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notesSlides/notesSlide38.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diagrams/layout5.xml" ContentType="application/vnd.openxmlformats-officedocument.drawingml.diagramLayout+xml"/>
  <Override PartName="/ppt/notesSlides/notesSlide23.xml" ContentType="application/vnd.openxmlformats-officedocument.presentationml.notesSlide+xml"/>
  <Override PartName="/ppt/diagrams/data6.xml" ContentType="application/vnd.openxmlformats-officedocument.drawingml.diagramData+xml"/>
  <Override PartName="/ppt/notesSlides/notesSlide41.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diagrams/colors8.xml" ContentType="application/vnd.openxmlformats-officedocument.drawingml.diagramColors+xml"/>
  <Override PartName="/ppt/diagrams/layout1.xml" ContentType="application/vnd.openxmlformats-officedocument.drawingml.diagramLayout+xml"/>
  <Override PartName="/ppt/notesSlides/notesSlide7.xml" ContentType="application/vnd.openxmlformats-officedocument.presentationml.notesSlide+xml"/>
  <Override PartName="/ppt/diagrams/data2.xml" ContentType="application/vnd.openxmlformats-officedocument.drawingml.diagramData+xml"/>
  <Default Extension="xlsx" ContentType="application/vnd.openxmlformats-officedocument.spreadsheetml.sheet"/>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diagrams/colors4.xml" ContentType="application/vnd.openxmlformats-officedocument.drawingml.diagramColors+xml"/>
  <Override PartName="/ppt/diagrams/quickStyle7.xml" ContentType="application/vnd.openxmlformats-officedocument.drawingml.diagramStyle+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3.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diagrams/quickStyle3.xml" ContentType="application/vnd.openxmlformats-officedocument.drawingml.diagramStyle+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46.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slideLayouts/slideLayout14.xml" ContentType="application/vnd.openxmlformats-officedocument.presentationml.slideLayout+xml"/>
  <Override PartName="/ppt/notesSlides/notesSlide24.xml" ContentType="application/vnd.openxmlformats-officedocument.presentationml.notesSlide+xml"/>
  <Override PartName="/ppt/diagrams/layout6.xml" ContentType="application/vnd.openxmlformats-officedocument.drawingml.diagramLayout+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diagrams/data7.xml" ContentType="application/vnd.openxmlformats-officedocument.drawingml.diagramData+xml"/>
  <Override PartName="/ppt/notesSlides/notesSlide42.xml" ContentType="application/vnd.openxmlformats-officedocument.presentationml.notesSlide+xml"/>
  <Override PartName="/ppt/slideLayouts/slideLayout10.xml" ContentType="application/vnd.openxmlformats-officedocument.presentationml.slideLayout+xml"/>
  <Override PartName="/ppt/diagrams/layout2.xml" ContentType="application/vnd.openxmlformats-officedocument.drawingml.diagramLayout+xml"/>
  <Override PartName="/ppt/notesSlides/notesSlide8.xml" ContentType="application/vnd.openxmlformats-officedocument.presentationml.notesSlide+xml"/>
  <Default Extension="gif" ContentType="image/gif"/>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diagrams/data3.xml" ContentType="application/vnd.openxmlformats-officedocument.drawingml.diagramData+xml"/>
  <Override PartName="/ppt/diagrams/colors5.xml" ContentType="application/vnd.openxmlformats-officedocument.drawingml.diagramColors+xml"/>
  <Override PartName="/ppt/diagrams/quickStyle8.xml" ContentType="application/vnd.openxmlformats-officedocument.drawingml.diagramStyle+xml"/>
  <Override PartName="/ppt/slides/slide8.xml" ContentType="application/vnd.openxmlformats-officedocument.presentationml.slide+xml"/>
  <Override PartName="/ppt/slides/slide49.xml" ContentType="application/vnd.openxmlformats-officedocument.presentationml.slide+xml"/>
  <Override PartName="/ppt/diagrams/data1.xml" ContentType="application/vnd.openxmlformats-officedocument.drawingml.diagramData+xml"/>
  <Override PartName="/ppt/notesSlides/notesSlide4.xml" ContentType="application/vnd.openxmlformats-officedocument.presentationml.notesSlide+xml"/>
  <Override PartName="/ppt/diagrams/colors3.xml" ContentType="application/vnd.openxmlformats-officedocument.drawingml.diagramColors+xml"/>
  <Override PartName="/ppt/diagrams/quickStyle6.xml" ContentType="application/vnd.openxmlformats-officedocument.drawingml.diagramStyle+xml"/>
  <Override PartName="/ppt/charts/chart2.xml" ContentType="application/vnd.openxmlformats-officedocument.drawingml.chart+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Layouts/slideLayout15.xml" ContentType="application/vnd.openxmlformats-officedocument.presentationml.slideLayout+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Override PartName="/ppt/diagrams/layout7.xml" ContentType="application/vnd.openxmlformats-officedocument.drawingml.diagramLayout+xml"/>
  <Override PartName="/ppt/notesSlides/notesSlide43.xml" ContentType="application/vnd.openxmlformats-officedocument.presentationml.notesSlide+xml"/>
  <Override PartName="/ppt/diagrams/data8.xml" ContentType="application/vnd.openxmlformats-officedocument.drawingml.diagramData+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diagrams/layout3.xml" ContentType="application/vnd.openxmlformats-officedocument.drawingml.diagramLayout+xml"/>
  <Override PartName="/ppt/diagrams/data4.xml" ContentType="application/vnd.openxmlformats-officedocument.drawingml.diagramData+xml"/>
  <Override PartName="/ppt/notesSlides/notesSlide21.xml" ContentType="application/vnd.openxmlformats-officedocument.presentationml.notesSlide+xml"/>
  <Override PartName="/ppt/notesSlides/notesSlide10.xml" ContentType="application/vnd.openxmlformats-officedocument.presentationml.notesSlide+xml"/>
  <Override PartName="/ppt/diagrams/colors6.xml" ContentType="application/vnd.openxmlformats-officedocument.drawingml.diagramColors+xml"/>
  <Override PartName="/ppt/slides/slide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charts/chart1.xml" ContentType="application/vnd.openxmlformats-officedocument.drawingml.chart+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notesSlides/notesSlide1.xml" ContentType="application/vnd.openxmlformats-officedocument.presentationml.notesSlide+xml"/>
  <Override PartName="/ppt/diagrams/colors2.xml" ContentType="application/vnd.openxmlformats-officedocument.drawingml.diagramColors+xml"/>
  <Override PartName="/ppt/diagrams/quickStyle5.xml" ContentType="application/vnd.openxmlformats-officedocument.drawingml.diagramStyl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Layouts/slideLayout16.xml" ContentType="application/vnd.openxmlformats-officedocument.presentationml.slideLayout+xml"/>
  <Default Extension="jpeg" ContentType="image/jpeg"/>
  <Override PartName="/ppt/diagrams/quickStyle1.xml" ContentType="application/vnd.openxmlformats-officedocument.drawingml.diagramStyle+xml"/>
  <Override PartName="/ppt/notesSlides/notesSlide37.xml" ContentType="application/vnd.openxmlformats-officedocument.presentationml.notesSlide+xml"/>
  <Override PartName="/ppt/diagrams/layout8.xml" ContentType="application/vnd.openxmlformats-officedocument.drawingml.diagramLayout+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44.xml" ContentType="application/vnd.openxmlformats-officedocument.presentationml.notesSlide+xml"/>
  <Override PartName="/ppt/slides/slide20.xml" ContentType="application/vnd.openxmlformats-officedocument.presentationml.slide+xml"/>
  <Override PartName="/ppt/slideLayouts/slideLayout12.xml" ContentType="application/vnd.openxmlformats-officedocument.presentationml.slideLayout+xml"/>
  <Override PartName="/ppt/diagrams/layout4.xml" ContentType="application/vnd.openxmlformats-officedocument.drawingml.diagramLayout+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11.xml" ContentType="application/vnd.openxmlformats-officedocument.presentationml.notesSlide+xml"/>
  <Override PartName="/ppt/diagrams/data5.xml" ContentType="application/vnd.openxmlformats-officedocument.drawingml.diagramData+xml"/>
  <Override PartName="/ppt/diagrams/colors7.xml" ContentType="application/vnd.openxmlformats-officedocument.drawingml.diagramColors+xml"/>
  <Override PartName="/ppt/notesSlides/notesSlide40.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48" r:id="rId1"/>
  </p:sldMasterIdLst>
  <p:notesMasterIdLst>
    <p:notesMasterId r:id="rId69"/>
  </p:notesMasterIdLst>
  <p:sldIdLst>
    <p:sldId id="256" r:id="rId2"/>
    <p:sldId id="292" r:id="rId3"/>
    <p:sldId id="598" r:id="rId4"/>
    <p:sldId id="382" r:id="rId5"/>
    <p:sldId id="299" r:id="rId6"/>
    <p:sldId id="479" r:id="rId7"/>
    <p:sldId id="535" r:id="rId8"/>
    <p:sldId id="490" r:id="rId9"/>
    <p:sldId id="587" r:id="rId10"/>
    <p:sldId id="586" r:id="rId11"/>
    <p:sldId id="475" r:id="rId12"/>
    <p:sldId id="494" r:id="rId13"/>
    <p:sldId id="502" r:id="rId14"/>
    <p:sldId id="387" r:id="rId15"/>
    <p:sldId id="388" r:id="rId16"/>
    <p:sldId id="389" r:id="rId17"/>
    <p:sldId id="390" r:id="rId18"/>
    <p:sldId id="584" r:id="rId19"/>
    <p:sldId id="589" r:id="rId20"/>
    <p:sldId id="590" r:id="rId21"/>
    <p:sldId id="604" r:id="rId22"/>
    <p:sldId id="503" r:id="rId23"/>
    <p:sldId id="500" r:id="rId24"/>
    <p:sldId id="532" r:id="rId25"/>
    <p:sldId id="514" r:id="rId26"/>
    <p:sldId id="461" r:id="rId27"/>
    <p:sldId id="462" r:id="rId28"/>
    <p:sldId id="463" r:id="rId29"/>
    <p:sldId id="464" r:id="rId30"/>
    <p:sldId id="465" r:id="rId31"/>
    <p:sldId id="466" r:id="rId32"/>
    <p:sldId id="468" r:id="rId33"/>
    <p:sldId id="469" r:id="rId34"/>
    <p:sldId id="470" r:id="rId35"/>
    <p:sldId id="471" r:id="rId36"/>
    <p:sldId id="472" r:id="rId37"/>
    <p:sldId id="610" r:id="rId38"/>
    <p:sldId id="609" r:id="rId39"/>
    <p:sldId id="352" r:id="rId40"/>
    <p:sldId id="353" r:id="rId41"/>
    <p:sldId id="356" r:id="rId42"/>
    <p:sldId id="360" r:id="rId43"/>
    <p:sldId id="605" r:id="rId44"/>
    <p:sldId id="606" r:id="rId45"/>
    <p:sldId id="607" r:id="rId46"/>
    <p:sldId id="568" r:id="rId47"/>
    <p:sldId id="530" r:id="rId48"/>
    <p:sldId id="561" r:id="rId49"/>
    <p:sldId id="573" r:id="rId50"/>
    <p:sldId id="571" r:id="rId51"/>
    <p:sldId id="570" r:id="rId52"/>
    <p:sldId id="574" r:id="rId53"/>
    <p:sldId id="599" r:id="rId54"/>
    <p:sldId id="600" r:id="rId55"/>
    <p:sldId id="601" r:id="rId56"/>
    <p:sldId id="602" r:id="rId57"/>
    <p:sldId id="603" r:id="rId58"/>
    <p:sldId id="576" r:id="rId59"/>
    <p:sldId id="580" r:id="rId60"/>
    <p:sldId id="583" r:id="rId61"/>
    <p:sldId id="595" r:id="rId62"/>
    <p:sldId id="567" r:id="rId63"/>
    <p:sldId id="566" r:id="rId64"/>
    <p:sldId id="562" r:id="rId65"/>
    <p:sldId id="563" r:id="rId66"/>
    <p:sldId id="565" r:id="rId67"/>
    <p:sldId id="596" r:id="rId68"/>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DD71"/>
    <a:srgbClr val="FFFFCC"/>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2" autoAdjust="0"/>
    <p:restoredTop sz="87288" autoAdjust="0"/>
  </p:normalViewPr>
  <p:slideViewPr>
    <p:cSldViewPr>
      <p:cViewPr varScale="1">
        <p:scale>
          <a:sx n="77" d="100"/>
          <a:sy n="77" d="100"/>
        </p:scale>
        <p:origin x="-1618"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s>
</file>

<file path=ppt/charts/_rels/chart1.xml.rels><?xml version="1.0" encoding="UTF-8" standalone="yes"?>
<Relationships xmlns="http://schemas.openxmlformats.org/package/2006/relationships"><Relationship Id="rId1" Type="http://schemas.openxmlformats.org/officeDocument/2006/relationships/package" Target="../embeddings/___________________Microsoft_Office_Excel1.xlsx"/></Relationships>
</file>

<file path=ppt/charts/_rels/chart2.xml.rels><?xml version="1.0" encoding="UTF-8" standalone="yes"?>
<Relationships xmlns="http://schemas.openxmlformats.org/package/2006/relationships"><Relationship Id="rId1" Type="http://schemas.openxmlformats.org/officeDocument/2006/relationships/package" Target="../embeddings/___________________Microsoft_Office_Excel2.xlsx"/></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l-GR"/>
  <c:chart>
    <c:autoTitleDeleted val="1"/>
    <c:plotArea>
      <c:layout>
        <c:manualLayout>
          <c:layoutTarget val="inner"/>
          <c:xMode val="edge"/>
          <c:yMode val="edge"/>
          <c:x val="4.3502086428072732E-2"/>
          <c:y val="0"/>
          <c:w val="0.90152633558416406"/>
          <c:h val="0.99783667073374949"/>
        </c:manualLayout>
      </c:layout>
      <c:doughnutChart>
        <c:varyColors val="1"/>
        <c:ser>
          <c:idx val="0"/>
          <c:order val="0"/>
          <c:tx>
            <c:strRef>
              <c:f>Sheet1!$B$1</c:f>
              <c:strCache>
                <c:ptCount val="1"/>
                <c:pt idx="0">
                  <c:v>Sales</c:v>
                </c:pt>
              </c:strCache>
            </c:strRef>
          </c:tx>
          <c:dPt>
            <c:idx val="0"/>
            <c:spPr>
              <a:solidFill>
                <a:schemeClr val="accent2"/>
              </a:solidFill>
            </c:spPr>
            <c:extLst xmlns:c16r2="http://schemas.microsoft.com/office/drawing/2015/06/chart">
              <c:ext xmlns:c16="http://schemas.microsoft.com/office/drawing/2014/chart" uri="{C3380CC4-5D6E-409C-BE32-E72D297353CC}">
                <c16:uniqueId val="{00000001-9FE3-4714-8E45-DC49758226BE}"/>
              </c:ext>
            </c:extLst>
          </c:dPt>
          <c:dPt>
            <c:idx val="1"/>
            <c:spPr>
              <a:noFill/>
            </c:spPr>
            <c:extLst xmlns:c16r2="http://schemas.microsoft.com/office/drawing/2015/06/chart">
              <c:ext xmlns:c16="http://schemas.microsoft.com/office/drawing/2014/chart" uri="{C3380CC4-5D6E-409C-BE32-E72D297353CC}">
                <c16:uniqueId val="{00000003-9FE3-4714-8E45-DC49758226BE}"/>
              </c:ext>
            </c:extLst>
          </c:dPt>
          <c:cat>
            <c:strRef>
              <c:f>Sheet1!$A$2:$A$3</c:f>
              <c:strCache>
                <c:ptCount val="2"/>
                <c:pt idx="0">
                  <c:v>1st Qtr</c:v>
                </c:pt>
                <c:pt idx="1">
                  <c:v>2nd Qtr</c:v>
                </c:pt>
              </c:strCache>
            </c:strRef>
          </c:cat>
          <c:val>
            <c:numRef>
              <c:f>Sheet1!$B$2:$B$3</c:f>
              <c:numCache>
                <c:formatCode>General</c:formatCode>
                <c:ptCount val="2"/>
                <c:pt idx="0">
                  <c:v>80</c:v>
                </c:pt>
                <c:pt idx="1">
                  <c:v>20</c:v>
                </c:pt>
              </c:numCache>
            </c:numRef>
          </c:val>
          <c:extLst xmlns:c16r2="http://schemas.microsoft.com/office/drawing/2015/06/chart">
            <c:ext xmlns:c16="http://schemas.microsoft.com/office/drawing/2014/chart" uri="{C3380CC4-5D6E-409C-BE32-E72D297353CC}">
              <c16:uniqueId val="{00000004-9FE3-4714-8E45-DC49758226BE}"/>
            </c:ext>
          </c:extLst>
        </c:ser>
        <c:firstSliceAng val="0"/>
        <c:holeSize val="80"/>
      </c:doughnutChart>
    </c:plotArea>
    <c:plotVisOnly val="1"/>
    <c:dispBlanksAs val="zero"/>
  </c:chart>
  <c:txPr>
    <a:bodyPr/>
    <a:lstStyle/>
    <a:p>
      <a:pPr>
        <a:defRPr sz="1800"/>
      </a:pPr>
      <a:endParaRPr lang="el-GR"/>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l-GR"/>
  <c:chart>
    <c:autoTitleDeleted val="1"/>
    <c:plotArea>
      <c:layout>
        <c:manualLayout>
          <c:layoutTarget val="inner"/>
          <c:xMode val="edge"/>
          <c:yMode val="edge"/>
          <c:x val="4.3502086428072614E-2"/>
          <c:y val="0"/>
          <c:w val="0.90152633558416406"/>
          <c:h val="0.99783667073374949"/>
        </c:manualLayout>
      </c:layout>
      <c:doughnutChart>
        <c:varyColors val="1"/>
        <c:ser>
          <c:idx val="0"/>
          <c:order val="0"/>
          <c:tx>
            <c:strRef>
              <c:f>Sheet1!$B$1</c:f>
              <c:strCache>
                <c:ptCount val="1"/>
                <c:pt idx="0">
                  <c:v>Sales</c:v>
                </c:pt>
              </c:strCache>
            </c:strRef>
          </c:tx>
          <c:dPt>
            <c:idx val="0"/>
            <c:spPr>
              <a:solidFill>
                <a:schemeClr val="accent3"/>
              </a:solidFill>
            </c:spPr>
            <c:extLst xmlns:c16r2="http://schemas.microsoft.com/office/drawing/2015/06/chart">
              <c:ext xmlns:c16="http://schemas.microsoft.com/office/drawing/2014/chart" uri="{C3380CC4-5D6E-409C-BE32-E72D297353CC}">
                <c16:uniqueId val="{00000001-E6B0-4C73-A4D4-770BF8E3665F}"/>
              </c:ext>
            </c:extLst>
          </c:dPt>
          <c:dPt>
            <c:idx val="1"/>
            <c:spPr>
              <a:noFill/>
            </c:spPr>
            <c:extLst xmlns:c16r2="http://schemas.microsoft.com/office/drawing/2015/06/chart">
              <c:ext xmlns:c16="http://schemas.microsoft.com/office/drawing/2014/chart" uri="{C3380CC4-5D6E-409C-BE32-E72D297353CC}">
                <c16:uniqueId val="{00000003-E6B0-4C73-A4D4-770BF8E3665F}"/>
              </c:ext>
            </c:extLst>
          </c:dPt>
          <c:cat>
            <c:strRef>
              <c:f>Sheet1!$A$2:$A$3</c:f>
              <c:strCache>
                <c:ptCount val="2"/>
                <c:pt idx="0">
                  <c:v>1st Qtr</c:v>
                </c:pt>
                <c:pt idx="1">
                  <c:v>2nd Qtr</c:v>
                </c:pt>
              </c:strCache>
            </c:strRef>
          </c:cat>
          <c:val>
            <c:numRef>
              <c:f>Sheet1!$B$2:$B$3</c:f>
              <c:numCache>
                <c:formatCode>General</c:formatCode>
                <c:ptCount val="2"/>
                <c:pt idx="0">
                  <c:v>60</c:v>
                </c:pt>
                <c:pt idx="1">
                  <c:v>40</c:v>
                </c:pt>
              </c:numCache>
            </c:numRef>
          </c:val>
          <c:extLst xmlns:c16r2="http://schemas.microsoft.com/office/drawing/2015/06/chart">
            <c:ext xmlns:c16="http://schemas.microsoft.com/office/drawing/2014/chart" uri="{C3380CC4-5D6E-409C-BE32-E72D297353CC}">
              <c16:uniqueId val="{00000004-E6B0-4C73-A4D4-770BF8E3665F}"/>
            </c:ext>
          </c:extLst>
        </c:ser>
        <c:firstSliceAng val="0"/>
        <c:holeSize val="80"/>
      </c:doughnutChart>
    </c:plotArea>
    <c:plotVisOnly val="1"/>
    <c:dispBlanksAs val="zero"/>
  </c:chart>
  <c:txPr>
    <a:bodyPr/>
    <a:lstStyle/>
    <a:p>
      <a:pPr>
        <a:defRPr sz="1800"/>
      </a:pPr>
      <a:endParaRPr lang="el-GR"/>
    </a:p>
  </c:txPr>
  <c:externalData r:id="rId1"/>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A0849D0-D6DB-469C-8CD1-923E789CA292}"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l-GR"/>
        </a:p>
      </dgm:t>
    </dgm:pt>
    <dgm:pt modelId="{97314B51-75E2-4EB1-8489-7028744A186F}">
      <dgm:prSet phldrT="[Κείμενο]" custT="1"/>
      <dgm:spPr>
        <a:solidFill>
          <a:schemeClr val="accent6">
            <a:lumMod val="50000"/>
          </a:schemeClr>
        </a:solidFill>
      </dgm:spPr>
      <dgm:t>
        <a:bodyPr/>
        <a:lstStyle/>
        <a:p>
          <a:r>
            <a:rPr lang="el-GR" sz="1700" dirty="0" smtClean="0"/>
            <a:t>  </a:t>
          </a:r>
          <a:r>
            <a:rPr lang="el-GR" sz="2400" dirty="0" smtClean="0"/>
            <a:t>Θεωρητικό πλαίσιο</a:t>
          </a:r>
          <a:endParaRPr lang="el-GR" sz="2400" dirty="0"/>
        </a:p>
      </dgm:t>
    </dgm:pt>
    <dgm:pt modelId="{3A82E48A-6809-4D5F-9788-EA9C2B38FF20}" type="parTrans" cxnId="{6DC06419-63B2-4CDB-8F0B-B60DEDF4E9FD}">
      <dgm:prSet/>
      <dgm:spPr/>
      <dgm:t>
        <a:bodyPr/>
        <a:lstStyle/>
        <a:p>
          <a:endParaRPr lang="el-GR"/>
        </a:p>
      </dgm:t>
    </dgm:pt>
    <dgm:pt modelId="{52AB1D58-1839-4258-8238-C85B095ADFD9}" type="sibTrans" cxnId="{6DC06419-63B2-4CDB-8F0B-B60DEDF4E9FD}">
      <dgm:prSet/>
      <dgm:spPr/>
      <dgm:t>
        <a:bodyPr/>
        <a:lstStyle/>
        <a:p>
          <a:endParaRPr lang="el-GR"/>
        </a:p>
      </dgm:t>
    </dgm:pt>
    <dgm:pt modelId="{ACD88EAE-6ABA-493C-A5D6-83A9757B8A85}">
      <dgm:prSet phldrT="[Κείμενο]" custT="1"/>
      <dgm:spPr>
        <a:solidFill>
          <a:schemeClr val="accent6">
            <a:lumMod val="50000"/>
          </a:schemeClr>
        </a:solidFill>
      </dgm:spPr>
      <dgm:t>
        <a:bodyPr/>
        <a:lstStyle/>
        <a:p>
          <a:r>
            <a:rPr lang="el-GR" sz="1700" dirty="0" smtClean="0"/>
            <a:t> </a:t>
          </a:r>
          <a:r>
            <a:rPr lang="el-GR" sz="2400" dirty="0" smtClean="0"/>
            <a:t>Παραγόμενο Ε.Υ.</a:t>
          </a:r>
          <a:endParaRPr lang="el-GR" sz="2400" dirty="0"/>
        </a:p>
      </dgm:t>
    </dgm:pt>
    <dgm:pt modelId="{59F5188A-24DC-45BB-92FD-48AF429CFF77}" type="parTrans" cxnId="{F4BADD70-28B1-4930-9E56-EBB95B2EE298}">
      <dgm:prSet/>
      <dgm:spPr/>
      <dgm:t>
        <a:bodyPr/>
        <a:lstStyle/>
        <a:p>
          <a:endParaRPr lang="el-GR"/>
        </a:p>
      </dgm:t>
    </dgm:pt>
    <dgm:pt modelId="{AB9FD7A8-2EC2-49B6-AF8E-F321C4480B85}" type="sibTrans" cxnId="{F4BADD70-28B1-4930-9E56-EBB95B2EE298}">
      <dgm:prSet/>
      <dgm:spPr/>
      <dgm:t>
        <a:bodyPr/>
        <a:lstStyle/>
        <a:p>
          <a:endParaRPr lang="el-GR"/>
        </a:p>
      </dgm:t>
    </dgm:pt>
    <dgm:pt modelId="{39B7551A-34B5-4556-8319-C6929BC8045A}">
      <dgm:prSet phldrT="[Κείμενο]" custT="1"/>
      <dgm:spPr>
        <a:solidFill>
          <a:schemeClr val="accent6">
            <a:lumMod val="50000"/>
          </a:schemeClr>
        </a:solidFill>
      </dgm:spPr>
      <dgm:t>
        <a:bodyPr/>
        <a:lstStyle/>
        <a:p>
          <a:r>
            <a:rPr lang="el-GR" sz="1700" dirty="0" smtClean="0"/>
            <a:t> </a:t>
          </a:r>
          <a:r>
            <a:rPr lang="el-GR" sz="2400" dirty="0" smtClean="0"/>
            <a:t>Μεθοδολογία</a:t>
          </a:r>
          <a:endParaRPr lang="el-GR" sz="2400" dirty="0"/>
        </a:p>
      </dgm:t>
    </dgm:pt>
    <dgm:pt modelId="{C706309A-0EBF-486A-84C0-FA21BC605394}" type="parTrans" cxnId="{93B3163D-B33E-46DD-A7E3-880F25CC32A5}">
      <dgm:prSet/>
      <dgm:spPr/>
      <dgm:t>
        <a:bodyPr/>
        <a:lstStyle/>
        <a:p>
          <a:endParaRPr lang="el-GR"/>
        </a:p>
      </dgm:t>
    </dgm:pt>
    <dgm:pt modelId="{4CA9AFE6-2F38-49BA-8719-B7FBAE2CEB09}" type="sibTrans" cxnId="{93B3163D-B33E-46DD-A7E3-880F25CC32A5}">
      <dgm:prSet/>
      <dgm:spPr/>
      <dgm:t>
        <a:bodyPr/>
        <a:lstStyle/>
        <a:p>
          <a:endParaRPr lang="el-GR"/>
        </a:p>
      </dgm:t>
    </dgm:pt>
    <dgm:pt modelId="{E72DFD97-D22E-4C53-85DB-82688E4C67FD}">
      <dgm:prSet phldrT="[Κείμενο]" custT="1"/>
      <dgm:spPr>
        <a:solidFill>
          <a:schemeClr val="accent6">
            <a:lumMod val="50000"/>
          </a:schemeClr>
        </a:solidFill>
      </dgm:spPr>
      <dgm:t>
        <a:bodyPr/>
        <a:lstStyle/>
        <a:p>
          <a:r>
            <a:rPr lang="el-GR" sz="1700" dirty="0" smtClean="0"/>
            <a:t> </a:t>
          </a:r>
          <a:r>
            <a:rPr lang="el-GR" sz="2400" dirty="0" smtClean="0"/>
            <a:t>Αποτελέσματα-Ευρήματα</a:t>
          </a:r>
          <a:endParaRPr lang="el-GR" sz="2400" dirty="0"/>
        </a:p>
      </dgm:t>
    </dgm:pt>
    <dgm:pt modelId="{CF489715-7A39-4810-8ABD-0C9A195BDC4B}" type="parTrans" cxnId="{817A827A-FC5B-4B8B-85BC-C2DE0C789E19}">
      <dgm:prSet/>
      <dgm:spPr/>
      <dgm:t>
        <a:bodyPr/>
        <a:lstStyle/>
        <a:p>
          <a:endParaRPr lang="el-GR"/>
        </a:p>
      </dgm:t>
    </dgm:pt>
    <dgm:pt modelId="{7F2D1D78-ACFB-425F-AC66-6351F5AEBE11}" type="sibTrans" cxnId="{817A827A-FC5B-4B8B-85BC-C2DE0C789E19}">
      <dgm:prSet/>
      <dgm:spPr/>
      <dgm:t>
        <a:bodyPr/>
        <a:lstStyle/>
        <a:p>
          <a:endParaRPr lang="el-GR"/>
        </a:p>
      </dgm:t>
    </dgm:pt>
    <dgm:pt modelId="{212AC43C-A562-48EA-81BA-64D7995F217F}">
      <dgm:prSet phldrT="[Κείμενο]" custT="1"/>
      <dgm:spPr>
        <a:solidFill>
          <a:schemeClr val="accent6">
            <a:lumMod val="50000"/>
          </a:schemeClr>
        </a:solidFill>
      </dgm:spPr>
      <dgm:t>
        <a:bodyPr/>
        <a:lstStyle/>
        <a:p>
          <a:r>
            <a:rPr lang="el-GR" sz="1700" dirty="0" smtClean="0"/>
            <a:t> </a:t>
          </a:r>
          <a:r>
            <a:rPr lang="el-GR" sz="2400" dirty="0" smtClean="0"/>
            <a:t>Συμπεράσματα της έρευνας</a:t>
          </a:r>
          <a:endParaRPr lang="el-GR" sz="2400" dirty="0"/>
        </a:p>
      </dgm:t>
    </dgm:pt>
    <dgm:pt modelId="{BBBF5342-A9E6-4C87-AF42-D520D3CFAEB0}" type="parTrans" cxnId="{DE173E23-1208-49AD-A395-CC3F3DF8E86C}">
      <dgm:prSet/>
      <dgm:spPr/>
      <dgm:t>
        <a:bodyPr/>
        <a:lstStyle/>
        <a:p>
          <a:endParaRPr lang="el-GR"/>
        </a:p>
      </dgm:t>
    </dgm:pt>
    <dgm:pt modelId="{027B4A79-72E0-470E-B0EF-0E9684513CF0}" type="sibTrans" cxnId="{DE173E23-1208-49AD-A395-CC3F3DF8E86C}">
      <dgm:prSet/>
      <dgm:spPr/>
      <dgm:t>
        <a:bodyPr/>
        <a:lstStyle/>
        <a:p>
          <a:endParaRPr lang="el-GR"/>
        </a:p>
      </dgm:t>
    </dgm:pt>
    <dgm:pt modelId="{D04B70F0-B177-4F46-BC69-779213F10D0F}">
      <dgm:prSet phldrT="[Κείμενο]" custT="1"/>
      <dgm:spPr>
        <a:solidFill>
          <a:schemeClr val="accent6">
            <a:lumMod val="50000"/>
          </a:schemeClr>
        </a:solidFill>
      </dgm:spPr>
      <dgm:t>
        <a:bodyPr/>
        <a:lstStyle/>
        <a:p>
          <a:r>
            <a:rPr lang="el-GR" sz="2400" dirty="0" smtClean="0"/>
            <a:t>Περιορισμοί της έρευνας</a:t>
          </a:r>
          <a:endParaRPr lang="el-GR" sz="2400" dirty="0"/>
        </a:p>
      </dgm:t>
    </dgm:pt>
    <dgm:pt modelId="{1D0A880F-56B0-4AE7-BBEF-B4BE3D6D31F4}" type="parTrans" cxnId="{04467821-AE64-46C4-AED5-2620A88BF0E9}">
      <dgm:prSet/>
      <dgm:spPr/>
      <dgm:t>
        <a:bodyPr/>
        <a:lstStyle/>
        <a:p>
          <a:endParaRPr lang="el-GR"/>
        </a:p>
      </dgm:t>
    </dgm:pt>
    <dgm:pt modelId="{DDF9CF9D-1F32-4DEE-B7FE-1F69F2E3EA5B}" type="sibTrans" cxnId="{04467821-AE64-46C4-AED5-2620A88BF0E9}">
      <dgm:prSet/>
      <dgm:spPr/>
      <dgm:t>
        <a:bodyPr/>
        <a:lstStyle/>
        <a:p>
          <a:endParaRPr lang="el-GR"/>
        </a:p>
      </dgm:t>
    </dgm:pt>
    <dgm:pt modelId="{7DFDA43B-8285-42C0-9BC0-05588505747D}">
      <dgm:prSet phldrT="[Κείμενο]" custT="1"/>
      <dgm:spPr>
        <a:solidFill>
          <a:schemeClr val="accent6">
            <a:lumMod val="50000"/>
          </a:schemeClr>
        </a:solidFill>
      </dgm:spPr>
      <dgm:t>
        <a:bodyPr/>
        <a:lstStyle/>
        <a:p>
          <a:r>
            <a:rPr lang="el-GR" sz="1700" dirty="0" smtClean="0"/>
            <a:t> </a:t>
          </a:r>
          <a:r>
            <a:rPr lang="el-GR" sz="2400" dirty="0" smtClean="0"/>
            <a:t>Προτάσεις για μελλοντική έρευνα</a:t>
          </a:r>
          <a:endParaRPr lang="el-GR" sz="2400" dirty="0"/>
        </a:p>
      </dgm:t>
    </dgm:pt>
    <dgm:pt modelId="{70B6BBC9-8E94-41E3-B905-B6FF62BA356B}" type="parTrans" cxnId="{B9D33184-858C-4E4C-9218-B1D0FBCB2C34}">
      <dgm:prSet/>
      <dgm:spPr/>
      <dgm:t>
        <a:bodyPr/>
        <a:lstStyle/>
        <a:p>
          <a:endParaRPr lang="el-GR"/>
        </a:p>
      </dgm:t>
    </dgm:pt>
    <dgm:pt modelId="{81BBC1AF-1E58-40F3-AE95-9444E5AFA368}" type="sibTrans" cxnId="{B9D33184-858C-4E4C-9218-B1D0FBCB2C34}">
      <dgm:prSet/>
      <dgm:spPr/>
      <dgm:t>
        <a:bodyPr/>
        <a:lstStyle/>
        <a:p>
          <a:endParaRPr lang="el-GR"/>
        </a:p>
      </dgm:t>
    </dgm:pt>
    <dgm:pt modelId="{4B3DEB2C-6BB9-4214-814C-120AA7EE27E0}" type="pres">
      <dgm:prSet presAssocID="{BA0849D0-D6DB-469C-8CD1-923E789CA292}" presName="linear" presStyleCnt="0">
        <dgm:presLayoutVars>
          <dgm:dir/>
          <dgm:animLvl val="lvl"/>
          <dgm:resizeHandles val="exact"/>
        </dgm:presLayoutVars>
      </dgm:prSet>
      <dgm:spPr/>
      <dgm:t>
        <a:bodyPr/>
        <a:lstStyle/>
        <a:p>
          <a:endParaRPr lang="el-GR"/>
        </a:p>
      </dgm:t>
    </dgm:pt>
    <dgm:pt modelId="{57FEEFBE-B882-467C-BB26-4284A729BCAB}" type="pres">
      <dgm:prSet presAssocID="{97314B51-75E2-4EB1-8489-7028744A186F}" presName="parentLin" presStyleCnt="0"/>
      <dgm:spPr/>
    </dgm:pt>
    <dgm:pt modelId="{7BD2CB52-BDBB-407F-AA4E-2997F618E98E}" type="pres">
      <dgm:prSet presAssocID="{97314B51-75E2-4EB1-8489-7028744A186F}" presName="parentLeftMargin" presStyleLbl="node1" presStyleIdx="0" presStyleCnt="7"/>
      <dgm:spPr/>
      <dgm:t>
        <a:bodyPr/>
        <a:lstStyle/>
        <a:p>
          <a:endParaRPr lang="el-GR"/>
        </a:p>
      </dgm:t>
    </dgm:pt>
    <dgm:pt modelId="{4511F79B-9DB4-494C-AFF1-9142B2C00EE9}" type="pres">
      <dgm:prSet presAssocID="{97314B51-75E2-4EB1-8489-7028744A186F}" presName="parentText" presStyleLbl="node1" presStyleIdx="0" presStyleCnt="7" custLinFactNeighborX="-30903" custLinFactNeighborY="-34">
        <dgm:presLayoutVars>
          <dgm:chMax val="0"/>
          <dgm:bulletEnabled val="1"/>
        </dgm:presLayoutVars>
      </dgm:prSet>
      <dgm:spPr/>
      <dgm:t>
        <a:bodyPr/>
        <a:lstStyle/>
        <a:p>
          <a:endParaRPr lang="el-GR"/>
        </a:p>
      </dgm:t>
    </dgm:pt>
    <dgm:pt modelId="{C2706847-C84D-49CD-9A0A-0026D4D7B4E2}" type="pres">
      <dgm:prSet presAssocID="{97314B51-75E2-4EB1-8489-7028744A186F}" presName="negativeSpace" presStyleCnt="0"/>
      <dgm:spPr/>
    </dgm:pt>
    <dgm:pt modelId="{F199C6DF-A7EF-45FC-9245-479B6E9621C3}" type="pres">
      <dgm:prSet presAssocID="{97314B51-75E2-4EB1-8489-7028744A186F}" presName="childText" presStyleLbl="conFgAcc1" presStyleIdx="0" presStyleCnt="7" custScaleX="77265">
        <dgm:presLayoutVars>
          <dgm:bulletEnabled val="1"/>
        </dgm:presLayoutVars>
      </dgm:prSet>
      <dgm:spPr>
        <a:solidFill>
          <a:schemeClr val="accent6">
            <a:lumMod val="20000"/>
            <a:lumOff val="80000"/>
            <a:alpha val="90000"/>
          </a:schemeClr>
        </a:solidFill>
      </dgm:spPr>
      <dgm:t>
        <a:bodyPr/>
        <a:lstStyle/>
        <a:p>
          <a:endParaRPr lang="el-GR"/>
        </a:p>
      </dgm:t>
    </dgm:pt>
    <dgm:pt modelId="{5D53966F-FBD6-42D0-9EE9-50A90079E79A}" type="pres">
      <dgm:prSet presAssocID="{52AB1D58-1839-4258-8238-C85B095ADFD9}" presName="spaceBetweenRectangles" presStyleCnt="0"/>
      <dgm:spPr/>
    </dgm:pt>
    <dgm:pt modelId="{4BA02860-3389-4049-9BFF-BD850E11B5B1}" type="pres">
      <dgm:prSet presAssocID="{ACD88EAE-6ABA-493C-A5D6-83A9757B8A85}" presName="parentLin" presStyleCnt="0"/>
      <dgm:spPr/>
    </dgm:pt>
    <dgm:pt modelId="{13391A9D-C1BC-49DC-A27E-3FB47BB42EE5}" type="pres">
      <dgm:prSet presAssocID="{ACD88EAE-6ABA-493C-A5D6-83A9757B8A85}" presName="parentLeftMargin" presStyleLbl="node1" presStyleIdx="0" presStyleCnt="7"/>
      <dgm:spPr/>
      <dgm:t>
        <a:bodyPr/>
        <a:lstStyle/>
        <a:p>
          <a:endParaRPr lang="el-GR"/>
        </a:p>
      </dgm:t>
    </dgm:pt>
    <dgm:pt modelId="{555F33FE-37C3-485B-993E-52F3BF6CB5F7}" type="pres">
      <dgm:prSet presAssocID="{ACD88EAE-6ABA-493C-A5D6-83A9757B8A85}" presName="parentText" presStyleLbl="node1" presStyleIdx="1" presStyleCnt="7">
        <dgm:presLayoutVars>
          <dgm:chMax val="0"/>
          <dgm:bulletEnabled val="1"/>
        </dgm:presLayoutVars>
      </dgm:prSet>
      <dgm:spPr/>
      <dgm:t>
        <a:bodyPr/>
        <a:lstStyle/>
        <a:p>
          <a:endParaRPr lang="el-GR"/>
        </a:p>
      </dgm:t>
    </dgm:pt>
    <dgm:pt modelId="{5A1F613B-133E-4D6B-ABDE-F14DAD7A1DF5}" type="pres">
      <dgm:prSet presAssocID="{ACD88EAE-6ABA-493C-A5D6-83A9757B8A85}" presName="negativeSpace" presStyleCnt="0"/>
      <dgm:spPr/>
    </dgm:pt>
    <dgm:pt modelId="{6C28C554-2BCC-4E93-9F40-20F1E5B0A6A3}" type="pres">
      <dgm:prSet presAssocID="{ACD88EAE-6ABA-493C-A5D6-83A9757B8A85}" presName="childText" presStyleLbl="conFgAcc1" presStyleIdx="1" presStyleCnt="7" custScaleX="77748" custScaleY="104584">
        <dgm:presLayoutVars>
          <dgm:bulletEnabled val="1"/>
        </dgm:presLayoutVars>
      </dgm:prSet>
      <dgm:spPr>
        <a:solidFill>
          <a:schemeClr val="accent6">
            <a:lumMod val="20000"/>
            <a:lumOff val="80000"/>
            <a:alpha val="90000"/>
          </a:schemeClr>
        </a:solidFill>
      </dgm:spPr>
      <dgm:t>
        <a:bodyPr/>
        <a:lstStyle/>
        <a:p>
          <a:endParaRPr lang="el-GR"/>
        </a:p>
      </dgm:t>
    </dgm:pt>
    <dgm:pt modelId="{08487962-63A0-4402-A5ED-725C45D468E5}" type="pres">
      <dgm:prSet presAssocID="{AB9FD7A8-2EC2-49B6-AF8E-F321C4480B85}" presName="spaceBetweenRectangles" presStyleCnt="0"/>
      <dgm:spPr/>
    </dgm:pt>
    <dgm:pt modelId="{4AFE07D6-A180-47C7-AD56-60CAE5E9F9E2}" type="pres">
      <dgm:prSet presAssocID="{39B7551A-34B5-4556-8319-C6929BC8045A}" presName="parentLin" presStyleCnt="0"/>
      <dgm:spPr/>
    </dgm:pt>
    <dgm:pt modelId="{CBC47D65-261E-479F-9C17-8573ADF90369}" type="pres">
      <dgm:prSet presAssocID="{39B7551A-34B5-4556-8319-C6929BC8045A}" presName="parentLeftMargin" presStyleLbl="node1" presStyleIdx="1" presStyleCnt="7"/>
      <dgm:spPr/>
      <dgm:t>
        <a:bodyPr/>
        <a:lstStyle/>
        <a:p>
          <a:endParaRPr lang="el-GR"/>
        </a:p>
      </dgm:t>
    </dgm:pt>
    <dgm:pt modelId="{2F043AC8-AAC8-4898-89D2-87AEC150FB54}" type="pres">
      <dgm:prSet presAssocID="{39B7551A-34B5-4556-8319-C6929BC8045A}" presName="parentText" presStyleLbl="node1" presStyleIdx="2" presStyleCnt="7">
        <dgm:presLayoutVars>
          <dgm:chMax val="0"/>
          <dgm:bulletEnabled val="1"/>
        </dgm:presLayoutVars>
      </dgm:prSet>
      <dgm:spPr/>
      <dgm:t>
        <a:bodyPr/>
        <a:lstStyle/>
        <a:p>
          <a:endParaRPr lang="el-GR"/>
        </a:p>
      </dgm:t>
    </dgm:pt>
    <dgm:pt modelId="{036E6D42-B4B4-4490-897E-52888F45890D}" type="pres">
      <dgm:prSet presAssocID="{39B7551A-34B5-4556-8319-C6929BC8045A}" presName="negativeSpace" presStyleCnt="0"/>
      <dgm:spPr/>
    </dgm:pt>
    <dgm:pt modelId="{275120D0-AF89-4A5D-BC45-7F43B20C2B5D}" type="pres">
      <dgm:prSet presAssocID="{39B7551A-34B5-4556-8319-C6929BC8045A}" presName="childText" presStyleLbl="conFgAcc1" presStyleIdx="2" presStyleCnt="7" custScaleX="77749" custScaleY="108777">
        <dgm:presLayoutVars>
          <dgm:bulletEnabled val="1"/>
        </dgm:presLayoutVars>
      </dgm:prSet>
      <dgm:spPr>
        <a:solidFill>
          <a:schemeClr val="accent6">
            <a:lumMod val="20000"/>
            <a:lumOff val="80000"/>
            <a:alpha val="90000"/>
          </a:schemeClr>
        </a:solidFill>
      </dgm:spPr>
      <dgm:t>
        <a:bodyPr/>
        <a:lstStyle/>
        <a:p>
          <a:endParaRPr lang="el-GR"/>
        </a:p>
      </dgm:t>
    </dgm:pt>
    <dgm:pt modelId="{65151013-0A7A-4C29-8C13-BC54E0423B0B}" type="pres">
      <dgm:prSet presAssocID="{4CA9AFE6-2F38-49BA-8719-B7FBAE2CEB09}" presName="spaceBetweenRectangles" presStyleCnt="0"/>
      <dgm:spPr/>
    </dgm:pt>
    <dgm:pt modelId="{2ED12D78-D59C-4DE4-AFCC-3A7B04358B98}" type="pres">
      <dgm:prSet presAssocID="{E72DFD97-D22E-4C53-85DB-82688E4C67FD}" presName="parentLin" presStyleCnt="0"/>
      <dgm:spPr/>
    </dgm:pt>
    <dgm:pt modelId="{832C2165-8A92-4363-AC7C-B67112E6C2FE}" type="pres">
      <dgm:prSet presAssocID="{E72DFD97-D22E-4C53-85DB-82688E4C67FD}" presName="parentLeftMargin" presStyleLbl="node1" presStyleIdx="2" presStyleCnt="7"/>
      <dgm:spPr/>
      <dgm:t>
        <a:bodyPr/>
        <a:lstStyle/>
        <a:p>
          <a:endParaRPr lang="el-GR"/>
        </a:p>
      </dgm:t>
    </dgm:pt>
    <dgm:pt modelId="{3766AB3A-09FD-4AF6-BF09-416173C419FC}" type="pres">
      <dgm:prSet presAssocID="{E72DFD97-D22E-4C53-85DB-82688E4C67FD}" presName="parentText" presStyleLbl="node1" presStyleIdx="3" presStyleCnt="7">
        <dgm:presLayoutVars>
          <dgm:chMax val="0"/>
          <dgm:bulletEnabled val="1"/>
        </dgm:presLayoutVars>
      </dgm:prSet>
      <dgm:spPr/>
      <dgm:t>
        <a:bodyPr/>
        <a:lstStyle/>
        <a:p>
          <a:endParaRPr lang="el-GR"/>
        </a:p>
      </dgm:t>
    </dgm:pt>
    <dgm:pt modelId="{D8B53AF7-78D3-4A5D-959A-50C2F065B423}" type="pres">
      <dgm:prSet presAssocID="{E72DFD97-D22E-4C53-85DB-82688E4C67FD}" presName="negativeSpace" presStyleCnt="0"/>
      <dgm:spPr/>
    </dgm:pt>
    <dgm:pt modelId="{C0ADC087-69AA-44D0-9035-C01D3123FA22}" type="pres">
      <dgm:prSet presAssocID="{E72DFD97-D22E-4C53-85DB-82688E4C67FD}" presName="childText" presStyleLbl="conFgAcc1" presStyleIdx="3" presStyleCnt="7" custScaleX="77264" custScaleY="107819">
        <dgm:presLayoutVars>
          <dgm:bulletEnabled val="1"/>
        </dgm:presLayoutVars>
      </dgm:prSet>
      <dgm:spPr>
        <a:solidFill>
          <a:schemeClr val="accent6">
            <a:lumMod val="20000"/>
            <a:lumOff val="80000"/>
            <a:alpha val="90000"/>
          </a:schemeClr>
        </a:solidFill>
      </dgm:spPr>
      <dgm:t>
        <a:bodyPr/>
        <a:lstStyle/>
        <a:p>
          <a:endParaRPr lang="el-GR"/>
        </a:p>
      </dgm:t>
    </dgm:pt>
    <dgm:pt modelId="{F5EC6BD1-6490-4FED-B840-A1A3C9930FA2}" type="pres">
      <dgm:prSet presAssocID="{7F2D1D78-ACFB-425F-AC66-6351F5AEBE11}" presName="spaceBetweenRectangles" presStyleCnt="0"/>
      <dgm:spPr/>
    </dgm:pt>
    <dgm:pt modelId="{EC82DC99-4A6E-4A09-A988-BD493F301CAE}" type="pres">
      <dgm:prSet presAssocID="{212AC43C-A562-48EA-81BA-64D7995F217F}" presName="parentLin" presStyleCnt="0"/>
      <dgm:spPr/>
    </dgm:pt>
    <dgm:pt modelId="{A540D414-65C8-4488-A6BB-8EB4C816DEC4}" type="pres">
      <dgm:prSet presAssocID="{212AC43C-A562-48EA-81BA-64D7995F217F}" presName="parentLeftMargin" presStyleLbl="node1" presStyleIdx="3" presStyleCnt="7"/>
      <dgm:spPr/>
      <dgm:t>
        <a:bodyPr/>
        <a:lstStyle/>
        <a:p>
          <a:endParaRPr lang="el-GR"/>
        </a:p>
      </dgm:t>
    </dgm:pt>
    <dgm:pt modelId="{D80ECB40-10F9-4AD0-9989-DC4B0BDFB464}" type="pres">
      <dgm:prSet presAssocID="{212AC43C-A562-48EA-81BA-64D7995F217F}" presName="parentText" presStyleLbl="node1" presStyleIdx="4" presStyleCnt="7">
        <dgm:presLayoutVars>
          <dgm:chMax val="0"/>
          <dgm:bulletEnabled val="1"/>
        </dgm:presLayoutVars>
      </dgm:prSet>
      <dgm:spPr/>
      <dgm:t>
        <a:bodyPr/>
        <a:lstStyle/>
        <a:p>
          <a:endParaRPr lang="el-GR"/>
        </a:p>
      </dgm:t>
    </dgm:pt>
    <dgm:pt modelId="{A678523C-C747-4037-93ED-30A2FCF311C4}" type="pres">
      <dgm:prSet presAssocID="{212AC43C-A562-48EA-81BA-64D7995F217F}" presName="negativeSpace" presStyleCnt="0"/>
      <dgm:spPr/>
    </dgm:pt>
    <dgm:pt modelId="{BD64BA17-544F-404F-95FA-F62A0358AACD}" type="pres">
      <dgm:prSet presAssocID="{212AC43C-A562-48EA-81BA-64D7995F217F}" presName="childText" presStyleLbl="conFgAcc1" presStyleIdx="4" presStyleCnt="7" custScaleX="77265">
        <dgm:presLayoutVars>
          <dgm:bulletEnabled val="1"/>
        </dgm:presLayoutVars>
      </dgm:prSet>
      <dgm:spPr>
        <a:solidFill>
          <a:schemeClr val="accent6">
            <a:lumMod val="20000"/>
            <a:lumOff val="80000"/>
            <a:alpha val="90000"/>
          </a:schemeClr>
        </a:solidFill>
      </dgm:spPr>
      <dgm:t>
        <a:bodyPr/>
        <a:lstStyle/>
        <a:p>
          <a:endParaRPr lang="el-GR"/>
        </a:p>
      </dgm:t>
    </dgm:pt>
    <dgm:pt modelId="{41F6457A-7EE9-4E99-918F-B2769538CCE4}" type="pres">
      <dgm:prSet presAssocID="{027B4A79-72E0-470E-B0EF-0E9684513CF0}" presName="spaceBetweenRectangles" presStyleCnt="0"/>
      <dgm:spPr/>
    </dgm:pt>
    <dgm:pt modelId="{542D5E49-F2CC-4094-9B23-18FE05E3D1F4}" type="pres">
      <dgm:prSet presAssocID="{D04B70F0-B177-4F46-BC69-779213F10D0F}" presName="parentLin" presStyleCnt="0"/>
      <dgm:spPr/>
    </dgm:pt>
    <dgm:pt modelId="{18E415AD-C633-4306-9034-A032EBA61D41}" type="pres">
      <dgm:prSet presAssocID="{D04B70F0-B177-4F46-BC69-779213F10D0F}" presName="parentLeftMargin" presStyleLbl="node1" presStyleIdx="4" presStyleCnt="7"/>
      <dgm:spPr/>
      <dgm:t>
        <a:bodyPr/>
        <a:lstStyle/>
        <a:p>
          <a:endParaRPr lang="el-GR"/>
        </a:p>
      </dgm:t>
    </dgm:pt>
    <dgm:pt modelId="{DBE59021-567F-4A05-840D-9C44548D5C11}" type="pres">
      <dgm:prSet presAssocID="{D04B70F0-B177-4F46-BC69-779213F10D0F}" presName="parentText" presStyleLbl="node1" presStyleIdx="5" presStyleCnt="7">
        <dgm:presLayoutVars>
          <dgm:chMax val="0"/>
          <dgm:bulletEnabled val="1"/>
        </dgm:presLayoutVars>
      </dgm:prSet>
      <dgm:spPr/>
      <dgm:t>
        <a:bodyPr/>
        <a:lstStyle/>
        <a:p>
          <a:endParaRPr lang="el-GR"/>
        </a:p>
      </dgm:t>
    </dgm:pt>
    <dgm:pt modelId="{FD460F3D-F1C7-4C1B-9B0A-0D75762731D7}" type="pres">
      <dgm:prSet presAssocID="{D04B70F0-B177-4F46-BC69-779213F10D0F}" presName="negativeSpace" presStyleCnt="0"/>
      <dgm:spPr/>
    </dgm:pt>
    <dgm:pt modelId="{72445706-EE09-42BF-8574-6B168228D4DB}" type="pres">
      <dgm:prSet presAssocID="{D04B70F0-B177-4F46-BC69-779213F10D0F}" presName="childText" presStyleLbl="conFgAcc1" presStyleIdx="5" presStyleCnt="7" custScaleX="77265" custScaleY="94096">
        <dgm:presLayoutVars>
          <dgm:bulletEnabled val="1"/>
        </dgm:presLayoutVars>
      </dgm:prSet>
      <dgm:spPr>
        <a:solidFill>
          <a:schemeClr val="accent6">
            <a:lumMod val="20000"/>
            <a:lumOff val="80000"/>
            <a:alpha val="90000"/>
          </a:schemeClr>
        </a:solidFill>
      </dgm:spPr>
      <dgm:t>
        <a:bodyPr/>
        <a:lstStyle/>
        <a:p>
          <a:endParaRPr lang="el-GR"/>
        </a:p>
      </dgm:t>
    </dgm:pt>
    <dgm:pt modelId="{A33CB6E1-8BDF-4FF0-A6E3-4B1EF4561862}" type="pres">
      <dgm:prSet presAssocID="{DDF9CF9D-1F32-4DEE-B7FE-1F69F2E3EA5B}" presName="spaceBetweenRectangles" presStyleCnt="0"/>
      <dgm:spPr/>
    </dgm:pt>
    <dgm:pt modelId="{5127F270-F2F3-428C-9476-9A72E5ECE26F}" type="pres">
      <dgm:prSet presAssocID="{7DFDA43B-8285-42C0-9BC0-05588505747D}" presName="parentLin" presStyleCnt="0"/>
      <dgm:spPr/>
    </dgm:pt>
    <dgm:pt modelId="{886A268F-DE46-4B6E-A34C-900487E3E7EC}" type="pres">
      <dgm:prSet presAssocID="{7DFDA43B-8285-42C0-9BC0-05588505747D}" presName="parentLeftMargin" presStyleLbl="node1" presStyleIdx="5" presStyleCnt="7"/>
      <dgm:spPr/>
      <dgm:t>
        <a:bodyPr/>
        <a:lstStyle/>
        <a:p>
          <a:endParaRPr lang="el-GR"/>
        </a:p>
      </dgm:t>
    </dgm:pt>
    <dgm:pt modelId="{6D09AD3B-D620-441E-8600-D7B264828F3D}" type="pres">
      <dgm:prSet presAssocID="{7DFDA43B-8285-42C0-9BC0-05588505747D}" presName="parentText" presStyleLbl="node1" presStyleIdx="6" presStyleCnt="7">
        <dgm:presLayoutVars>
          <dgm:chMax val="0"/>
          <dgm:bulletEnabled val="1"/>
        </dgm:presLayoutVars>
      </dgm:prSet>
      <dgm:spPr/>
      <dgm:t>
        <a:bodyPr/>
        <a:lstStyle/>
        <a:p>
          <a:endParaRPr lang="el-GR"/>
        </a:p>
      </dgm:t>
    </dgm:pt>
    <dgm:pt modelId="{EE62A754-1C92-495F-A708-D665C62D953E}" type="pres">
      <dgm:prSet presAssocID="{7DFDA43B-8285-42C0-9BC0-05588505747D}" presName="negativeSpace" presStyleCnt="0"/>
      <dgm:spPr/>
    </dgm:pt>
    <dgm:pt modelId="{1D7514AE-2AD1-41B9-9E80-9B7A1E6E97CF}" type="pres">
      <dgm:prSet presAssocID="{7DFDA43B-8285-42C0-9BC0-05588505747D}" presName="childText" presStyleLbl="conFgAcc1" presStyleIdx="6" presStyleCnt="7" custScaleX="77264">
        <dgm:presLayoutVars>
          <dgm:bulletEnabled val="1"/>
        </dgm:presLayoutVars>
      </dgm:prSet>
      <dgm:spPr>
        <a:solidFill>
          <a:schemeClr val="accent6">
            <a:lumMod val="20000"/>
            <a:lumOff val="80000"/>
            <a:alpha val="90000"/>
          </a:schemeClr>
        </a:solidFill>
      </dgm:spPr>
      <dgm:t>
        <a:bodyPr/>
        <a:lstStyle/>
        <a:p>
          <a:endParaRPr lang="el-GR"/>
        </a:p>
      </dgm:t>
    </dgm:pt>
  </dgm:ptLst>
  <dgm:cxnLst>
    <dgm:cxn modelId="{C15F3348-8C3A-4643-AACB-1A925028B3AC}" type="presOf" srcId="{BA0849D0-D6DB-469C-8CD1-923E789CA292}" destId="{4B3DEB2C-6BB9-4214-814C-120AA7EE27E0}" srcOrd="0" destOrd="0" presId="urn:microsoft.com/office/officeart/2005/8/layout/list1"/>
    <dgm:cxn modelId="{B9D33184-858C-4E4C-9218-B1D0FBCB2C34}" srcId="{BA0849D0-D6DB-469C-8CD1-923E789CA292}" destId="{7DFDA43B-8285-42C0-9BC0-05588505747D}" srcOrd="6" destOrd="0" parTransId="{70B6BBC9-8E94-41E3-B905-B6FF62BA356B}" sibTransId="{81BBC1AF-1E58-40F3-AE95-9444E5AFA368}"/>
    <dgm:cxn modelId="{6D3D369A-097E-4C69-B056-110DDDC035DF}" type="presOf" srcId="{39B7551A-34B5-4556-8319-C6929BC8045A}" destId="{CBC47D65-261E-479F-9C17-8573ADF90369}" srcOrd="0" destOrd="0" presId="urn:microsoft.com/office/officeart/2005/8/layout/list1"/>
    <dgm:cxn modelId="{04467821-AE64-46C4-AED5-2620A88BF0E9}" srcId="{BA0849D0-D6DB-469C-8CD1-923E789CA292}" destId="{D04B70F0-B177-4F46-BC69-779213F10D0F}" srcOrd="5" destOrd="0" parTransId="{1D0A880F-56B0-4AE7-BBEF-B4BE3D6D31F4}" sibTransId="{DDF9CF9D-1F32-4DEE-B7FE-1F69F2E3EA5B}"/>
    <dgm:cxn modelId="{DE173E23-1208-49AD-A395-CC3F3DF8E86C}" srcId="{BA0849D0-D6DB-469C-8CD1-923E789CA292}" destId="{212AC43C-A562-48EA-81BA-64D7995F217F}" srcOrd="4" destOrd="0" parTransId="{BBBF5342-A9E6-4C87-AF42-D520D3CFAEB0}" sibTransId="{027B4A79-72E0-470E-B0EF-0E9684513CF0}"/>
    <dgm:cxn modelId="{2BB10C62-EE87-4E38-8D93-E826B7555228}" type="presOf" srcId="{D04B70F0-B177-4F46-BC69-779213F10D0F}" destId="{DBE59021-567F-4A05-840D-9C44548D5C11}" srcOrd="1" destOrd="0" presId="urn:microsoft.com/office/officeart/2005/8/layout/list1"/>
    <dgm:cxn modelId="{93B3163D-B33E-46DD-A7E3-880F25CC32A5}" srcId="{BA0849D0-D6DB-469C-8CD1-923E789CA292}" destId="{39B7551A-34B5-4556-8319-C6929BC8045A}" srcOrd="2" destOrd="0" parTransId="{C706309A-0EBF-486A-84C0-FA21BC605394}" sibTransId="{4CA9AFE6-2F38-49BA-8719-B7FBAE2CEB09}"/>
    <dgm:cxn modelId="{76DAA1A3-3524-4E64-A98B-CF0E539DF43C}" type="presOf" srcId="{39B7551A-34B5-4556-8319-C6929BC8045A}" destId="{2F043AC8-AAC8-4898-89D2-87AEC150FB54}" srcOrd="1" destOrd="0" presId="urn:microsoft.com/office/officeart/2005/8/layout/list1"/>
    <dgm:cxn modelId="{54450A4C-CFA8-428A-AC0F-CD7F707AEA2E}" type="presOf" srcId="{7DFDA43B-8285-42C0-9BC0-05588505747D}" destId="{886A268F-DE46-4B6E-A34C-900487E3E7EC}" srcOrd="0" destOrd="0" presId="urn:microsoft.com/office/officeart/2005/8/layout/list1"/>
    <dgm:cxn modelId="{C9C04B01-0939-4037-B4CB-EB7D95BA249E}" type="presOf" srcId="{D04B70F0-B177-4F46-BC69-779213F10D0F}" destId="{18E415AD-C633-4306-9034-A032EBA61D41}" srcOrd="0" destOrd="0" presId="urn:microsoft.com/office/officeart/2005/8/layout/list1"/>
    <dgm:cxn modelId="{3581CFFF-0AB8-4DC3-942E-44B430DE59F7}" type="presOf" srcId="{ACD88EAE-6ABA-493C-A5D6-83A9757B8A85}" destId="{555F33FE-37C3-485B-993E-52F3BF6CB5F7}" srcOrd="1" destOrd="0" presId="urn:microsoft.com/office/officeart/2005/8/layout/list1"/>
    <dgm:cxn modelId="{0D3553C9-99FA-4AFB-93D6-07A45CD055F1}" type="presOf" srcId="{97314B51-75E2-4EB1-8489-7028744A186F}" destId="{7BD2CB52-BDBB-407F-AA4E-2997F618E98E}" srcOrd="0" destOrd="0" presId="urn:microsoft.com/office/officeart/2005/8/layout/list1"/>
    <dgm:cxn modelId="{F4BADD70-28B1-4930-9E56-EBB95B2EE298}" srcId="{BA0849D0-D6DB-469C-8CD1-923E789CA292}" destId="{ACD88EAE-6ABA-493C-A5D6-83A9757B8A85}" srcOrd="1" destOrd="0" parTransId="{59F5188A-24DC-45BB-92FD-48AF429CFF77}" sibTransId="{AB9FD7A8-2EC2-49B6-AF8E-F321C4480B85}"/>
    <dgm:cxn modelId="{6DC06419-63B2-4CDB-8F0B-B60DEDF4E9FD}" srcId="{BA0849D0-D6DB-469C-8CD1-923E789CA292}" destId="{97314B51-75E2-4EB1-8489-7028744A186F}" srcOrd="0" destOrd="0" parTransId="{3A82E48A-6809-4D5F-9788-EA9C2B38FF20}" sibTransId="{52AB1D58-1839-4258-8238-C85B095ADFD9}"/>
    <dgm:cxn modelId="{19A2BCA6-1740-4698-9343-4A9DCB2E4371}" type="presOf" srcId="{212AC43C-A562-48EA-81BA-64D7995F217F}" destId="{A540D414-65C8-4488-A6BB-8EB4C816DEC4}" srcOrd="0" destOrd="0" presId="urn:microsoft.com/office/officeart/2005/8/layout/list1"/>
    <dgm:cxn modelId="{22B71E9E-71B1-4408-ACC5-66D51D60ED36}" type="presOf" srcId="{ACD88EAE-6ABA-493C-A5D6-83A9757B8A85}" destId="{13391A9D-C1BC-49DC-A27E-3FB47BB42EE5}" srcOrd="0" destOrd="0" presId="urn:microsoft.com/office/officeart/2005/8/layout/list1"/>
    <dgm:cxn modelId="{44EE0456-048C-4BFA-AAFE-863B1D800B36}" type="presOf" srcId="{E72DFD97-D22E-4C53-85DB-82688E4C67FD}" destId="{3766AB3A-09FD-4AF6-BF09-416173C419FC}" srcOrd="1" destOrd="0" presId="urn:microsoft.com/office/officeart/2005/8/layout/list1"/>
    <dgm:cxn modelId="{F60B89DE-4671-42D5-8A41-883FCAA49B08}" type="presOf" srcId="{7DFDA43B-8285-42C0-9BC0-05588505747D}" destId="{6D09AD3B-D620-441E-8600-D7B264828F3D}" srcOrd="1" destOrd="0" presId="urn:microsoft.com/office/officeart/2005/8/layout/list1"/>
    <dgm:cxn modelId="{5852DDA0-3F59-4656-9500-4B346CB5A10F}" type="presOf" srcId="{97314B51-75E2-4EB1-8489-7028744A186F}" destId="{4511F79B-9DB4-494C-AFF1-9142B2C00EE9}" srcOrd="1" destOrd="0" presId="urn:microsoft.com/office/officeart/2005/8/layout/list1"/>
    <dgm:cxn modelId="{817A827A-FC5B-4B8B-85BC-C2DE0C789E19}" srcId="{BA0849D0-D6DB-469C-8CD1-923E789CA292}" destId="{E72DFD97-D22E-4C53-85DB-82688E4C67FD}" srcOrd="3" destOrd="0" parTransId="{CF489715-7A39-4810-8ABD-0C9A195BDC4B}" sibTransId="{7F2D1D78-ACFB-425F-AC66-6351F5AEBE11}"/>
    <dgm:cxn modelId="{D1090883-4686-4246-9608-8BA002CC2EC3}" type="presOf" srcId="{212AC43C-A562-48EA-81BA-64D7995F217F}" destId="{D80ECB40-10F9-4AD0-9989-DC4B0BDFB464}" srcOrd="1" destOrd="0" presId="urn:microsoft.com/office/officeart/2005/8/layout/list1"/>
    <dgm:cxn modelId="{2907B35A-7E7D-40DF-B962-4DF08A2B3906}" type="presOf" srcId="{E72DFD97-D22E-4C53-85DB-82688E4C67FD}" destId="{832C2165-8A92-4363-AC7C-B67112E6C2FE}" srcOrd="0" destOrd="0" presId="urn:microsoft.com/office/officeart/2005/8/layout/list1"/>
    <dgm:cxn modelId="{92508CFD-54B8-4DF5-AF97-C9BBFCB56B2E}" type="presParOf" srcId="{4B3DEB2C-6BB9-4214-814C-120AA7EE27E0}" destId="{57FEEFBE-B882-467C-BB26-4284A729BCAB}" srcOrd="0" destOrd="0" presId="urn:microsoft.com/office/officeart/2005/8/layout/list1"/>
    <dgm:cxn modelId="{BCFD1F96-CD37-47CE-A960-BBFAFDE1EA98}" type="presParOf" srcId="{57FEEFBE-B882-467C-BB26-4284A729BCAB}" destId="{7BD2CB52-BDBB-407F-AA4E-2997F618E98E}" srcOrd="0" destOrd="0" presId="urn:microsoft.com/office/officeart/2005/8/layout/list1"/>
    <dgm:cxn modelId="{E473F93B-B4D6-4909-9A9E-6E4CECC9BDA6}" type="presParOf" srcId="{57FEEFBE-B882-467C-BB26-4284A729BCAB}" destId="{4511F79B-9DB4-494C-AFF1-9142B2C00EE9}" srcOrd="1" destOrd="0" presId="urn:microsoft.com/office/officeart/2005/8/layout/list1"/>
    <dgm:cxn modelId="{A22EAB7F-E316-48E0-A67B-42BD890B969C}" type="presParOf" srcId="{4B3DEB2C-6BB9-4214-814C-120AA7EE27E0}" destId="{C2706847-C84D-49CD-9A0A-0026D4D7B4E2}" srcOrd="1" destOrd="0" presId="urn:microsoft.com/office/officeart/2005/8/layout/list1"/>
    <dgm:cxn modelId="{80F3012C-721F-4296-B60D-8AFEFBE2B760}" type="presParOf" srcId="{4B3DEB2C-6BB9-4214-814C-120AA7EE27E0}" destId="{F199C6DF-A7EF-45FC-9245-479B6E9621C3}" srcOrd="2" destOrd="0" presId="urn:microsoft.com/office/officeart/2005/8/layout/list1"/>
    <dgm:cxn modelId="{73AEFCC7-A990-4D1B-BB2C-7A96E0ED5587}" type="presParOf" srcId="{4B3DEB2C-6BB9-4214-814C-120AA7EE27E0}" destId="{5D53966F-FBD6-42D0-9EE9-50A90079E79A}" srcOrd="3" destOrd="0" presId="urn:microsoft.com/office/officeart/2005/8/layout/list1"/>
    <dgm:cxn modelId="{087A571C-F488-4DC4-A4AD-32CEE183E0E1}" type="presParOf" srcId="{4B3DEB2C-6BB9-4214-814C-120AA7EE27E0}" destId="{4BA02860-3389-4049-9BFF-BD850E11B5B1}" srcOrd="4" destOrd="0" presId="urn:microsoft.com/office/officeart/2005/8/layout/list1"/>
    <dgm:cxn modelId="{9C7533F4-BFD1-447F-8423-344647F5FC91}" type="presParOf" srcId="{4BA02860-3389-4049-9BFF-BD850E11B5B1}" destId="{13391A9D-C1BC-49DC-A27E-3FB47BB42EE5}" srcOrd="0" destOrd="0" presId="urn:microsoft.com/office/officeart/2005/8/layout/list1"/>
    <dgm:cxn modelId="{ECCE0661-7220-452C-B746-B4008BA060EF}" type="presParOf" srcId="{4BA02860-3389-4049-9BFF-BD850E11B5B1}" destId="{555F33FE-37C3-485B-993E-52F3BF6CB5F7}" srcOrd="1" destOrd="0" presId="urn:microsoft.com/office/officeart/2005/8/layout/list1"/>
    <dgm:cxn modelId="{A1824A7E-8D33-4BE7-97CF-E149D3730ABD}" type="presParOf" srcId="{4B3DEB2C-6BB9-4214-814C-120AA7EE27E0}" destId="{5A1F613B-133E-4D6B-ABDE-F14DAD7A1DF5}" srcOrd="5" destOrd="0" presId="urn:microsoft.com/office/officeart/2005/8/layout/list1"/>
    <dgm:cxn modelId="{7667BA84-ECA9-4499-B86D-1B8C2F667E62}" type="presParOf" srcId="{4B3DEB2C-6BB9-4214-814C-120AA7EE27E0}" destId="{6C28C554-2BCC-4E93-9F40-20F1E5B0A6A3}" srcOrd="6" destOrd="0" presId="urn:microsoft.com/office/officeart/2005/8/layout/list1"/>
    <dgm:cxn modelId="{F87BF3E8-B3C3-47F6-A4D4-4761F8935B4E}" type="presParOf" srcId="{4B3DEB2C-6BB9-4214-814C-120AA7EE27E0}" destId="{08487962-63A0-4402-A5ED-725C45D468E5}" srcOrd="7" destOrd="0" presId="urn:microsoft.com/office/officeart/2005/8/layout/list1"/>
    <dgm:cxn modelId="{41A0302E-5163-4DA3-9AAF-CEA2CBDA18FF}" type="presParOf" srcId="{4B3DEB2C-6BB9-4214-814C-120AA7EE27E0}" destId="{4AFE07D6-A180-47C7-AD56-60CAE5E9F9E2}" srcOrd="8" destOrd="0" presId="urn:microsoft.com/office/officeart/2005/8/layout/list1"/>
    <dgm:cxn modelId="{A783C13D-406F-4981-8777-8B33570D3D74}" type="presParOf" srcId="{4AFE07D6-A180-47C7-AD56-60CAE5E9F9E2}" destId="{CBC47D65-261E-479F-9C17-8573ADF90369}" srcOrd="0" destOrd="0" presId="urn:microsoft.com/office/officeart/2005/8/layout/list1"/>
    <dgm:cxn modelId="{8D97D077-30FA-42F7-877B-E4DEFC7D1779}" type="presParOf" srcId="{4AFE07D6-A180-47C7-AD56-60CAE5E9F9E2}" destId="{2F043AC8-AAC8-4898-89D2-87AEC150FB54}" srcOrd="1" destOrd="0" presId="urn:microsoft.com/office/officeart/2005/8/layout/list1"/>
    <dgm:cxn modelId="{59DCE283-12AE-48BE-85DC-3B34BDCF508D}" type="presParOf" srcId="{4B3DEB2C-6BB9-4214-814C-120AA7EE27E0}" destId="{036E6D42-B4B4-4490-897E-52888F45890D}" srcOrd="9" destOrd="0" presId="urn:microsoft.com/office/officeart/2005/8/layout/list1"/>
    <dgm:cxn modelId="{337160B8-CE27-4259-8B5E-0D8880F1618A}" type="presParOf" srcId="{4B3DEB2C-6BB9-4214-814C-120AA7EE27E0}" destId="{275120D0-AF89-4A5D-BC45-7F43B20C2B5D}" srcOrd="10" destOrd="0" presId="urn:microsoft.com/office/officeart/2005/8/layout/list1"/>
    <dgm:cxn modelId="{4CAD4EC0-01C5-4F44-826A-2BD83B7E2127}" type="presParOf" srcId="{4B3DEB2C-6BB9-4214-814C-120AA7EE27E0}" destId="{65151013-0A7A-4C29-8C13-BC54E0423B0B}" srcOrd="11" destOrd="0" presId="urn:microsoft.com/office/officeart/2005/8/layout/list1"/>
    <dgm:cxn modelId="{4E36F0AE-2448-47EB-A450-9085A09472F8}" type="presParOf" srcId="{4B3DEB2C-6BB9-4214-814C-120AA7EE27E0}" destId="{2ED12D78-D59C-4DE4-AFCC-3A7B04358B98}" srcOrd="12" destOrd="0" presId="urn:microsoft.com/office/officeart/2005/8/layout/list1"/>
    <dgm:cxn modelId="{51B55722-695E-46C7-940B-8C739C0D27EE}" type="presParOf" srcId="{2ED12D78-D59C-4DE4-AFCC-3A7B04358B98}" destId="{832C2165-8A92-4363-AC7C-B67112E6C2FE}" srcOrd="0" destOrd="0" presId="urn:microsoft.com/office/officeart/2005/8/layout/list1"/>
    <dgm:cxn modelId="{28A16CEF-A34A-4AEF-B56A-C167B70C87DA}" type="presParOf" srcId="{2ED12D78-D59C-4DE4-AFCC-3A7B04358B98}" destId="{3766AB3A-09FD-4AF6-BF09-416173C419FC}" srcOrd="1" destOrd="0" presId="urn:microsoft.com/office/officeart/2005/8/layout/list1"/>
    <dgm:cxn modelId="{71619C38-AA26-4D66-A564-736CBD6CF5EB}" type="presParOf" srcId="{4B3DEB2C-6BB9-4214-814C-120AA7EE27E0}" destId="{D8B53AF7-78D3-4A5D-959A-50C2F065B423}" srcOrd="13" destOrd="0" presId="urn:microsoft.com/office/officeart/2005/8/layout/list1"/>
    <dgm:cxn modelId="{9AE0C351-8EFB-4C44-B4BF-D9F749C1DAB1}" type="presParOf" srcId="{4B3DEB2C-6BB9-4214-814C-120AA7EE27E0}" destId="{C0ADC087-69AA-44D0-9035-C01D3123FA22}" srcOrd="14" destOrd="0" presId="urn:microsoft.com/office/officeart/2005/8/layout/list1"/>
    <dgm:cxn modelId="{28338E26-8B3E-4581-AE1A-34A440E53418}" type="presParOf" srcId="{4B3DEB2C-6BB9-4214-814C-120AA7EE27E0}" destId="{F5EC6BD1-6490-4FED-B840-A1A3C9930FA2}" srcOrd="15" destOrd="0" presId="urn:microsoft.com/office/officeart/2005/8/layout/list1"/>
    <dgm:cxn modelId="{A138A22F-B9D8-417A-94BE-EF1E555BD846}" type="presParOf" srcId="{4B3DEB2C-6BB9-4214-814C-120AA7EE27E0}" destId="{EC82DC99-4A6E-4A09-A988-BD493F301CAE}" srcOrd="16" destOrd="0" presId="urn:microsoft.com/office/officeart/2005/8/layout/list1"/>
    <dgm:cxn modelId="{854EA2B3-1F49-44E1-9C78-4C8BA0B4245D}" type="presParOf" srcId="{EC82DC99-4A6E-4A09-A988-BD493F301CAE}" destId="{A540D414-65C8-4488-A6BB-8EB4C816DEC4}" srcOrd="0" destOrd="0" presId="urn:microsoft.com/office/officeart/2005/8/layout/list1"/>
    <dgm:cxn modelId="{0D06CE59-B77E-4012-AAD9-FE56A341F285}" type="presParOf" srcId="{EC82DC99-4A6E-4A09-A988-BD493F301CAE}" destId="{D80ECB40-10F9-4AD0-9989-DC4B0BDFB464}" srcOrd="1" destOrd="0" presId="urn:microsoft.com/office/officeart/2005/8/layout/list1"/>
    <dgm:cxn modelId="{96196A26-13FA-4388-8E38-9730DDD4C2A0}" type="presParOf" srcId="{4B3DEB2C-6BB9-4214-814C-120AA7EE27E0}" destId="{A678523C-C747-4037-93ED-30A2FCF311C4}" srcOrd="17" destOrd="0" presId="urn:microsoft.com/office/officeart/2005/8/layout/list1"/>
    <dgm:cxn modelId="{EE31CC87-7109-4A99-8565-0C28203B3AC7}" type="presParOf" srcId="{4B3DEB2C-6BB9-4214-814C-120AA7EE27E0}" destId="{BD64BA17-544F-404F-95FA-F62A0358AACD}" srcOrd="18" destOrd="0" presId="urn:microsoft.com/office/officeart/2005/8/layout/list1"/>
    <dgm:cxn modelId="{F047CDAF-2E5C-4D03-B32C-863963B50FF2}" type="presParOf" srcId="{4B3DEB2C-6BB9-4214-814C-120AA7EE27E0}" destId="{41F6457A-7EE9-4E99-918F-B2769538CCE4}" srcOrd="19" destOrd="0" presId="urn:microsoft.com/office/officeart/2005/8/layout/list1"/>
    <dgm:cxn modelId="{B367A2C2-52A8-4313-85D7-EBCDAEF5265B}" type="presParOf" srcId="{4B3DEB2C-6BB9-4214-814C-120AA7EE27E0}" destId="{542D5E49-F2CC-4094-9B23-18FE05E3D1F4}" srcOrd="20" destOrd="0" presId="urn:microsoft.com/office/officeart/2005/8/layout/list1"/>
    <dgm:cxn modelId="{D8075725-04E9-408F-865B-67DE0A1158FB}" type="presParOf" srcId="{542D5E49-F2CC-4094-9B23-18FE05E3D1F4}" destId="{18E415AD-C633-4306-9034-A032EBA61D41}" srcOrd="0" destOrd="0" presId="urn:microsoft.com/office/officeart/2005/8/layout/list1"/>
    <dgm:cxn modelId="{85587504-9372-4485-ABA6-71C4EF16FBA2}" type="presParOf" srcId="{542D5E49-F2CC-4094-9B23-18FE05E3D1F4}" destId="{DBE59021-567F-4A05-840D-9C44548D5C11}" srcOrd="1" destOrd="0" presId="urn:microsoft.com/office/officeart/2005/8/layout/list1"/>
    <dgm:cxn modelId="{2335A8F1-72BB-41D0-B3B5-2DCD4B8B882A}" type="presParOf" srcId="{4B3DEB2C-6BB9-4214-814C-120AA7EE27E0}" destId="{FD460F3D-F1C7-4C1B-9B0A-0D75762731D7}" srcOrd="21" destOrd="0" presId="urn:microsoft.com/office/officeart/2005/8/layout/list1"/>
    <dgm:cxn modelId="{8174E753-EFCF-4251-9075-F751892E6DA4}" type="presParOf" srcId="{4B3DEB2C-6BB9-4214-814C-120AA7EE27E0}" destId="{72445706-EE09-42BF-8574-6B168228D4DB}" srcOrd="22" destOrd="0" presId="urn:microsoft.com/office/officeart/2005/8/layout/list1"/>
    <dgm:cxn modelId="{A3B40125-97FB-4FC9-A9D7-B58213999C99}" type="presParOf" srcId="{4B3DEB2C-6BB9-4214-814C-120AA7EE27E0}" destId="{A33CB6E1-8BDF-4FF0-A6E3-4B1EF4561862}" srcOrd="23" destOrd="0" presId="urn:microsoft.com/office/officeart/2005/8/layout/list1"/>
    <dgm:cxn modelId="{667B233F-5482-4550-9756-BF5F1D316F1C}" type="presParOf" srcId="{4B3DEB2C-6BB9-4214-814C-120AA7EE27E0}" destId="{5127F270-F2F3-428C-9476-9A72E5ECE26F}" srcOrd="24" destOrd="0" presId="urn:microsoft.com/office/officeart/2005/8/layout/list1"/>
    <dgm:cxn modelId="{39452717-51A7-438C-A0E1-1D86A430C993}" type="presParOf" srcId="{5127F270-F2F3-428C-9476-9A72E5ECE26F}" destId="{886A268F-DE46-4B6E-A34C-900487E3E7EC}" srcOrd="0" destOrd="0" presId="urn:microsoft.com/office/officeart/2005/8/layout/list1"/>
    <dgm:cxn modelId="{6F5998B0-8588-4702-94D8-4FF3595C5A9D}" type="presParOf" srcId="{5127F270-F2F3-428C-9476-9A72E5ECE26F}" destId="{6D09AD3B-D620-441E-8600-D7B264828F3D}" srcOrd="1" destOrd="0" presId="urn:microsoft.com/office/officeart/2005/8/layout/list1"/>
    <dgm:cxn modelId="{055F10F1-8E22-44C3-ABE3-DE3B70D54A05}" type="presParOf" srcId="{4B3DEB2C-6BB9-4214-814C-120AA7EE27E0}" destId="{EE62A754-1C92-495F-A708-D665C62D953E}" srcOrd="25" destOrd="0" presId="urn:microsoft.com/office/officeart/2005/8/layout/list1"/>
    <dgm:cxn modelId="{125E9E2B-B7A3-42ED-8365-25371BEF89AB}" type="presParOf" srcId="{4B3DEB2C-6BB9-4214-814C-120AA7EE27E0}" destId="{1D7514AE-2AD1-41B9-9E80-9B7A1E6E97CF}" srcOrd="26" destOrd="0" presId="urn:microsoft.com/office/officeart/2005/8/layout/list1"/>
  </dgm:cxnLst>
  <dgm:bg/>
  <dgm:whole/>
</dgm:dataModel>
</file>

<file path=ppt/diagrams/data2.xml><?xml version="1.0" encoding="utf-8"?>
<dgm:dataModel xmlns:dgm="http://schemas.openxmlformats.org/drawingml/2006/diagram" xmlns:a="http://schemas.openxmlformats.org/drawingml/2006/main">
  <dgm:ptLst>
    <dgm:pt modelId="{B00BA7D5-9124-45CD-9215-0DE79EE049B6}" type="doc">
      <dgm:prSet loTypeId="urn:microsoft.com/office/officeart/2005/8/layout/cycle4" loCatId="cycle" qsTypeId="urn:microsoft.com/office/officeart/2005/8/quickstyle/simple1" qsCatId="simple" csTypeId="urn:microsoft.com/office/officeart/2005/8/colors/accent1_2" csCatId="accent1" phldr="1"/>
      <dgm:spPr/>
      <dgm:t>
        <a:bodyPr/>
        <a:lstStyle/>
        <a:p>
          <a:endParaRPr lang="el-GR"/>
        </a:p>
      </dgm:t>
    </dgm:pt>
    <dgm:pt modelId="{02C98643-7587-4035-B36F-72B670C40023}">
      <dgm:prSet phldrT="[Κείμενο]"/>
      <dgm:spPr>
        <a:solidFill>
          <a:schemeClr val="tx2">
            <a:lumMod val="75000"/>
          </a:schemeClr>
        </a:solidFill>
      </dgm:spPr>
      <dgm:t>
        <a:bodyPr/>
        <a:lstStyle/>
        <a:p>
          <a:r>
            <a:rPr lang="el-GR" dirty="0" smtClean="0"/>
            <a:t>Βασικές αρχές σχεδιασμού ΕξΑΕ</a:t>
          </a:r>
          <a:endParaRPr lang="el-GR" dirty="0"/>
        </a:p>
      </dgm:t>
    </dgm:pt>
    <dgm:pt modelId="{B7F08364-28EC-42E1-A834-EFF62D4BBB59}" type="parTrans" cxnId="{620E0F1F-B688-47AC-824A-FD6546346429}">
      <dgm:prSet/>
      <dgm:spPr/>
      <dgm:t>
        <a:bodyPr/>
        <a:lstStyle/>
        <a:p>
          <a:endParaRPr lang="el-GR"/>
        </a:p>
      </dgm:t>
    </dgm:pt>
    <dgm:pt modelId="{98127E0C-443A-4582-8C5E-8CCDFF17F401}" type="sibTrans" cxnId="{620E0F1F-B688-47AC-824A-FD6546346429}">
      <dgm:prSet/>
      <dgm:spPr/>
      <dgm:t>
        <a:bodyPr/>
        <a:lstStyle/>
        <a:p>
          <a:endParaRPr lang="el-GR"/>
        </a:p>
      </dgm:t>
    </dgm:pt>
    <dgm:pt modelId="{433B7C33-3862-490E-A390-A678F4A1F696}">
      <dgm:prSet phldrT="[Κείμενο]" custT="1"/>
      <dgm:spPr/>
      <dgm:t>
        <a:bodyPr/>
        <a:lstStyle/>
        <a:p>
          <a:r>
            <a:rPr lang="en-US" sz="1400" dirty="0" smtClean="0"/>
            <a:t>Holmberg</a:t>
          </a:r>
          <a:endParaRPr lang="el-GR" sz="1400" dirty="0"/>
        </a:p>
      </dgm:t>
    </dgm:pt>
    <dgm:pt modelId="{CFB81EFD-B5A2-40BB-B031-F604F49EC064}" type="parTrans" cxnId="{2ABCEF72-0F9D-46C4-92BF-8A233A51119B}">
      <dgm:prSet/>
      <dgm:spPr/>
      <dgm:t>
        <a:bodyPr/>
        <a:lstStyle/>
        <a:p>
          <a:endParaRPr lang="el-GR"/>
        </a:p>
      </dgm:t>
    </dgm:pt>
    <dgm:pt modelId="{10D2586B-3256-46C2-B676-9CC313F58455}" type="sibTrans" cxnId="{2ABCEF72-0F9D-46C4-92BF-8A233A51119B}">
      <dgm:prSet/>
      <dgm:spPr/>
      <dgm:t>
        <a:bodyPr/>
        <a:lstStyle/>
        <a:p>
          <a:endParaRPr lang="el-GR"/>
        </a:p>
      </dgm:t>
    </dgm:pt>
    <dgm:pt modelId="{12DCA852-93B0-4878-B9F9-8648A1C6DD4E}">
      <dgm:prSet phldrT="[Κείμενο]"/>
      <dgm:spPr>
        <a:solidFill>
          <a:schemeClr val="tx2">
            <a:lumMod val="75000"/>
          </a:schemeClr>
        </a:solidFill>
      </dgm:spPr>
      <dgm:t>
        <a:bodyPr/>
        <a:lstStyle/>
        <a:p>
          <a:r>
            <a:rPr lang="el-GR" dirty="0" smtClean="0"/>
            <a:t>Αρχές Πολυμεσικής μάθησης</a:t>
          </a:r>
          <a:endParaRPr lang="el-GR" dirty="0"/>
        </a:p>
      </dgm:t>
    </dgm:pt>
    <dgm:pt modelId="{A3DBA7BE-64C7-485D-BE69-7D9F4B9EF3E9}" type="parTrans" cxnId="{603B6B93-1941-4676-8492-E4533D3EC2A0}">
      <dgm:prSet/>
      <dgm:spPr/>
      <dgm:t>
        <a:bodyPr/>
        <a:lstStyle/>
        <a:p>
          <a:endParaRPr lang="el-GR"/>
        </a:p>
      </dgm:t>
    </dgm:pt>
    <dgm:pt modelId="{19C64F40-2C39-4639-B3E0-3AA614C411F8}" type="sibTrans" cxnId="{603B6B93-1941-4676-8492-E4533D3EC2A0}">
      <dgm:prSet/>
      <dgm:spPr/>
      <dgm:t>
        <a:bodyPr/>
        <a:lstStyle/>
        <a:p>
          <a:endParaRPr lang="el-GR"/>
        </a:p>
      </dgm:t>
    </dgm:pt>
    <dgm:pt modelId="{31A1A305-F033-440B-9397-6D442AA1A5C4}">
      <dgm:prSet phldrT="[Κείμενο]" custT="1"/>
      <dgm:spPr/>
      <dgm:t>
        <a:bodyPr/>
        <a:lstStyle/>
        <a:p>
          <a:r>
            <a:rPr lang="en-US" sz="1400" dirty="0" smtClean="0"/>
            <a:t>Mayer</a:t>
          </a:r>
          <a:endParaRPr lang="el-GR" sz="1400" dirty="0"/>
        </a:p>
      </dgm:t>
    </dgm:pt>
    <dgm:pt modelId="{4A802758-97C4-43A7-91B0-9BEEEB3322AB}" type="parTrans" cxnId="{2F7A5766-80C0-460E-A3DD-BFF368F697B4}">
      <dgm:prSet/>
      <dgm:spPr/>
      <dgm:t>
        <a:bodyPr/>
        <a:lstStyle/>
        <a:p>
          <a:endParaRPr lang="el-GR"/>
        </a:p>
      </dgm:t>
    </dgm:pt>
    <dgm:pt modelId="{DE0D69D9-AC1D-4787-982E-A42EFD4F21C5}" type="sibTrans" cxnId="{2F7A5766-80C0-460E-A3DD-BFF368F697B4}">
      <dgm:prSet/>
      <dgm:spPr/>
      <dgm:t>
        <a:bodyPr/>
        <a:lstStyle/>
        <a:p>
          <a:endParaRPr lang="el-GR"/>
        </a:p>
      </dgm:t>
    </dgm:pt>
    <dgm:pt modelId="{31EB9B43-61DE-4A63-BB78-4AE69F0E620D}">
      <dgm:prSet phldrT="[Κείμενο]"/>
      <dgm:spPr>
        <a:solidFill>
          <a:schemeClr val="tx2">
            <a:lumMod val="75000"/>
          </a:schemeClr>
        </a:solidFill>
      </dgm:spPr>
      <dgm:t>
        <a:bodyPr/>
        <a:lstStyle/>
        <a:p>
          <a:r>
            <a:rPr lang="el-GR" dirty="0" smtClean="0"/>
            <a:t>Δομικά χαρακτηριστικά</a:t>
          </a:r>
          <a:endParaRPr lang="el-GR" dirty="0"/>
        </a:p>
      </dgm:t>
    </dgm:pt>
    <dgm:pt modelId="{6EA28629-F88D-4736-AF3D-77319C00A008}" type="parTrans" cxnId="{70019F5E-6191-46F8-8F61-86975342B8D7}">
      <dgm:prSet/>
      <dgm:spPr/>
      <dgm:t>
        <a:bodyPr/>
        <a:lstStyle/>
        <a:p>
          <a:endParaRPr lang="el-GR"/>
        </a:p>
      </dgm:t>
    </dgm:pt>
    <dgm:pt modelId="{410ED29F-11E0-46E7-B0AE-6D9B8B54EB95}" type="sibTrans" cxnId="{70019F5E-6191-46F8-8F61-86975342B8D7}">
      <dgm:prSet/>
      <dgm:spPr/>
      <dgm:t>
        <a:bodyPr/>
        <a:lstStyle/>
        <a:p>
          <a:endParaRPr lang="el-GR"/>
        </a:p>
      </dgm:t>
    </dgm:pt>
    <dgm:pt modelId="{B12D0267-B801-4FDC-98A7-1BAD74B5FAF3}">
      <dgm:prSet phldrT="[Κείμενο]" custT="1"/>
      <dgm:spPr/>
      <dgm:t>
        <a:bodyPr/>
        <a:lstStyle/>
        <a:p>
          <a:r>
            <a:rPr lang="el-GR" sz="1300" dirty="0" smtClean="0"/>
            <a:t>Τυπολογία </a:t>
          </a:r>
          <a:r>
            <a:rPr lang="en-US" sz="1300" dirty="0" smtClean="0"/>
            <a:t>West</a:t>
          </a:r>
          <a:r>
            <a:rPr lang="el-GR" sz="1300" dirty="0" smtClean="0"/>
            <a:t>-Λιοναράκη</a:t>
          </a:r>
          <a:endParaRPr lang="el-GR" sz="1300" dirty="0"/>
        </a:p>
      </dgm:t>
    </dgm:pt>
    <dgm:pt modelId="{3F5CCF07-541A-454E-8646-DA0FB957F24E}" type="parTrans" cxnId="{D619FDD0-0CEF-4884-A51A-59FF09A4AC53}">
      <dgm:prSet/>
      <dgm:spPr/>
      <dgm:t>
        <a:bodyPr/>
        <a:lstStyle/>
        <a:p>
          <a:endParaRPr lang="el-GR"/>
        </a:p>
      </dgm:t>
    </dgm:pt>
    <dgm:pt modelId="{E46B7955-9EEF-4535-B2B2-A4537C130DFD}" type="sibTrans" cxnId="{D619FDD0-0CEF-4884-A51A-59FF09A4AC53}">
      <dgm:prSet/>
      <dgm:spPr/>
      <dgm:t>
        <a:bodyPr/>
        <a:lstStyle/>
        <a:p>
          <a:endParaRPr lang="el-GR"/>
        </a:p>
      </dgm:t>
    </dgm:pt>
    <dgm:pt modelId="{781D421C-2046-47FF-AF32-B43DC0C2DF38}">
      <dgm:prSet phldrT="[Κείμενο]"/>
      <dgm:spPr>
        <a:solidFill>
          <a:schemeClr val="tx2">
            <a:lumMod val="75000"/>
          </a:schemeClr>
        </a:solidFill>
      </dgm:spPr>
      <dgm:t>
        <a:bodyPr/>
        <a:lstStyle/>
        <a:p>
          <a:r>
            <a:rPr lang="el-GR" dirty="0" smtClean="0"/>
            <a:t>Αρχές σχεδιασμού ΕξΑΕ</a:t>
          </a:r>
          <a:endParaRPr lang="el-GR" dirty="0"/>
        </a:p>
      </dgm:t>
    </dgm:pt>
    <dgm:pt modelId="{EA5873D9-AF52-4C5C-82D7-95145A654BBE}" type="parTrans" cxnId="{C593EE1E-5964-4A4D-AC48-EBC054AF6C2F}">
      <dgm:prSet/>
      <dgm:spPr/>
      <dgm:t>
        <a:bodyPr/>
        <a:lstStyle/>
        <a:p>
          <a:endParaRPr lang="el-GR"/>
        </a:p>
      </dgm:t>
    </dgm:pt>
    <dgm:pt modelId="{3B331CF1-2A3B-49AE-9567-B8B4D5D2E173}" type="sibTrans" cxnId="{C593EE1E-5964-4A4D-AC48-EBC054AF6C2F}">
      <dgm:prSet/>
      <dgm:spPr/>
      <dgm:t>
        <a:bodyPr/>
        <a:lstStyle/>
        <a:p>
          <a:endParaRPr lang="el-GR"/>
        </a:p>
      </dgm:t>
    </dgm:pt>
    <dgm:pt modelId="{0E567C9B-0B39-44F8-A324-6C220B6F8015}">
      <dgm:prSet phldrT="[Κείμενο]" custT="1"/>
      <dgm:spPr/>
      <dgm:t>
        <a:bodyPr/>
        <a:lstStyle/>
        <a:p>
          <a:r>
            <a:rPr lang="el-GR" sz="1400" dirty="0" smtClean="0"/>
            <a:t>Σπανακά Λιοναράκης</a:t>
          </a:r>
          <a:endParaRPr lang="el-GR" sz="1400" dirty="0"/>
        </a:p>
      </dgm:t>
    </dgm:pt>
    <dgm:pt modelId="{4A6E7014-B6F5-4718-B1B3-7DFD4131690F}" type="parTrans" cxnId="{E672CF61-805F-4E56-97F5-58E4DA584C53}">
      <dgm:prSet/>
      <dgm:spPr/>
      <dgm:t>
        <a:bodyPr/>
        <a:lstStyle/>
        <a:p>
          <a:endParaRPr lang="el-GR"/>
        </a:p>
      </dgm:t>
    </dgm:pt>
    <dgm:pt modelId="{F388896F-A767-4A69-8947-4E9A185573A4}" type="sibTrans" cxnId="{E672CF61-805F-4E56-97F5-58E4DA584C53}">
      <dgm:prSet/>
      <dgm:spPr/>
      <dgm:t>
        <a:bodyPr/>
        <a:lstStyle/>
        <a:p>
          <a:endParaRPr lang="el-GR"/>
        </a:p>
      </dgm:t>
    </dgm:pt>
    <dgm:pt modelId="{E3C4EBA0-BC08-4B27-BE76-49209008072D}">
      <dgm:prSet phldrT="[Κείμενο]" custT="1"/>
      <dgm:spPr/>
      <dgm:t>
        <a:bodyPr/>
        <a:lstStyle/>
        <a:p>
          <a:r>
            <a:rPr lang="el-GR" sz="1300" dirty="0" smtClean="0"/>
            <a:t>Μοντέλο   Gagné</a:t>
          </a:r>
          <a:endParaRPr lang="el-GR" sz="1300" dirty="0"/>
        </a:p>
      </dgm:t>
    </dgm:pt>
    <dgm:pt modelId="{7C915D19-0ABD-4C33-AE7D-05C0459C6C54}" type="parTrans" cxnId="{273BADF3-BD13-4929-AE83-FBD6AD0AB023}">
      <dgm:prSet/>
      <dgm:spPr/>
    </dgm:pt>
    <dgm:pt modelId="{4871DB37-0D84-429A-9F11-65251F488A9E}" type="sibTrans" cxnId="{273BADF3-BD13-4929-AE83-FBD6AD0AB023}">
      <dgm:prSet/>
      <dgm:spPr/>
    </dgm:pt>
    <dgm:pt modelId="{F231FC83-7D39-4818-9D2A-B9B7E9492540}">
      <dgm:prSet phldrT="[Κείμενο]"/>
      <dgm:spPr/>
      <dgm:t>
        <a:bodyPr/>
        <a:lstStyle/>
        <a:p>
          <a:endParaRPr lang="el-GR" sz="1200" dirty="0"/>
        </a:p>
      </dgm:t>
    </dgm:pt>
    <dgm:pt modelId="{43DB18A4-0A4E-4D60-AED9-0B735CAB4EDC}" type="parTrans" cxnId="{F58D1C37-469C-4294-955C-7CC309F1A674}">
      <dgm:prSet/>
      <dgm:spPr/>
    </dgm:pt>
    <dgm:pt modelId="{E3BDA956-7AC0-429F-ADC5-CE32E3B0CEF6}" type="sibTrans" cxnId="{F58D1C37-469C-4294-955C-7CC309F1A674}">
      <dgm:prSet/>
      <dgm:spPr/>
    </dgm:pt>
    <dgm:pt modelId="{B83BA157-1340-4951-AB1D-432CD92EA61A}">
      <dgm:prSet phldrT="[Κείμενο]"/>
      <dgm:spPr/>
      <dgm:t>
        <a:bodyPr/>
        <a:lstStyle/>
        <a:p>
          <a:endParaRPr lang="el-GR" sz="1200" dirty="0"/>
        </a:p>
      </dgm:t>
    </dgm:pt>
    <dgm:pt modelId="{771E9153-549E-4114-A28C-03394FB4B791}" type="parTrans" cxnId="{9A09EBB4-DF0F-49B6-B13B-6B112B7111E5}">
      <dgm:prSet/>
      <dgm:spPr/>
    </dgm:pt>
    <dgm:pt modelId="{DF22E930-4EF5-4014-AC88-C7F9ACEC0453}" type="sibTrans" cxnId="{9A09EBB4-DF0F-49B6-B13B-6B112B7111E5}">
      <dgm:prSet/>
      <dgm:spPr/>
    </dgm:pt>
    <dgm:pt modelId="{F35C5425-CA79-4EBD-B3DE-973BEE802846}">
      <dgm:prSet phldrT="[Κείμενο]"/>
      <dgm:spPr/>
      <dgm:t>
        <a:bodyPr/>
        <a:lstStyle/>
        <a:p>
          <a:endParaRPr lang="el-GR" sz="1200" dirty="0"/>
        </a:p>
      </dgm:t>
    </dgm:pt>
    <dgm:pt modelId="{FCB817B5-08C9-4B36-90EC-711E1656DA2D}" type="parTrans" cxnId="{3D9F6669-0D3A-400C-9F6C-2F081593B9BE}">
      <dgm:prSet/>
      <dgm:spPr/>
    </dgm:pt>
    <dgm:pt modelId="{46D3E6D0-7FFB-4349-B33F-951D3DD09B59}" type="sibTrans" cxnId="{3D9F6669-0D3A-400C-9F6C-2F081593B9BE}">
      <dgm:prSet/>
      <dgm:spPr/>
    </dgm:pt>
    <dgm:pt modelId="{AFE5985C-3151-47AB-BC9C-232BEAE642CC}">
      <dgm:prSet phldrT="[Κείμενο]"/>
      <dgm:spPr/>
      <dgm:t>
        <a:bodyPr/>
        <a:lstStyle/>
        <a:p>
          <a:endParaRPr lang="el-GR" sz="1200" dirty="0"/>
        </a:p>
      </dgm:t>
    </dgm:pt>
    <dgm:pt modelId="{BE254B21-86F9-4B5A-9975-9AE539924A33}" type="parTrans" cxnId="{C15698A5-D395-4124-A7CA-A4864D2DB535}">
      <dgm:prSet/>
      <dgm:spPr/>
    </dgm:pt>
    <dgm:pt modelId="{13F8F6EF-503B-4631-BC46-AD35CD58088F}" type="sibTrans" cxnId="{C15698A5-D395-4124-A7CA-A4864D2DB535}">
      <dgm:prSet/>
      <dgm:spPr/>
    </dgm:pt>
    <dgm:pt modelId="{D1CA9247-10E7-4681-A461-49DF01F81341}" type="pres">
      <dgm:prSet presAssocID="{B00BA7D5-9124-45CD-9215-0DE79EE049B6}" presName="cycleMatrixDiagram" presStyleCnt="0">
        <dgm:presLayoutVars>
          <dgm:chMax val="1"/>
          <dgm:dir/>
          <dgm:animLvl val="lvl"/>
          <dgm:resizeHandles val="exact"/>
        </dgm:presLayoutVars>
      </dgm:prSet>
      <dgm:spPr/>
      <dgm:t>
        <a:bodyPr/>
        <a:lstStyle/>
        <a:p>
          <a:endParaRPr lang="el-GR"/>
        </a:p>
      </dgm:t>
    </dgm:pt>
    <dgm:pt modelId="{3C42A051-9558-422F-B201-904995599B6F}" type="pres">
      <dgm:prSet presAssocID="{B00BA7D5-9124-45CD-9215-0DE79EE049B6}" presName="children" presStyleCnt="0"/>
      <dgm:spPr/>
    </dgm:pt>
    <dgm:pt modelId="{CC1B80AD-9026-402D-A6E3-D3E71BCABEB7}" type="pres">
      <dgm:prSet presAssocID="{B00BA7D5-9124-45CD-9215-0DE79EE049B6}" presName="child1group" presStyleCnt="0"/>
      <dgm:spPr/>
    </dgm:pt>
    <dgm:pt modelId="{76841F09-6871-4D37-8D11-F808C2C0B38D}" type="pres">
      <dgm:prSet presAssocID="{B00BA7D5-9124-45CD-9215-0DE79EE049B6}" presName="child1" presStyleLbl="bgAcc1" presStyleIdx="0" presStyleCnt="4"/>
      <dgm:spPr/>
      <dgm:t>
        <a:bodyPr/>
        <a:lstStyle/>
        <a:p>
          <a:endParaRPr lang="el-GR"/>
        </a:p>
      </dgm:t>
    </dgm:pt>
    <dgm:pt modelId="{8CEBC8B1-51FC-4A7B-9FFF-619DDAFAD7E9}" type="pres">
      <dgm:prSet presAssocID="{B00BA7D5-9124-45CD-9215-0DE79EE049B6}" presName="child1Text" presStyleLbl="bgAcc1" presStyleIdx="0" presStyleCnt="4">
        <dgm:presLayoutVars>
          <dgm:bulletEnabled val="1"/>
        </dgm:presLayoutVars>
      </dgm:prSet>
      <dgm:spPr/>
      <dgm:t>
        <a:bodyPr/>
        <a:lstStyle/>
        <a:p>
          <a:endParaRPr lang="el-GR"/>
        </a:p>
      </dgm:t>
    </dgm:pt>
    <dgm:pt modelId="{B39850EB-655C-45C3-B7F1-5DE239464D38}" type="pres">
      <dgm:prSet presAssocID="{B00BA7D5-9124-45CD-9215-0DE79EE049B6}" presName="child2group" presStyleCnt="0"/>
      <dgm:spPr/>
    </dgm:pt>
    <dgm:pt modelId="{D461A8DD-C296-4AA0-9B30-DD1DFBE47212}" type="pres">
      <dgm:prSet presAssocID="{B00BA7D5-9124-45CD-9215-0DE79EE049B6}" presName="child2" presStyleLbl="bgAcc1" presStyleIdx="1" presStyleCnt="4"/>
      <dgm:spPr/>
      <dgm:t>
        <a:bodyPr/>
        <a:lstStyle/>
        <a:p>
          <a:endParaRPr lang="el-GR"/>
        </a:p>
      </dgm:t>
    </dgm:pt>
    <dgm:pt modelId="{12762B8B-6522-4153-9F4C-090623F016A0}" type="pres">
      <dgm:prSet presAssocID="{B00BA7D5-9124-45CD-9215-0DE79EE049B6}" presName="child2Text" presStyleLbl="bgAcc1" presStyleIdx="1" presStyleCnt="4">
        <dgm:presLayoutVars>
          <dgm:bulletEnabled val="1"/>
        </dgm:presLayoutVars>
      </dgm:prSet>
      <dgm:spPr/>
      <dgm:t>
        <a:bodyPr/>
        <a:lstStyle/>
        <a:p>
          <a:endParaRPr lang="el-GR"/>
        </a:p>
      </dgm:t>
    </dgm:pt>
    <dgm:pt modelId="{61A1DF79-B966-4178-8F0B-D5F71C29A4B2}" type="pres">
      <dgm:prSet presAssocID="{B00BA7D5-9124-45CD-9215-0DE79EE049B6}" presName="child3group" presStyleCnt="0"/>
      <dgm:spPr/>
    </dgm:pt>
    <dgm:pt modelId="{272082A0-316B-4E10-99B6-B6E8775094AE}" type="pres">
      <dgm:prSet presAssocID="{B00BA7D5-9124-45CD-9215-0DE79EE049B6}" presName="child3" presStyleLbl="bgAcc1" presStyleIdx="2" presStyleCnt="4" custScaleX="105483"/>
      <dgm:spPr/>
      <dgm:t>
        <a:bodyPr/>
        <a:lstStyle/>
        <a:p>
          <a:endParaRPr lang="el-GR"/>
        </a:p>
      </dgm:t>
    </dgm:pt>
    <dgm:pt modelId="{C270327C-0A4D-4AEE-8CCF-28D66677B267}" type="pres">
      <dgm:prSet presAssocID="{B00BA7D5-9124-45CD-9215-0DE79EE049B6}" presName="child3Text" presStyleLbl="bgAcc1" presStyleIdx="2" presStyleCnt="4">
        <dgm:presLayoutVars>
          <dgm:bulletEnabled val="1"/>
        </dgm:presLayoutVars>
      </dgm:prSet>
      <dgm:spPr/>
      <dgm:t>
        <a:bodyPr/>
        <a:lstStyle/>
        <a:p>
          <a:endParaRPr lang="el-GR"/>
        </a:p>
      </dgm:t>
    </dgm:pt>
    <dgm:pt modelId="{F52026BF-0E34-4B59-A4A5-01F1CC94D1E2}" type="pres">
      <dgm:prSet presAssocID="{B00BA7D5-9124-45CD-9215-0DE79EE049B6}" presName="child4group" presStyleCnt="0"/>
      <dgm:spPr/>
    </dgm:pt>
    <dgm:pt modelId="{582D5FF5-1F5E-41B6-8BAC-433A279097B8}" type="pres">
      <dgm:prSet presAssocID="{B00BA7D5-9124-45CD-9215-0DE79EE049B6}" presName="child4" presStyleLbl="bgAcc1" presStyleIdx="3" presStyleCnt="4"/>
      <dgm:spPr/>
      <dgm:t>
        <a:bodyPr/>
        <a:lstStyle/>
        <a:p>
          <a:endParaRPr lang="el-GR"/>
        </a:p>
      </dgm:t>
    </dgm:pt>
    <dgm:pt modelId="{3F62736C-7C98-4FC3-9F24-627962734088}" type="pres">
      <dgm:prSet presAssocID="{B00BA7D5-9124-45CD-9215-0DE79EE049B6}" presName="child4Text" presStyleLbl="bgAcc1" presStyleIdx="3" presStyleCnt="4">
        <dgm:presLayoutVars>
          <dgm:bulletEnabled val="1"/>
        </dgm:presLayoutVars>
      </dgm:prSet>
      <dgm:spPr/>
      <dgm:t>
        <a:bodyPr/>
        <a:lstStyle/>
        <a:p>
          <a:endParaRPr lang="el-GR"/>
        </a:p>
      </dgm:t>
    </dgm:pt>
    <dgm:pt modelId="{C16D30CA-0472-44C6-9313-BFB7C2D17B59}" type="pres">
      <dgm:prSet presAssocID="{B00BA7D5-9124-45CD-9215-0DE79EE049B6}" presName="childPlaceholder" presStyleCnt="0"/>
      <dgm:spPr/>
    </dgm:pt>
    <dgm:pt modelId="{1A73A61C-CDC4-4B65-ACA2-5A7452E36F1C}" type="pres">
      <dgm:prSet presAssocID="{B00BA7D5-9124-45CD-9215-0DE79EE049B6}" presName="circle" presStyleCnt="0"/>
      <dgm:spPr/>
    </dgm:pt>
    <dgm:pt modelId="{F5D6DD24-7182-49CF-BE16-7312CB41FDFC}" type="pres">
      <dgm:prSet presAssocID="{B00BA7D5-9124-45CD-9215-0DE79EE049B6}" presName="quadrant1" presStyleLbl="node1" presStyleIdx="0" presStyleCnt="4">
        <dgm:presLayoutVars>
          <dgm:chMax val="1"/>
          <dgm:bulletEnabled val="1"/>
        </dgm:presLayoutVars>
      </dgm:prSet>
      <dgm:spPr/>
      <dgm:t>
        <a:bodyPr/>
        <a:lstStyle/>
        <a:p>
          <a:endParaRPr lang="el-GR"/>
        </a:p>
      </dgm:t>
    </dgm:pt>
    <dgm:pt modelId="{7548056E-D7BA-4CC2-AC1B-3C83BB5D841A}" type="pres">
      <dgm:prSet presAssocID="{B00BA7D5-9124-45CD-9215-0DE79EE049B6}" presName="quadrant2" presStyleLbl="node1" presStyleIdx="1" presStyleCnt="4">
        <dgm:presLayoutVars>
          <dgm:chMax val="1"/>
          <dgm:bulletEnabled val="1"/>
        </dgm:presLayoutVars>
      </dgm:prSet>
      <dgm:spPr/>
      <dgm:t>
        <a:bodyPr/>
        <a:lstStyle/>
        <a:p>
          <a:endParaRPr lang="el-GR"/>
        </a:p>
      </dgm:t>
    </dgm:pt>
    <dgm:pt modelId="{172BDAC6-5B45-45A8-93CD-BDD820A7535C}" type="pres">
      <dgm:prSet presAssocID="{B00BA7D5-9124-45CD-9215-0DE79EE049B6}" presName="quadrant3" presStyleLbl="node1" presStyleIdx="2" presStyleCnt="4">
        <dgm:presLayoutVars>
          <dgm:chMax val="1"/>
          <dgm:bulletEnabled val="1"/>
        </dgm:presLayoutVars>
      </dgm:prSet>
      <dgm:spPr/>
      <dgm:t>
        <a:bodyPr/>
        <a:lstStyle/>
        <a:p>
          <a:endParaRPr lang="el-GR"/>
        </a:p>
      </dgm:t>
    </dgm:pt>
    <dgm:pt modelId="{87A1B198-5CC5-4112-8C21-D4F2AF2F2103}" type="pres">
      <dgm:prSet presAssocID="{B00BA7D5-9124-45CD-9215-0DE79EE049B6}" presName="quadrant4" presStyleLbl="node1" presStyleIdx="3" presStyleCnt="4">
        <dgm:presLayoutVars>
          <dgm:chMax val="1"/>
          <dgm:bulletEnabled val="1"/>
        </dgm:presLayoutVars>
      </dgm:prSet>
      <dgm:spPr/>
      <dgm:t>
        <a:bodyPr/>
        <a:lstStyle/>
        <a:p>
          <a:endParaRPr lang="el-GR"/>
        </a:p>
      </dgm:t>
    </dgm:pt>
    <dgm:pt modelId="{2F12BBEB-588C-4B56-8F6B-FEE9ED6FDD6F}" type="pres">
      <dgm:prSet presAssocID="{B00BA7D5-9124-45CD-9215-0DE79EE049B6}" presName="quadrantPlaceholder" presStyleCnt="0"/>
      <dgm:spPr/>
    </dgm:pt>
    <dgm:pt modelId="{9A19CE8F-0D4E-49A7-AC3A-D411B9E88ECE}" type="pres">
      <dgm:prSet presAssocID="{B00BA7D5-9124-45CD-9215-0DE79EE049B6}" presName="center1" presStyleLbl="fgShp" presStyleIdx="0" presStyleCnt="2"/>
      <dgm:spPr/>
    </dgm:pt>
    <dgm:pt modelId="{F9203A80-5BBF-4DD3-9CE8-5D246EDA7B20}" type="pres">
      <dgm:prSet presAssocID="{B00BA7D5-9124-45CD-9215-0DE79EE049B6}" presName="center2" presStyleLbl="fgShp" presStyleIdx="1" presStyleCnt="2"/>
      <dgm:spPr/>
    </dgm:pt>
  </dgm:ptLst>
  <dgm:cxnLst>
    <dgm:cxn modelId="{98303BCA-2E23-4FB9-A88F-C49AC3715465}" type="presOf" srcId="{AFE5985C-3151-47AB-BC9C-232BEAE642CC}" destId="{12762B8B-6522-4153-9F4C-090623F016A0}" srcOrd="1" destOrd="0" presId="urn:microsoft.com/office/officeart/2005/8/layout/cycle4"/>
    <dgm:cxn modelId="{31135900-7DA5-46C4-A588-C3011FF5FF71}" type="presOf" srcId="{433B7C33-3862-490E-A390-A678F4A1F696}" destId="{76841F09-6871-4D37-8D11-F808C2C0B38D}" srcOrd="0" destOrd="1" presId="urn:microsoft.com/office/officeart/2005/8/layout/cycle4"/>
    <dgm:cxn modelId="{C2A51B46-DAED-49F2-AC43-DF4433DBBAC4}" type="presOf" srcId="{781D421C-2046-47FF-AF32-B43DC0C2DF38}" destId="{87A1B198-5CC5-4112-8C21-D4F2AF2F2103}" srcOrd="0" destOrd="0" presId="urn:microsoft.com/office/officeart/2005/8/layout/cycle4"/>
    <dgm:cxn modelId="{554D0186-FA4A-4F1C-89FF-F3E003F72097}" type="presOf" srcId="{F231FC83-7D39-4818-9D2A-B9B7E9492540}" destId="{C270327C-0A4D-4AEE-8CCF-28D66677B267}" srcOrd="1" destOrd="0" presId="urn:microsoft.com/office/officeart/2005/8/layout/cycle4"/>
    <dgm:cxn modelId="{9A09EBB4-DF0F-49B6-B13B-6B112B7111E5}" srcId="{781D421C-2046-47FF-AF32-B43DC0C2DF38}" destId="{B83BA157-1340-4951-AB1D-432CD92EA61A}" srcOrd="0" destOrd="0" parTransId="{771E9153-549E-4114-A28C-03394FB4B791}" sibTransId="{DF22E930-4EF5-4014-AC88-C7F9ACEC0453}"/>
    <dgm:cxn modelId="{E672CF61-805F-4E56-97F5-58E4DA584C53}" srcId="{781D421C-2046-47FF-AF32-B43DC0C2DF38}" destId="{0E567C9B-0B39-44F8-A324-6C220B6F8015}" srcOrd="1" destOrd="0" parTransId="{4A6E7014-B6F5-4718-B1B3-7DFD4131690F}" sibTransId="{F388896F-A767-4A69-8947-4E9A185573A4}"/>
    <dgm:cxn modelId="{2F7A5766-80C0-460E-A3DD-BFF368F697B4}" srcId="{12DCA852-93B0-4878-B9F9-8648A1C6DD4E}" destId="{31A1A305-F033-440B-9397-6D442AA1A5C4}" srcOrd="1" destOrd="0" parTransId="{4A802758-97C4-43A7-91B0-9BEEEB3322AB}" sibTransId="{DE0D69D9-AC1D-4787-982E-A42EFD4F21C5}"/>
    <dgm:cxn modelId="{B083CEE3-85A0-4FAE-A70C-15133F392E6A}" type="presOf" srcId="{B00BA7D5-9124-45CD-9215-0DE79EE049B6}" destId="{D1CA9247-10E7-4681-A461-49DF01F81341}" srcOrd="0" destOrd="0" presId="urn:microsoft.com/office/officeart/2005/8/layout/cycle4"/>
    <dgm:cxn modelId="{3427B827-E7E9-4262-9A78-7087372F6524}" type="presOf" srcId="{0E567C9B-0B39-44F8-A324-6C220B6F8015}" destId="{3F62736C-7C98-4FC3-9F24-627962734088}" srcOrd="1" destOrd="1" presId="urn:microsoft.com/office/officeart/2005/8/layout/cycle4"/>
    <dgm:cxn modelId="{5C1CD77D-4037-4E22-BE0B-1097487B0746}" type="presOf" srcId="{E3C4EBA0-BC08-4B27-BE76-49209008072D}" destId="{272082A0-316B-4E10-99B6-B6E8775094AE}" srcOrd="0" destOrd="2" presId="urn:microsoft.com/office/officeart/2005/8/layout/cycle4"/>
    <dgm:cxn modelId="{ED254386-2A94-4BC3-AC55-65571F3ADAA3}" type="presOf" srcId="{B12D0267-B801-4FDC-98A7-1BAD74B5FAF3}" destId="{272082A0-316B-4E10-99B6-B6E8775094AE}" srcOrd="0" destOrd="1" presId="urn:microsoft.com/office/officeart/2005/8/layout/cycle4"/>
    <dgm:cxn modelId="{2ABCEF72-0F9D-46C4-92BF-8A233A51119B}" srcId="{02C98643-7587-4035-B36F-72B670C40023}" destId="{433B7C33-3862-490E-A390-A678F4A1F696}" srcOrd="1" destOrd="0" parTransId="{CFB81EFD-B5A2-40BB-B031-F604F49EC064}" sibTransId="{10D2586B-3256-46C2-B676-9CC313F58455}"/>
    <dgm:cxn modelId="{3D9F6669-0D3A-400C-9F6C-2F081593B9BE}" srcId="{02C98643-7587-4035-B36F-72B670C40023}" destId="{F35C5425-CA79-4EBD-B3DE-973BEE802846}" srcOrd="0" destOrd="0" parTransId="{FCB817B5-08C9-4B36-90EC-711E1656DA2D}" sibTransId="{46D3E6D0-7FFB-4349-B33F-951D3DD09B59}"/>
    <dgm:cxn modelId="{83B61706-A2C6-4040-A875-0E66C3C7CDC3}" type="presOf" srcId="{B83BA157-1340-4951-AB1D-432CD92EA61A}" destId="{582D5FF5-1F5E-41B6-8BAC-433A279097B8}" srcOrd="0" destOrd="0" presId="urn:microsoft.com/office/officeart/2005/8/layout/cycle4"/>
    <dgm:cxn modelId="{96604167-681C-49AD-B036-74938101E25A}" type="presOf" srcId="{12DCA852-93B0-4878-B9F9-8648A1C6DD4E}" destId="{7548056E-D7BA-4CC2-AC1B-3C83BB5D841A}" srcOrd="0" destOrd="0" presId="urn:microsoft.com/office/officeart/2005/8/layout/cycle4"/>
    <dgm:cxn modelId="{65C0955A-C6C3-41C6-B60B-E8AEA9B55D02}" type="presOf" srcId="{F231FC83-7D39-4818-9D2A-B9B7E9492540}" destId="{272082A0-316B-4E10-99B6-B6E8775094AE}" srcOrd="0" destOrd="0" presId="urn:microsoft.com/office/officeart/2005/8/layout/cycle4"/>
    <dgm:cxn modelId="{620E0F1F-B688-47AC-824A-FD6546346429}" srcId="{B00BA7D5-9124-45CD-9215-0DE79EE049B6}" destId="{02C98643-7587-4035-B36F-72B670C40023}" srcOrd="0" destOrd="0" parTransId="{B7F08364-28EC-42E1-A834-EFF62D4BBB59}" sibTransId="{98127E0C-443A-4582-8C5E-8CCDFF17F401}"/>
    <dgm:cxn modelId="{BE19BFA0-B8C0-47AD-AC95-89379FD909C4}" type="presOf" srcId="{0E567C9B-0B39-44F8-A324-6C220B6F8015}" destId="{582D5FF5-1F5E-41B6-8BAC-433A279097B8}" srcOrd="0" destOrd="1" presId="urn:microsoft.com/office/officeart/2005/8/layout/cycle4"/>
    <dgm:cxn modelId="{21974873-9A4C-42E5-AF6A-F57CD1ADD3CF}" type="presOf" srcId="{E3C4EBA0-BC08-4B27-BE76-49209008072D}" destId="{C270327C-0A4D-4AEE-8CCF-28D66677B267}" srcOrd="1" destOrd="2" presId="urn:microsoft.com/office/officeart/2005/8/layout/cycle4"/>
    <dgm:cxn modelId="{C593EE1E-5964-4A4D-AC48-EBC054AF6C2F}" srcId="{B00BA7D5-9124-45CD-9215-0DE79EE049B6}" destId="{781D421C-2046-47FF-AF32-B43DC0C2DF38}" srcOrd="3" destOrd="0" parTransId="{EA5873D9-AF52-4C5C-82D7-95145A654BBE}" sibTransId="{3B331CF1-2A3B-49AE-9567-B8B4D5D2E173}"/>
    <dgm:cxn modelId="{42C172C9-8D0A-4B7F-93C3-BBB336E3B94A}" type="presOf" srcId="{B83BA157-1340-4951-AB1D-432CD92EA61A}" destId="{3F62736C-7C98-4FC3-9F24-627962734088}" srcOrd="1" destOrd="0" presId="urn:microsoft.com/office/officeart/2005/8/layout/cycle4"/>
    <dgm:cxn modelId="{F58D1C37-469C-4294-955C-7CC309F1A674}" srcId="{31EB9B43-61DE-4A63-BB78-4AE69F0E620D}" destId="{F231FC83-7D39-4818-9D2A-B9B7E9492540}" srcOrd="0" destOrd="0" parTransId="{43DB18A4-0A4E-4D60-AED9-0B735CAB4EDC}" sibTransId="{E3BDA956-7AC0-429F-ADC5-CE32E3B0CEF6}"/>
    <dgm:cxn modelId="{603B6B93-1941-4676-8492-E4533D3EC2A0}" srcId="{B00BA7D5-9124-45CD-9215-0DE79EE049B6}" destId="{12DCA852-93B0-4878-B9F9-8648A1C6DD4E}" srcOrd="1" destOrd="0" parTransId="{A3DBA7BE-64C7-485D-BE69-7D9F4B9EF3E9}" sibTransId="{19C64F40-2C39-4639-B3E0-3AA614C411F8}"/>
    <dgm:cxn modelId="{678062D4-5332-4D91-9233-BA73E2CEDE68}" type="presOf" srcId="{31A1A305-F033-440B-9397-6D442AA1A5C4}" destId="{12762B8B-6522-4153-9F4C-090623F016A0}" srcOrd="1" destOrd="1" presId="urn:microsoft.com/office/officeart/2005/8/layout/cycle4"/>
    <dgm:cxn modelId="{70019F5E-6191-46F8-8F61-86975342B8D7}" srcId="{B00BA7D5-9124-45CD-9215-0DE79EE049B6}" destId="{31EB9B43-61DE-4A63-BB78-4AE69F0E620D}" srcOrd="2" destOrd="0" parTransId="{6EA28629-F88D-4736-AF3D-77319C00A008}" sibTransId="{410ED29F-11E0-46E7-B0AE-6D9B8B54EB95}"/>
    <dgm:cxn modelId="{D619FDD0-0CEF-4884-A51A-59FF09A4AC53}" srcId="{31EB9B43-61DE-4A63-BB78-4AE69F0E620D}" destId="{B12D0267-B801-4FDC-98A7-1BAD74B5FAF3}" srcOrd="1" destOrd="0" parTransId="{3F5CCF07-541A-454E-8646-DA0FB957F24E}" sibTransId="{E46B7955-9EEF-4535-B2B2-A4537C130DFD}"/>
    <dgm:cxn modelId="{7A1D250F-ABD6-434A-BF06-6ED8ECBA7AB4}" type="presOf" srcId="{31EB9B43-61DE-4A63-BB78-4AE69F0E620D}" destId="{172BDAC6-5B45-45A8-93CD-BDD820A7535C}" srcOrd="0" destOrd="0" presId="urn:microsoft.com/office/officeart/2005/8/layout/cycle4"/>
    <dgm:cxn modelId="{B083A727-732D-4F77-97A8-B78E001888AB}" type="presOf" srcId="{B12D0267-B801-4FDC-98A7-1BAD74B5FAF3}" destId="{C270327C-0A4D-4AEE-8CCF-28D66677B267}" srcOrd="1" destOrd="1" presId="urn:microsoft.com/office/officeart/2005/8/layout/cycle4"/>
    <dgm:cxn modelId="{D7C0E7C2-F3F4-464D-A36F-003665C2C9AD}" type="presOf" srcId="{F35C5425-CA79-4EBD-B3DE-973BEE802846}" destId="{76841F09-6871-4D37-8D11-F808C2C0B38D}" srcOrd="0" destOrd="0" presId="urn:microsoft.com/office/officeart/2005/8/layout/cycle4"/>
    <dgm:cxn modelId="{E94547DE-3B7B-401D-A537-AEE834CB9A23}" type="presOf" srcId="{AFE5985C-3151-47AB-BC9C-232BEAE642CC}" destId="{D461A8DD-C296-4AA0-9B30-DD1DFBE47212}" srcOrd="0" destOrd="0" presId="urn:microsoft.com/office/officeart/2005/8/layout/cycle4"/>
    <dgm:cxn modelId="{C15698A5-D395-4124-A7CA-A4864D2DB535}" srcId="{12DCA852-93B0-4878-B9F9-8648A1C6DD4E}" destId="{AFE5985C-3151-47AB-BC9C-232BEAE642CC}" srcOrd="0" destOrd="0" parTransId="{BE254B21-86F9-4B5A-9975-9AE539924A33}" sibTransId="{13F8F6EF-503B-4631-BC46-AD35CD58088F}"/>
    <dgm:cxn modelId="{6D040903-216D-4F90-8EBC-525922DDB524}" type="presOf" srcId="{433B7C33-3862-490E-A390-A678F4A1F696}" destId="{8CEBC8B1-51FC-4A7B-9FFF-619DDAFAD7E9}" srcOrd="1" destOrd="1" presId="urn:microsoft.com/office/officeart/2005/8/layout/cycle4"/>
    <dgm:cxn modelId="{273BADF3-BD13-4929-AE83-FBD6AD0AB023}" srcId="{31EB9B43-61DE-4A63-BB78-4AE69F0E620D}" destId="{E3C4EBA0-BC08-4B27-BE76-49209008072D}" srcOrd="2" destOrd="0" parTransId="{7C915D19-0ABD-4C33-AE7D-05C0459C6C54}" sibTransId="{4871DB37-0D84-429A-9F11-65251F488A9E}"/>
    <dgm:cxn modelId="{8177A13C-C15A-4286-8408-7F5FAED95C40}" type="presOf" srcId="{F35C5425-CA79-4EBD-B3DE-973BEE802846}" destId="{8CEBC8B1-51FC-4A7B-9FFF-619DDAFAD7E9}" srcOrd="1" destOrd="0" presId="urn:microsoft.com/office/officeart/2005/8/layout/cycle4"/>
    <dgm:cxn modelId="{78644729-633D-40C4-B501-00A72467AF2B}" type="presOf" srcId="{31A1A305-F033-440B-9397-6D442AA1A5C4}" destId="{D461A8DD-C296-4AA0-9B30-DD1DFBE47212}" srcOrd="0" destOrd="1" presId="urn:microsoft.com/office/officeart/2005/8/layout/cycle4"/>
    <dgm:cxn modelId="{457EA4F6-BDE0-466B-930C-EB70493CE2CD}" type="presOf" srcId="{02C98643-7587-4035-B36F-72B670C40023}" destId="{F5D6DD24-7182-49CF-BE16-7312CB41FDFC}" srcOrd="0" destOrd="0" presId="urn:microsoft.com/office/officeart/2005/8/layout/cycle4"/>
    <dgm:cxn modelId="{61C1B7E1-739A-4022-A6C9-80CC920E38EA}" type="presParOf" srcId="{D1CA9247-10E7-4681-A461-49DF01F81341}" destId="{3C42A051-9558-422F-B201-904995599B6F}" srcOrd="0" destOrd="0" presId="urn:microsoft.com/office/officeart/2005/8/layout/cycle4"/>
    <dgm:cxn modelId="{187C3BBD-F8E9-4EDF-B4CB-85185EAB902A}" type="presParOf" srcId="{3C42A051-9558-422F-B201-904995599B6F}" destId="{CC1B80AD-9026-402D-A6E3-D3E71BCABEB7}" srcOrd="0" destOrd="0" presId="urn:microsoft.com/office/officeart/2005/8/layout/cycle4"/>
    <dgm:cxn modelId="{34A281F4-50F8-4A3F-B890-91614C81C275}" type="presParOf" srcId="{CC1B80AD-9026-402D-A6E3-D3E71BCABEB7}" destId="{76841F09-6871-4D37-8D11-F808C2C0B38D}" srcOrd="0" destOrd="0" presId="urn:microsoft.com/office/officeart/2005/8/layout/cycle4"/>
    <dgm:cxn modelId="{3C0B90D0-EBAB-48E5-8632-A52E23E2FFC7}" type="presParOf" srcId="{CC1B80AD-9026-402D-A6E3-D3E71BCABEB7}" destId="{8CEBC8B1-51FC-4A7B-9FFF-619DDAFAD7E9}" srcOrd="1" destOrd="0" presId="urn:microsoft.com/office/officeart/2005/8/layout/cycle4"/>
    <dgm:cxn modelId="{7EDC5132-10A5-4780-9D8E-1CCD8481AAA4}" type="presParOf" srcId="{3C42A051-9558-422F-B201-904995599B6F}" destId="{B39850EB-655C-45C3-B7F1-5DE239464D38}" srcOrd="1" destOrd="0" presId="urn:microsoft.com/office/officeart/2005/8/layout/cycle4"/>
    <dgm:cxn modelId="{E953E4AE-BA07-4835-9AE9-CCCFCBCC515A}" type="presParOf" srcId="{B39850EB-655C-45C3-B7F1-5DE239464D38}" destId="{D461A8DD-C296-4AA0-9B30-DD1DFBE47212}" srcOrd="0" destOrd="0" presId="urn:microsoft.com/office/officeart/2005/8/layout/cycle4"/>
    <dgm:cxn modelId="{F60339F1-ECD2-4918-A137-DC8D72B6D6E0}" type="presParOf" srcId="{B39850EB-655C-45C3-B7F1-5DE239464D38}" destId="{12762B8B-6522-4153-9F4C-090623F016A0}" srcOrd="1" destOrd="0" presId="urn:microsoft.com/office/officeart/2005/8/layout/cycle4"/>
    <dgm:cxn modelId="{3D7958C3-521F-489F-9A61-0245ABE895D1}" type="presParOf" srcId="{3C42A051-9558-422F-B201-904995599B6F}" destId="{61A1DF79-B966-4178-8F0B-D5F71C29A4B2}" srcOrd="2" destOrd="0" presId="urn:microsoft.com/office/officeart/2005/8/layout/cycle4"/>
    <dgm:cxn modelId="{332DABAD-05AB-4DE5-9BFE-A46F16FD669A}" type="presParOf" srcId="{61A1DF79-B966-4178-8F0B-D5F71C29A4B2}" destId="{272082A0-316B-4E10-99B6-B6E8775094AE}" srcOrd="0" destOrd="0" presId="urn:microsoft.com/office/officeart/2005/8/layout/cycle4"/>
    <dgm:cxn modelId="{97CE23FA-9887-4916-BBE3-B6402C0AA114}" type="presParOf" srcId="{61A1DF79-B966-4178-8F0B-D5F71C29A4B2}" destId="{C270327C-0A4D-4AEE-8CCF-28D66677B267}" srcOrd="1" destOrd="0" presId="urn:microsoft.com/office/officeart/2005/8/layout/cycle4"/>
    <dgm:cxn modelId="{6D5FC792-78D1-4CB7-9DED-1D7BB78C3F61}" type="presParOf" srcId="{3C42A051-9558-422F-B201-904995599B6F}" destId="{F52026BF-0E34-4B59-A4A5-01F1CC94D1E2}" srcOrd="3" destOrd="0" presId="urn:microsoft.com/office/officeart/2005/8/layout/cycle4"/>
    <dgm:cxn modelId="{468C7355-5DFA-4B9F-B150-0774051F5F5E}" type="presParOf" srcId="{F52026BF-0E34-4B59-A4A5-01F1CC94D1E2}" destId="{582D5FF5-1F5E-41B6-8BAC-433A279097B8}" srcOrd="0" destOrd="0" presId="urn:microsoft.com/office/officeart/2005/8/layout/cycle4"/>
    <dgm:cxn modelId="{65EEFDF6-A3B5-483C-969A-3899C0405059}" type="presParOf" srcId="{F52026BF-0E34-4B59-A4A5-01F1CC94D1E2}" destId="{3F62736C-7C98-4FC3-9F24-627962734088}" srcOrd="1" destOrd="0" presId="urn:microsoft.com/office/officeart/2005/8/layout/cycle4"/>
    <dgm:cxn modelId="{0D7AE165-C901-4E0C-8F99-E536F18939B9}" type="presParOf" srcId="{3C42A051-9558-422F-B201-904995599B6F}" destId="{C16D30CA-0472-44C6-9313-BFB7C2D17B59}" srcOrd="4" destOrd="0" presId="urn:microsoft.com/office/officeart/2005/8/layout/cycle4"/>
    <dgm:cxn modelId="{AE917ADB-2FCB-44DE-84D3-9D493F826624}" type="presParOf" srcId="{D1CA9247-10E7-4681-A461-49DF01F81341}" destId="{1A73A61C-CDC4-4B65-ACA2-5A7452E36F1C}" srcOrd="1" destOrd="0" presId="urn:microsoft.com/office/officeart/2005/8/layout/cycle4"/>
    <dgm:cxn modelId="{658C0C7F-4F6B-4053-ACFF-89FBBCAABFF2}" type="presParOf" srcId="{1A73A61C-CDC4-4B65-ACA2-5A7452E36F1C}" destId="{F5D6DD24-7182-49CF-BE16-7312CB41FDFC}" srcOrd="0" destOrd="0" presId="urn:microsoft.com/office/officeart/2005/8/layout/cycle4"/>
    <dgm:cxn modelId="{0063C5ED-0A22-4A3D-A53C-17F5E4311B49}" type="presParOf" srcId="{1A73A61C-CDC4-4B65-ACA2-5A7452E36F1C}" destId="{7548056E-D7BA-4CC2-AC1B-3C83BB5D841A}" srcOrd="1" destOrd="0" presId="urn:microsoft.com/office/officeart/2005/8/layout/cycle4"/>
    <dgm:cxn modelId="{9BEB4592-7606-41A2-90D9-FBADE3A46FF2}" type="presParOf" srcId="{1A73A61C-CDC4-4B65-ACA2-5A7452E36F1C}" destId="{172BDAC6-5B45-45A8-93CD-BDD820A7535C}" srcOrd="2" destOrd="0" presId="urn:microsoft.com/office/officeart/2005/8/layout/cycle4"/>
    <dgm:cxn modelId="{B2791810-7D61-4737-907B-10D0B8148EA3}" type="presParOf" srcId="{1A73A61C-CDC4-4B65-ACA2-5A7452E36F1C}" destId="{87A1B198-5CC5-4112-8C21-D4F2AF2F2103}" srcOrd="3" destOrd="0" presId="urn:microsoft.com/office/officeart/2005/8/layout/cycle4"/>
    <dgm:cxn modelId="{3B1DE3A9-3FD4-431A-84EB-A7EA1247DA98}" type="presParOf" srcId="{1A73A61C-CDC4-4B65-ACA2-5A7452E36F1C}" destId="{2F12BBEB-588C-4B56-8F6B-FEE9ED6FDD6F}" srcOrd="4" destOrd="0" presId="urn:microsoft.com/office/officeart/2005/8/layout/cycle4"/>
    <dgm:cxn modelId="{544F5BF7-9AE8-44FA-BF62-3B8C4829DC1E}" type="presParOf" srcId="{D1CA9247-10E7-4681-A461-49DF01F81341}" destId="{9A19CE8F-0D4E-49A7-AC3A-D411B9E88ECE}" srcOrd="2" destOrd="0" presId="urn:microsoft.com/office/officeart/2005/8/layout/cycle4"/>
    <dgm:cxn modelId="{3ABB5AC0-9D4B-410D-A4EA-3B54568F7605}" type="presParOf" srcId="{D1CA9247-10E7-4681-A461-49DF01F81341}" destId="{F9203A80-5BBF-4DD3-9CE8-5D246EDA7B20}" srcOrd="3" destOrd="0" presId="urn:microsoft.com/office/officeart/2005/8/layout/cycle4"/>
  </dgm:cxnLst>
  <dgm:bg/>
  <dgm:whole/>
</dgm:dataModel>
</file>

<file path=ppt/diagrams/data3.xml><?xml version="1.0" encoding="utf-8"?>
<dgm:dataModel xmlns:dgm="http://schemas.openxmlformats.org/drawingml/2006/diagram" xmlns:a="http://schemas.openxmlformats.org/drawingml/2006/main">
  <dgm:ptLst>
    <dgm:pt modelId="{D21105D2-24A1-428A-98E2-A3F64D992E03}" type="doc">
      <dgm:prSet loTypeId="urn:microsoft.com/office/officeart/2005/8/layout/vList4" loCatId="list" qsTypeId="urn:microsoft.com/office/officeart/2005/8/quickstyle/simple1" qsCatId="simple" csTypeId="urn:microsoft.com/office/officeart/2005/8/colors/accent1_2" csCatId="accent1" phldr="1"/>
      <dgm:spPr/>
      <dgm:t>
        <a:bodyPr/>
        <a:lstStyle/>
        <a:p>
          <a:endParaRPr lang="el-GR"/>
        </a:p>
      </dgm:t>
    </dgm:pt>
    <dgm:pt modelId="{577281F6-7634-4B96-BEB9-1C0992781C64}">
      <dgm:prSet phldrT="[Κείμενο]"/>
      <dgm:spPr/>
      <dgm:t>
        <a:bodyPr/>
        <a:lstStyle/>
        <a:p>
          <a:r>
            <a:rPr lang="en-US" dirty="0" smtClean="0"/>
            <a:t>flashcards</a:t>
          </a:r>
          <a:endParaRPr lang="el-GR" dirty="0"/>
        </a:p>
      </dgm:t>
    </dgm:pt>
    <dgm:pt modelId="{B370CC2F-D74C-4469-9A05-23043EEA3730}" type="parTrans" cxnId="{85EC2EE7-A8EB-483B-940D-60AB907666AC}">
      <dgm:prSet/>
      <dgm:spPr/>
      <dgm:t>
        <a:bodyPr/>
        <a:lstStyle/>
        <a:p>
          <a:endParaRPr lang="el-GR"/>
        </a:p>
      </dgm:t>
    </dgm:pt>
    <dgm:pt modelId="{9199F33D-3961-40AB-8E6A-977277777915}" type="sibTrans" cxnId="{85EC2EE7-A8EB-483B-940D-60AB907666AC}">
      <dgm:prSet/>
      <dgm:spPr/>
      <dgm:t>
        <a:bodyPr/>
        <a:lstStyle/>
        <a:p>
          <a:endParaRPr lang="el-GR"/>
        </a:p>
      </dgm:t>
    </dgm:pt>
    <dgm:pt modelId="{CBCE16F1-5217-41DB-8993-88E7A7586878}">
      <dgm:prSet phldrT="[Κείμενο]"/>
      <dgm:spPr/>
      <dgm:t>
        <a:bodyPr/>
        <a:lstStyle/>
        <a:p>
          <a:r>
            <a:rPr lang="el-GR" dirty="0" smtClean="0"/>
            <a:t>Αντιστοίχιση</a:t>
          </a:r>
          <a:endParaRPr lang="el-GR" dirty="0"/>
        </a:p>
      </dgm:t>
    </dgm:pt>
    <dgm:pt modelId="{4C6C92F7-DA04-4E93-9312-C78C7A9D17C7}" type="parTrans" cxnId="{46A04E77-F921-4E41-AB7B-3BD072EC982D}">
      <dgm:prSet/>
      <dgm:spPr/>
      <dgm:t>
        <a:bodyPr/>
        <a:lstStyle/>
        <a:p>
          <a:endParaRPr lang="el-GR"/>
        </a:p>
      </dgm:t>
    </dgm:pt>
    <dgm:pt modelId="{E75D984A-8D34-4507-A28F-C64ADEBF010B}" type="sibTrans" cxnId="{46A04E77-F921-4E41-AB7B-3BD072EC982D}">
      <dgm:prSet/>
      <dgm:spPr/>
      <dgm:t>
        <a:bodyPr/>
        <a:lstStyle/>
        <a:p>
          <a:endParaRPr lang="el-GR"/>
        </a:p>
      </dgm:t>
    </dgm:pt>
    <dgm:pt modelId="{D9EF8EA1-E353-41A4-9FAF-932D001BFF8E}">
      <dgm:prSet phldrT="[Κείμενο]"/>
      <dgm:spPr/>
      <dgm:t>
        <a:bodyPr/>
        <a:lstStyle/>
        <a:p>
          <a:r>
            <a:rPr lang="el-GR" dirty="0" smtClean="0"/>
            <a:t>Κουίζ</a:t>
          </a:r>
          <a:endParaRPr lang="el-GR" dirty="0"/>
        </a:p>
      </dgm:t>
    </dgm:pt>
    <dgm:pt modelId="{9A53F10C-F044-462F-A10A-587690291925}" type="parTrans" cxnId="{BA254251-0205-4A75-BF30-7AF5C85F9E54}">
      <dgm:prSet/>
      <dgm:spPr/>
      <dgm:t>
        <a:bodyPr/>
        <a:lstStyle/>
        <a:p>
          <a:endParaRPr lang="el-GR"/>
        </a:p>
      </dgm:t>
    </dgm:pt>
    <dgm:pt modelId="{D6EFF7D0-CF42-46DA-AD3D-B28C648E136E}" type="sibTrans" cxnId="{BA254251-0205-4A75-BF30-7AF5C85F9E54}">
      <dgm:prSet/>
      <dgm:spPr/>
      <dgm:t>
        <a:bodyPr/>
        <a:lstStyle/>
        <a:p>
          <a:endParaRPr lang="el-GR"/>
        </a:p>
      </dgm:t>
    </dgm:pt>
    <dgm:pt modelId="{03037E15-A1C4-4EF6-987F-815BAE1DD5D1}">
      <dgm:prSet phldrT="[Κείμενο]"/>
      <dgm:spPr/>
      <dgm:t>
        <a:bodyPr/>
        <a:lstStyle/>
        <a:p>
          <a:r>
            <a:rPr lang="el-GR" smtClean="0"/>
            <a:t>Παιχνίδι μνήμης</a:t>
          </a:r>
          <a:endParaRPr lang="el-GR" dirty="0"/>
        </a:p>
      </dgm:t>
    </dgm:pt>
    <dgm:pt modelId="{61CB9A1F-8332-4711-8CBE-28969A77AA66}" type="sibTrans" cxnId="{B22C7909-86F1-466E-AA58-442633985C8B}">
      <dgm:prSet/>
      <dgm:spPr/>
      <dgm:t>
        <a:bodyPr/>
        <a:lstStyle/>
        <a:p>
          <a:endParaRPr lang="el-GR"/>
        </a:p>
      </dgm:t>
    </dgm:pt>
    <dgm:pt modelId="{BB6E2BFB-4894-4E9A-9C22-E1E7270E4527}" type="parTrans" cxnId="{B22C7909-86F1-466E-AA58-442633985C8B}">
      <dgm:prSet/>
      <dgm:spPr/>
      <dgm:t>
        <a:bodyPr/>
        <a:lstStyle/>
        <a:p>
          <a:endParaRPr lang="el-GR"/>
        </a:p>
      </dgm:t>
    </dgm:pt>
    <dgm:pt modelId="{FF7D4A2C-ACB0-453C-83D7-AD88CA30083B}">
      <dgm:prSet phldrT="[Κείμενο]"/>
      <dgm:spPr/>
      <dgm:t>
        <a:bodyPr/>
        <a:lstStyle/>
        <a:p>
          <a:r>
            <a:rPr lang="el-GR" smtClean="0"/>
            <a:t>Κρεμάλα</a:t>
          </a:r>
          <a:endParaRPr lang="el-GR" dirty="0"/>
        </a:p>
      </dgm:t>
    </dgm:pt>
    <dgm:pt modelId="{22AC44E7-C0FF-4E5A-B318-CEFCC1D1DB0B}" type="sibTrans" cxnId="{FF8FF89E-39F3-4C67-B896-61AB067B9DD3}">
      <dgm:prSet/>
      <dgm:spPr/>
      <dgm:t>
        <a:bodyPr/>
        <a:lstStyle/>
        <a:p>
          <a:endParaRPr lang="el-GR"/>
        </a:p>
      </dgm:t>
    </dgm:pt>
    <dgm:pt modelId="{80F2A058-810F-4AB8-B6A3-6C2D0D4C0409}" type="parTrans" cxnId="{FF8FF89E-39F3-4C67-B896-61AB067B9DD3}">
      <dgm:prSet/>
      <dgm:spPr/>
      <dgm:t>
        <a:bodyPr/>
        <a:lstStyle/>
        <a:p>
          <a:endParaRPr lang="el-GR"/>
        </a:p>
      </dgm:t>
    </dgm:pt>
    <dgm:pt modelId="{C1965AE1-76BB-46CA-BDAC-84DC7A6B049B}">
      <dgm:prSet phldrT="[Κείμενο]"/>
      <dgm:spPr/>
      <dgm:t>
        <a:bodyPr/>
        <a:lstStyle/>
        <a:p>
          <a:r>
            <a:rPr lang="el-GR" dirty="0" smtClean="0"/>
            <a:t>Τρίλιζα</a:t>
          </a:r>
          <a:endParaRPr lang="el-GR" dirty="0"/>
        </a:p>
      </dgm:t>
    </dgm:pt>
    <dgm:pt modelId="{4ACC63D9-125E-4C29-8E59-7067FA9BE3E6}" type="parTrans" cxnId="{76F919F5-29A3-4099-ACB1-B322B81DA694}">
      <dgm:prSet/>
      <dgm:spPr/>
      <dgm:t>
        <a:bodyPr/>
        <a:lstStyle/>
        <a:p>
          <a:endParaRPr lang="el-GR"/>
        </a:p>
      </dgm:t>
    </dgm:pt>
    <dgm:pt modelId="{B5FE20A5-7E98-4C6F-95A7-98ABD335ACB8}" type="sibTrans" cxnId="{76F919F5-29A3-4099-ACB1-B322B81DA694}">
      <dgm:prSet/>
      <dgm:spPr/>
      <dgm:t>
        <a:bodyPr/>
        <a:lstStyle/>
        <a:p>
          <a:endParaRPr lang="el-GR"/>
        </a:p>
      </dgm:t>
    </dgm:pt>
    <dgm:pt modelId="{8FFB39AB-1532-4706-B0D8-677C0E9DFE7C}" type="pres">
      <dgm:prSet presAssocID="{D21105D2-24A1-428A-98E2-A3F64D992E03}" presName="linear" presStyleCnt="0">
        <dgm:presLayoutVars>
          <dgm:dir/>
          <dgm:resizeHandles val="exact"/>
        </dgm:presLayoutVars>
      </dgm:prSet>
      <dgm:spPr/>
      <dgm:t>
        <a:bodyPr/>
        <a:lstStyle/>
        <a:p>
          <a:endParaRPr lang="el-GR"/>
        </a:p>
      </dgm:t>
    </dgm:pt>
    <dgm:pt modelId="{9B8CFB62-FB93-4AF5-80F3-A63260097E4B}" type="pres">
      <dgm:prSet presAssocID="{577281F6-7634-4B96-BEB9-1C0992781C64}" presName="comp" presStyleCnt="0"/>
      <dgm:spPr/>
    </dgm:pt>
    <dgm:pt modelId="{9BC56A6C-6081-4E96-85CD-B7FB137583F8}" type="pres">
      <dgm:prSet presAssocID="{577281F6-7634-4B96-BEB9-1C0992781C64}" presName="box" presStyleLbl="node1" presStyleIdx="0" presStyleCnt="4" custLinFactNeighborX="-14063"/>
      <dgm:spPr/>
      <dgm:t>
        <a:bodyPr/>
        <a:lstStyle/>
        <a:p>
          <a:endParaRPr lang="el-GR"/>
        </a:p>
      </dgm:t>
    </dgm:pt>
    <dgm:pt modelId="{0A577E35-3806-4A64-AFBD-E58C8EFA72F3}" type="pres">
      <dgm:prSet presAssocID="{577281F6-7634-4B96-BEB9-1C0992781C64}" presName="img" presStyleLbl="fgImgPlace1" presStyleIdx="0" presStyleCnt="4"/>
      <dgm:spPr/>
    </dgm:pt>
    <dgm:pt modelId="{5618225C-E6FB-4BB9-AA71-A06A0CBA7571}" type="pres">
      <dgm:prSet presAssocID="{577281F6-7634-4B96-BEB9-1C0992781C64}" presName="text" presStyleLbl="node1" presStyleIdx="0" presStyleCnt="4">
        <dgm:presLayoutVars>
          <dgm:bulletEnabled val="1"/>
        </dgm:presLayoutVars>
      </dgm:prSet>
      <dgm:spPr/>
      <dgm:t>
        <a:bodyPr/>
        <a:lstStyle/>
        <a:p>
          <a:endParaRPr lang="el-GR"/>
        </a:p>
      </dgm:t>
    </dgm:pt>
    <dgm:pt modelId="{5D4B1506-F517-4957-AEF4-DE9B71C964F8}" type="pres">
      <dgm:prSet presAssocID="{9199F33D-3961-40AB-8E6A-977277777915}" presName="spacer" presStyleCnt="0"/>
      <dgm:spPr/>
    </dgm:pt>
    <dgm:pt modelId="{BBE0E1D8-8A42-4BF0-A46B-16E3DDB14CB2}" type="pres">
      <dgm:prSet presAssocID="{CBCE16F1-5217-41DB-8993-88E7A7586878}" presName="comp" presStyleCnt="0"/>
      <dgm:spPr/>
    </dgm:pt>
    <dgm:pt modelId="{124BC97E-C159-4A15-8422-43794A3918F5}" type="pres">
      <dgm:prSet presAssocID="{CBCE16F1-5217-41DB-8993-88E7A7586878}" presName="box" presStyleLbl="node1" presStyleIdx="1" presStyleCnt="4"/>
      <dgm:spPr/>
      <dgm:t>
        <a:bodyPr/>
        <a:lstStyle/>
        <a:p>
          <a:endParaRPr lang="el-GR"/>
        </a:p>
      </dgm:t>
    </dgm:pt>
    <dgm:pt modelId="{984EE5E1-9502-4459-BBFA-5094AFB25D8C}" type="pres">
      <dgm:prSet presAssocID="{CBCE16F1-5217-41DB-8993-88E7A7586878}" presName="img" presStyleLbl="fgImgPlace1" presStyleIdx="1" presStyleCnt="4"/>
      <dgm:spPr/>
    </dgm:pt>
    <dgm:pt modelId="{1862DFB4-CBAB-4DFA-BD96-38831DAE81D4}" type="pres">
      <dgm:prSet presAssocID="{CBCE16F1-5217-41DB-8993-88E7A7586878}" presName="text" presStyleLbl="node1" presStyleIdx="1" presStyleCnt="4">
        <dgm:presLayoutVars>
          <dgm:bulletEnabled val="1"/>
        </dgm:presLayoutVars>
      </dgm:prSet>
      <dgm:spPr/>
      <dgm:t>
        <a:bodyPr/>
        <a:lstStyle/>
        <a:p>
          <a:endParaRPr lang="el-GR"/>
        </a:p>
      </dgm:t>
    </dgm:pt>
    <dgm:pt modelId="{D3B1B7A1-1E5D-4E44-AB49-A3743A016D94}" type="pres">
      <dgm:prSet presAssocID="{E75D984A-8D34-4507-A28F-C64ADEBF010B}" presName="spacer" presStyleCnt="0"/>
      <dgm:spPr/>
    </dgm:pt>
    <dgm:pt modelId="{F296EB73-6007-454B-97B7-0521418AB911}" type="pres">
      <dgm:prSet presAssocID="{D9EF8EA1-E353-41A4-9FAF-932D001BFF8E}" presName="comp" presStyleCnt="0"/>
      <dgm:spPr/>
    </dgm:pt>
    <dgm:pt modelId="{FC43537A-F629-4D24-9FD9-06BE0FBF9519}" type="pres">
      <dgm:prSet presAssocID="{D9EF8EA1-E353-41A4-9FAF-932D001BFF8E}" presName="box" presStyleLbl="node1" presStyleIdx="2" presStyleCnt="4"/>
      <dgm:spPr/>
      <dgm:t>
        <a:bodyPr/>
        <a:lstStyle/>
        <a:p>
          <a:endParaRPr lang="el-GR"/>
        </a:p>
      </dgm:t>
    </dgm:pt>
    <dgm:pt modelId="{8F3FDED2-B388-44CB-9E27-633B4D414CAF}" type="pres">
      <dgm:prSet presAssocID="{D9EF8EA1-E353-41A4-9FAF-932D001BFF8E}" presName="img" presStyleLbl="fgImgPlace1" presStyleIdx="2" presStyleCnt="4"/>
      <dgm:spPr/>
    </dgm:pt>
    <dgm:pt modelId="{DD5F43AD-ECAC-4CC5-9F48-1FE5136EAEDD}" type="pres">
      <dgm:prSet presAssocID="{D9EF8EA1-E353-41A4-9FAF-932D001BFF8E}" presName="text" presStyleLbl="node1" presStyleIdx="2" presStyleCnt="4">
        <dgm:presLayoutVars>
          <dgm:bulletEnabled val="1"/>
        </dgm:presLayoutVars>
      </dgm:prSet>
      <dgm:spPr/>
      <dgm:t>
        <a:bodyPr/>
        <a:lstStyle/>
        <a:p>
          <a:endParaRPr lang="el-GR"/>
        </a:p>
      </dgm:t>
    </dgm:pt>
    <dgm:pt modelId="{C96D2C7C-8159-4B19-A082-5A56A6E03ABE}" type="pres">
      <dgm:prSet presAssocID="{D6EFF7D0-CF42-46DA-AD3D-B28C648E136E}" presName="spacer" presStyleCnt="0"/>
      <dgm:spPr/>
    </dgm:pt>
    <dgm:pt modelId="{DF12DF76-74E1-4B1A-B710-C250FF2E5A65}" type="pres">
      <dgm:prSet presAssocID="{C1965AE1-76BB-46CA-BDAC-84DC7A6B049B}" presName="comp" presStyleCnt="0"/>
      <dgm:spPr/>
    </dgm:pt>
    <dgm:pt modelId="{40EB1E99-E909-445A-BED6-B4A1A30E3726}" type="pres">
      <dgm:prSet presAssocID="{C1965AE1-76BB-46CA-BDAC-84DC7A6B049B}" presName="box" presStyleLbl="node1" presStyleIdx="3" presStyleCnt="4"/>
      <dgm:spPr/>
      <dgm:t>
        <a:bodyPr/>
        <a:lstStyle/>
        <a:p>
          <a:endParaRPr lang="el-GR"/>
        </a:p>
      </dgm:t>
    </dgm:pt>
    <dgm:pt modelId="{F281DB00-0496-4BA0-8566-96D0FB15E735}" type="pres">
      <dgm:prSet presAssocID="{C1965AE1-76BB-46CA-BDAC-84DC7A6B049B}" presName="img" presStyleLbl="fgImgPlace1" presStyleIdx="3" presStyleCnt="4"/>
      <dgm:spPr/>
    </dgm:pt>
    <dgm:pt modelId="{A00E51CD-9271-4FB2-A51B-03D68FD5A310}" type="pres">
      <dgm:prSet presAssocID="{C1965AE1-76BB-46CA-BDAC-84DC7A6B049B}" presName="text" presStyleLbl="node1" presStyleIdx="3" presStyleCnt="4">
        <dgm:presLayoutVars>
          <dgm:bulletEnabled val="1"/>
        </dgm:presLayoutVars>
      </dgm:prSet>
      <dgm:spPr/>
      <dgm:t>
        <a:bodyPr/>
        <a:lstStyle/>
        <a:p>
          <a:endParaRPr lang="el-GR"/>
        </a:p>
      </dgm:t>
    </dgm:pt>
  </dgm:ptLst>
  <dgm:cxnLst>
    <dgm:cxn modelId="{B67B397E-B72A-44E8-98D5-7086EF2B591B}" type="presOf" srcId="{FF7D4A2C-ACB0-453C-83D7-AD88CA30083B}" destId="{1862DFB4-CBAB-4DFA-BD96-38831DAE81D4}" srcOrd="1" destOrd="2" presId="urn:microsoft.com/office/officeart/2005/8/layout/vList4"/>
    <dgm:cxn modelId="{2F88689B-A74D-4C63-AFFA-A64B6E1A7118}" type="presOf" srcId="{FF7D4A2C-ACB0-453C-83D7-AD88CA30083B}" destId="{124BC97E-C159-4A15-8422-43794A3918F5}" srcOrd="0" destOrd="2" presId="urn:microsoft.com/office/officeart/2005/8/layout/vList4"/>
    <dgm:cxn modelId="{DF0A1F0F-FE0E-4F6B-BA98-CEAAC008B560}" type="presOf" srcId="{C1965AE1-76BB-46CA-BDAC-84DC7A6B049B}" destId="{40EB1E99-E909-445A-BED6-B4A1A30E3726}" srcOrd="0" destOrd="0" presId="urn:microsoft.com/office/officeart/2005/8/layout/vList4"/>
    <dgm:cxn modelId="{85EC2EE7-A8EB-483B-940D-60AB907666AC}" srcId="{D21105D2-24A1-428A-98E2-A3F64D992E03}" destId="{577281F6-7634-4B96-BEB9-1C0992781C64}" srcOrd="0" destOrd="0" parTransId="{B370CC2F-D74C-4469-9A05-23043EEA3730}" sibTransId="{9199F33D-3961-40AB-8E6A-977277777915}"/>
    <dgm:cxn modelId="{C53D5DCF-095C-4AEF-BD07-194313E30DCE}" type="presOf" srcId="{577281F6-7634-4B96-BEB9-1C0992781C64}" destId="{5618225C-E6FB-4BB9-AA71-A06A0CBA7571}" srcOrd="1" destOrd="0" presId="urn:microsoft.com/office/officeart/2005/8/layout/vList4"/>
    <dgm:cxn modelId="{76F919F5-29A3-4099-ACB1-B322B81DA694}" srcId="{D21105D2-24A1-428A-98E2-A3F64D992E03}" destId="{C1965AE1-76BB-46CA-BDAC-84DC7A6B049B}" srcOrd="3" destOrd="0" parTransId="{4ACC63D9-125E-4C29-8E59-7067FA9BE3E6}" sibTransId="{B5FE20A5-7E98-4C6F-95A7-98ABD335ACB8}"/>
    <dgm:cxn modelId="{1B629569-3F5A-41A2-95AC-EAC8F1A19561}" type="presOf" srcId="{D21105D2-24A1-428A-98E2-A3F64D992E03}" destId="{8FFB39AB-1532-4706-B0D8-677C0E9DFE7C}" srcOrd="0" destOrd="0" presId="urn:microsoft.com/office/officeart/2005/8/layout/vList4"/>
    <dgm:cxn modelId="{46A04E77-F921-4E41-AB7B-3BD072EC982D}" srcId="{D21105D2-24A1-428A-98E2-A3F64D992E03}" destId="{CBCE16F1-5217-41DB-8993-88E7A7586878}" srcOrd="1" destOrd="0" parTransId="{4C6C92F7-DA04-4E93-9312-C78C7A9D17C7}" sibTransId="{E75D984A-8D34-4507-A28F-C64ADEBF010B}"/>
    <dgm:cxn modelId="{C7237527-C404-4411-A9A2-9F495B9B8D76}" type="presOf" srcId="{D9EF8EA1-E353-41A4-9FAF-932D001BFF8E}" destId="{FC43537A-F629-4D24-9FD9-06BE0FBF9519}" srcOrd="0" destOrd="0" presId="urn:microsoft.com/office/officeart/2005/8/layout/vList4"/>
    <dgm:cxn modelId="{B22C7909-86F1-466E-AA58-442633985C8B}" srcId="{CBCE16F1-5217-41DB-8993-88E7A7586878}" destId="{03037E15-A1C4-4EF6-987F-815BAE1DD5D1}" srcOrd="0" destOrd="0" parTransId="{BB6E2BFB-4894-4E9A-9C22-E1E7270E4527}" sibTransId="{61CB9A1F-8332-4711-8CBE-28969A77AA66}"/>
    <dgm:cxn modelId="{BA041060-5CC7-41EB-A5A5-5895A678150C}" type="presOf" srcId="{D9EF8EA1-E353-41A4-9FAF-932D001BFF8E}" destId="{DD5F43AD-ECAC-4CC5-9F48-1FE5136EAEDD}" srcOrd="1" destOrd="0" presId="urn:microsoft.com/office/officeart/2005/8/layout/vList4"/>
    <dgm:cxn modelId="{34B0C366-C11F-456A-8F8F-7E79BE9692BC}" type="presOf" srcId="{CBCE16F1-5217-41DB-8993-88E7A7586878}" destId="{1862DFB4-CBAB-4DFA-BD96-38831DAE81D4}" srcOrd="1" destOrd="0" presId="urn:microsoft.com/office/officeart/2005/8/layout/vList4"/>
    <dgm:cxn modelId="{03C9C343-E382-45B8-A590-C697717E57B5}" type="presOf" srcId="{577281F6-7634-4B96-BEB9-1C0992781C64}" destId="{9BC56A6C-6081-4E96-85CD-B7FB137583F8}" srcOrd="0" destOrd="0" presId="urn:microsoft.com/office/officeart/2005/8/layout/vList4"/>
    <dgm:cxn modelId="{FF8FF89E-39F3-4C67-B896-61AB067B9DD3}" srcId="{CBCE16F1-5217-41DB-8993-88E7A7586878}" destId="{FF7D4A2C-ACB0-453C-83D7-AD88CA30083B}" srcOrd="1" destOrd="0" parTransId="{80F2A058-810F-4AB8-B6A3-6C2D0D4C0409}" sibTransId="{22AC44E7-C0FF-4E5A-B318-CEFCC1D1DB0B}"/>
    <dgm:cxn modelId="{480C9AEC-3F20-4645-8D9F-536B45196CAE}" type="presOf" srcId="{C1965AE1-76BB-46CA-BDAC-84DC7A6B049B}" destId="{A00E51CD-9271-4FB2-A51B-03D68FD5A310}" srcOrd="1" destOrd="0" presId="urn:microsoft.com/office/officeart/2005/8/layout/vList4"/>
    <dgm:cxn modelId="{08460C4F-AD30-4754-AAA1-65D396D03D67}" type="presOf" srcId="{03037E15-A1C4-4EF6-987F-815BAE1DD5D1}" destId="{124BC97E-C159-4A15-8422-43794A3918F5}" srcOrd="0" destOrd="1" presId="urn:microsoft.com/office/officeart/2005/8/layout/vList4"/>
    <dgm:cxn modelId="{BA254251-0205-4A75-BF30-7AF5C85F9E54}" srcId="{D21105D2-24A1-428A-98E2-A3F64D992E03}" destId="{D9EF8EA1-E353-41A4-9FAF-932D001BFF8E}" srcOrd="2" destOrd="0" parTransId="{9A53F10C-F044-462F-A10A-587690291925}" sibTransId="{D6EFF7D0-CF42-46DA-AD3D-B28C648E136E}"/>
    <dgm:cxn modelId="{F9E0CFA1-DF64-4075-AE24-430B445B49AA}" type="presOf" srcId="{CBCE16F1-5217-41DB-8993-88E7A7586878}" destId="{124BC97E-C159-4A15-8422-43794A3918F5}" srcOrd="0" destOrd="0" presId="urn:microsoft.com/office/officeart/2005/8/layout/vList4"/>
    <dgm:cxn modelId="{45507DB5-5AD4-4B33-A5D7-24CA698B0E5E}" type="presOf" srcId="{03037E15-A1C4-4EF6-987F-815BAE1DD5D1}" destId="{1862DFB4-CBAB-4DFA-BD96-38831DAE81D4}" srcOrd="1" destOrd="1" presId="urn:microsoft.com/office/officeart/2005/8/layout/vList4"/>
    <dgm:cxn modelId="{E7E8CBB2-3C9E-4CBA-9892-96B650F26DCC}" type="presParOf" srcId="{8FFB39AB-1532-4706-B0D8-677C0E9DFE7C}" destId="{9B8CFB62-FB93-4AF5-80F3-A63260097E4B}" srcOrd="0" destOrd="0" presId="urn:microsoft.com/office/officeart/2005/8/layout/vList4"/>
    <dgm:cxn modelId="{9EE07D56-6A3A-49BA-AB49-B16FEE94CC5A}" type="presParOf" srcId="{9B8CFB62-FB93-4AF5-80F3-A63260097E4B}" destId="{9BC56A6C-6081-4E96-85CD-B7FB137583F8}" srcOrd="0" destOrd="0" presId="urn:microsoft.com/office/officeart/2005/8/layout/vList4"/>
    <dgm:cxn modelId="{9B29BEED-D39D-4900-ABED-BE74752055D2}" type="presParOf" srcId="{9B8CFB62-FB93-4AF5-80F3-A63260097E4B}" destId="{0A577E35-3806-4A64-AFBD-E58C8EFA72F3}" srcOrd="1" destOrd="0" presId="urn:microsoft.com/office/officeart/2005/8/layout/vList4"/>
    <dgm:cxn modelId="{0FD54B0E-F5AD-4464-A70F-53ACE3F32783}" type="presParOf" srcId="{9B8CFB62-FB93-4AF5-80F3-A63260097E4B}" destId="{5618225C-E6FB-4BB9-AA71-A06A0CBA7571}" srcOrd="2" destOrd="0" presId="urn:microsoft.com/office/officeart/2005/8/layout/vList4"/>
    <dgm:cxn modelId="{D62D7F35-7F55-4F09-8895-A96EF9FC7FA0}" type="presParOf" srcId="{8FFB39AB-1532-4706-B0D8-677C0E9DFE7C}" destId="{5D4B1506-F517-4957-AEF4-DE9B71C964F8}" srcOrd="1" destOrd="0" presId="urn:microsoft.com/office/officeart/2005/8/layout/vList4"/>
    <dgm:cxn modelId="{DE755628-1C77-4891-A059-C648BE7C423C}" type="presParOf" srcId="{8FFB39AB-1532-4706-B0D8-677C0E9DFE7C}" destId="{BBE0E1D8-8A42-4BF0-A46B-16E3DDB14CB2}" srcOrd="2" destOrd="0" presId="urn:microsoft.com/office/officeart/2005/8/layout/vList4"/>
    <dgm:cxn modelId="{FBF6DE54-80BB-49F8-A1AD-0C7EAE6BF508}" type="presParOf" srcId="{BBE0E1D8-8A42-4BF0-A46B-16E3DDB14CB2}" destId="{124BC97E-C159-4A15-8422-43794A3918F5}" srcOrd="0" destOrd="0" presId="urn:microsoft.com/office/officeart/2005/8/layout/vList4"/>
    <dgm:cxn modelId="{9A06A34B-BBBB-4A4E-97F8-F80680BBBAB6}" type="presParOf" srcId="{BBE0E1D8-8A42-4BF0-A46B-16E3DDB14CB2}" destId="{984EE5E1-9502-4459-BBFA-5094AFB25D8C}" srcOrd="1" destOrd="0" presId="urn:microsoft.com/office/officeart/2005/8/layout/vList4"/>
    <dgm:cxn modelId="{28907900-835B-4399-9C2C-EFD8B0C90843}" type="presParOf" srcId="{BBE0E1D8-8A42-4BF0-A46B-16E3DDB14CB2}" destId="{1862DFB4-CBAB-4DFA-BD96-38831DAE81D4}" srcOrd="2" destOrd="0" presId="urn:microsoft.com/office/officeart/2005/8/layout/vList4"/>
    <dgm:cxn modelId="{63B28566-4E4B-4619-90BE-78C47457D926}" type="presParOf" srcId="{8FFB39AB-1532-4706-B0D8-677C0E9DFE7C}" destId="{D3B1B7A1-1E5D-4E44-AB49-A3743A016D94}" srcOrd="3" destOrd="0" presId="urn:microsoft.com/office/officeart/2005/8/layout/vList4"/>
    <dgm:cxn modelId="{B208AE94-E5DF-4F74-B5B4-006FA23648CF}" type="presParOf" srcId="{8FFB39AB-1532-4706-B0D8-677C0E9DFE7C}" destId="{F296EB73-6007-454B-97B7-0521418AB911}" srcOrd="4" destOrd="0" presId="urn:microsoft.com/office/officeart/2005/8/layout/vList4"/>
    <dgm:cxn modelId="{CA851AF3-3AC6-4E51-85CC-EFF255AB13F6}" type="presParOf" srcId="{F296EB73-6007-454B-97B7-0521418AB911}" destId="{FC43537A-F629-4D24-9FD9-06BE0FBF9519}" srcOrd="0" destOrd="0" presId="urn:microsoft.com/office/officeart/2005/8/layout/vList4"/>
    <dgm:cxn modelId="{4900367C-68A6-4BE9-9C27-180A75FE603C}" type="presParOf" srcId="{F296EB73-6007-454B-97B7-0521418AB911}" destId="{8F3FDED2-B388-44CB-9E27-633B4D414CAF}" srcOrd="1" destOrd="0" presId="urn:microsoft.com/office/officeart/2005/8/layout/vList4"/>
    <dgm:cxn modelId="{9BCD1E56-8076-4F9A-952A-9B53FCF04B04}" type="presParOf" srcId="{F296EB73-6007-454B-97B7-0521418AB911}" destId="{DD5F43AD-ECAC-4CC5-9F48-1FE5136EAEDD}" srcOrd="2" destOrd="0" presId="urn:microsoft.com/office/officeart/2005/8/layout/vList4"/>
    <dgm:cxn modelId="{F98EB746-BAB1-42DC-8A35-E417B67CEF7D}" type="presParOf" srcId="{8FFB39AB-1532-4706-B0D8-677C0E9DFE7C}" destId="{C96D2C7C-8159-4B19-A082-5A56A6E03ABE}" srcOrd="5" destOrd="0" presId="urn:microsoft.com/office/officeart/2005/8/layout/vList4"/>
    <dgm:cxn modelId="{C39EFD62-E465-4211-A5CA-583E0515DB88}" type="presParOf" srcId="{8FFB39AB-1532-4706-B0D8-677C0E9DFE7C}" destId="{DF12DF76-74E1-4B1A-B710-C250FF2E5A65}" srcOrd="6" destOrd="0" presId="urn:microsoft.com/office/officeart/2005/8/layout/vList4"/>
    <dgm:cxn modelId="{E2FD45E7-E83B-4160-8235-BED573E44A22}" type="presParOf" srcId="{DF12DF76-74E1-4B1A-B710-C250FF2E5A65}" destId="{40EB1E99-E909-445A-BED6-B4A1A30E3726}" srcOrd="0" destOrd="0" presId="urn:microsoft.com/office/officeart/2005/8/layout/vList4"/>
    <dgm:cxn modelId="{0D20BC91-236D-48B4-9578-A1ACD471144B}" type="presParOf" srcId="{DF12DF76-74E1-4B1A-B710-C250FF2E5A65}" destId="{F281DB00-0496-4BA0-8566-96D0FB15E735}" srcOrd="1" destOrd="0" presId="urn:microsoft.com/office/officeart/2005/8/layout/vList4"/>
    <dgm:cxn modelId="{AC3B6B4D-EAB6-48F4-A5D4-089921DE19CF}" type="presParOf" srcId="{DF12DF76-74E1-4B1A-B710-C250FF2E5A65}" destId="{A00E51CD-9271-4FB2-A51B-03D68FD5A310}" srcOrd="2" destOrd="0" presId="urn:microsoft.com/office/officeart/2005/8/layout/vList4"/>
  </dgm:cxnLst>
  <dgm:bg/>
  <dgm:whole/>
</dgm:dataModel>
</file>

<file path=ppt/diagrams/data4.xml><?xml version="1.0" encoding="utf-8"?>
<dgm:dataModel xmlns:dgm="http://schemas.openxmlformats.org/drawingml/2006/diagram" xmlns:a="http://schemas.openxmlformats.org/drawingml/2006/main">
  <dgm:ptLst>
    <dgm:pt modelId="{D21105D2-24A1-428A-98E2-A3F64D992E03}" type="doc">
      <dgm:prSet loTypeId="urn:microsoft.com/office/officeart/2005/8/layout/vList4" loCatId="list" qsTypeId="urn:microsoft.com/office/officeart/2005/8/quickstyle/simple1" qsCatId="simple" csTypeId="urn:microsoft.com/office/officeart/2005/8/colors/accent1_2" csCatId="accent1" phldr="1"/>
      <dgm:spPr/>
      <dgm:t>
        <a:bodyPr/>
        <a:lstStyle/>
        <a:p>
          <a:endParaRPr lang="el-GR"/>
        </a:p>
      </dgm:t>
    </dgm:pt>
    <dgm:pt modelId="{577281F6-7634-4B96-BEB9-1C0992781C64}">
      <dgm:prSet phldrT="[Κείμενο]"/>
      <dgm:spPr/>
      <dgm:t>
        <a:bodyPr/>
        <a:lstStyle/>
        <a:p>
          <a:r>
            <a:rPr lang="en-US" dirty="0" smtClean="0"/>
            <a:t>puzzle</a:t>
          </a:r>
          <a:endParaRPr lang="el-GR" dirty="0"/>
        </a:p>
      </dgm:t>
    </dgm:pt>
    <dgm:pt modelId="{B370CC2F-D74C-4469-9A05-23043EEA3730}" type="parTrans" cxnId="{85EC2EE7-A8EB-483B-940D-60AB907666AC}">
      <dgm:prSet/>
      <dgm:spPr/>
      <dgm:t>
        <a:bodyPr/>
        <a:lstStyle/>
        <a:p>
          <a:endParaRPr lang="el-GR"/>
        </a:p>
      </dgm:t>
    </dgm:pt>
    <dgm:pt modelId="{9199F33D-3961-40AB-8E6A-977277777915}" type="sibTrans" cxnId="{85EC2EE7-A8EB-483B-940D-60AB907666AC}">
      <dgm:prSet/>
      <dgm:spPr/>
      <dgm:t>
        <a:bodyPr/>
        <a:lstStyle/>
        <a:p>
          <a:endParaRPr lang="el-GR"/>
        </a:p>
      </dgm:t>
    </dgm:pt>
    <dgm:pt modelId="{CBCE16F1-5217-41DB-8993-88E7A7586878}">
      <dgm:prSet phldrT="[Κείμενο]"/>
      <dgm:spPr/>
      <dgm:t>
        <a:bodyPr/>
        <a:lstStyle/>
        <a:p>
          <a:r>
            <a:rPr lang="el-GR" dirty="0" smtClean="0"/>
            <a:t>Βρες τη διαφορά</a:t>
          </a:r>
        </a:p>
        <a:p>
          <a:r>
            <a:rPr lang="el-GR" dirty="0" smtClean="0"/>
            <a:t>Κρεμάλα</a:t>
          </a:r>
          <a:endParaRPr lang="el-GR" dirty="0"/>
        </a:p>
      </dgm:t>
    </dgm:pt>
    <dgm:pt modelId="{4C6C92F7-DA04-4E93-9312-C78C7A9D17C7}" type="parTrans" cxnId="{46A04E77-F921-4E41-AB7B-3BD072EC982D}">
      <dgm:prSet/>
      <dgm:spPr/>
      <dgm:t>
        <a:bodyPr/>
        <a:lstStyle/>
        <a:p>
          <a:endParaRPr lang="el-GR"/>
        </a:p>
      </dgm:t>
    </dgm:pt>
    <dgm:pt modelId="{E75D984A-8D34-4507-A28F-C64ADEBF010B}" type="sibTrans" cxnId="{46A04E77-F921-4E41-AB7B-3BD072EC982D}">
      <dgm:prSet/>
      <dgm:spPr/>
      <dgm:t>
        <a:bodyPr/>
        <a:lstStyle/>
        <a:p>
          <a:endParaRPr lang="el-GR"/>
        </a:p>
      </dgm:t>
    </dgm:pt>
    <dgm:pt modelId="{D9EF8EA1-E353-41A4-9FAF-932D001BFF8E}">
      <dgm:prSet phldrT="[Κείμενο]"/>
      <dgm:spPr/>
      <dgm:t>
        <a:bodyPr/>
        <a:lstStyle/>
        <a:p>
          <a:r>
            <a:rPr lang="el-GR" dirty="0" smtClean="0"/>
            <a:t>Κουίζ</a:t>
          </a:r>
          <a:endParaRPr lang="el-GR" dirty="0"/>
        </a:p>
      </dgm:t>
    </dgm:pt>
    <dgm:pt modelId="{9A53F10C-F044-462F-A10A-587690291925}" type="parTrans" cxnId="{BA254251-0205-4A75-BF30-7AF5C85F9E54}">
      <dgm:prSet/>
      <dgm:spPr/>
      <dgm:t>
        <a:bodyPr/>
        <a:lstStyle/>
        <a:p>
          <a:endParaRPr lang="el-GR"/>
        </a:p>
      </dgm:t>
    </dgm:pt>
    <dgm:pt modelId="{D6EFF7D0-CF42-46DA-AD3D-B28C648E136E}" type="sibTrans" cxnId="{BA254251-0205-4A75-BF30-7AF5C85F9E54}">
      <dgm:prSet/>
      <dgm:spPr/>
      <dgm:t>
        <a:bodyPr/>
        <a:lstStyle/>
        <a:p>
          <a:endParaRPr lang="el-GR"/>
        </a:p>
      </dgm:t>
    </dgm:pt>
    <dgm:pt modelId="{84E16EC2-108D-4E71-9E3E-AD59E503475F}">
      <dgm:prSet phldrT="[Κείμενο]"/>
      <dgm:spPr/>
      <dgm:t>
        <a:bodyPr/>
        <a:lstStyle/>
        <a:p>
          <a:r>
            <a:rPr lang="el-GR" dirty="0" smtClean="0"/>
            <a:t>Κουίζ</a:t>
          </a:r>
        </a:p>
        <a:p>
          <a:r>
            <a:rPr lang="el-GR" dirty="0" smtClean="0"/>
            <a:t>Παιχνίδια</a:t>
          </a:r>
          <a:endParaRPr lang="el-GR" dirty="0"/>
        </a:p>
      </dgm:t>
    </dgm:pt>
    <dgm:pt modelId="{2A7F67C9-C32A-4ABD-960D-684C370C7446}" type="parTrans" cxnId="{D40A2B83-BD6A-4812-8648-EA8BFAB0820E}">
      <dgm:prSet/>
      <dgm:spPr/>
      <dgm:t>
        <a:bodyPr/>
        <a:lstStyle/>
        <a:p>
          <a:endParaRPr lang="el-GR"/>
        </a:p>
      </dgm:t>
    </dgm:pt>
    <dgm:pt modelId="{1874E566-CBDC-4437-8596-FD52BCF0E303}" type="sibTrans" cxnId="{D40A2B83-BD6A-4812-8648-EA8BFAB0820E}">
      <dgm:prSet/>
      <dgm:spPr/>
      <dgm:t>
        <a:bodyPr/>
        <a:lstStyle/>
        <a:p>
          <a:endParaRPr lang="el-GR"/>
        </a:p>
      </dgm:t>
    </dgm:pt>
    <dgm:pt modelId="{BF3C7986-7095-49BC-9BD6-08B1BBDA4BB7}">
      <dgm:prSet phldrT="[Κείμενο]"/>
      <dgm:spPr/>
      <dgm:t>
        <a:bodyPr/>
        <a:lstStyle/>
        <a:p>
          <a:r>
            <a:rPr lang="el-GR" dirty="0" smtClean="0"/>
            <a:t>Σχεδιαγράμματα</a:t>
          </a:r>
        </a:p>
        <a:p>
          <a:endParaRPr lang="el-GR" dirty="0"/>
        </a:p>
      </dgm:t>
    </dgm:pt>
    <dgm:pt modelId="{A3E1EF6E-ED32-42D9-B870-B371BCA6FBCC}" type="parTrans" cxnId="{245003FD-CE9F-401B-A896-BE2A9938E2B7}">
      <dgm:prSet/>
      <dgm:spPr/>
      <dgm:t>
        <a:bodyPr/>
        <a:lstStyle/>
        <a:p>
          <a:endParaRPr lang="el-GR"/>
        </a:p>
      </dgm:t>
    </dgm:pt>
    <dgm:pt modelId="{0133B4B9-ACFA-4023-8980-FA942F8F6C35}" type="sibTrans" cxnId="{245003FD-CE9F-401B-A896-BE2A9938E2B7}">
      <dgm:prSet/>
      <dgm:spPr/>
      <dgm:t>
        <a:bodyPr/>
        <a:lstStyle/>
        <a:p>
          <a:endParaRPr lang="el-GR"/>
        </a:p>
      </dgm:t>
    </dgm:pt>
    <dgm:pt modelId="{8FFB39AB-1532-4706-B0D8-677C0E9DFE7C}" type="pres">
      <dgm:prSet presAssocID="{D21105D2-24A1-428A-98E2-A3F64D992E03}" presName="linear" presStyleCnt="0">
        <dgm:presLayoutVars>
          <dgm:dir/>
          <dgm:resizeHandles val="exact"/>
        </dgm:presLayoutVars>
      </dgm:prSet>
      <dgm:spPr/>
      <dgm:t>
        <a:bodyPr/>
        <a:lstStyle/>
        <a:p>
          <a:endParaRPr lang="el-GR"/>
        </a:p>
      </dgm:t>
    </dgm:pt>
    <dgm:pt modelId="{9B8CFB62-FB93-4AF5-80F3-A63260097E4B}" type="pres">
      <dgm:prSet presAssocID="{577281F6-7634-4B96-BEB9-1C0992781C64}" presName="comp" presStyleCnt="0"/>
      <dgm:spPr/>
    </dgm:pt>
    <dgm:pt modelId="{9BC56A6C-6081-4E96-85CD-B7FB137583F8}" type="pres">
      <dgm:prSet presAssocID="{577281F6-7634-4B96-BEB9-1C0992781C64}" presName="box" presStyleLbl="node1" presStyleIdx="0" presStyleCnt="5" custLinFactNeighborX="-14063"/>
      <dgm:spPr/>
      <dgm:t>
        <a:bodyPr/>
        <a:lstStyle/>
        <a:p>
          <a:endParaRPr lang="el-GR"/>
        </a:p>
      </dgm:t>
    </dgm:pt>
    <dgm:pt modelId="{0A577E35-3806-4A64-AFBD-E58C8EFA72F3}" type="pres">
      <dgm:prSet presAssocID="{577281F6-7634-4B96-BEB9-1C0992781C64}" presName="img" presStyleLbl="fgImgPlace1" presStyleIdx="0" presStyleCnt="5"/>
      <dgm:spPr/>
    </dgm:pt>
    <dgm:pt modelId="{5618225C-E6FB-4BB9-AA71-A06A0CBA7571}" type="pres">
      <dgm:prSet presAssocID="{577281F6-7634-4B96-BEB9-1C0992781C64}" presName="text" presStyleLbl="node1" presStyleIdx="0" presStyleCnt="5">
        <dgm:presLayoutVars>
          <dgm:bulletEnabled val="1"/>
        </dgm:presLayoutVars>
      </dgm:prSet>
      <dgm:spPr/>
      <dgm:t>
        <a:bodyPr/>
        <a:lstStyle/>
        <a:p>
          <a:endParaRPr lang="el-GR"/>
        </a:p>
      </dgm:t>
    </dgm:pt>
    <dgm:pt modelId="{5D4B1506-F517-4957-AEF4-DE9B71C964F8}" type="pres">
      <dgm:prSet presAssocID="{9199F33D-3961-40AB-8E6A-977277777915}" presName="spacer" presStyleCnt="0"/>
      <dgm:spPr/>
    </dgm:pt>
    <dgm:pt modelId="{BBE0E1D8-8A42-4BF0-A46B-16E3DDB14CB2}" type="pres">
      <dgm:prSet presAssocID="{CBCE16F1-5217-41DB-8993-88E7A7586878}" presName="comp" presStyleCnt="0"/>
      <dgm:spPr/>
    </dgm:pt>
    <dgm:pt modelId="{124BC97E-C159-4A15-8422-43794A3918F5}" type="pres">
      <dgm:prSet presAssocID="{CBCE16F1-5217-41DB-8993-88E7A7586878}" presName="box" presStyleLbl="node1" presStyleIdx="1" presStyleCnt="5"/>
      <dgm:spPr/>
      <dgm:t>
        <a:bodyPr/>
        <a:lstStyle/>
        <a:p>
          <a:endParaRPr lang="el-GR"/>
        </a:p>
      </dgm:t>
    </dgm:pt>
    <dgm:pt modelId="{984EE5E1-9502-4459-BBFA-5094AFB25D8C}" type="pres">
      <dgm:prSet presAssocID="{CBCE16F1-5217-41DB-8993-88E7A7586878}" presName="img" presStyleLbl="fgImgPlace1" presStyleIdx="1" presStyleCnt="5"/>
      <dgm:spPr/>
    </dgm:pt>
    <dgm:pt modelId="{1862DFB4-CBAB-4DFA-BD96-38831DAE81D4}" type="pres">
      <dgm:prSet presAssocID="{CBCE16F1-5217-41DB-8993-88E7A7586878}" presName="text" presStyleLbl="node1" presStyleIdx="1" presStyleCnt="5">
        <dgm:presLayoutVars>
          <dgm:bulletEnabled val="1"/>
        </dgm:presLayoutVars>
      </dgm:prSet>
      <dgm:spPr/>
      <dgm:t>
        <a:bodyPr/>
        <a:lstStyle/>
        <a:p>
          <a:endParaRPr lang="el-GR"/>
        </a:p>
      </dgm:t>
    </dgm:pt>
    <dgm:pt modelId="{D3B1B7A1-1E5D-4E44-AB49-A3743A016D94}" type="pres">
      <dgm:prSet presAssocID="{E75D984A-8D34-4507-A28F-C64ADEBF010B}" presName="spacer" presStyleCnt="0"/>
      <dgm:spPr/>
    </dgm:pt>
    <dgm:pt modelId="{F296EB73-6007-454B-97B7-0521418AB911}" type="pres">
      <dgm:prSet presAssocID="{D9EF8EA1-E353-41A4-9FAF-932D001BFF8E}" presName="comp" presStyleCnt="0"/>
      <dgm:spPr/>
    </dgm:pt>
    <dgm:pt modelId="{FC43537A-F629-4D24-9FD9-06BE0FBF9519}" type="pres">
      <dgm:prSet presAssocID="{D9EF8EA1-E353-41A4-9FAF-932D001BFF8E}" presName="box" presStyleLbl="node1" presStyleIdx="2" presStyleCnt="5"/>
      <dgm:spPr/>
      <dgm:t>
        <a:bodyPr/>
        <a:lstStyle/>
        <a:p>
          <a:endParaRPr lang="el-GR"/>
        </a:p>
      </dgm:t>
    </dgm:pt>
    <dgm:pt modelId="{8F3FDED2-B388-44CB-9E27-633B4D414CAF}" type="pres">
      <dgm:prSet presAssocID="{D9EF8EA1-E353-41A4-9FAF-932D001BFF8E}" presName="img" presStyleLbl="fgImgPlace1" presStyleIdx="2" presStyleCnt="5"/>
      <dgm:spPr/>
    </dgm:pt>
    <dgm:pt modelId="{DD5F43AD-ECAC-4CC5-9F48-1FE5136EAEDD}" type="pres">
      <dgm:prSet presAssocID="{D9EF8EA1-E353-41A4-9FAF-932D001BFF8E}" presName="text" presStyleLbl="node1" presStyleIdx="2" presStyleCnt="5">
        <dgm:presLayoutVars>
          <dgm:bulletEnabled val="1"/>
        </dgm:presLayoutVars>
      </dgm:prSet>
      <dgm:spPr/>
      <dgm:t>
        <a:bodyPr/>
        <a:lstStyle/>
        <a:p>
          <a:endParaRPr lang="el-GR"/>
        </a:p>
      </dgm:t>
    </dgm:pt>
    <dgm:pt modelId="{5083452D-24B1-4EA9-B93A-DAB0B4396ABD}" type="pres">
      <dgm:prSet presAssocID="{D6EFF7D0-CF42-46DA-AD3D-B28C648E136E}" presName="spacer" presStyleCnt="0"/>
      <dgm:spPr/>
    </dgm:pt>
    <dgm:pt modelId="{4C6EDB6E-2BA5-426C-ACC2-782E5DD6F4DF}" type="pres">
      <dgm:prSet presAssocID="{84E16EC2-108D-4E71-9E3E-AD59E503475F}" presName="comp" presStyleCnt="0"/>
      <dgm:spPr/>
    </dgm:pt>
    <dgm:pt modelId="{ED18F8BE-5F0B-4335-8AF8-81B298331C82}" type="pres">
      <dgm:prSet presAssocID="{84E16EC2-108D-4E71-9E3E-AD59E503475F}" presName="box" presStyleLbl="node1" presStyleIdx="3" presStyleCnt="5" custLinFactNeighborX="-1172" custLinFactNeighborY="2456"/>
      <dgm:spPr/>
      <dgm:t>
        <a:bodyPr/>
        <a:lstStyle/>
        <a:p>
          <a:endParaRPr lang="el-GR"/>
        </a:p>
      </dgm:t>
    </dgm:pt>
    <dgm:pt modelId="{90CA07B5-C956-4368-85A8-7223AC192F04}" type="pres">
      <dgm:prSet presAssocID="{84E16EC2-108D-4E71-9E3E-AD59E503475F}" presName="img" presStyleLbl="fgImgPlace1" presStyleIdx="3" presStyleCnt="5"/>
      <dgm:spPr/>
    </dgm:pt>
    <dgm:pt modelId="{4337589B-33C3-470A-90A3-51F46965D504}" type="pres">
      <dgm:prSet presAssocID="{84E16EC2-108D-4E71-9E3E-AD59E503475F}" presName="text" presStyleLbl="node1" presStyleIdx="3" presStyleCnt="5">
        <dgm:presLayoutVars>
          <dgm:bulletEnabled val="1"/>
        </dgm:presLayoutVars>
      </dgm:prSet>
      <dgm:spPr/>
      <dgm:t>
        <a:bodyPr/>
        <a:lstStyle/>
        <a:p>
          <a:endParaRPr lang="el-GR"/>
        </a:p>
      </dgm:t>
    </dgm:pt>
    <dgm:pt modelId="{C50CBBCD-7717-4744-9017-443B5069C3D8}" type="pres">
      <dgm:prSet presAssocID="{1874E566-CBDC-4437-8596-FD52BCF0E303}" presName="spacer" presStyleCnt="0"/>
      <dgm:spPr/>
    </dgm:pt>
    <dgm:pt modelId="{D21ACD54-CCA8-44B3-8B62-67BE8819BD4B}" type="pres">
      <dgm:prSet presAssocID="{BF3C7986-7095-49BC-9BD6-08B1BBDA4BB7}" presName="comp" presStyleCnt="0"/>
      <dgm:spPr/>
    </dgm:pt>
    <dgm:pt modelId="{290DDCD1-E79D-4E54-A8BC-3F5BCDDB599A}" type="pres">
      <dgm:prSet presAssocID="{BF3C7986-7095-49BC-9BD6-08B1BBDA4BB7}" presName="box" presStyleLbl="node1" presStyleIdx="4" presStyleCnt="5"/>
      <dgm:spPr/>
      <dgm:t>
        <a:bodyPr/>
        <a:lstStyle/>
        <a:p>
          <a:endParaRPr lang="el-GR"/>
        </a:p>
      </dgm:t>
    </dgm:pt>
    <dgm:pt modelId="{83B4DA33-8C05-4AAF-B611-A637BA6CB50A}" type="pres">
      <dgm:prSet presAssocID="{BF3C7986-7095-49BC-9BD6-08B1BBDA4BB7}" presName="img" presStyleLbl="fgImgPlace1" presStyleIdx="4" presStyleCnt="5"/>
      <dgm:spPr/>
    </dgm:pt>
    <dgm:pt modelId="{05DF9C7C-46A8-48A9-9AD3-52CE4D93EB66}" type="pres">
      <dgm:prSet presAssocID="{BF3C7986-7095-49BC-9BD6-08B1BBDA4BB7}" presName="text" presStyleLbl="node1" presStyleIdx="4" presStyleCnt="5">
        <dgm:presLayoutVars>
          <dgm:bulletEnabled val="1"/>
        </dgm:presLayoutVars>
      </dgm:prSet>
      <dgm:spPr/>
      <dgm:t>
        <a:bodyPr/>
        <a:lstStyle/>
        <a:p>
          <a:endParaRPr lang="el-GR"/>
        </a:p>
      </dgm:t>
    </dgm:pt>
  </dgm:ptLst>
  <dgm:cxnLst>
    <dgm:cxn modelId="{ED626FDF-CD7F-4B37-8343-B794946418CC}" type="presOf" srcId="{577281F6-7634-4B96-BEB9-1C0992781C64}" destId="{5618225C-E6FB-4BB9-AA71-A06A0CBA7571}" srcOrd="1" destOrd="0" presId="urn:microsoft.com/office/officeart/2005/8/layout/vList4"/>
    <dgm:cxn modelId="{E8F874DB-F382-4190-933E-565ACC709B0E}" type="presOf" srcId="{BF3C7986-7095-49BC-9BD6-08B1BBDA4BB7}" destId="{05DF9C7C-46A8-48A9-9AD3-52CE4D93EB66}" srcOrd="1" destOrd="0" presId="urn:microsoft.com/office/officeart/2005/8/layout/vList4"/>
    <dgm:cxn modelId="{9A0A6178-5082-407D-AD36-00D793F4030B}" type="presOf" srcId="{D21105D2-24A1-428A-98E2-A3F64D992E03}" destId="{8FFB39AB-1532-4706-B0D8-677C0E9DFE7C}" srcOrd="0" destOrd="0" presId="urn:microsoft.com/office/officeart/2005/8/layout/vList4"/>
    <dgm:cxn modelId="{245003FD-CE9F-401B-A896-BE2A9938E2B7}" srcId="{D21105D2-24A1-428A-98E2-A3F64D992E03}" destId="{BF3C7986-7095-49BC-9BD6-08B1BBDA4BB7}" srcOrd="4" destOrd="0" parTransId="{A3E1EF6E-ED32-42D9-B870-B371BCA6FBCC}" sibTransId="{0133B4B9-ACFA-4023-8980-FA942F8F6C35}"/>
    <dgm:cxn modelId="{62848231-333D-4237-B387-5ECA8AC98C5E}" type="presOf" srcId="{D9EF8EA1-E353-41A4-9FAF-932D001BFF8E}" destId="{FC43537A-F629-4D24-9FD9-06BE0FBF9519}" srcOrd="0" destOrd="0" presId="urn:microsoft.com/office/officeart/2005/8/layout/vList4"/>
    <dgm:cxn modelId="{85EC2EE7-A8EB-483B-940D-60AB907666AC}" srcId="{D21105D2-24A1-428A-98E2-A3F64D992E03}" destId="{577281F6-7634-4B96-BEB9-1C0992781C64}" srcOrd="0" destOrd="0" parTransId="{B370CC2F-D74C-4469-9A05-23043EEA3730}" sibTransId="{9199F33D-3961-40AB-8E6A-977277777915}"/>
    <dgm:cxn modelId="{0EF05FDD-157F-4009-82D2-FDE553EAC1B8}" type="presOf" srcId="{CBCE16F1-5217-41DB-8993-88E7A7586878}" destId="{124BC97E-C159-4A15-8422-43794A3918F5}" srcOrd="0" destOrd="0" presId="urn:microsoft.com/office/officeart/2005/8/layout/vList4"/>
    <dgm:cxn modelId="{A7A96FF5-DFDF-4381-922E-E7F8257C4F63}" type="presOf" srcId="{BF3C7986-7095-49BC-9BD6-08B1BBDA4BB7}" destId="{290DDCD1-E79D-4E54-A8BC-3F5BCDDB599A}" srcOrd="0" destOrd="0" presId="urn:microsoft.com/office/officeart/2005/8/layout/vList4"/>
    <dgm:cxn modelId="{0DB299C9-6D09-4E63-BF64-2DCCA056FC40}" type="presOf" srcId="{84E16EC2-108D-4E71-9E3E-AD59E503475F}" destId="{ED18F8BE-5F0B-4335-8AF8-81B298331C82}" srcOrd="0" destOrd="0" presId="urn:microsoft.com/office/officeart/2005/8/layout/vList4"/>
    <dgm:cxn modelId="{51789D4C-A6CA-444A-8675-1D0A97FA9CCD}" type="presOf" srcId="{D9EF8EA1-E353-41A4-9FAF-932D001BFF8E}" destId="{DD5F43AD-ECAC-4CC5-9F48-1FE5136EAEDD}" srcOrd="1" destOrd="0" presId="urn:microsoft.com/office/officeart/2005/8/layout/vList4"/>
    <dgm:cxn modelId="{46A04E77-F921-4E41-AB7B-3BD072EC982D}" srcId="{D21105D2-24A1-428A-98E2-A3F64D992E03}" destId="{CBCE16F1-5217-41DB-8993-88E7A7586878}" srcOrd="1" destOrd="0" parTransId="{4C6C92F7-DA04-4E93-9312-C78C7A9D17C7}" sibTransId="{E75D984A-8D34-4507-A28F-C64ADEBF010B}"/>
    <dgm:cxn modelId="{3C88C96A-C587-4F50-B376-AB80C4E3B34D}" type="presOf" srcId="{84E16EC2-108D-4E71-9E3E-AD59E503475F}" destId="{4337589B-33C3-470A-90A3-51F46965D504}" srcOrd="1" destOrd="0" presId="urn:microsoft.com/office/officeart/2005/8/layout/vList4"/>
    <dgm:cxn modelId="{D40A2B83-BD6A-4812-8648-EA8BFAB0820E}" srcId="{D21105D2-24A1-428A-98E2-A3F64D992E03}" destId="{84E16EC2-108D-4E71-9E3E-AD59E503475F}" srcOrd="3" destOrd="0" parTransId="{2A7F67C9-C32A-4ABD-960D-684C370C7446}" sibTransId="{1874E566-CBDC-4437-8596-FD52BCF0E303}"/>
    <dgm:cxn modelId="{B7388B26-EE82-4813-88FC-B8A131E0B7A0}" type="presOf" srcId="{CBCE16F1-5217-41DB-8993-88E7A7586878}" destId="{1862DFB4-CBAB-4DFA-BD96-38831DAE81D4}" srcOrd="1" destOrd="0" presId="urn:microsoft.com/office/officeart/2005/8/layout/vList4"/>
    <dgm:cxn modelId="{32EF4355-50CE-4B42-9E4D-A0F0E6F99913}" type="presOf" srcId="{577281F6-7634-4B96-BEB9-1C0992781C64}" destId="{9BC56A6C-6081-4E96-85CD-B7FB137583F8}" srcOrd="0" destOrd="0" presId="urn:microsoft.com/office/officeart/2005/8/layout/vList4"/>
    <dgm:cxn modelId="{BA254251-0205-4A75-BF30-7AF5C85F9E54}" srcId="{D21105D2-24A1-428A-98E2-A3F64D992E03}" destId="{D9EF8EA1-E353-41A4-9FAF-932D001BFF8E}" srcOrd="2" destOrd="0" parTransId="{9A53F10C-F044-462F-A10A-587690291925}" sibTransId="{D6EFF7D0-CF42-46DA-AD3D-B28C648E136E}"/>
    <dgm:cxn modelId="{AF313FEC-AF4F-45C0-84EA-1AE8D12BFDAB}" type="presParOf" srcId="{8FFB39AB-1532-4706-B0D8-677C0E9DFE7C}" destId="{9B8CFB62-FB93-4AF5-80F3-A63260097E4B}" srcOrd="0" destOrd="0" presId="urn:microsoft.com/office/officeart/2005/8/layout/vList4"/>
    <dgm:cxn modelId="{111753F1-9FA8-492C-ACEB-9011EAB543D8}" type="presParOf" srcId="{9B8CFB62-FB93-4AF5-80F3-A63260097E4B}" destId="{9BC56A6C-6081-4E96-85CD-B7FB137583F8}" srcOrd="0" destOrd="0" presId="urn:microsoft.com/office/officeart/2005/8/layout/vList4"/>
    <dgm:cxn modelId="{22686890-A607-4E3D-A007-D4A8096A1327}" type="presParOf" srcId="{9B8CFB62-FB93-4AF5-80F3-A63260097E4B}" destId="{0A577E35-3806-4A64-AFBD-E58C8EFA72F3}" srcOrd="1" destOrd="0" presId="urn:microsoft.com/office/officeart/2005/8/layout/vList4"/>
    <dgm:cxn modelId="{CBDB0436-BDBF-4D07-8431-51C03E1ADDB7}" type="presParOf" srcId="{9B8CFB62-FB93-4AF5-80F3-A63260097E4B}" destId="{5618225C-E6FB-4BB9-AA71-A06A0CBA7571}" srcOrd="2" destOrd="0" presId="urn:microsoft.com/office/officeart/2005/8/layout/vList4"/>
    <dgm:cxn modelId="{25D9CFD2-E040-4142-9750-602658133FD9}" type="presParOf" srcId="{8FFB39AB-1532-4706-B0D8-677C0E9DFE7C}" destId="{5D4B1506-F517-4957-AEF4-DE9B71C964F8}" srcOrd="1" destOrd="0" presId="urn:microsoft.com/office/officeart/2005/8/layout/vList4"/>
    <dgm:cxn modelId="{F5C58166-7558-4050-85D0-8E9EC1E8B410}" type="presParOf" srcId="{8FFB39AB-1532-4706-B0D8-677C0E9DFE7C}" destId="{BBE0E1D8-8A42-4BF0-A46B-16E3DDB14CB2}" srcOrd="2" destOrd="0" presId="urn:microsoft.com/office/officeart/2005/8/layout/vList4"/>
    <dgm:cxn modelId="{68A6E663-D2B1-47AF-BC4F-31723016BF0B}" type="presParOf" srcId="{BBE0E1D8-8A42-4BF0-A46B-16E3DDB14CB2}" destId="{124BC97E-C159-4A15-8422-43794A3918F5}" srcOrd="0" destOrd="0" presId="urn:microsoft.com/office/officeart/2005/8/layout/vList4"/>
    <dgm:cxn modelId="{F08EBE3E-C566-4A71-8622-BCB2DDD1A727}" type="presParOf" srcId="{BBE0E1D8-8A42-4BF0-A46B-16E3DDB14CB2}" destId="{984EE5E1-9502-4459-BBFA-5094AFB25D8C}" srcOrd="1" destOrd="0" presId="urn:microsoft.com/office/officeart/2005/8/layout/vList4"/>
    <dgm:cxn modelId="{8C9CAA38-61F5-4BB9-B8E7-658649BA094B}" type="presParOf" srcId="{BBE0E1D8-8A42-4BF0-A46B-16E3DDB14CB2}" destId="{1862DFB4-CBAB-4DFA-BD96-38831DAE81D4}" srcOrd="2" destOrd="0" presId="urn:microsoft.com/office/officeart/2005/8/layout/vList4"/>
    <dgm:cxn modelId="{9DC3611B-C43A-4507-9A9A-9AA91CF436CE}" type="presParOf" srcId="{8FFB39AB-1532-4706-B0D8-677C0E9DFE7C}" destId="{D3B1B7A1-1E5D-4E44-AB49-A3743A016D94}" srcOrd="3" destOrd="0" presId="urn:microsoft.com/office/officeart/2005/8/layout/vList4"/>
    <dgm:cxn modelId="{AA2A10C0-0835-488E-8748-B9EA1B23F02F}" type="presParOf" srcId="{8FFB39AB-1532-4706-B0D8-677C0E9DFE7C}" destId="{F296EB73-6007-454B-97B7-0521418AB911}" srcOrd="4" destOrd="0" presId="urn:microsoft.com/office/officeart/2005/8/layout/vList4"/>
    <dgm:cxn modelId="{5D9E0573-843F-4356-9915-4F578287392D}" type="presParOf" srcId="{F296EB73-6007-454B-97B7-0521418AB911}" destId="{FC43537A-F629-4D24-9FD9-06BE0FBF9519}" srcOrd="0" destOrd="0" presId="urn:microsoft.com/office/officeart/2005/8/layout/vList4"/>
    <dgm:cxn modelId="{34D01FA5-9C62-4093-B966-41789DC6175C}" type="presParOf" srcId="{F296EB73-6007-454B-97B7-0521418AB911}" destId="{8F3FDED2-B388-44CB-9E27-633B4D414CAF}" srcOrd="1" destOrd="0" presId="urn:microsoft.com/office/officeart/2005/8/layout/vList4"/>
    <dgm:cxn modelId="{2F5CDDF8-EABB-4DE4-AFD7-1A39DBC9CC0D}" type="presParOf" srcId="{F296EB73-6007-454B-97B7-0521418AB911}" destId="{DD5F43AD-ECAC-4CC5-9F48-1FE5136EAEDD}" srcOrd="2" destOrd="0" presId="urn:microsoft.com/office/officeart/2005/8/layout/vList4"/>
    <dgm:cxn modelId="{2ABC9A56-23B8-45EF-98BE-748AE52CDA4C}" type="presParOf" srcId="{8FFB39AB-1532-4706-B0D8-677C0E9DFE7C}" destId="{5083452D-24B1-4EA9-B93A-DAB0B4396ABD}" srcOrd="5" destOrd="0" presId="urn:microsoft.com/office/officeart/2005/8/layout/vList4"/>
    <dgm:cxn modelId="{52887218-B78F-4627-A635-C79FD0EBDE45}" type="presParOf" srcId="{8FFB39AB-1532-4706-B0D8-677C0E9DFE7C}" destId="{4C6EDB6E-2BA5-426C-ACC2-782E5DD6F4DF}" srcOrd="6" destOrd="0" presId="urn:microsoft.com/office/officeart/2005/8/layout/vList4"/>
    <dgm:cxn modelId="{7AF4668F-FE1D-40DD-AEC6-D8DF8EB188F9}" type="presParOf" srcId="{4C6EDB6E-2BA5-426C-ACC2-782E5DD6F4DF}" destId="{ED18F8BE-5F0B-4335-8AF8-81B298331C82}" srcOrd="0" destOrd="0" presId="urn:microsoft.com/office/officeart/2005/8/layout/vList4"/>
    <dgm:cxn modelId="{11A62CA2-3A0A-4CA4-93DB-E3303F0586F7}" type="presParOf" srcId="{4C6EDB6E-2BA5-426C-ACC2-782E5DD6F4DF}" destId="{90CA07B5-C956-4368-85A8-7223AC192F04}" srcOrd="1" destOrd="0" presId="urn:microsoft.com/office/officeart/2005/8/layout/vList4"/>
    <dgm:cxn modelId="{EB60C51D-238D-461C-BAEA-94169A45494F}" type="presParOf" srcId="{4C6EDB6E-2BA5-426C-ACC2-782E5DD6F4DF}" destId="{4337589B-33C3-470A-90A3-51F46965D504}" srcOrd="2" destOrd="0" presId="urn:microsoft.com/office/officeart/2005/8/layout/vList4"/>
    <dgm:cxn modelId="{1266BFE6-995B-4D70-83E0-22F796B74174}" type="presParOf" srcId="{8FFB39AB-1532-4706-B0D8-677C0E9DFE7C}" destId="{C50CBBCD-7717-4744-9017-443B5069C3D8}" srcOrd="7" destOrd="0" presId="urn:microsoft.com/office/officeart/2005/8/layout/vList4"/>
    <dgm:cxn modelId="{41EA209E-B8BD-4A08-A1EF-E62CD6D2AC09}" type="presParOf" srcId="{8FFB39AB-1532-4706-B0D8-677C0E9DFE7C}" destId="{D21ACD54-CCA8-44B3-8B62-67BE8819BD4B}" srcOrd="8" destOrd="0" presId="urn:microsoft.com/office/officeart/2005/8/layout/vList4"/>
    <dgm:cxn modelId="{BA8586BE-1A15-4E92-9F59-17814F9F3C09}" type="presParOf" srcId="{D21ACD54-CCA8-44B3-8B62-67BE8819BD4B}" destId="{290DDCD1-E79D-4E54-A8BC-3F5BCDDB599A}" srcOrd="0" destOrd="0" presId="urn:microsoft.com/office/officeart/2005/8/layout/vList4"/>
    <dgm:cxn modelId="{48B422D6-E95D-46AA-A628-7EF9471D08AA}" type="presParOf" srcId="{D21ACD54-CCA8-44B3-8B62-67BE8819BD4B}" destId="{83B4DA33-8C05-4AAF-B611-A637BA6CB50A}" srcOrd="1" destOrd="0" presId="urn:microsoft.com/office/officeart/2005/8/layout/vList4"/>
    <dgm:cxn modelId="{FC2935D3-D94A-4C74-8526-A959ECB49700}" type="presParOf" srcId="{D21ACD54-CCA8-44B3-8B62-67BE8819BD4B}" destId="{05DF9C7C-46A8-48A9-9AD3-52CE4D93EB66}" srcOrd="2" destOrd="0" presId="urn:microsoft.com/office/officeart/2005/8/layout/vList4"/>
  </dgm:cxnLst>
  <dgm:bg/>
  <dgm:whole/>
</dgm:dataModel>
</file>

<file path=ppt/diagrams/data5.xml><?xml version="1.0" encoding="utf-8"?>
<dgm:dataModel xmlns:dgm="http://schemas.openxmlformats.org/drawingml/2006/diagram" xmlns:a="http://schemas.openxmlformats.org/drawingml/2006/main">
  <dgm:ptLst>
    <dgm:pt modelId="{D21105D2-24A1-428A-98E2-A3F64D992E03}" type="doc">
      <dgm:prSet loTypeId="urn:microsoft.com/office/officeart/2005/8/layout/vList4" loCatId="list" qsTypeId="urn:microsoft.com/office/officeart/2005/8/quickstyle/simple1" qsCatId="simple" csTypeId="urn:microsoft.com/office/officeart/2005/8/colors/accent1_2" csCatId="accent1" phldr="1"/>
      <dgm:spPr/>
      <dgm:t>
        <a:bodyPr/>
        <a:lstStyle/>
        <a:p>
          <a:endParaRPr lang="el-GR"/>
        </a:p>
      </dgm:t>
    </dgm:pt>
    <dgm:pt modelId="{577281F6-7634-4B96-BEB9-1C0992781C64}">
      <dgm:prSet phldrT="[Κείμενο]"/>
      <dgm:spPr/>
      <dgm:t>
        <a:bodyPr/>
        <a:lstStyle/>
        <a:p>
          <a:r>
            <a:rPr lang="en-US" dirty="0" smtClean="0"/>
            <a:t>chat</a:t>
          </a:r>
          <a:endParaRPr lang="el-GR" dirty="0"/>
        </a:p>
      </dgm:t>
    </dgm:pt>
    <dgm:pt modelId="{B370CC2F-D74C-4469-9A05-23043EEA3730}" type="parTrans" cxnId="{85EC2EE7-A8EB-483B-940D-60AB907666AC}">
      <dgm:prSet/>
      <dgm:spPr/>
      <dgm:t>
        <a:bodyPr/>
        <a:lstStyle/>
        <a:p>
          <a:endParaRPr lang="el-GR"/>
        </a:p>
      </dgm:t>
    </dgm:pt>
    <dgm:pt modelId="{9199F33D-3961-40AB-8E6A-977277777915}" type="sibTrans" cxnId="{85EC2EE7-A8EB-483B-940D-60AB907666AC}">
      <dgm:prSet/>
      <dgm:spPr/>
      <dgm:t>
        <a:bodyPr/>
        <a:lstStyle/>
        <a:p>
          <a:endParaRPr lang="el-GR"/>
        </a:p>
      </dgm:t>
    </dgm:pt>
    <dgm:pt modelId="{CBCE16F1-5217-41DB-8993-88E7A7586878}">
      <dgm:prSet phldrT="[Κείμενο]"/>
      <dgm:spPr/>
      <dgm:t>
        <a:bodyPr/>
        <a:lstStyle/>
        <a:p>
          <a:r>
            <a:rPr lang="en-US" dirty="0" smtClean="0"/>
            <a:t>padlet</a:t>
          </a:r>
          <a:endParaRPr lang="el-GR" dirty="0"/>
        </a:p>
      </dgm:t>
    </dgm:pt>
    <dgm:pt modelId="{4C6C92F7-DA04-4E93-9312-C78C7A9D17C7}" type="parTrans" cxnId="{46A04E77-F921-4E41-AB7B-3BD072EC982D}">
      <dgm:prSet/>
      <dgm:spPr/>
      <dgm:t>
        <a:bodyPr/>
        <a:lstStyle/>
        <a:p>
          <a:endParaRPr lang="el-GR"/>
        </a:p>
      </dgm:t>
    </dgm:pt>
    <dgm:pt modelId="{E75D984A-8D34-4507-A28F-C64ADEBF010B}" type="sibTrans" cxnId="{46A04E77-F921-4E41-AB7B-3BD072EC982D}">
      <dgm:prSet/>
      <dgm:spPr/>
      <dgm:t>
        <a:bodyPr/>
        <a:lstStyle/>
        <a:p>
          <a:endParaRPr lang="el-GR"/>
        </a:p>
      </dgm:t>
    </dgm:pt>
    <dgm:pt modelId="{D9EF8EA1-E353-41A4-9FAF-932D001BFF8E}">
      <dgm:prSet phldrT="[Κείμενο]"/>
      <dgm:spPr/>
      <dgm:t>
        <a:bodyPr/>
        <a:lstStyle/>
        <a:p>
          <a:r>
            <a:rPr lang="en-US" dirty="0" smtClean="0"/>
            <a:t>postit</a:t>
          </a:r>
          <a:endParaRPr lang="el-GR" dirty="0"/>
        </a:p>
      </dgm:t>
    </dgm:pt>
    <dgm:pt modelId="{9A53F10C-F044-462F-A10A-587690291925}" type="parTrans" cxnId="{BA254251-0205-4A75-BF30-7AF5C85F9E54}">
      <dgm:prSet/>
      <dgm:spPr/>
      <dgm:t>
        <a:bodyPr/>
        <a:lstStyle/>
        <a:p>
          <a:endParaRPr lang="el-GR"/>
        </a:p>
      </dgm:t>
    </dgm:pt>
    <dgm:pt modelId="{D6EFF7D0-CF42-46DA-AD3D-B28C648E136E}" type="sibTrans" cxnId="{BA254251-0205-4A75-BF30-7AF5C85F9E54}">
      <dgm:prSet/>
      <dgm:spPr/>
      <dgm:t>
        <a:bodyPr/>
        <a:lstStyle/>
        <a:p>
          <a:endParaRPr lang="el-GR"/>
        </a:p>
      </dgm:t>
    </dgm:pt>
    <dgm:pt modelId="{4270EF42-31B1-40E0-9921-7E29E68590C2}">
      <dgm:prSet phldrT="[Κείμενο]"/>
      <dgm:spPr/>
      <dgm:t>
        <a:bodyPr/>
        <a:lstStyle/>
        <a:p>
          <a:r>
            <a:rPr lang="en-US" dirty="0" smtClean="0"/>
            <a:t>forum</a:t>
          </a:r>
          <a:endParaRPr lang="el-GR" dirty="0"/>
        </a:p>
      </dgm:t>
    </dgm:pt>
    <dgm:pt modelId="{A1CC58D6-E210-4E85-90A4-B1418E6A03F9}" type="parTrans" cxnId="{39A85152-9E92-4BAE-A3DD-974A2DAA7FAC}">
      <dgm:prSet/>
      <dgm:spPr/>
      <dgm:t>
        <a:bodyPr/>
        <a:lstStyle/>
        <a:p>
          <a:endParaRPr lang="el-GR"/>
        </a:p>
      </dgm:t>
    </dgm:pt>
    <dgm:pt modelId="{8EF33DDF-14E9-490D-9C7F-A7804EFFA309}" type="sibTrans" cxnId="{39A85152-9E92-4BAE-A3DD-974A2DAA7FAC}">
      <dgm:prSet/>
      <dgm:spPr/>
      <dgm:t>
        <a:bodyPr/>
        <a:lstStyle/>
        <a:p>
          <a:endParaRPr lang="el-GR"/>
        </a:p>
      </dgm:t>
    </dgm:pt>
    <dgm:pt modelId="{8FFB39AB-1532-4706-B0D8-677C0E9DFE7C}" type="pres">
      <dgm:prSet presAssocID="{D21105D2-24A1-428A-98E2-A3F64D992E03}" presName="linear" presStyleCnt="0">
        <dgm:presLayoutVars>
          <dgm:dir/>
          <dgm:resizeHandles val="exact"/>
        </dgm:presLayoutVars>
      </dgm:prSet>
      <dgm:spPr/>
      <dgm:t>
        <a:bodyPr/>
        <a:lstStyle/>
        <a:p>
          <a:endParaRPr lang="el-GR"/>
        </a:p>
      </dgm:t>
    </dgm:pt>
    <dgm:pt modelId="{9B8CFB62-FB93-4AF5-80F3-A63260097E4B}" type="pres">
      <dgm:prSet presAssocID="{577281F6-7634-4B96-BEB9-1C0992781C64}" presName="comp" presStyleCnt="0"/>
      <dgm:spPr/>
    </dgm:pt>
    <dgm:pt modelId="{9BC56A6C-6081-4E96-85CD-B7FB137583F8}" type="pres">
      <dgm:prSet presAssocID="{577281F6-7634-4B96-BEB9-1C0992781C64}" presName="box" presStyleLbl="node1" presStyleIdx="0" presStyleCnt="4" custLinFactNeighborX="-14063"/>
      <dgm:spPr/>
      <dgm:t>
        <a:bodyPr/>
        <a:lstStyle/>
        <a:p>
          <a:endParaRPr lang="el-GR"/>
        </a:p>
      </dgm:t>
    </dgm:pt>
    <dgm:pt modelId="{0A577E35-3806-4A64-AFBD-E58C8EFA72F3}" type="pres">
      <dgm:prSet presAssocID="{577281F6-7634-4B96-BEB9-1C0992781C64}" presName="img" presStyleLbl="fgImgPlace1" presStyleIdx="0" presStyleCnt="4"/>
      <dgm:spPr/>
    </dgm:pt>
    <dgm:pt modelId="{5618225C-E6FB-4BB9-AA71-A06A0CBA7571}" type="pres">
      <dgm:prSet presAssocID="{577281F6-7634-4B96-BEB9-1C0992781C64}" presName="text" presStyleLbl="node1" presStyleIdx="0" presStyleCnt="4">
        <dgm:presLayoutVars>
          <dgm:bulletEnabled val="1"/>
        </dgm:presLayoutVars>
      </dgm:prSet>
      <dgm:spPr/>
      <dgm:t>
        <a:bodyPr/>
        <a:lstStyle/>
        <a:p>
          <a:endParaRPr lang="el-GR"/>
        </a:p>
      </dgm:t>
    </dgm:pt>
    <dgm:pt modelId="{5D4B1506-F517-4957-AEF4-DE9B71C964F8}" type="pres">
      <dgm:prSet presAssocID="{9199F33D-3961-40AB-8E6A-977277777915}" presName="spacer" presStyleCnt="0"/>
      <dgm:spPr/>
    </dgm:pt>
    <dgm:pt modelId="{BBE0E1D8-8A42-4BF0-A46B-16E3DDB14CB2}" type="pres">
      <dgm:prSet presAssocID="{CBCE16F1-5217-41DB-8993-88E7A7586878}" presName="comp" presStyleCnt="0"/>
      <dgm:spPr/>
    </dgm:pt>
    <dgm:pt modelId="{124BC97E-C159-4A15-8422-43794A3918F5}" type="pres">
      <dgm:prSet presAssocID="{CBCE16F1-5217-41DB-8993-88E7A7586878}" presName="box" presStyleLbl="node1" presStyleIdx="1" presStyleCnt="4"/>
      <dgm:spPr/>
      <dgm:t>
        <a:bodyPr/>
        <a:lstStyle/>
        <a:p>
          <a:endParaRPr lang="el-GR"/>
        </a:p>
      </dgm:t>
    </dgm:pt>
    <dgm:pt modelId="{984EE5E1-9502-4459-BBFA-5094AFB25D8C}" type="pres">
      <dgm:prSet presAssocID="{CBCE16F1-5217-41DB-8993-88E7A7586878}" presName="img" presStyleLbl="fgImgPlace1" presStyleIdx="1" presStyleCnt="4"/>
      <dgm:spPr/>
    </dgm:pt>
    <dgm:pt modelId="{1862DFB4-CBAB-4DFA-BD96-38831DAE81D4}" type="pres">
      <dgm:prSet presAssocID="{CBCE16F1-5217-41DB-8993-88E7A7586878}" presName="text" presStyleLbl="node1" presStyleIdx="1" presStyleCnt="4">
        <dgm:presLayoutVars>
          <dgm:bulletEnabled val="1"/>
        </dgm:presLayoutVars>
      </dgm:prSet>
      <dgm:spPr/>
      <dgm:t>
        <a:bodyPr/>
        <a:lstStyle/>
        <a:p>
          <a:endParaRPr lang="el-GR"/>
        </a:p>
      </dgm:t>
    </dgm:pt>
    <dgm:pt modelId="{D3B1B7A1-1E5D-4E44-AB49-A3743A016D94}" type="pres">
      <dgm:prSet presAssocID="{E75D984A-8D34-4507-A28F-C64ADEBF010B}" presName="spacer" presStyleCnt="0"/>
      <dgm:spPr/>
    </dgm:pt>
    <dgm:pt modelId="{F296EB73-6007-454B-97B7-0521418AB911}" type="pres">
      <dgm:prSet presAssocID="{D9EF8EA1-E353-41A4-9FAF-932D001BFF8E}" presName="comp" presStyleCnt="0"/>
      <dgm:spPr/>
    </dgm:pt>
    <dgm:pt modelId="{FC43537A-F629-4D24-9FD9-06BE0FBF9519}" type="pres">
      <dgm:prSet presAssocID="{D9EF8EA1-E353-41A4-9FAF-932D001BFF8E}" presName="box" presStyleLbl="node1" presStyleIdx="2" presStyleCnt="4"/>
      <dgm:spPr/>
      <dgm:t>
        <a:bodyPr/>
        <a:lstStyle/>
        <a:p>
          <a:endParaRPr lang="el-GR"/>
        </a:p>
      </dgm:t>
    </dgm:pt>
    <dgm:pt modelId="{8F3FDED2-B388-44CB-9E27-633B4D414CAF}" type="pres">
      <dgm:prSet presAssocID="{D9EF8EA1-E353-41A4-9FAF-932D001BFF8E}" presName="img" presStyleLbl="fgImgPlace1" presStyleIdx="2" presStyleCnt="4"/>
      <dgm:spPr/>
    </dgm:pt>
    <dgm:pt modelId="{DD5F43AD-ECAC-4CC5-9F48-1FE5136EAEDD}" type="pres">
      <dgm:prSet presAssocID="{D9EF8EA1-E353-41A4-9FAF-932D001BFF8E}" presName="text" presStyleLbl="node1" presStyleIdx="2" presStyleCnt="4">
        <dgm:presLayoutVars>
          <dgm:bulletEnabled val="1"/>
        </dgm:presLayoutVars>
      </dgm:prSet>
      <dgm:spPr/>
      <dgm:t>
        <a:bodyPr/>
        <a:lstStyle/>
        <a:p>
          <a:endParaRPr lang="el-GR"/>
        </a:p>
      </dgm:t>
    </dgm:pt>
    <dgm:pt modelId="{1B1E5B47-39B9-4BFF-94C7-53F13A5E2FD6}" type="pres">
      <dgm:prSet presAssocID="{D6EFF7D0-CF42-46DA-AD3D-B28C648E136E}" presName="spacer" presStyleCnt="0"/>
      <dgm:spPr/>
    </dgm:pt>
    <dgm:pt modelId="{2FEB74E4-5742-4BA4-BFB4-BF96E6AA6C5C}" type="pres">
      <dgm:prSet presAssocID="{4270EF42-31B1-40E0-9921-7E29E68590C2}" presName="comp" presStyleCnt="0"/>
      <dgm:spPr/>
    </dgm:pt>
    <dgm:pt modelId="{ACC21BB2-AD28-40AC-A4F7-AD28D7813628}" type="pres">
      <dgm:prSet presAssocID="{4270EF42-31B1-40E0-9921-7E29E68590C2}" presName="box" presStyleLbl="node1" presStyleIdx="3" presStyleCnt="4"/>
      <dgm:spPr/>
      <dgm:t>
        <a:bodyPr/>
        <a:lstStyle/>
        <a:p>
          <a:endParaRPr lang="el-GR"/>
        </a:p>
      </dgm:t>
    </dgm:pt>
    <dgm:pt modelId="{C1C5AC1A-92F8-4355-A285-66CE015587B6}" type="pres">
      <dgm:prSet presAssocID="{4270EF42-31B1-40E0-9921-7E29E68590C2}" presName="img" presStyleLbl="fgImgPlace1" presStyleIdx="3" presStyleCnt="4"/>
      <dgm:spPr/>
    </dgm:pt>
    <dgm:pt modelId="{C799934D-0F61-4A2E-BBB1-E004D38FA325}" type="pres">
      <dgm:prSet presAssocID="{4270EF42-31B1-40E0-9921-7E29E68590C2}" presName="text" presStyleLbl="node1" presStyleIdx="3" presStyleCnt="4">
        <dgm:presLayoutVars>
          <dgm:bulletEnabled val="1"/>
        </dgm:presLayoutVars>
      </dgm:prSet>
      <dgm:spPr/>
      <dgm:t>
        <a:bodyPr/>
        <a:lstStyle/>
        <a:p>
          <a:endParaRPr lang="el-GR"/>
        </a:p>
      </dgm:t>
    </dgm:pt>
  </dgm:ptLst>
  <dgm:cxnLst>
    <dgm:cxn modelId="{1FB64509-C63D-433B-8539-21453F6736DB}" type="presOf" srcId="{4270EF42-31B1-40E0-9921-7E29E68590C2}" destId="{C799934D-0F61-4A2E-BBB1-E004D38FA325}" srcOrd="1" destOrd="0" presId="urn:microsoft.com/office/officeart/2005/8/layout/vList4"/>
    <dgm:cxn modelId="{9636C8FD-4C41-4660-857C-D9D6979EB12F}" type="presOf" srcId="{D21105D2-24A1-428A-98E2-A3F64D992E03}" destId="{8FFB39AB-1532-4706-B0D8-677C0E9DFE7C}" srcOrd="0" destOrd="0" presId="urn:microsoft.com/office/officeart/2005/8/layout/vList4"/>
    <dgm:cxn modelId="{DFDF2FC5-73D6-4D9D-9A07-76565D2C7187}" type="presOf" srcId="{CBCE16F1-5217-41DB-8993-88E7A7586878}" destId="{1862DFB4-CBAB-4DFA-BD96-38831DAE81D4}" srcOrd="1" destOrd="0" presId="urn:microsoft.com/office/officeart/2005/8/layout/vList4"/>
    <dgm:cxn modelId="{85EC2EE7-A8EB-483B-940D-60AB907666AC}" srcId="{D21105D2-24A1-428A-98E2-A3F64D992E03}" destId="{577281F6-7634-4B96-BEB9-1C0992781C64}" srcOrd="0" destOrd="0" parTransId="{B370CC2F-D74C-4469-9A05-23043EEA3730}" sibTransId="{9199F33D-3961-40AB-8E6A-977277777915}"/>
    <dgm:cxn modelId="{98E45BEE-F93B-408E-9903-5C65B94FFB2F}" type="presOf" srcId="{CBCE16F1-5217-41DB-8993-88E7A7586878}" destId="{124BC97E-C159-4A15-8422-43794A3918F5}" srcOrd="0" destOrd="0" presId="urn:microsoft.com/office/officeart/2005/8/layout/vList4"/>
    <dgm:cxn modelId="{2B705DC4-A4D5-4621-809F-C98F6B8FBDE5}" type="presOf" srcId="{D9EF8EA1-E353-41A4-9FAF-932D001BFF8E}" destId="{FC43537A-F629-4D24-9FD9-06BE0FBF9519}" srcOrd="0" destOrd="0" presId="urn:microsoft.com/office/officeart/2005/8/layout/vList4"/>
    <dgm:cxn modelId="{46A04E77-F921-4E41-AB7B-3BD072EC982D}" srcId="{D21105D2-24A1-428A-98E2-A3F64D992E03}" destId="{CBCE16F1-5217-41DB-8993-88E7A7586878}" srcOrd="1" destOrd="0" parTransId="{4C6C92F7-DA04-4E93-9312-C78C7A9D17C7}" sibTransId="{E75D984A-8D34-4507-A28F-C64ADEBF010B}"/>
    <dgm:cxn modelId="{3A1BEE7F-BAA5-44C8-91E5-A1BE6FB92293}" type="presOf" srcId="{D9EF8EA1-E353-41A4-9FAF-932D001BFF8E}" destId="{DD5F43AD-ECAC-4CC5-9F48-1FE5136EAEDD}" srcOrd="1" destOrd="0" presId="urn:microsoft.com/office/officeart/2005/8/layout/vList4"/>
    <dgm:cxn modelId="{8E3BA6F2-C8E9-4CF4-B228-30C8FBCA48A5}" type="presOf" srcId="{4270EF42-31B1-40E0-9921-7E29E68590C2}" destId="{ACC21BB2-AD28-40AC-A4F7-AD28D7813628}" srcOrd="0" destOrd="0" presId="urn:microsoft.com/office/officeart/2005/8/layout/vList4"/>
    <dgm:cxn modelId="{20916FE2-7D7E-460F-856B-034194B0F465}" type="presOf" srcId="{577281F6-7634-4B96-BEB9-1C0992781C64}" destId="{5618225C-E6FB-4BB9-AA71-A06A0CBA7571}" srcOrd="1" destOrd="0" presId="urn:microsoft.com/office/officeart/2005/8/layout/vList4"/>
    <dgm:cxn modelId="{39A85152-9E92-4BAE-A3DD-974A2DAA7FAC}" srcId="{D21105D2-24A1-428A-98E2-A3F64D992E03}" destId="{4270EF42-31B1-40E0-9921-7E29E68590C2}" srcOrd="3" destOrd="0" parTransId="{A1CC58D6-E210-4E85-90A4-B1418E6A03F9}" sibTransId="{8EF33DDF-14E9-490D-9C7F-A7804EFFA309}"/>
    <dgm:cxn modelId="{854B0333-A352-4617-97D4-0CBF2F6F32DE}" type="presOf" srcId="{577281F6-7634-4B96-BEB9-1C0992781C64}" destId="{9BC56A6C-6081-4E96-85CD-B7FB137583F8}" srcOrd="0" destOrd="0" presId="urn:microsoft.com/office/officeart/2005/8/layout/vList4"/>
    <dgm:cxn modelId="{BA254251-0205-4A75-BF30-7AF5C85F9E54}" srcId="{D21105D2-24A1-428A-98E2-A3F64D992E03}" destId="{D9EF8EA1-E353-41A4-9FAF-932D001BFF8E}" srcOrd="2" destOrd="0" parTransId="{9A53F10C-F044-462F-A10A-587690291925}" sibTransId="{D6EFF7D0-CF42-46DA-AD3D-B28C648E136E}"/>
    <dgm:cxn modelId="{8BF2A9F0-5F05-479F-BF4C-E163F6106C64}" type="presParOf" srcId="{8FFB39AB-1532-4706-B0D8-677C0E9DFE7C}" destId="{9B8CFB62-FB93-4AF5-80F3-A63260097E4B}" srcOrd="0" destOrd="0" presId="urn:microsoft.com/office/officeart/2005/8/layout/vList4"/>
    <dgm:cxn modelId="{7535F923-DE03-414F-8D4D-59A66C281F4D}" type="presParOf" srcId="{9B8CFB62-FB93-4AF5-80F3-A63260097E4B}" destId="{9BC56A6C-6081-4E96-85CD-B7FB137583F8}" srcOrd="0" destOrd="0" presId="urn:microsoft.com/office/officeart/2005/8/layout/vList4"/>
    <dgm:cxn modelId="{A606C00E-E1FA-42B7-B6BD-F8FA2E5C46AE}" type="presParOf" srcId="{9B8CFB62-FB93-4AF5-80F3-A63260097E4B}" destId="{0A577E35-3806-4A64-AFBD-E58C8EFA72F3}" srcOrd="1" destOrd="0" presId="urn:microsoft.com/office/officeart/2005/8/layout/vList4"/>
    <dgm:cxn modelId="{EC82FD9E-2689-4892-8D8B-A6A6B1C88321}" type="presParOf" srcId="{9B8CFB62-FB93-4AF5-80F3-A63260097E4B}" destId="{5618225C-E6FB-4BB9-AA71-A06A0CBA7571}" srcOrd="2" destOrd="0" presId="urn:microsoft.com/office/officeart/2005/8/layout/vList4"/>
    <dgm:cxn modelId="{BC97ED32-6D4E-4BCE-B562-F5560A1CB522}" type="presParOf" srcId="{8FFB39AB-1532-4706-B0D8-677C0E9DFE7C}" destId="{5D4B1506-F517-4957-AEF4-DE9B71C964F8}" srcOrd="1" destOrd="0" presId="urn:microsoft.com/office/officeart/2005/8/layout/vList4"/>
    <dgm:cxn modelId="{47E1562F-B58C-472C-8D35-3BD9B86F0D6E}" type="presParOf" srcId="{8FFB39AB-1532-4706-B0D8-677C0E9DFE7C}" destId="{BBE0E1D8-8A42-4BF0-A46B-16E3DDB14CB2}" srcOrd="2" destOrd="0" presId="urn:microsoft.com/office/officeart/2005/8/layout/vList4"/>
    <dgm:cxn modelId="{B42125F7-D3F9-420E-8807-A3C70248DBBB}" type="presParOf" srcId="{BBE0E1D8-8A42-4BF0-A46B-16E3DDB14CB2}" destId="{124BC97E-C159-4A15-8422-43794A3918F5}" srcOrd="0" destOrd="0" presId="urn:microsoft.com/office/officeart/2005/8/layout/vList4"/>
    <dgm:cxn modelId="{857E0752-5841-474F-AFC4-8BE5A1452028}" type="presParOf" srcId="{BBE0E1D8-8A42-4BF0-A46B-16E3DDB14CB2}" destId="{984EE5E1-9502-4459-BBFA-5094AFB25D8C}" srcOrd="1" destOrd="0" presId="urn:microsoft.com/office/officeart/2005/8/layout/vList4"/>
    <dgm:cxn modelId="{FDD83E6D-83B0-4B98-BF0E-BC886C59ADE0}" type="presParOf" srcId="{BBE0E1D8-8A42-4BF0-A46B-16E3DDB14CB2}" destId="{1862DFB4-CBAB-4DFA-BD96-38831DAE81D4}" srcOrd="2" destOrd="0" presId="urn:microsoft.com/office/officeart/2005/8/layout/vList4"/>
    <dgm:cxn modelId="{9B42B023-DD02-40F0-A8A0-CB8B7CC214E9}" type="presParOf" srcId="{8FFB39AB-1532-4706-B0D8-677C0E9DFE7C}" destId="{D3B1B7A1-1E5D-4E44-AB49-A3743A016D94}" srcOrd="3" destOrd="0" presId="urn:microsoft.com/office/officeart/2005/8/layout/vList4"/>
    <dgm:cxn modelId="{5470CF25-CE6E-4BA0-9DCC-09ADB964D953}" type="presParOf" srcId="{8FFB39AB-1532-4706-B0D8-677C0E9DFE7C}" destId="{F296EB73-6007-454B-97B7-0521418AB911}" srcOrd="4" destOrd="0" presId="urn:microsoft.com/office/officeart/2005/8/layout/vList4"/>
    <dgm:cxn modelId="{36EBDBE5-556C-42FD-A898-E802275555ED}" type="presParOf" srcId="{F296EB73-6007-454B-97B7-0521418AB911}" destId="{FC43537A-F629-4D24-9FD9-06BE0FBF9519}" srcOrd="0" destOrd="0" presId="urn:microsoft.com/office/officeart/2005/8/layout/vList4"/>
    <dgm:cxn modelId="{87B787EE-3390-44B1-823E-EF198F7BD0DA}" type="presParOf" srcId="{F296EB73-6007-454B-97B7-0521418AB911}" destId="{8F3FDED2-B388-44CB-9E27-633B4D414CAF}" srcOrd="1" destOrd="0" presId="urn:microsoft.com/office/officeart/2005/8/layout/vList4"/>
    <dgm:cxn modelId="{8D6CC96F-9A82-4AD7-9134-7368F7C545E1}" type="presParOf" srcId="{F296EB73-6007-454B-97B7-0521418AB911}" destId="{DD5F43AD-ECAC-4CC5-9F48-1FE5136EAEDD}" srcOrd="2" destOrd="0" presId="urn:microsoft.com/office/officeart/2005/8/layout/vList4"/>
    <dgm:cxn modelId="{C08E1A66-240A-4DAD-8908-88A15F79F485}" type="presParOf" srcId="{8FFB39AB-1532-4706-B0D8-677C0E9DFE7C}" destId="{1B1E5B47-39B9-4BFF-94C7-53F13A5E2FD6}" srcOrd="5" destOrd="0" presId="urn:microsoft.com/office/officeart/2005/8/layout/vList4"/>
    <dgm:cxn modelId="{ED59FE6F-46B6-4C58-BB9E-88AD962B3FD4}" type="presParOf" srcId="{8FFB39AB-1532-4706-B0D8-677C0E9DFE7C}" destId="{2FEB74E4-5742-4BA4-BFB4-BF96E6AA6C5C}" srcOrd="6" destOrd="0" presId="urn:microsoft.com/office/officeart/2005/8/layout/vList4"/>
    <dgm:cxn modelId="{359E3E53-F9FA-4E99-8884-C715CFD5F6E5}" type="presParOf" srcId="{2FEB74E4-5742-4BA4-BFB4-BF96E6AA6C5C}" destId="{ACC21BB2-AD28-40AC-A4F7-AD28D7813628}" srcOrd="0" destOrd="0" presId="urn:microsoft.com/office/officeart/2005/8/layout/vList4"/>
    <dgm:cxn modelId="{6E5C7FAE-6A8E-4779-8BA0-828B4D450AEB}" type="presParOf" srcId="{2FEB74E4-5742-4BA4-BFB4-BF96E6AA6C5C}" destId="{C1C5AC1A-92F8-4355-A285-66CE015587B6}" srcOrd="1" destOrd="0" presId="urn:microsoft.com/office/officeart/2005/8/layout/vList4"/>
    <dgm:cxn modelId="{33EDE731-EE5E-40AA-B497-D6D817D4E4BE}" type="presParOf" srcId="{2FEB74E4-5742-4BA4-BFB4-BF96E6AA6C5C}" destId="{C799934D-0F61-4A2E-BBB1-E004D38FA325}" srcOrd="2" destOrd="0" presId="urn:microsoft.com/office/officeart/2005/8/layout/vList4"/>
  </dgm:cxnLst>
  <dgm:bg/>
  <dgm:whole/>
</dgm:dataModel>
</file>

<file path=ppt/diagrams/data6.xml><?xml version="1.0" encoding="utf-8"?>
<dgm:dataModel xmlns:dgm="http://schemas.openxmlformats.org/drawingml/2006/diagram" xmlns:a="http://schemas.openxmlformats.org/drawingml/2006/main">
  <dgm:ptLst>
    <dgm:pt modelId="{BDF1C6D5-DA64-49AE-8FE8-5EEAFAF1E108}" type="doc">
      <dgm:prSet loTypeId="urn:microsoft.com/office/officeart/2005/8/layout/vList5" loCatId="list" qsTypeId="urn:microsoft.com/office/officeart/2005/8/quickstyle/simple1" qsCatId="simple" csTypeId="urn:microsoft.com/office/officeart/2005/8/colors/colorful3" csCatId="colorful" phldr="1"/>
      <dgm:spPr/>
      <dgm:t>
        <a:bodyPr/>
        <a:lstStyle/>
        <a:p>
          <a:endParaRPr lang="el-GR"/>
        </a:p>
      </dgm:t>
    </dgm:pt>
    <dgm:pt modelId="{A3A5867C-77D2-4A40-AFAF-D4996A8FB4C1}">
      <dgm:prSet custT="1"/>
      <dgm:spPr>
        <a:solidFill>
          <a:schemeClr val="tx2">
            <a:lumMod val="75000"/>
          </a:schemeClr>
        </a:solidFill>
      </dgm:spPr>
      <dgm:t>
        <a:bodyPr/>
        <a:lstStyle/>
        <a:p>
          <a:pPr rtl="0"/>
          <a:r>
            <a:rPr lang="el-GR" sz="2000" b="1" dirty="0" smtClean="0"/>
            <a:t>Είδος έρευνας:</a:t>
          </a:r>
          <a:endParaRPr lang="el-GR" sz="2000" dirty="0"/>
        </a:p>
      </dgm:t>
    </dgm:pt>
    <dgm:pt modelId="{D1B981FE-568B-4A30-8A7F-EC07B1643A03}" type="parTrans" cxnId="{589C000E-7FA6-43B5-A11F-7A91CD02DED9}">
      <dgm:prSet/>
      <dgm:spPr/>
      <dgm:t>
        <a:bodyPr/>
        <a:lstStyle/>
        <a:p>
          <a:endParaRPr lang="el-GR"/>
        </a:p>
      </dgm:t>
    </dgm:pt>
    <dgm:pt modelId="{188D043A-04DF-48A3-9F47-74302D665EBD}" type="sibTrans" cxnId="{589C000E-7FA6-43B5-A11F-7A91CD02DED9}">
      <dgm:prSet/>
      <dgm:spPr/>
      <dgm:t>
        <a:bodyPr/>
        <a:lstStyle/>
        <a:p>
          <a:endParaRPr lang="el-GR"/>
        </a:p>
      </dgm:t>
    </dgm:pt>
    <dgm:pt modelId="{5305FEFA-B7C5-4137-BCF5-AC3EEF801C9B}">
      <dgm:prSet custT="1"/>
      <dgm:spPr>
        <a:solidFill>
          <a:schemeClr val="accent3">
            <a:lumMod val="50000"/>
          </a:schemeClr>
        </a:solidFill>
      </dgm:spPr>
      <dgm:t>
        <a:bodyPr/>
        <a:lstStyle/>
        <a:p>
          <a:pPr rtl="0"/>
          <a:r>
            <a:rPr lang="el-GR" sz="2000" b="1" dirty="0" smtClean="0"/>
            <a:t>Μεθοδολογική προσέγγιση:</a:t>
          </a:r>
          <a:endParaRPr lang="el-GR" sz="2000" dirty="0"/>
        </a:p>
      </dgm:t>
    </dgm:pt>
    <dgm:pt modelId="{F2EB5C9A-4E76-4DBB-9D17-E871888F88C2}" type="parTrans" cxnId="{FD212226-E4D7-45B2-9D7C-9266B37BD7FC}">
      <dgm:prSet/>
      <dgm:spPr/>
      <dgm:t>
        <a:bodyPr/>
        <a:lstStyle/>
        <a:p>
          <a:endParaRPr lang="el-GR"/>
        </a:p>
      </dgm:t>
    </dgm:pt>
    <dgm:pt modelId="{2C96E5EC-2867-44BD-9FCC-FB54F4D583C0}" type="sibTrans" cxnId="{FD212226-E4D7-45B2-9D7C-9266B37BD7FC}">
      <dgm:prSet/>
      <dgm:spPr/>
      <dgm:t>
        <a:bodyPr/>
        <a:lstStyle/>
        <a:p>
          <a:endParaRPr lang="el-GR"/>
        </a:p>
      </dgm:t>
    </dgm:pt>
    <dgm:pt modelId="{DA65EE03-B0A0-41D2-A726-1C4A8FF478F0}">
      <dgm:prSet custT="1"/>
      <dgm:spPr>
        <a:solidFill>
          <a:schemeClr val="accent2">
            <a:lumMod val="50000"/>
          </a:schemeClr>
        </a:solidFill>
      </dgm:spPr>
      <dgm:t>
        <a:bodyPr/>
        <a:lstStyle/>
        <a:p>
          <a:pPr rtl="0"/>
          <a:r>
            <a:rPr lang="el-GR" sz="2000" b="1" dirty="0" smtClean="0"/>
            <a:t>Χρονική περίοδος διενέργειας έρευνας:</a:t>
          </a:r>
          <a:endParaRPr lang="el-GR" sz="2000" dirty="0"/>
        </a:p>
      </dgm:t>
    </dgm:pt>
    <dgm:pt modelId="{6DC35BF9-03BB-4606-BE94-BE7312328021}" type="parTrans" cxnId="{1AEA6D94-617D-4516-BB4E-A91E521E48F3}">
      <dgm:prSet/>
      <dgm:spPr/>
      <dgm:t>
        <a:bodyPr/>
        <a:lstStyle/>
        <a:p>
          <a:endParaRPr lang="el-GR"/>
        </a:p>
      </dgm:t>
    </dgm:pt>
    <dgm:pt modelId="{DCC1F119-5F6A-4331-9448-EE20704F058A}" type="sibTrans" cxnId="{1AEA6D94-617D-4516-BB4E-A91E521E48F3}">
      <dgm:prSet/>
      <dgm:spPr/>
      <dgm:t>
        <a:bodyPr/>
        <a:lstStyle/>
        <a:p>
          <a:endParaRPr lang="el-GR"/>
        </a:p>
      </dgm:t>
    </dgm:pt>
    <dgm:pt modelId="{7D0FE48A-0016-4042-915B-ADB59A1EC236}">
      <dgm:prSet custT="1"/>
      <dgm:spPr>
        <a:solidFill>
          <a:schemeClr val="bg1">
            <a:lumMod val="65000"/>
            <a:alpha val="90000"/>
          </a:schemeClr>
        </a:solidFill>
      </dgm:spPr>
      <dgm:t>
        <a:bodyPr/>
        <a:lstStyle/>
        <a:p>
          <a:pPr rtl="0"/>
          <a:r>
            <a:rPr lang="el-GR" sz="2000" dirty="0" smtClean="0"/>
            <a:t>Έρευνα πεδίου, συγχρονική </a:t>
          </a:r>
          <a:endParaRPr lang="el-GR" sz="2000" dirty="0"/>
        </a:p>
      </dgm:t>
    </dgm:pt>
    <dgm:pt modelId="{99E45393-2BB7-4673-B02E-06299EA81252}" type="parTrans" cxnId="{FDD74CC8-B26F-4DFC-8EAD-7C626D546067}">
      <dgm:prSet/>
      <dgm:spPr/>
      <dgm:t>
        <a:bodyPr/>
        <a:lstStyle/>
        <a:p>
          <a:endParaRPr lang="el-GR"/>
        </a:p>
      </dgm:t>
    </dgm:pt>
    <dgm:pt modelId="{0B0C4AB1-A3A8-4B17-9455-A08B4807DA3A}" type="sibTrans" cxnId="{FDD74CC8-B26F-4DFC-8EAD-7C626D546067}">
      <dgm:prSet/>
      <dgm:spPr/>
      <dgm:t>
        <a:bodyPr/>
        <a:lstStyle/>
        <a:p>
          <a:endParaRPr lang="el-GR"/>
        </a:p>
      </dgm:t>
    </dgm:pt>
    <dgm:pt modelId="{99A48A71-CB5E-4D44-A444-C84835BCAF17}">
      <dgm:prSet custT="1"/>
      <dgm:spPr>
        <a:solidFill>
          <a:schemeClr val="bg1">
            <a:lumMod val="65000"/>
            <a:alpha val="90000"/>
          </a:schemeClr>
        </a:solidFill>
      </dgm:spPr>
      <dgm:t>
        <a:bodyPr/>
        <a:lstStyle/>
        <a:p>
          <a:pPr rtl="0"/>
          <a:r>
            <a:rPr lang="el-GR" sz="2000" dirty="0" smtClean="0"/>
            <a:t>Ποιοτική</a:t>
          </a:r>
          <a:endParaRPr lang="el-GR" sz="2000" dirty="0"/>
        </a:p>
      </dgm:t>
    </dgm:pt>
    <dgm:pt modelId="{3D6035F7-C58B-4060-87CB-F3BE869BB6A7}" type="parTrans" cxnId="{7DFAE3A1-8559-4853-B85A-AA59E681828A}">
      <dgm:prSet/>
      <dgm:spPr/>
      <dgm:t>
        <a:bodyPr/>
        <a:lstStyle/>
        <a:p>
          <a:endParaRPr lang="el-GR"/>
        </a:p>
      </dgm:t>
    </dgm:pt>
    <dgm:pt modelId="{35231EF7-3198-4576-9A8E-7A433D75DDD2}" type="sibTrans" cxnId="{7DFAE3A1-8559-4853-B85A-AA59E681828A}">
      <dgm:prSet/>
      <dgm:spPr/>
      <dgm:t>
        <a:bodyPr/>
        <a:lstStyle/>
        <a:p>
          <a:endParaRPr lang="el-GR"/>
        </a:p>
      </dgm:t>
    </dgm:pt>
    <dgm:pt modelId="{FC113DC9-6072-4970-AB11-FB3E18BAE0F3}">
      <dgm:prSet custT="1"/>
      <dgm:spPr>
        <a:solidFill>
          <a:schemeClr val="bg1">
            <a:lumMod val="65000"/>
            <a:alpha val="90000"/>
          </a:schemeClr>
        </a:solidFill>
      </dgm:spPr>
      <dgm:t>
        <a:bodyPr/>
        <a:lstStyle/>
        <a:p>
          <a:pPr rtl="0"/>
          <a:r>
            <a:rPr lang="el-GR" sz="2000" dirty="0" smtClean="0"/>
            <a:t>Φεβρουάριος - Ιούλιος 2020</a:t>
          </a:r>
          <a:endParaRPr lang="el-GR" sz="2000" dirty="0"/>
        </a:p>
      </dgm:t>
    </dgm:pt>
    <dgm:pt modelId="{A902B1D7-112A-436E-9A93-F911B3AC1516}" type="parTrans" cxnId="{7B0BFD02-AED0-4C91-940A-63B0C11BC591}">
      <dgm:prSet/>
      <dgm:spPr/>
      <dgm:t>
        <a:bodyPr/>
        <a:lstStyle/>
        <a:p>
          <a:endParaRPr lang="el-GR"/>
        </a:p>
      </dgm:t>
    </dgm:pt>
    <dgm:pt modelId="{D02E984B-74F6-4EDE-A3F5-1A809F9AE6E8}" type="sibTrans" cxnId="{7B0BFD02-AED0-4C91-940A-63B0C11BC591}">
      <dgm:prSet/>
      <dgm:spPr/>
      <dgm:t>
        <a:bodyPr/>
        <a:lstStyle/>
        <a:p>
          <a:endParaRPr lang="el-GR"/>
        </a:p>
      </dgm:t>
    </dgm:pt>
    <dgm:pt modelId="{D76BA453-726E-4CB5-A056-BF70D0C6ABAF}">
      <dgm:prSet custT="1"/>
      <dgm:spPr>
        <a:solidFill>
          <a:schemeClr val="accent5">
            <a:lumMod val="50000"/>
          </a:schemeClr>
        </a:solidFill>
      </dgm:spPr>
      <dgm:t>
        <a:bodyPr/>
        <a:lstStyle/>
        <a:p>
          <a:pPr rtl="0"/>
          <a:r>
            <a:rPr lang="el-GR" sz="2000" b="1" dirty="0" smtClean="0"/>
            <a:t>Ερευνητικό εργαλείο:</a:t>
          </a:r>
          <a:endParaRPr lang="el-GR" sz="2000" dirty="0"/>
        </a:p>
      </dgm:t>
    </dgm:pt>
    <dgm:pt modelId="{7F773571-7ABD-4BA7-82D4-233E6EC9DB39}" type="parTrans" cxnId="{0416E3F9-9953-49C0-BDEA-AEA156DBE729}">
      <dgm:prSet/>
      <dgm:spPr/>
      <dgm:t>
        <a:bodyPr/>
        <a:lstStyle/>
        <a:p>
          <a:endParaRPr lang="el-GR"/>
        </a:p>
      </dgm:t>
    </dgm:pt>
    <dgm:pt modelId="{93355AB3-44AB-4D93-A9FC-860AB6E06846}" type="sibTrans" cxnId="{0416E3F9-9953-49C0-BDEA-AEA156DBE729}">
      <dgm:prSet/>
      <dgm:spPr/>
      <dgm:t>
        <a:bodyPr/>
        <a:lstStyle/>
        <a:p>
          <a:endParaRPr lang="el-GR"/>
        </a:p>
      </dgm:t>
    </dgm:pt>
    <dgm:pt modelId="{3323CD06-CC47-43D5-BF09-66DE3218FDA9}">
      <dgm:prSet custT="1"/>
      <dgm:spPr>
        <a:solidFill>
          <a:schemeClr val="bg1">
            <a:lumMod val="65000"/>
            <a:alpha val="90000"/>
          </a:schemeClr>
        </a:solidFill>
      </dgm:spPr>
      <dgm:t>
        <a:bodyPr/>
        <a:lstStyle/>
        <a:p>
          <a:pPr rtl="0"/>
          <a:r>
            <a:rPr lang="el-GR" sz="2000" dirty="0" smtClean="0"/>
            <a:t>Ερωτηματολόγια μαθητών</a:t>
          </a:r>
          <a:endParaRPr lang="el-GR" sz="2000" dirty="0"/>
        </a:p>
      </dgm:t>
    </dgm:pt>
    <dgm:pt modelId="{57660F10-A264-4D7D-B25F-374C6ADAE344}" type="parTrans" cxnId="{6018885D-BA38-4C70-92A6-40B21E4D24B9}">
      <dgm:prSet/>
      <dgm:spPr/>
      <dgm:t>
        <a:bodyPr/>
        <a:lstStyle/>
        <a:p>
          <a:endParaRPr lang="el-GR"/>
        </a:p>
      </dgm:t>
    </dgm:pt>
    <dgm:pt modelId="{EBD3B0B3-CC95-4B81-BE2C-FA6E203E1B43}" type="sibTrans" cxnId="{6018885D-BA38-4C70-92A6-40B21E4D24B9}">
      <dgm:prSet/>
      <dgm:spPr/>
      <dgm:t>
        <a:bodyPr/>
        <a:lstStyle/>
        <a:p>
          <a:endParaRPr lang="el-GR"/>
        </a:p>
      </dgm:t>
    </dgm:pt>
    <dgm:pt modelId="{C836E304-44FF-4A53-8941-6B58E335F3E5}">
      <dgm:prSet custT="1"/>
      <dgm:spPr>
        <a:solidFill>
          <a:schemeClr val="tx1">
            <a:lumMod val="75000"/>
            <a:lumOff val="25000"/>
          </a:schemeClr>
        </a:solidFill>
      </dgm:spPr>
      <dgm:t>
        <a:bodyPr/>
        <a:lstStyle/>
        <a:p>
          <a:pPr rtl="0"/>
          <a:r>
            <a:rPr lang="el-GR" sz="2000" b="1" dirty="0" smtClean="0"/>
            <a:t>Δείγμα έρευνας:</a:t>
          </a:r>
          <a:endParaRPr lang="el-GR" sz="2000" dirty="0"/>
        </a:p>
      </dgm:t>
    </dgm:pt>
    <dgm:pt modelId="{316AF39E-92E8-4E66-93B7-AA464B3ACB38}" type="parTrans" cxnId="{211CA621-E4A7-4A15-8D0B-329CB4053CC4}">
      <dgm:prSet/>
      <dgm:spPr/>
      <dgm:t>
        <a:bodyPr/>
        <a:lstStyle/>
        <a:p>
          <a:endParaRPr lang="el-GR"/>
        </a:p>
      </dgm:t>
    </dgm:pt>
    <dgm:pt modelId="{94AC824F-FD34-4E05-A673-2D305EE0F77D}" type="sibTrans" cxnId="{211CA621-E4A7-4A15-8D0B-329CB4053CC4}">
      <dgm:prSet/>
      <dgm:spPr/>
      <dgm:t>
        <a:bodyPr/>
        <a:lstStyle/>
        <a:p>
          <a:endParaRPr lang="el-GR"/>
        </a:p>
      </dgm:t>
    </dgm:pt>
    <dgm:pt modelId="{A1316BFB-1D3B-457E-9EEE-1A7737AB585A}">
      <dgm:prSet custT="1"/>
      <dgm:spPr>
        <a:solidFill>
          <a:schemeClr val="bg1">
            <a:lumMod val="65000"/>
            <a:alpha val="90000"/>
          </a:schemeClr>
        </a:solidFill>
      </dgm:spPr>
      <dgm:t>
        <a:bodyPr/>
        <a:lstStyle/>
        <a:p>
          <a:pPr rtl="0"/>
          <a:r>
            <a:rPr lang="el-GR" sz="2000" dirty="0" smtClean="0"/>
            <a:t>5 μαθητές Γ’ τάξης Δημοτικού</a:t>
          </a:r>
          <a:endParaRPr lang="el-GR" sz="2000" dirty="0"/>
        </a:p>
      </dgm:t>
    </dgm:pt>
    <dgm:pt modelId="{6178CAE6-6870-46C9-AD87-6AD22E3E961F}" type="parTrans" cxnId="{D1D65D27-4AE2-467B-B474-B4B43B2BF660}">
      <dgm:prSet/>
      <dgm:spPr/>
      <dgm:t>
        <a:bodyPr/>
        <a:lstStyle/>
        <a:p>
          <a:endParaRPr lang="el-GR"/>
        </a:p>
      </dgm:t>
    </dgm:pt>
    <dgm:pt modelId="{9B84DCA3-237F-484D-B051-D6D23CCFE5F2}" type="sibTrans" cxnId="{D1D65D27-4AE2-467B-B474-B4B43B2BF660}">
      <dgm:prSet/>
      <dgm:spPr/>
      <dgm:t>
        <a:bodyPr/>
        <a:lstStyle/>
        <a:p>
          <a:endParaRPr lang="el-GR"/>
        </a:p>
      </dgm:t>
    </dgm:pt>
    <dgm:pt modelId="{C056F062-AE4C-48F6-9F0B-15D047FCE18B}">
      <dgm:prSet custT="1"/>
      <dgm:spPr>
        <a:solidFill>
          <a:schemeClr val="bg1">
            <a:lumMod val="65000"/>
            <a:alpha val="90000"/>
          </a:schemeClr>
        </a:solidFill>
      </dgm:spPr>
      <dgm:t>
        <a:bodyPr/>
        <a:lstStyle/>
        <a:p>
          <a:pPr rtl="0"/>
          <a:r>
            <a:rPr lang="el-GR" sz="2000" dirty="0" smtClean="0"/>
            <a:t>Ερωτηματολόγια δασκάλων</a:t>
          </a:r>
          <a:endParaRPr lang="el-GR" sz="2000" dirty="0"/>
        </a:p>
      </dgm:t>
    </dgm:pt>
    <dgm:pt modelId="{58DD7F26-1682-4AFC-95B9-B9D9DE3E3220}" type="parTrans" cxnId="{A9491C0F-F8AB-46F0-8562-FD85B8F77FA0}">
      <dgm:prSet/>
      <dgm:spPr/>
    </dgm:pt>
    <dgm:pt modelId="{B1815814-CD1E-4474-95E4-C18EE032C39A}" type="sibTrans" cxnId="{A9491C0F-F8AB-46F0-8562-FD85B8F77FA0}">
      <dgm:prSet/>
      <dgm:spPr/>
    </dgm:pt>
    <dgm:pt modelId="{A98F6907-052B-4DCA-BC35-18D003C0EA7A}">
      <dgm:prSet custT="1"/>
      <dgm:spPr>
        <a:solidFill>
          <a:schemeClr val="bg1">
            <a:lumMod val="65000"/>
            <a:alpha val="90000"/>
          </a:schemeClr>
        </a:solidFill>
      </dgm:spPr>
      <dgm:t>
        <a:bodyPr/>
        <a:lstStyle/>
        <a:p>
          <a:pPr rtl="0"/>
          <a:r>
            <a:rPr lang="el-GR" sz="2000" dirty="0" smtClean="0"/>
            <a:t>Ερωτηματολόγιο κριτικού φίλου</a:t>
          </a:r>
          <a:endParaRPr lang="el-GR" sz="2000" dirty="0"/>
        </a:p>
      </dgm:t>
    </dgm:pt>
    <dgm:pt modelId="{A649DF1D-E915-4F17-B6FB-A3F640E4B449}" type="parTrans" cxnId="{08885EA1-58AC-4FC0-9928-0B00F22C22B7}">
      <dgm:prSet/>
      <dgm:spPr/>
    </dgm:pt>
    <dgm:pt modelId="{03753498-51E6-45D1-8194-B69D69B8669C}" type="sibTrans" cxnId="{08885EA1-58AC-4FC0-9928-0B00F22C22B7}">
      <dgm:prSet/>
      <dgm:spPr/>
    </dgm:pt>
    <dgm:pt modelId="{6F2A1553-3DF4-4A66-91DD-591C816CC91C}">
      <dgm:prSet custT="1"/>
      <dgm:spPr>
        <a:solidFill>
          <a:schemeClr val="bg1">
            <a:lumMod val="65000"/>
            <a:alpha val="90000"/>
          </a:schemeClr>
        </a:solidFill>
      </dgm:spPr>
      <dgm:t>
        <a:bodyPr/>
        <a:lstStyle/>
        <a:p>
          <a:pPr rtl="0"/>
          <a:r>
            <a:rPr lang="el-GR" sz="2000" dirty="0" smtClean="0"/>
            <a:t>5 δάσκαλοι</a:t>
          </a:r>
          <a:endParaRPr lang="el-GR" sz="2000" dirty="0"/>
        </a:p>
      </dgm:t>
    </dgm:pt>
    <dgm:pt modelId="{69F3C087-4C63-40FA-B552-5AEBDB285679}" type="parTrans" cxnId="{2938ECA2-FE69-4D3C-9AE5-488E2411CB46}">
      <dgm:prSet/>
      <dgm:spPr/>
    </dgm:pt>
    <dgm:pt modelId="{B17FFEBC-6F6F-41A1-937F-D07F88068A51}" type="sibTrans" cxnId="{2938ECA2-FE69-4D3C-9AE5-488E2411CB46}">
      <dgm:prSet/>
      <dgm:spPr/>
    </dgm:pt>
    <dgm:pt modelId="{B267B92F-7FF3-43E5-BC9F-E0C4E9DC41EA}">
      <dgm:prSet custT="1"/>
      <dgm:spPr>
        <a:solidFill>
          <a:schemeClr val="bg1">
            <a:lumMod val="65000"/>
            <a:alpha val="90000"/>
          </a:schemeClr>
        </a:solidFill>
      </dgm:spPr>
      <dgm:t>
        <a:bodyPr/>
        <a:lstStyle/>
        <a:p>
          <a:pPr rtl="0"/>
          <a:r>
            <a:rPr lang="el-GR" sz="2000" dirty="0" smtClean="0"/>
            <a:t>1 κριτικός φίλος</a:t>
          </a:r>
          <a:endParaRPr lang="el-GR" sz="2000" dirty="0"/>
        </a:p>
      </dgm:t>
    </dgm:pt>
    <dgm:pt modelId="{E144127D-B882-4BC5-A05D-7A1A210F1E0D}" type="parTrans" cxnId="{47A62298-18DD-4DB9-9577-9EC941755D88}">
      <dgm:prSet/>
      <dgm:spPr/>
    </dgm:pt>
    <dgm:pt modelId="{008368F0-BC6B-48F8-BDDC-8069E3EBE780}" type="sibTrans" cxnId="{47A62298-18DD-4DB9-9577-9EC941755D88}">
      <dgm:prSet/>
      <dgm:spPr/>
    </dgm:pt>
    <dgm:pt modelId="{7E2B4E9A-B905-4D34-9A6E-8FC971B9339D}" type="pres">
      <dgm:prSet presAssocID="{BDF1C6D5-DA64-49AE-8FE8-5EEAFAF1E108}" presName="Name0" presStyleCnt="0">
        <dgm:presLayoutVars>
          <dgm:dir/>
          <dgm:animLvl val="lvl"/>
          <dgm:resizeHandles val="exact"/>
        </dgm:presLayoutVars>
      </dgm:prSet>
      <dgm:spPr/>
      <dgm:t>
        <a:bodyPr/>
        <a:lstStyle/>
        <a:p>
          <a:endParaRPr lang="el-GR"/>
        </a:p>
      </dgm:t>
    </dgm:pt>
    <dgm:pt modelId="{1380E11B-555C-411B-B690-E7565EFA1D82}" type="pres">
      <dgm:prSet presAssocID="{A3A5867C-77D2-4A40-AFAF-D4996A8FB4C1}" presName="linNode" presStyleCnt="0"/>
      <dgm:spPr/>
    </dgm:pt>
    <dgm:pt modelId="{6DEB6E87-E405-4950-9C09-09DE609C567D}" type="pres">
      <dgm:prSet presAssocID="{A3A5867C-77D2-4A40-AFAF-D4996A8FB4C1}" presName="parentText" presStyleLbl="node1" presStyleIdx="0" presStyleCnt="5">
        <dgm:presLayoutVars>
          <dgm:chMax val="1"/>
          <dgm:bulletEnabled val="1"/>
        </dgm:presLayoutVars>
      </dgm:prSet>
      <dgm:spPr/>
      <dgm:t>
        <a:bodyPr/>
        <a:lstStyle/>
        <a:p>
          <a:endParaRPr lang="el-GR"/>
        </a:p>
      </dgm:t>
    </dgm:pt>
    <dgm:pt modelId="{92291109-D7DD-4309-B094-5A20258FC970}" type="pres">
      <dgm:prSet presAssocID="{A3A5867C-77D2-4A40-AFAF-D4996A8FB4C1}" presName="descendantText" presStyleLbl="alignAccFollowNode1" presStyleIdx="0" presStyleCnt="5">
        <dgm:presLayoutVars>
          <dgm:bulletEnabled val="1"/>
        </dgm:presLayoutVars>
      </dgm:prSet>
      <dgm:spPr/>
      <dgm:t>
        <a:bodyPr/>
        <a:lstStyle/>
        <a:p>
          <a:endParaRPr lang="el-GR"/>
        </a:p>
      </dgm:t>
    </dgm:pt>
    <dgm:pt modelId="{9E6BB51D-2D72-40AB-B8C7-C17C1E34EFFB}" type="pres">
      <dgm:prSet presAssocID="{188D043A-04DF-48A3-9F47-74302D665EBD}" presName="sp" presStyleCnt="0"/>
      <dgm:spPr/>
    </dgm:pt>
    <dgm:pt modelId="{20BCE97F-38FD-4E8F-9191-7D57A9CD9090}" type="pres">
      <dgm:prSet presAssocID="{5305FEFA-B7C5-4137-BCF5-AC3EEF801C9B}" presName="linNode" presStyleCnt="0"/>
      <dgm:spPr/>
    </dgm:pt>
    <dgm:pt modelId="{BFA7B182-D827-46EE-ABCC-01ED37962553}" type="pres">
      <dgm:prSet presAssocID="{5305FEFA-B7C5-4137-BCF5-AC3EEF801C9B}" presName="parentText" presStyleLbl="node1" presStyleIdx="1" presStyleCnt="5" custLinFactNeighborY="-1137">
        <dgm:presLayoutVars>
          <dgm:chMax val="1"/>
          <dgm:bulletEnabled val="1"/>
        </dgm:presLayoutVars>
      </dgm:prSet>
      <dgm:spPr/>
      <dgm:t>
        <a:bodyPr/>
        <a:lstStyle/>
        <a:p>
          <a:endParaRPr lang="el-GR"/>
        </a:p>
      </dgm:t>
    </dgm:pt>
    <dgm:pt modelId="{93A0190C-338D-4C97-BD15-B7B2C1291B75}" type="pres">
      <dgm:prSet presAssocID="{5305FEFA-B7C5-4137-BCF5-AC3EEF801C9B}" presName="descendantText" presStyleLbl="alignAccFollowNode1" presStyleIdx="1" presStyleCnt="5" custLinFactNeighborX="-874" custLinFactNeighborY="4443">
        <dgm:presLayoutVars>
          <dgm:bulletEnabled val="1"/>
        </dgm:presLayoutVars>
      </dgm:prSet>
      <dgm:spPr/>
      <dgm:t>
        <a:bodyPr/>
        <a:lstStyle/>
        <a:p>
          <a:endParaRPr lang="el-GR"/>
        </a:p>
      </dgm:t>
    </dgm:pt>
    <dgm:pt modelId="{DAC39E4A-7F97-46C8-96EF-9332AC9CE619}" type="pres">
      <dgm:prSet presAssocID="{2C96E5EC-2867-44BD-9FCC-FB54F4D583C0}" presName="sp" presStyleCnt="0"/>
      <dgm:spPr/>
    </dgm:pt>
    <dgm:pt modelId="{0C2393A3-7C3A-4A13-88C2-02185DFF6616}" type="pres">
      <dgm:prSet presAssocID="{DA65EE03-B0A0-41D2-A726-1C4A8FF478F0}" presName="linNode" presStyleCnt="0"/>
      <dgm:spPr/>
    </dgm:pt>
    <dgm:pt modelId="{4FE730DA-4000-40EA-A330-15D5729E764B}" type="pres">
      <dgm:prSet presAssocID="{DA65EE03-B0A0-41D2-A726-1C4A8FF478F0}" presName="parentText" presStyleLbl="node1" presStyleIdx="2" presStyleCnt="5">
        <dgm:presLayoutVars>
          <dgm:chMax val="1"/>
          <dgm:bulletEnabled val="1"/>
        </dgm:presLayoutVars>
      </dgm:prSet>
      <dgm:spPr/>
      <dgm:t>
        <a:bodyPr/>
        <a:lstStyle/>
        <a:p>
          <a:endParaRPr lang="el-GR"/>
        </a:p>
      </dgm:t>
    </dgm:pt>
    <dgm:pt modelId="{045CAA9C-BF72-4CD7-BC4C-CA11150452A1}" type="pres">
      <dgm:prSet presAssocID="{DA65EE03-B0A0-41D2-A726-1C4A8FF478F0}" presName="descendantText" presStyleLbl="alignAccFollowNode1" presStyleIdx="2" presStyleCnt="5">
        <dgm:presLayoutVars>
          <dgm:bulletEnabled val="1"/>
        </dgm:presLayoutVars>
      </dgm:prSet>
      <dgm:spPr/>
      <dgm:t>
        <a:bodyPr/>
        <a:lstStyle/>
        <a:p>
          <a:endParaRPr lang="el-GR"/>
        </a:p>
      </dgm:t>
    </dgm:pt>
    <dgm:pt modelId="{E24F6A25-6863-4DD0-9E4C-D89B73108C43}" type="pres">
      <dgm:prSet presAssocID="{DCC1F119-5F6A-4331-9448-EE20704F058A}" presName="sp" presStyleCnt="0"/>
      <dgm:spPr/>
    </dgm:pt>
    <dgm:pt modelId="{3C63EB87-1C35-4C51-830A-B9729E6BD04E}" type="pres">
      <dgm:prSet presAssocID="{D76BA453-726E-4CB5-A056-BF70D0C6ABAF}" presName="linNode" presStyleCnt="0"/>
      <dgm:spPr/>
    </dgm:pt>
    <dgm:pt modelId="{DEF78AC2-2324-4DD4-BFEB-6B377249E158}" type="pres">
      <dgm:prSet presAssocID="{D76BA453-726E-4CB5-A056-BF70D0C6ABAF}" presName="parentText" presStyleLbl="node1" presStyleIdx="3" presStyleCnt="5">
        <dgm:presLayoutVars>
          <dgm:chMax val="1"/>
          <dgm:bulletEnabled val="1"/>
        </dgm:presLayoutVars>
      </dgm:prSet>
      <dgm:spPr/>
      <dgm:t>
        <a:bodyPr/>
        <a:lstStyle/>
        <a:p>
          <a:endParaRPr lang="el-GR"/>
        </a:p>
      </dgm:t>
    </dgm:pt>
    <dgm:pt modelId="{25AC7B15-EF91-449C-86B8-FD9C09E38C8E}" type="pres">
      <dgm:prSet presAssocID="{D76BA453-726E-4CB5-A056-BF70D0C6ABAF}" presName="descendantText" presStyleLbl="alignAccFollowNode1" presStyleIdx="3" presStyleCnt="5" custScaleX="104360" custScaleY="146677">
        <dgm:presLayoutVars>
          <dgm:bulletEnabled val="1"/>
        </dgm:presLayoutVars>
      </dgm:prSet>
      <dgm:spPr/>
      <dgm:t>
        <a:bodyPr/>
        <a:lstStyle/>
        <a:p>
          <a:endParaRPr lang="el-GR"/>
        </a:p>
      </dgm:t>
    </dgm:pt>
    <dgm:pt modelId="{A7795D8D-46E1-449F-A929-EFBFA01974BD}" type="pres">
      <dgm:prSet presAssocID="{93355AB3-44AB-4D93-A9FC-860AB6E06846}" presName="sp" presStyleCnt="0"/>
      <dgm:spPr/>
    </dgm:pt>
    <dgm:pt modelId="{76D64496-8C96-449C-AE44-A822E90129AF}" type="pres">
      <dgm:prSet presAssocID="{C836E304-44FF-4A53-8941-6B58E335F3E5}" presName="linNode" presStyleCnt="0"/>
      <dgm:spPr/>
    </dgm:pt>
    <dgm:pt modelId="{89180363-CE4D-498A-B6B8-3E342CE30B94}" type="pres">
      <dgm:prSet presAssocID="{C836E304-44FF-4A53-8941-6B58E335F3E5}" presName="parentText" presStyleLbl="node1" presStyleIdx="4" presStyleCnt="5">
        <dgm:presLayoutVars>
          <dgm:chMax val="1"/>
          <dgm:bulletEnabled val="1"/>
        </dgm:presLayoutVars>
      </dgm:prSet>
      <dgm:spPr/>
      <dgm:t>
        <a:bodyPr/>
        <a:lstStyle/>
        <a:p>
          <a:endParaRPr lang="el-GR"/>
        </a:p>
      </dgm:t>
    </dgm:pt>
    <dgm:pt modelId="{391E2BCE-DFC6-4B1A-89CE-9800A77616D0}" type="pres">
      <dgm:prSet presAssocID="{C836E304-44FF-4A53-8941-6B58E335F3E5}" presName="descendantText" presStyleLbl="alignAccFollowNode1" presStyleIdx="4" presStyleCnt="5" custScaleY="141083">
        <dgm:presLayoutVars>
          <dgm:bulletEnabled val="1"/>
        </dgm:presLayoutVars>
      </dgm:prSet>
      <dgm:spPr/>
      <dgm:t>
        <a:bodyPr/>
        <a:lstStyle/>
        <a:p>
          <a:endParaRPr lang="el-GR"/>
        </a:p>
      </dgm:t>
    </dgm:pt>
  </dgm:ptLst>
  <dgm:cxnLst>
    <dgm:cxn modelId="{D1D65D27-4AE2-467B-B474-B4B43B2BF660}" srcId="{C836E304-44FF-4A53-8941-6B58E335F3E5}" destId="{A1316BFB-1D3B-457E-9EEE-1A7737AB585A}" srcOrd="0" destOrd="0" parTransId="{6178CAE6-6870-46C9-AD87-6AD22E3E961F}" sibTransId="{9B84DCA3-237F-484D-B051-D6D23CCFE5F2}"/>
    <dgm:cxn modelId="{589C000E-7FA6-43B5-A11F-7A91CD02DED9}" srcId="{BDF1C6D5-DA64-49AE-8FE8-5EEAFAF1E108}" destId="{A3A5867C-77D2-4A40-AFAF-D4996A8FB4C1}" srcOrd="0" destOrd="0" parTransId="{D1B981FE-568B-4A30-8A7F-EC07B1643A03}" sibTransId="{188D043A-04DF-48A3-9F47-74302D665EBD}"/>
    <dgm:cxn modelId="{E1B3AA96-2912-4BF7-A6C7-9924A49FB9DC}" type="presOf" srcId="{6F2A1553-3DF4-4A66-91DD-591C816CC91C}" destId="{391E2BCE-DFC6-4B1A-89CE-9800A77616D0}" srcOrd="0" destOrd="1" presId="urn:microsoft.com/office/officeart/2005/8/layout/vList5"/>
    <dgm:cxn modelId="{84106D59-0212-4CFF-8091-2FF3856DCB8C}" type="presOf" srcId="{C056F062-AE4C-48F6-9F0B-15D047FCE18B}" destId="{25AC7B15-EF91-449C-86B8-FD9C09E38C8E}" srcOrd="0" destOrd="1" presId="urn:microsoft.com/office/officeart/2005/8/layout/vList5"/>
    <dgm:cxn modelId="{211CA621-E4A7-4A15-8D0B-329CB4053CC4}" srcId="{BDF1C6D5-DA64-49AE-8FE8-5EEAFAF1E108}" destId="{C836E304-44FF-4A53-8941-6B58E335F3E5}" srcOrd="4" destOrd="0" parTransId="{316AF39E-92E8-4E66-93B7-AA464B3ACB38}" sibTransId="{94AC824F-FD34-4E05-A673-2D305EE0F77D}"/>
    <dgm:cxn modelId="{3DA4BABA-5FAA-4D2D-B379-A979BF01133B}" type="presOf" srcId="{B267B92F-7FF3-43E5-BC9F-E0C4E9DC41EA}" destId="{391E2BCE-DFC6-4B1A-89CE-9800A77616D0}" srcOrd="0" destOrd="2" presId="urn:microsoft.com/office/officeart/2005/8/layout/vList5"/>
    <dgm:cxn modelId="{55EDD271-BEC9-4C1A-AEFB-6B542568D204}" type="presOf" srcId="{7D0FE48A-0016-4042-915B-ADB59A1EC236}" destId="{92291109-D7DD-4309-B094-5A20258FC970}" srcOrd="0" destOrd="0" presId="urn:microsoft.com/office/officeart/2005/8/layout/vList5"/>
    <dgm:cxn modelId="{A31121BB-E563-4430-B7A5-B82A72256E60}" type="presOf" srcId="{99A48A71-CB5E-4D44-A444-C84835BCAF17}" destId="{93A0190C-338D-4C97-BD15-B7B2C1291B75}" srcOrd="0" destOrd="0" presId="urn:microsoft.com/office/officeart/2005/8/layout/vList5"/>
    <dgm:cxn modelId="{1AEA6D94-617D-4516-BB4E-A91E521E48F3}" srcId="{BDF1C6D5-DA64-49AE-8FE8-5EEAFAF1E108}" destId="{DA65EE03-B0A0-41D2-A726-1C4A8FF478F0}" srcOrd="2" destOrd="0" parTransId="{6DC35BF9-03BB-4606-BE94-BE7312328021}" sibTransId="{DCC1F119-5F6A-4331-9448-EE20704F058A}"/>
    <dgm:cxn modelId="{6018885D-BA38-4C70-92A6-40B21E4D24B9}" srcId="{D76BA453-726E-4CB5-A056-BF70D0C6ABAF}" destId="{3323CD06-CC47-43D5-BF09-66DE3218FDA9}" srcOrd="0" destOrd="0" parTransId="{57660F10-A264-4D7D-B25F-374C6ADAE344}" sibTransId="{EBD3B0B3-CC95-4B81-BE2C-FA6E203E1B43}"/>
    <dgm:cxn modelId="{7B0BFD02-AED0-4C91-940A-63B0C11BC591}" srcId="{DA65EE03-B0A0-41D2-A726-1C4A8FF478F0}" destId="{FC113DC9-6072-4970-AB11-FB3E18BAE0F3}" srcOrd="0" destOrd="0" parTransId="{A902B1D7-112A-436E-9A93-F911B3AC1516}" sibTransId="{D02E984B-74F6-4EDE-A3F5-1A809F9AE6E8}"/>
    <dgm:cxn modelId="{6D508498-1016-4539-9A92-151BA5C607EA}" type="presOf" srcId="{A3A5867C-77D2-4A40-AFAF-D4996A8FB4C1}" destId="{6DEB6E87-E405-4950-9C09-09DE609C567D}" srcOrd="0" destOrd="0" presId="urn:microsoft.com/office/officeart/2005/8/layout/vList5"/>
    <dgm:cxn modelId="{08885EA1-58AC-4FC0-9928-0B00F22C22B7}" srcId="{D76BA453-726E-4CB5-A056-BF70D0C6ABAF}" destId="{A98F6907-052B-4DCA-BC35-18D003C0EA7A}" srcOrd="2" destOrd="0" parTransId="{A649DF1D-E915-4F17-B6FB-A3F640E4B449}" sibTransId="{03753498-51E6-45D1-8194-B69D69B8669C}"/>
    <dgm:cxn modelId="{4EBE44EE-749E-4620-9D4D-CE8328FBF3EC}" type="presOf" srcId="{FC113DC9-6072-4970-AB11-FB3E18BAE0F3}" destId="{045CAA9C-BF72-4CD7-BC4C-CA11150452A1}" srcOrd="0" destOrd="0" presId="urn:microsoft.com/office/officeart/2005/8/layout/vList5"/>
    <dgm:cxn modelId="{E574C4A7-2D50-4015-8B51-670454F49977}" type="presOf" srcId="{BDF1C6D5-DA64-49AE-8FE8-5EEAFAF1E108}" destId="{7E2B4E9A-B905-4D34-9A6E-8FC971B9339D}" srcOrd="0" destOrd="0" presId="urn:microsoft.com/office/officeart/2005/8/layout/vList5"/>
    <dgm:cxn modelId="{D3FD7DA4-FBBD-446E-A44F-CE2665991F11}" type="presOf" srcId="{D76BA453-726E-4CB5-A056-BF70D0C6ABAF}" destId="{DEF78AC2-2324-4DD4-BFEB-6B377249E158}" srcOrd="0" destOrd="0" presId="urn:microsoft.com/office/officeart/2005/8/layout/vList5"/>
    <dgm:cxn modelId="{551A12A7-918A-41AB-B04C-8FBA76AE69E4}" type="presOf" srcId="{A98F6907-052B-4DCA-BC35-18D003C0EA7A}" destId="{25AC7B15-EF91-449C-86B8-FD9C09E38C8E}" srcOrd="0" destOrd="2" presId="urn:microsoft.com/office/officeart/2005/8/layout/vList5"/>
    <dgm:cxn modelId="{47A62298-18DD-4DB9-9577-9EC941755D88}" srcId="{C836E304-44FF-4A53-8941-6B58E335F3E5}" destId="{B267B92F-7FF3-43E5-BC9F-E0C4E9DC41EA}" srcOrd="2" destOrd="0" parTransId="{E144127D-B882-4BC5-A05D-7A1A210F1E0D}" sibTransId="{008368F0-BC6B-48F8-BDDC-8069E3EBE780}"/>
    <dgm:cxn modelId="{674C95A4-4965-4432-A25F-2F2BEBB1C08F}" type="presOf" srcId="{DA65EE03-B0A0-41D2-A726-1C4A8FF478F0}" destId="{4FE730DA-4000-40EA-A330-15D5729E764B}" srcOrd="0" destOrd="0" presId="urn:microsoft.com/office/officeart/2005/8/layout/vList5"/>
    <dgm:cxn modelId="{AB257F8A-B0F4-4F33-BB7F-EEE0CBC213A6}" type="presOf" srcId="{5305FEFA-B7C5-4137-BCF5-AC3EEF801C9B}" destId="{BFA7B182-D827-46EE-ABCC-01ED37962553}" srcOrd="0" destOrd="0" presId="urn:microsoft.com/office/officeart/2005/8/layout/vList5"/>
    <dgm:cxn modelId="{0416E3F9-9953-49C0-BDEA-AEA156DBE729}" srcId="{BDF1C6D5-DA64-49AE-8FE8-5EEAFAF1E108}" destId="{D76BA453-726E-4CB5-A056-BF70D0C6ABAF}" srcOrd="3" destOrd="0" parTransId="{7F773571-7ABD-4BA7-82D4-233E6EC9DB39}" sibTransId="{93355AB3-44AB-4D93-A9FC-860AB6E06846}"/>
    <dgm:cxn modelId="{2938ECA2-FE69-4D3C-9AE5-488E2411CB46}" srcId="{C836E304-44FF-4A53-8941-6B58E335F3E5}" destId="{6F2A1553-3DF4-4A66-91DD-591C816CC91C}" srcOrd="1" destOrd="0" parTransId="{69F3C087-4C63-40FA-B552-5AEBDB285679}" sibTransId="{B17FFEBC-6F6F-41A1-937F-D07F88068A51}"/>
    <dgm:cxn modelId="{7DFAE3A1-8559-4853-B85A-AA59E681828A}" srcId="{5305FEFA-B7C5-4137-BCF5-AC3EEF801C9B}" destId="{99A48A71-CB5E-4D44-A444-C84835BCAF17}" srcOrd="0" destOrd="0" parTransId="{3D6035F7-C58B-4060-87CB-F3BE869BB6A7}" sibTransId="{35231EF7-3198-4576-9A8E-7A433D75DDD2}"/>
    <dgm:cxn modelId="{FDD74CC8-B26F-4DFC-8EAD-7C626D546067}" srcId="{A3A5867C-77D2-4A40-AFAF-D4996A8FB4C1}" destId="{7D0FE48A-0016-4042-915B-ADB59A1EC236}" srcOrd="0" destOrd="0" parTransId="{99E45393-2BB7-4673-B02E-06299EA81252}" sibTransId="{0B0C4AB1-A3A8-4B17-9455-A08B4807DA3A}"/>
    <dgm:cxn modelId="{93475BCD-D528-483F-BD6B-63169B994471}" type="presOf" srcId="{3323CD06-CC47-43D5-BF09-66DE3218FDA9}" destId="{25AC7B15-EF91-449C-86B8-FD9C09E38C8E}" srcOrd="0" destOrd="0" presId="urn:microsoft.com/office/officeart/2005/8/layout/vList5"/>
    <dgm:cxn modelId="{1BE34C7E-0937-402E-9FAE-5EACD8A899D8}" type="presOf" srcId="{A1316BFB-1D3B-457E-9EEE-1A7737AB585A}" destId="{391E2BCE-DFC6-4B1A-89CE-9800A77616D0}" srcOrd="0" destOrd="0" presId="urn:microsoft.com/office/officeart/2005/8/layout/vList5"/>
    <dgm:cxn modelId="{A9491C0F-F8AB-46F0-8562-FD85B8F77FA0}" srcId="{D76BA453-726E-4CB5-A056-BF70D0C6ABAF}" destId="{C056F062-AE4C-48F6-9F0B-15D047FCE18B}" srcOrd="1" destOrd="0" parTransId="{58DD7F26-1682-4AFC-95B9-B9D9DE3E3220}" sibTransId="{B1815814-CD1E-4474-95E4-C18EE032C39A}"/>
    <dgm:cxn modelId="{40085D0D-8E3B-4EE1-9F2D-C5CF9F4A3326}" type="presOf" srcId="{C836E304-44FF-4A53-8941-6B58E335F3E5}" destId="{89180363-CE4D-498A-B6B8-3E342CE30B94}" srcOrd="0" destOrd="0" presId="urn:microsoft.com/office/officeart/2005/8/layout/vList5"/>
    <dgm:cxn modelId="{FD212226-E4D7-45B2-9D7C-9266B37BD7FC}" srcId="{BDF1C6D5-DA64-49AE-8FE8-5EEAFAF1E108}" destId="{5305FEFA-B7C5-4137-BCF5-AC3EEF801C9B}" srcOrd="1" destOrd="0" parTransId="{F2EB5C9A-4E76-4DBB-9D17-E871888F88C2}" sibTransId="{2C96E5EC-2867-44BD-9FCC-FB54F4D583C0}"/>
    <dgm:cxn modelId="{B3112717-4868-4C84-98D8-E31D76175A61}" type="presParOf" srcId="{7E2B4E9A-B905-4D34-9A6E-8FC971B9339D}" destId="{1380E11B-555C-411B-B690-E7565EFA1D82}" srcOrd="0" destOrd="0" presId="urn:microsoft.com/office/officeart/2005/8/layout/vList5"/>
    <dgm:cxn modelId="{E79BFCD3-D4A5-4972-9731-2107F525FE69}" type="presParOf" srcId="{1380E11B-555C-411B-B690-E7565EFA1D82}" destId="{6DEB6E87-E405-4950-9C09-09DE609C567D}" srcOrd="0" destOrd="0" presId="urn:microsoft.com/office/officeart/2005/8/layout/vList5"/>
    <dgm:cxn modelId="{B8F4A56F-CD30-404D-8069-3C975F6968A5}" type="presParOf" srcId="{1380E11B-555C-411B-B690-E7565EFA1D82}" destId="{92291109-D7DD-4309-B094-5A20258FC970}" srcOrd="1" destOrd="0" presId="urn:microsoft.com/office/officeart/2005/8/layout/vList5"/>
    <dgm:cxn modelId="{4ED6115C-EFA1-46CA-A476-FAED62238B93}" type="presParOf" srcId="{7E2B4E9A-B905-4D34-9A6E-8FC971B9339D}" destId="{9E6BB51D-2D72-40AB-B8C7-C17C1E34EFFB}" srcOrd="1" destOrd="0" presId="urn:microsoft.com/office/officeart/2005/8/layout/vList5"/>
    <dgm:cxn modelId="{F4ED5849-252A-45C8-898C-F933103A094B}" type="presParOf" srcId="{7E2B4E9A-B905-4D34-9A6E-8FC971B9339D}" destId="{20BCE97F-38FD-4E8F-9191-7D57A9CD9090}" srcOrd="2" destOrd="0" presId="urn:microsoft.com/office/officeart/2005/8/layout/vList5"/>
    <dgm:cxn modelId="{AEAD45B2-EC86-493A-A106-188494A35E31}" type="presParOf" srcId="{20BCE97F-38FD-4E8F-9191-7D57A9CD9090}" destId="{BFA7B182-D827-46EE-ABCC-01ED37962553}" srcOrd="0" destOrd="0" presId="urn:microsoft.com/office/officeart/2005/8/layout/vList5"/>
    <dgm:cxn modelId="{FC7270EC-F232-4368-8A2E-4F2757E4F007}" type="presParOf" srcId="{20BCE97F-38FD-4E8F-9191-7D57A9CD9090}" destId="{93A0190C-338D-4C97-BD15-B7B2C1291B75}" srcOrd="1" destOrd="0" presId="urn:microsoft.com/office/officeart/2005/8/layout/vList5"/>
    <dgm:cxn modelId="{D30A76D3-47E0-45A9-AA65-51CB3BCB137B}" type="presParOf" srcId="{7E2B4E9A-B905-4D34-9A6E-8FC971B9339D}" destId="{DAC39E4A-7F97-46C8-96EF-9332AC9CE619}" srcOrd="3" destOrd="0" presId="urn:microsoft.com/office/officeart/2005/8/layout/vList5"/>
    <dgm:cxn modelId="{D8C7DE4B-20B4-41DD-958E-9F394D37752C}" type="presParOf" srcId="{7E2B4E9A-B905-4D34-9A6E-8FC971B9339D}" destId="{0C2393A3-7C3A-4A13-88C2-02185DFF6616}" srcOrd="4" destOrd="0" presId="urn:microsoft.com/office/officeart/2005/8/layout/vList5"/>
    <dgm:cxn modelId="{89B9EC1A-0576-4DAA-8136-0BCC5962A8E6}" type="presParOf" srcId="{0C2393A3-7C3A-4A13-88C2-02185DFF6616}" destId="{4FE730DA-4000-40EA-A330-15D5729E764B}" srcOrd="0" destOrd="0" presId="urn:microsoft.com/office/officeart/2005/8/layout/vList5"/>
    <dgm:cxn modelId="{DA03DA1B-5A59-45F7-AB90-070ACFCE047C}" type="presParOf" srcId="{0C2393A3-7C3A-4A13-88C2-02185DFF6616}" destId="{045CAA9C-BF72-4CD7-BC4C-CA11150452A1}" srcOrd="1" destOrd="0" presId="urn:microsoft.com/office/officeart/2005/8/layout/vList5"/>
    <dgm:cxn modelId="{B0383025-D3D2-40E8-A44F-34B358FEB905}" type="presParOf" srcId="{7E2B4E9A-B905-4D34-9A6E-8FC971B9339D}" destId="{E24F6A25-6863-4DD0-9E4C-D89B73108C43}" srcOrd="5" destOrd="0" presId="urn:microsoft.com/office/officeart/2005/8/layout/vList5"/>
    <dgm:cxn modelId="{88795792-C604-4340-BB3E-8D1599EC9523}" type="presParOf" srcId="{7E2B4E9A-B905-4D34-9A6E-8FC971B9339D}" destId="{3C63EB87-1C35-4C51-830A-B9729E6BD04E}" srcOrd="6" destOrd="0" presId="urn:microsoft.com/office/officeart/2005/8/layout/vList5"/>
    <dgm:cxn modelId="{9F437558-DD91-444F-8019-E9C89F31F93F}" type="presParOf" srcId="{3C63EB87-1C35-4C51-830A-B9729E6BD04E}" destId="{DEF78AC2-2324-4DD4-BFEB-6B377249E158}" srcOrd="0" destOrd="0" presId="urn:microsoft.com/office/officeart/2005/8/layout/vList5"/>
    <dgm:cxn modelId="{1FF362C8-04F6-4153-BC7E-01C0ABA5B578}" type="presParOf" srcId="{3C63EB87-1C35-4C51-830A-B9729E6BD04E}" destId="{25AC7B15-EF91-449C-86B8-FD9C09E38C8E}" srcOrd="1" destOrd="0" presId="urn:microsoft.com/office/officeart/2005/8/layout/vList5"/>
    <dgm:cxn modelId="{833DDA19-3541-43FB-987E-30218EAD9AC2}" type="presParOf" srcId="{7E2B4E9A-B905-4D34-9A6E-8FC971B9339D}" destId="{A7795D8D-46E1-449F-A929-EFBFA01974BD}" srcOrd="7" destOrd="0" presId="urn:microsoft.com/office/officeart/2005/8/layout/vList5"/>
    <dgm:cxn modelId="{0E9B5628-4162-4BA5-855A-17882231A601}" type="presParOf" srcId="{7E2B4E9A-B905-4D34-9A6E-8FC971B9339D}" destId="{76D64496-8C96-449C-AE44-A822E90129AF}" srcOrd="8" destOrd="0" presId="urn:microsoft.com/office/officeart/2005/8/layout/vList5"/>
    <dgm:cxn modelId="{BB684FDE-7362-4585-9551-471786B2DADD}" type="presParOf" srcId="{76D64496-8C96-449C-AE44-A822E90129AF}" destId="{89180363-CE4D-498A-B6B8-3E342CE30B94}" srcOrd="0" destOrd="0" presId="urn:microsoft.com/office/officeart/2005/8/layout/vList5"/>
    <dgm:cxn modelId="{1A3EB15D-5B4D-4C7B-A784-474079EAEEB3}" type="presParOf" srcId="{76D64496-8C96-449C-AE44-A822E90129AF}" destId="{391E2BCE-DFC6-4B1A-89CE-9800A77616D0}" srcOrd="1" destOrd="0" presId="urn:microsoft.com/office/officeart/2005/8/layout/vList5"/>
  </dgm:cxnLst>
  <dgm:bg/>
  <dgm:whole/>
</dgm:dataModel>
</file>

<file path=ppt/diagrams/data7.xml><?xml version="1.0" encoding="utf-8"?>
<dgm:dataModel xmlns:dgm="http://schemas.openxmlformats.org/drawingml/2006/diagram" xmlns:a="http://schemas.openxmlformats.org/drawingml/2006/main">
  <dgm:ptLst>
    <dgm:pt modelId="{980DD33C-957D-4444-BBAE-97961D00060B}" type="doc">
      <dgm:prSet loTypeId="urn:microsoft.com/office/officeart/2005/8/layout/pyramid2" loCatId="pyramid" qsTypeId="urn:microsoft.com/office/officeart/2005/8/quickstyle/simple1" qsCatId="simple" csTypeId="urn:microsoft.com/office/officeart/2005/8/colors/accent1_2" csCatId="accent1" phldr="1"/>
      <dgm:spPr/>
    </dgm:pt>
    <dgm:pt modelId="{AF118264-6640-4468-A606-A6986F5F13F2}">
      <dgm:prSet phldrT="[Κείμενο]"/>
      <dgm:spPr/>
      <dgm:t>
        <a:bodyPr/>
        <a:lstStyle/>
        <a:p>
          <a:r>
            <a:rPr lang="el-GR" dirty="0" smtClean="0"/>
            <a:t>μαθητές</a:t>
          </a:r>
          <a:endParaRPr lang="el-GR" dirty="0"/>
        </a:p>
      </dgm:t>
    </dgm:pt>
    <dgm:pt modelId="{0F154CD4-C8F5-40D3-B309-B2C66401F9A0}" type="parTrans" cxnId="{B5CD4175-702C-4D36-8FAE-AAA4FEA51D67}">
      <dgm:prSet/>
      <dgm:spPr/>
      <dgm:t>
        <a:bodyPr/>
        <a:lstStyle/>
        <a:p>
          <a:endParaRPr lang="el-GR"/>
        </a:p>
      </dgm:t>
    </dgm:pt>
    <dgm:pt modelId="{F7B98E6D-2C26-43A9-A17D-44D91E78A1F3}" type="sibTrans" cxnId="{B5CD4175-702C-4D36-8FAE-AAA4FEA51D67}">
      <dgm:prSet/>
      <dgm:spPr/>
      <dgm:t>
        <a:bodyPr/>
        <a:lstStyle/>
        <a:p>
          <a:endParaRPr lang="el-GR"/>
        </a:p>
      </dgm:t>
    </dgm:pt>
    <dgm:pt modelId="{4B63EC7D-4931-494D-A507-86C71D223B48}">
      <dgm:prSet phldrT="[Κείμενο]"/>
      <dgm:spPr/>
      <dgm:t>
        <a:bodyPr/>
        <a:lstStyle/>
        <a:p>
          <a:r>
            <a:rPr lang="el-GR" dirty="0" smtClean="0"/>
            <a:t>δάσκαλοι</a:t>
          </a:r>
          <a:endParaRPr lang="el-GR" dirty="0"/>
        </a:p>
      </dgm:t>
    </dgm:pt>
    <dgm:pt modelId="{1F7A54B9-49EB-486A-9983-D6E72F417E7E}" type="parTrans" cxnId="{2DFD1523-65CB-4AB3-8FAD-EB3220165FF1}">
      <dgm:prSet/>
      <dgm:spPr/>
      <dgm:t>
        <a:bodyPr/>
        <a:lstStyle/>
        <a:p>
          <a:endParaRPr lang="el-GR"/>
        </a:p>
      </dgm:t>
    </dgm:pt>
    <dgm:pt modelId="{505D58BA-DFD4-45DD-A00E-98337D40FBD7}" type="sibTrans" cxnId="{2DFD1523-65CB-4AB3-8FAD-EB3220165FF1}">
      <dgm:prSet/>
      <dgm:spPr/>
      <dgm:t>
        <a:bodyPr/>
        <a:lstStyle/>
        <a:p>
          <a:endParaRPr lang="el-GR"/>
        </a:p>
      </dgm:t>
    </dgm:pt>
    <dgm:pt modelId="{0279B377-FFC8-4EED-B8A5-8CCDFFCAC300}">
      <dgm:prSet phldrT="[Κείμενο]"/>
      <dgm:spPr/>
      <dgm:t>
        <a:bodyPr/>
        <a:lstStyle/>
        <a:p>
          <a:r>
            <a:rPr lang="el-GR" dirty="0" smtClean="0"/>
            <a:t>κριτικός φίλος</a:t>
          </a:r>
          <a:endParaRPr lang="el-GR" dirty="0"/>
        </a:p>
      </dgm:t>
    </dgm:pt>
    <dgm:pt modelId="{91FEEA57-95C3-4A81-8908-F3C0BA3D96ED}" type="parTrans" cxnId="{BDCE56E6-9089-456E-9B71-C1F36D9344FC}">
      <dgm:prSet/>
      <dgm:spPr/>
      <dgm:t>
        <a:bodyPr/>
        <a:lstStyle/>
        <a:p>
          <a:endParaRPr lang="el-GR"/>
        </a:p>
      </dgm:t>
    </dgm:pt>
    <dgm:pt modelId="{A2AA809E-EA2A-4265-B3BF-F237A30531CA}" type="sibTrans" cxnId="{BDCE56E6-9089-456E-9B71-C1F36D9344FC}">
      <dgm:prSet/>
      <dgm:spPr/>
      <dgm:t>
        <a:bodyPr/>
        <a:lstStyle/>
        <a:p>
          <a:endParaRPr lang="el-GR"/>
        </a:p>
      </dgm:t>
    </dgm:pt>
    <dgm:pt modelId="{BB1EBB0C-5378-4656-9A7A-E2126A3AAF86}" type="pres">
      <dgm:prSet presAssocID="{980DD33C-957D-4444-BBAE-97961D00060B}" presName="compositeShape" presStyleCnt="0">
        <dgm:presLayoutVars>
          <dgm:dir/>
          <dgm:resizeHandles/>
        </dgm:presLayoutVars>
      </dgm:prSet>
      <dgm:spPr/>
    </dgm:pt>
    <dgm:pt modelId="{8142B747-B29F-4BDB-924D-5A9510B89B29}" type="pres">
      <dgm:prSet presAssocID="{980DD33C-957D-4444-BBAE-97961D00060B}" presName="pyramid" presStyleLbl="node1" presStyleIdx="0" presStyleCnt="1" custLinFactNeighborX="-43867" custLinFactNeighborY="-24610"/>
      <dgm:spPr/>
    </dgm:pt>
    <dgm:pt modelId="{40A681AB-21F7-4414-BB23-5073F016BF8D}" type="pres">
      <dgm:prSet presAssocID="{980DD33C-957D-4444-BBAE-97961D00060B}" presName="theList" presStyleCnt="0"/>
      <dgm:spPr/>
    </dgm:pt>
    <dgm:pt modelId="{52D29B25-B783-4DFD-B900-9871E4C02B4F}" type="pres">
      <dgm:prSet presAssocID="{AF118264-6640-4468-A606-A6986F5F13F2}" presName="aNode" presStyleLbl="fgAcc1" presStyleIdx="0" presStyleCnt="3" custScaleX="81070" custLinFactNeighborX="-71394" custLinFactNeighborY="76076">
        <dgm:presLayoutVars>
          <dgm:bulletEnabled val="1"/>
        </dgm:presLayoutVars>
      </dgm:prSet>
      <dgm:spPr/>
      <dgm:t>
        <a:bodyPr/>
        <a:lstStyle/>
        <a:p>
          <a:endParaRPr lang="el-GR"/>
        </a:p>
      </dgm:t>
    </dgm:pt>
    <dgm:pt modelId="{1CF9C89E-98F1-442C-953B-DBCE80E83947}" type="pres">
      <dgm:prSet presAssocID="{AF118264-6640-4468-A606-A6986F5F13F2}" presName="aSpace" presStyleCnt="0"/>
      <dgm:spPr/>
    </dgm:pt>
    <dgm:pt modelId="{A560B9C7-2EA8-4D05-9721-454FEFCED7CE}" type="pres">
      <dgm:prSet presAssocID="{4B63EC7D-4931-494D-A507-86C71D223B48}" presName="aNode" presStyleLbl="fgAcc1" presStyleIdx="1" presStyleCnt="3" custScaleX="94714" custLinFactNeighborX="-67338" custLinFactNeighborY="67171">
        <dgm:presLayoutVars>
          <dgm:bulletEnabled val="1"/>
        </dgm:presLayoutVars>
      </dgm:prSet>
      <dgm:spPr/>
      <dgm:t>
        <a:bodyPr/>
        <a:lstStyle/>
        <a:p>
          <a:endParaRPr lang="el-GR"/>
        </a:p>
      </dgm:t>
    </dgm:pt>
    <dgm:pt modelId="{15C7219A-1921-4F37-A557-B6FD74A54F2D}" type="pres">
      <dgm:prSet presAssocID="{4B63EC7D-4931-494D-A507-86C71D223B48}" presName="aSpace" presStyleCnt="0"/>
      <dgm:spPr/>
    </dgm:pt>
    <dgm:pt modelId="{6CA0EFDA-9C16-4BA6-AEF1-491FD72B4F79}" type="pres">
      <dgm:prSet presAssocID="{0279B377-FFC8-4EED-B8A5-8CCDFFCAC300}" presName="aNode" presStyleLbl="fgAcc1" presStyleIdx="2" presStyleCnt="3" custScaleX="127043" custLinFactNeighborX="-70042" custLinFactNeighborY="58267">
        <dgm:presLayoutVars>
          <dgm:bulletEnabled val="1"/>
        </dgm:presLayoutVars>
      </dgm:prSet>
      <dgm:spPr/>
      <dgm:t>
        <a:bodyPr/>
        <a:lstStyle/>
        <a:p>
          <a:endParaRPr lang="el-GR"/>
        </a:p>
      </dgm:t>
    </dgm:pt>
    <dgm:pt modelId="{4F137BB9-8EFB-41F7-BFB6-3335E07ABF9E}" type="pres">
      <dgm:prSet presAssocID="{0279B377-FFC8-4EED-B8A5-8CCDFFCAC300}" presName="aSpace" presStyleCnt="0"/>
      <dgm:spPr/>
    </dgm:pt>
  </dgm:ptLst>
  <dgm:cxnLst>
    <dgm:cxn modelId="{2DFD1523-65CB-4AB3-8FAD-EB3220165FF1}" srcId="{980DD33C-957D-4444-BBAE-97961D00060B}" destId="{4B63EC7D-4931-494D-A507-86C71D223B48}" srcOrd="1" destOrd="0" parTransId="{1F7A54B9-49EB-486A-9983-D6E72F417E7E}" sibTransId="{505D58BA-DFD4-45DD-A00E-98337D40FBD7}"/>
    <dgm:cxn modelId="{C6DDD0A4-C39E-4D37-892D-B202C2772878}" type="presOf" srcId="{4B63EC7D-4931-494D-A507-86C71D223B48}" destId="{A560B9C7-2EA8-4D05-9721-454FEFCED7CE}" srcOrd="0" destOrd="0" presId="urn:microsoft.com/office/officeart/2005/8/layout/pyramid2"/>
    <dgm:cxn modelId="{D7AB7E22-B40D-4F1F-8572-4A53F39A3415}" type="presOf" srcId="{0279B377-FFC8-4EED-B8A5-8CCDFFCAC300}" destId="{6CA0EFDA-9C16-4BA6-AEF1-491FD72B4F79}" srcOrd="0" destOrd="0" presId="urn:microsoft.com/office/officeart/2005/8/layout/pyramid2"/>
    <dgm:cxn modelId="{B5CD4175-702C-4D36-8FAE-AAA4FEA51D67}" srcId="{980DD33C-957D-4444-BBAE-97961D00060B}" destId="{AF118264-6640-4468-A606-A6986F5F13F2}" srcOrd="0" destOrd="0" parTransId="{0F154CD4-C8F5-40D3-B309-B2C66401F9A0}" sibTransId="{F7B98E6D-2C26-43A9-A17D-44D91E78A1F3}"/>
    <dgm:cxn modelId="{BDCE56E6-9089-456E-9B71-C1F36D9344FC}" srcId="{980DD33C-957D-4444-BBAE-97961D00060B}" destId="{0279B377-FFC8-4EED-B8A5-8CCDFFCAC300}" srcOrd="2" destOrd="0" parTransId="{91FEEA57-95C3-4A81-8908-F3C0BA3D96ED}" sibTransId="{A2AA809E-EA2A-4265-B3BF-F237A30531CA}"/>
    <dgm:cxn modelId="{AE05931F-56FE-45CB-84D5-C7DA3958A959}" type="presOf" srcId="{980DD33C-957D-4444-BBAE-97961D00060B}" destId="{BB1EBB0C-5378-4656-9A7A-E2126A3AAF86}" srcOrd="0" destOrd="0" presId="urn:microsoft.com/office/officeart/2005/8/layout/pyramid2"/>
    <dgm:cxn modelId="{618BF4F8-575C-4249-BBFC-57125538D85C}" type="presOf" srcId="{AF118264-6640-4468-A606-A6986F5F13F2}" destId="{52D29B25-B783-4DFD-B900-9871E4C02B4F}" srcOrd="0" destOrd="0" presId="urn:microsoft.com/office/officeart/2005/8/layout/pyramid2"/>
    <dgm:cxn modelId="{81F43CEB-8B37-4624-A012-65AB95A982D2}" type="presParOf" srcId="{BB1EBB0C-5378-4656-9A7A-E2126A3AAF86}" destId="{8142B747-B29F-4BDB-924D-5A9510B89B29}" srcOrd="0" destOrd="0" presId="urn:microsoft.com/office/officeart/2005/8/layout/pyramid2"/>
    <dgm:cxn modelId="{7895A03E-C165-4113-BCC9-CA9C16A375B0}" type="presParOf" srcId="{BB1EBB0C-5378-4656-9A7A-E2126A3AAF86}" destId="{40A681AB-21F7-4414-BB23-5073F016BF8D}" srcOrd="1" destOrd="0" presId="urn:microsoft.com/office/officeart/2005/8/layout/pyramid2"/>
    <dgm:cxn modelId="{07A94F09-44C5-4A36-B5D0-DD0755D3B66A}" type="presParOf" srcId="{40A681AB-21F7-4414-BB23-5073F016BF8D}" destId="{52D29B25-B783-4DFD-B900-9871E4C02B4F}" srcOrd="0" destOrd="0" presId="urn:microsoft.com/office/officeart/2005/8/layout/pyramid2"/>
    <dgm:cxn modelId="{7B93AEB6-3E9D-4D4D-AEF1-85E3BD7D84D9}" type="presParOf" srcId="{40A681AB-21F7-4414-BB23-5073F016BF8D}" destId="{1CF9C89E-98F1-442C-953B-DBCE80E83947}" srcOrd="1" destOrd="0" presId="urn:microsoft.com/office/officeart/2005/8/layout/pyramid2"/>
    <dgm:cxn modelId="{809B97B3-94A1-491F-A324-D1C1962881B9}" type="presParOf" srcId="{40A681AB-21F7-4414-BB23-5073F016BF8D}" destId="{A560B9C7-2EA8-4D05-9721-454FEFCED7CE}" srcOrd="2" destOrd="0" presId="urn:microsoft.com/office/officeart/2005/8/layout/pyramid2"/>
    <dgm:cxn modelId="{9A22832D-0CC9-460D-BC3D-20BA5CAFC6F8}" type="presParOf" srcId="{40A681AB-21F7-4414-BB23-5073F016BF8D}" destId="{15C7219A-1921-4F37-A557-B6FD74A54F2D}" srcOrd="3" destOrd="0" presId="urn:microsoft.com/office/officeart/2005/8/layout/pyramid2"/>
    <dgm:cxn modelId="{B820246E-FA6E-4A1A-8D3F-3E4AF3638B86}" type="presParOf" srcId="{40A681AB-21F7-4414-BB23-5073F016BF8D}" destId="{6CA0EFDA-9C16-4BA6-AEF1-491FD72B4F79}" srcOrd="4" destOrd="0" presId="urn:microsoft.com/office/officeart/2005/8/layout/pyramid2"/>
    <dgm:cxn modelId="{8449054D-B941-4B48-94C4-96DA9E43D610}" type="presParOf" srcId="{40A681AB-21F7-4414-BB23-5073F016BF8D}" destId="{4F137BB9-8EFB-41F7-BFB6-3335E07ABF9E}" srcOrd="5" destOrd="0" presId="urn:microsoft.com/office/officeart/2005/8/layout/pyramid2"/>
  </dgm:cxnLst>
  <dgm:bg/>
  <dgm:whole/>
</dgm:dataModel>
</file>

<file path=ppt/diagrams/data8.xml><?xml version="1.0" encoding="utf-8"?>
<dgm:dataModel xmlns:dgm="http://schemas.openxmlformats.org/drawingml/2006/diagram" xmlns:a="http://schemas.openxmlformats.org/drawingml/2006/main">
  <dgm:ptLst>
    <dgm:pt modelId="{CE4137F1-67EC-4B62-AEC1-DF1620BB2869}"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l-GR"/>
        </a:p>
      </dgm:t>
    </dgm:pt>
    <dgm:pt modelId="{1438D509-B6AA-4A8A-93C3-6403AC6792FC}">
      <dgm:prSet phldrT="[Κείμενο]"/>
      <dgm:spPr>
        <a:solidFill>
          <a:srgbClr val="44546A"/>
        </a:solidFill>
      </dgm:spPr>
      <dgm:t>
        <a:bodyPr/>
        <a:lstStyle/>
        <a:p>
          <a:pPr>
            <a:lnSpc>
              <a:spcPct val="100000"/>
            </a:lnSpc>
          </a:pPr>
          <a:r>
            <a:rPr lang="el-GR" dirty="0" smtClean="0">
              <a:latin typeface="Times New Roman" pitchFamily="18" charset="0"/>
              <a:ea typeface="Times New Roman" pitchFamily="18" charset="0"/>
              <a:cs typeface="Times New Roman" pitchFamily="18" charset="0"/>
            </a:rPr>
            <a:t>Χρήση του Ε.Υ. συμπληρωματικά στη σχολική τάξη για διεξαγωγή ποσοτικής έρευνας ώστε να καταστεί δυνατή η γενίκευση των συμπερασμάτων. </a:t>
          </a:r>
          <a:r>
            <a:rPr lang="el-GR" dirty="0" smtClean="0"/>
            <a:t> </a:t>
          </a:r>
          <a:endParaRPr lang="el-GR" dirty="0"/>
        </a:p>
      </dgm:t>
    </dgm:pt>
    <dgm:pt modelId="{CEC1B211-6AAB-4D12-9593-969CE3A4F798}" type="parTrans" cxnId="{EA379250-53F5-483D-A562-A53353971563}">
      <dgm:prSet/>
      <dgm:spPr/>
      <dgm:t>
        <a:bodyPr/>
        <a:lstStyle/>
        <a:p>
          <a:endParaRPr lang="el-GR"/>
        </a:p>
      </dgm:t>
    </dgm:pt>
    <dgm:pt modelId="{FE55DC68-7A5B-400F-9762-6F0723E48A89}" type="sibTrans" cxnId="{EA379250-53F5-483D-A562-A53353971563}">
      <dgm:prSet/>
      <dgm:spPr/>
      <dgm:t>
        <a:bodyPr/>
        <a:lstStyle/>
        <a:p>
          <a:endParaRPr lang="el-GR"/>
        </a:p>
      </dgm:t>
    </dgm:pt>
    <dgm:pt modelId="{F676BDF6-3CA5-4668-A28D-0FC5891B71D3}">
      <dgm:prSet phldrT="[Κείμενο]"/>
      <dgm:spPr>
        <a:solidFill>
          <a:srgbClr val="44546A"/>
        </a:solidFill>
      </dgm:spPr>
      <dgm:t>
        <a:bodyPr/>
        <a:lstStyle/>
        <a:p>
          <a:r>
            <a:rPr lang="el-GR" dirty="0" smtClean="0">
              <a:latin typeface="Times New Roman" pitchFamily="18" charset="0"/>
              <a:ea typeface="Times New Roman" pitchFamily="18" charset="0"/>
              <a:cs typeface="Times New Roman" pitchFamily="18" charset="0"/>
            </a:rPr>
            <a:t>Χρήση του χωρο-ευαίσθητου παιχνιδιού με μεγαλύτερους μαθητές ώστε να αποτιμηθεί και η αγγλική έκδοση του.</a:t>
          </a:r>
          <a:endParaRPr lang="el-GR" dirty="0"/>
        </a:p>
      </dgm:t>
    </dgm:pt>
    <dgm:pt modelId="{8AE1831F-7D29-4E17-8CFD-DEAEF8C10CB2}" type="parTrans" cxnId="{897F4053-B302-4ACD-A432-26ECF9E3242D}">
      <dgm:prSet/>
      <dgm:spPr/>
      <dgm:t>
        <a:bodyPr/>
        <a:lstStyle/>
        <a:p>
          <a:endParaRPr lang="el-GR"/>
        </a:p>
      </dgm:t>
    </dgm:pt>
    <dgm:pt modelId="{43515068-CB27-45FF-BF0C-1085CDF43A38}" type="sibTrans" cxnId="{897F4053-B302-4ACD-A432-26ECF9E3242D}">
      <dgm:prSet/>
      <dgm:spPr/>
      <dgm:t>
        <a:bodyPr/>
        <a:lstStyle/>
        <a:p>
          <a:endParaRPr lang="el-GR"/>
        </a:p>
      </dgm:t>
    </dgm:pt>
    <dgm:pt modelId="{71864ED1-241C-402F-A5F6-4E3C2021998A}">
      <dgm:prSet phldrT="[Κείμενο]"/>
      <dgm:spPr>
        <a:solidFill>
          <a:srgbClr val="44546A"/>
        </a:solidFill>
      </dgm:spPr>
      <dgm:t>
        <a:bodyPr/>
        <a:lstStyle/>
        <a:p>
          <a:endParaRPr lang="el-GR" dirty="0"/>
        </a:p>
      </dgm:t>
    </dgm:pt>
    <dgm:pt modelId="{90A061A0-FF60-40A0-844A-258D3081FA04}" type="parTrans" cxnId="{6A47DDE9-4117-4CDF-9BE1-0EEDA6517293}">
      <dgm:prSet/>
      <dgm:spPr/>
      <dgm:t>
        <a:bodyPr/>
        <a:lstStyle/>
        <a:p>
          <a:endParaRPr lang="el-GR"/>
        </a:p>
      </dgm:t>
    </dgm:pt>
    <dgm:pt modelId="{049A17EB-4AE3-4C89-8CFB-CF8E93E4AA6F}" type="sibTrans" cxnId="{6A47DDE9-4117-4CDF-9BE1-0EEDA6517293}">
      <dgm:prSet/>
      <dgm:spPr/>
      <dgm:t>
        <a:bodyPr/>
        <a:lstStyle/>
        <a:p>
          <a:endParaRPr lang="el-GR"/>
        </a:p>
      </dgm:t>
    </dgm:pt>
    <dgm:pt modelId="{BA892F21-E3BD-4FC2-A2AC-C51A91300FD0}" type="pres">
      <dgm:prSet presAssocID="{CE4137F1-67EC-4B62-AEC1-DF1620BB2869}" presName="Name0" presStyleCnt="0">
        <dgm:presLayoutVars>
          <dgm:chMax val="7"/>
          <dgm:chPref val="7"/>
          <dgm:dir/>
        </dgm:presLayoutVars>
      </dgm:prSet>
      <dgm:spPr/>
      <dgm:t>
        <a:bodyPr/>
        <a:lstStyle/>
        <a:p>
          <a:endParaRPr lang="el-GR"/>
        </a:p>
      </dgm:t>
    </dgm:pt>
    <dgm:pt modelId="{9D81BCE7-C872-40CC-930F-E96EB03FE024}" type="pres">
      <dgm:prSet presAssocID="{CE4137F1-67EC-4B62-AEC1-DF1620BB2869}" presName="Name1" presStyleCnt="0"/>
      <dgm:spPr/>
    </dgm:pt>
    <dgm:pt modelId="{903B7CB1-2B3D-4858-A25B-596E0D68A819}" type="pres">
      <dgm:prSet presAssocID="{CE4137F1-67EC-4B62-AEC1-DF1620BB2869}" presName="cycle" presStyleCnt="0"/>
      <dgm:spPr/>
    </dgm:pt>
    <dgm:pt modelId="{72962105-C876-4716-8940-8F74AB83D6FA}" type="pres">
      <dgm:prSet presAssocID="{CE4137F1-67EC-4B62-AEC1-DF1620BB2869}" presName="srcNode" presStyleLbl="node1" presStyleIdx="0" presStyleCnt="3"/>
      <dgm:spPr/>
    </dgm:pt>
    <dgm:pt modelId="{A82A8CF9-740D-4A35-A487-03B14A046B6F}" type="pres">
      <dgm:prSet presAssocID="{CE4137F1-67EC-4B62-AEC1-DF1620BB2869}" presName="conn" presStyleLbl="parChTrans1D2" presStyleIdx="0" presStyleCnt="1"/>
      <dgm:spPr/>
      <dgm:t>
        <a:bodyPr/>
        <a:lstStyle/>
        <a:p>
          <a:endParaRPr lang="el-GR"/>
        </a:p>
      </dgm:t>
    </dgm:pt>
    <dgm:pt modelId="{459E673D-E35B-4E4A-9FD5-2ECB117E6E31}" type="pres">
      <dgm:prSet presAssocID="{CE4137F1-67EC-4B62-AEC1-DF1620BB2869}" presName="extraNode" presStyleLbl="node1" presStyleIdx="0" presStyleCnt="3"/>
      <dgm:spPr/>
    </dgm:pt>
    <dgm:pt modelId="{E617BF3E-33D6-47F8-ACEC-4763D2051634}" type="pres">
      <dgm:prSet presAssocID="{CE4137F1-67EC-4B62-AEC1-DF1620BB2869}" presName="dstNode" presStyleLbl="node1" presStyleIdx="0" presStyleCnt="3"/>
      <dgm:spPr/>
    </dgm:pt>
    <dgm:pt modelId="{02DAC6DD-EBDE-485E-B948-E727CBAD0746}" type="pres">
      <dgm:prSet presAssocID="{1438D509-B6AA-4A8A-93C3-6403AC6792FC}" presName="text_1" presStyleLbl="node1" presStyleIdx="0" presStyleCnt="3">
        <dgm:presLayoutVars>
          <dgm:bulletEnabled val="1"/>
        </dgm:presLayoutVars>
      </dgm:prSet>
      <dgm:spPr/>
      <dgm:t>
        <a:bodyPr/>
        <a:lstStyle/>
        <a:p>
          <a:endParaRPr lang="el-GR"/>
        </a:p>
      </dgm:t>
    </dgm:pt>
    <dgm:pt modelId="{9472A2DE-BCC3-4C65-AA1D-91573F12E871}" type="pres">
      <dgm:prSet presAssocID="{1438D509-B6AA-4A8A-93C3-6403AC6792FC}" presName="accent_1" presStyleCnt="0"/>
      <dgm:spPr/>
    </dgm:pt>
    <dgm:pt modelId="{32986A89-851D-4F2A-AB4B-A75443BFCEC6}" type="pres">
      <dgm:prSet presAssocID="{1438D509-B6AA-4A8A-93C3-6403AC6792FC}" presName="accentRepeatNode" presStyleLbl="solidFgAcc1" presStyleIdx="0" presStyleCnt="3" custScaleX="112026" custScaleY="116894" custLinFactNeighborX="-11298" custLinFactNeighborY="-4301"/>
      <dgm:spPr>
        <a:solidFill>
          <a:srgbClr val="800000"/>
        </a:solidFill>
      </dgm:spPr>
    </dgm:pt>
    <dgm:pt modelId="{294B1C67-3F47-4D59-97C1-314BC7849E8C}" type="pres">
      <dgm:prSet presAssocID="{F676BDF6-3CA5-4668-A28D-0FC5891B71D3}" presName="text_2" presStyleLbl="node1" presStyleIdx="1" presStyleCnt="3">
        <dgm:presLayoutVars>
          <dgm:bulletEnabled val="1"/>
        </dgm:presLayoutVars>
      </dgm:prSet>
      <dgm:spPr/>
      <dgm:t>
        <a:bodyPr/>
        <a:lstStyle/>
        <a:p>
          <a:endParaRPr lang="el-GR"/>
        </a:p>
      </dgm:t>
    </dgm:pt>
    <dgm:pt modelId="{279BE07C-B32C-4DF8-BF50-E4966F4EC381}" type="pres">
      <dgm:prSet presAssocID="{F676BDF6-3CA5-4668-A28D-0FC5891B71D3}" presName="accent_2" presStyleCnt="0"/>
      <dgm:spPr/>
    </dgm:pt>
    <dgm:pt modelId="{795F247F-B786-44B3-8C70-62F1FF7FEBC2}" type="pres">
      <dgm:prSet presAssocID="{F676BDF6-3CA5-4668-A28D-0FC5891B71D3}" presName="accentRepeatNode" presStyleLbl="solidFgAcc1" presStyleIdx="1" presStyleCnt="3" custScaleX="114197" custScaleY="114034" custLinFactNeighborX="1155" custLinFactNeighborY="568"/>
      <dgm:spPr>
        <a:solidFill>
          <a:srgbClr val="D6A300"/>
        </a:solidFill>
      </dgm:spPr>
    </dgm:pt>
    <dgm:pt modelId="{136C66AD-3F53-461F-BCD4-AD6E720E6FD9}" type="pres">
      <dgm:prSet presAssocID="{71864ED1-241C-402F-A5F6-4E3C2021998A}" presName="text_3" presStyleLbl="node1" presStyleIdx="2" presStyleCnt="3" custScaleX="95050" custLinFactNeighborX="2102" custLinFactNeighborY="-3770">
        <dgm:presLayoutVars>
          <dgm:bulletEnabled val="1"/>
        </dgm:presLayoutVars>
      </dgm:prSet>
      <dgm:spPr/>
      <dgm:t>
        <a:bodyPr/>
        <a:lstStyle/>
        <a:p>
          <a:endParaRPr lang="el-GR"/>
        </a:p>
      </dgm:t>
    </dgm:pt>
    <dgm:pt modelId="{EF795AF9-B84B-4AFB-B702-FDF9EA22CDBB}" type="pres">
      <dgm:prSet presAssocID="{71864ED1-241C-402F-A5F6-4E3C2021998A}" presName="accent_3" presStyleCnt="0"/>
      <dgm:spPr/>
    </dgm:pt>
    <dgm:pt modelId="{4C664491-98DF-467C-B6A7-C1FD18E016D3}" type="pres">
      <dgm:prSet presAssocID="{71864ED1-241C-402F-A5F6-4E3C2021998A}" presName="accentRepeatNode" presStyleLbl="solidFgAcc1" presStyleIdx="2" presStyleCnt="3" custScaleX="124372" custScaleY="116588" custLinFactNeighborX="-14245" custLinFactNeighborY="879"/>
      <dgm:spPr>
        <a:solidFill>
          <a:schemeClr val="accent6">
            <a:lumMod val="50000"/>
          </a:schemeClr>
        </a:solidFill>
      </dgm:spPr>
    </dgm:pt>
  </dgm:ptLst>
  <dgm:cxnLst>
    <dgm:cxn modelId="{2E899E9C-DD3B-487D-AFA0-668F62D57E33}" type="presOf" srcId="{1438D509-B6AA-4A8A-93C3-6403AC6792FC}" destId="{02DAC6DD-EBDE-485E-B948-E727CBAD0746}" srcOrd="0" destOrd="0" presId="urn:microsoft.com/office/officeart/2008/layout/VerticalCurvedList"/>
    <dgm:cxn modelId="{657B6F87-120C-490D-A9E9-5E6E1F843610}" type="presOf" srcId="{71864ED1-241C-402F-A5F6-4E3C2021998A}" destId="{136C66AD-3F53-461F-BCD4-AD6E720E6FD9}" srcOrd="0" destOrd="0" presId="urn:microsoft.com/office/officeart/2008/layout/VerticalCurvedList"/>
    <dgm:cxn modelId="{6A47DDE9-4117-4CDF-9BE1-0EEDA6517293}" srcId="{CE4137F1-67EC-4B62-AEC1-DF1620BB2869}" destId="{71864ED1-241C-402F-A5F6-4E3C2021998A}" srcOrd="2" destOrd="0" parTransId="{90A061A0-FF60-40A0-844A-258D3081FA04}" sibTransId="{049A17EB-4AE3-4C89-8CFB-CF8E93E4AA6F}"/>
    <dgm:cxn modelId="{897F4053-B302-4ACD-A432-26ECF9E3242D}" srcId="{CE4137F1-67EC-4B62-AEC1-DF1620BB2869}" destId="{F676BDF6-3CA5-4668-A28D-0FC5891B71D3}" srcOrd="1" destOrd="0" parTransId="{8AE1831F-7D29-4E17-8CFD-DEAEF8C10CB2}" sibTransId="{43515068-CB27-45FF-BF0C-1085CDF43A38}"/>
    <dgm:cxn modelId="{C55AB970-519C-4F7B-A8FD-97728D5AD8C9}" type="presOf" srcId="{CE4137F1-67EC-4B62-AEC1-DF1620BB2869}" destId="{BA892F21-E3BD-4FC2-A2AC-C51A91300FD0}" srcOrd="0" destOrd="0" presId="urn:microsoft.com/office/officeart/2008/layout/VerticalCurvedList"/>
    <dgm:cxn modelId="{56E44EBF-B792-413B-8385-E452A3AB4E09}" type="presOf" srcId="{F676BDF6-3CA5-4668-A28D-0FC5891B71D3}" destId="{294B1C67-3F47-4D59-97C1-314BC7849E8C}" srcOrd="0" destOrd="0" presId="urn:microsoft.com/office/officeart/2008/layout/VerticalCurvedList"/>
    <dgm:cxn modelId="{EA379250-53F5-483D-A562-A53353971563}" srcId="{CE4137F1-67EC-4B62-AEC1-DF1620BB2869}" destId="{1438D509-B6AA-4A8A-93C3-6403AC6792FC}" srcOrd="0" destOrd="0" parTransId="{CEC1B211-6AAB-4D12-9593-969CE3A4F798}" sibTransId="{FE55DC68-7A5B-400F-9762-6F0723E48A89}"/>
    <dgm:cxn modelId="{27E57153-9E11-4389-8315-45A67E8F8305}" type="presOf" srcId="{FE55DC68-7A5B-400F-9762-6F0723E48A89}" destId="{A82A8CF9-740D-4A35-A487-03B14A046B6F}" srcOrd="0" destOrd="0" presId="urn:microsoft.com/office/officeart/2008/layout/VerticalCurvedList"/>
    <dgm:cxn modelId="{2A9457BA-2FCC-440A-9743-E989F76C8772}" type="presParOf" srcId="{BA892F21-E3BD-4FC2-A2AC-C51A91300FD0}" destId="{9D81BCE7-C872-40CC-930F-E96EB03FE024}" srcOrd="0" destOrd="0" presId="urn:microsoft.com/office/officeart/2008/layout/VerticalCurvedList"/>
    <dgm:cxn modelId="{412F0157-658F-4866-B2CC-9FF6860D233D}" type="presParOf" srcId="{9D81BCE7-C872-40CC-930F-E96EB03FE024}" destId="{903B7CB1-2B3D-4858-A25B-596E0D68A819}" srcOrd="0" destOrd="0" presId="urn:microsoft.com/office/officeart/2008/layout/VerticalCurvedList"/>
    <dgm:cxn modelId="{175B051D-2001-43E4-9D31-2B51DD6F15AC}" type="presParOf" srcId="{903B7CB1-2B3D-4858-A25B-596E0D68A819}" destId="{72962105-C876-4716-8940-8F74AB83D6FA}" srcOrd="0" destOrd="0" presId="urn:microsoft.com/office/officeart/2008/layout/VerticalCurvedList"/>
    <dgm:cxn modelId="{832F4065-99AC-4238-9388-15763FC63671}" type="presParOf" srcId="{903B7CB1-2B3D-4858-A25B-596E0D68A819}" destId="{A82A8CF9-740D-4A35-A487-03B14A046B6F}" srcOrd="1" destOrd="0" presId="urn:microsoft.com/office/officeart/2008/layout/VerticalCurvedList"/>
    <dgm:cxn modelId="{E1C0597C-4E57-4A22-8382-894CB7F3D26A}" type="presParOf" srcId="{903B7CB1-2B3D-4858-A25B-596E0D68A819}" destId="{459E673D-E35B-4E4A-9FD5-2ECB117E6E31}" srcOrd="2" destOrd="0" presId="urn:microsoft.com/office/officeart/2008/layout/VerticalCurvedList"/>
    <dgm:cxn modelId="{3A010324-5078-48F3-8B33-636E3D12074A}" type="presParOf" srcId="{903B7CB1-2B3D-4858-A25B-596E0D68A819}" destId="{E617BF3E-33D6-47F8-ACEC-4763D2051634}" srcOrd="3" destOrd="0" presId="urn:microsoft.com/office/officeart/2008/layout/VerticalCurvedList"/>
    <dgm:cxn modelId="{AA48A4D0-7E68-4F2E-9F00-BB90508B4D28}" type="presParOf" srcId="{9D81BCE7-C872-40CC-930F-E96EB03FE024}" destId="{02DAC6DD-EBDE-485E-B948-E727CBAD0746}" srcOrd="1" destOrd="0" presId="urn:microsoft.com/office/officeart/2008/layout/VerticalCurvedList"/>
    <dgm:cxn modelId="{E6D20FC2-0221-4D13-B24B-288078314270}" type="presParOf" srcId="{9D81BCE7-C872-40CC-930F-E96EB03FE024}" destId="{9472A2DE-BCC3-4C65-AA1D-91573F12E871}" srcOrd="2" destOrd="0" presId="urn:microsoft.com/office/officeart/2008/layout/VerticalCurvedList"/>
    <dgm:cxn modelId="{71BD949A-2AF9-46E9-81F5-55B36B3DE24F}" type="presParOf" srcId="{9472A2DE-BCC3-4C65-AA1D-91573F12E871}" destId="{32986A89-851D-4F2A-AB4B-A75443BFCEC6}" srcOrd="0" destOrd="0" presId="urn:microsoft.com/office/officeart/2008/layout/VerticalCurvedList"/>
    <dgm:cxn modelId="{46ED6788-9220-4B6B-84C0-6DF8B08A6D56}" type="presParOf" srcId="{9D81BCE7-C872-40CC-930F-E96EB03FE024}" destId="{294B1C67-3F47-4D59-97C1-314BC7849E8C}" srcOrd="3" destOrd="0" presId="urn:microsoft.com/office/officeart/2008/layout/VerticalCurvedList"/>
    <dgm:cxn modelId="{30F8D4E2-5CB0-4584-A775-BA377B4BF6B4}" type="presParOf" srcId="{9D81BCE7-C872-40CC-930F-E96EB03FE024}" destId="{279BE07C-B32C-4DF8-BF50-E4966F4EC381}" srcOrd="4" destOrd="0" presId="urn:microsoft.com/office/officeart/2008/layout/VerticalCurvedList"/>
    <dgm:cxn modelId="{A613B328-A948-4694-857E-9268AEC7A350}" type="presParOf" srcId="{279BE07C-B32C-4DF8-BF50-E4966F4EC381}" destId="{795F247F-B786-44B3-8C70-62F1FF7FEBC2}" srcOrd="0" destOrd="0" presId="urn:microsoft.com/office/officeart/2008/layout/VerticalCurvedList"/>
    <dgm:cxn modelId="{690B8DD7-162D-4009-B1CF-0402DFCD8B5C}" type="presParOf" srcId="{9D81BCE7-C872-40CC-930F-E96EB03FE024}" destId="{136C66AD-3F53-461F-BCD4-AD6E720E6FD9}" srcOrd="5" destOrd="0" presId="urn:microsoft.com/office/officeart/2008/layout/VerticalCurvedList"/>
    <dgm:cxn modelId="{B225CE38-0D2F-4F87-A6DB-E56C56A87CFE}" type="presParOf" srcId="{9D81BCE7-C872-40CC-930F-E96EB03FE024}" destId="{EF795AF9-B84B-4AFB-B702-FDF9EA22CDBB}" srcOrd="6" destOrd="0" presId="urn:microsoft.com/office/officeart/2008/layout/VerticalCurvedList"/>
    <dgm:cxn modelId="{6482318A-3204-4932-B08B-DB3EA60E8D43}" type="presParOf" srcId="{EF795AF9-B84B-4AFB-B702-FDF9EA22CDBB}" destId="{4C664491-98DF-467C-B6A7-C1FD18E016D3}" srcOrd="0" destOrd="0" presId="urn:microsoft.com/office/officeart/2008/layout/VerticalCurvedList"/>
  </dgm:cxnLst>
  <dgm:bg/>
  <dgm:whole/>
</dgm:dataModel>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3.xml><?xml version="1.0" encoding="utf-8"?>
<dgm:layoutDef xmlns:dgm="http://schemas.openxmlformats.org/drawingml/2006/diagram" xmlns:a="http://schemas.openxmlformats.org/drawingml/2006/main" uniqueId="urn:microsoft.com/office/officeart/2005/8/layout/vList4">
  <dgm:title val=""/>
  <dgm:desc val=""/>
  <dgm:catLst>
    <dgm:cat type="list"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4">
  <dgm:title val=""/>
  <dgm:desc val=""/>
  <dgm:catLst>
    <dgm:cat type="list"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4">
  <dgm:title val=""/>
  <dgm:desc val=""/>
  <dgm:catLst>
    <dgm:cat type="list"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8.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7602820-35DB-45A9-8D09-8F4550652718}" type="datetimeFigureOut">
              <a:rPr lang="el-GR" smtClean="0"/>
              <a:pPr/>
              <a:t>8/12/2020</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D5822B9-40BB-4692-BE41-25D68464114A}" type="slidenum">
              <a:rPr lang="el-GR" smtClean="0"/>
              <a:pPr/>
              <a:t>‹#›</a:t>
            </a:fld>
            <a:endParaRPr lang="el-G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7"/>
        <p:cNvGrpSpPr/>
        <p:nvPr/>
      </p:nvGrpSpPr>
      <p:grpSpPr>
        <a:xfrm>
          <a:off x="0" y="0"/>
          <a:ext cx="0" cy="0"/>
          <a:chOff x="0" y="0"/>
          <a:chExt cx="0" cy="0"/>
        </a:xfrm>
      </p:grpSpPr>
      <p:sp>
        <p:nvSpPr>
          <p:cNvPr id="3328" name="Google Shape;3328;g98099b62ae_0_22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29" name="Google Shape;3329;g98099b62ae_0_2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sz="1600" dirty="0"/>
          </a:p>
        </p:txBody>
      </p:sp>
      <p:sp>
        <p:nvSpPr>
          <p:cNvPr id="4" name="3 - Θέση αριθμού διαφάνειας"/>
          <p:cNvSpPr>
            <a:spLocks noGrp="1"/>
          </p:cNvSpPr>
          <p:nvPr>
            <p:ph type="sldNum" sz="quarter" idx="10"/>
          </p:nvPr>
        </p:nvSpPr>
        <p:spPr/>
        <p:txBody>
          <a:bodyPr/>
          <a:lstStyle/>
          <a:p>
            <a:fld id="{7D5822B9-40BB-4692-BE41-25D68464114A}" type="slidenum">
              <a:rPr lang="el-GR" smtClean="0"/>
              <a:pPr/>
              <a:t>16</a:t>
            </a:fld>
            <a:endParaRPr lang="el-G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sz="1600" dirty="0"/>
          </a:p>
        </p:txBody>
      </p:sp>
      <p:sp>
        <p:nvSpPr>
          <p:cNvPr id="4" name="3 - Θέση αριθμού διαφάνειας"/>
          <p:cNvSpPr>
            <a:spLocks noGrp="1"/>
          </p:cNvSpPr>
          <p:nvPr>
            <p:ph type="sldNum" sz="quarter" idx="10"/>
          </p:nvPr>
        </p:nvSpPr>
        <p:spPr/>
        <p:txBody>
          <a:bodyPr/>
          <a:lstStyle/>
          <a:p>
            <a:fld id="{7D5822B9-40BB-4692-BE41-25D68464114A}" type="slidenum">
              <a:rPr lang="el-GR" smtClean="0"/>
              <a:pPr/>
              <a:t>17</a:t>
            </a:fld>
            <a:endParaRPr lang="el-G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sz="1600" dirty="0"/>
          </a:p>
        </p:txBody>
      </p:sp>
      <p:sp>
        <p:nvSpPr>
          <p:cNvPr id="4" name="3 - Θέση αριθμού διαφάνειας"/>
          <p:cNvSpPr>
            <a:spLocks noGrp="1"/>
          </p:cNvSpPr>
          <p:nvPr>
            <p:ph type="sldNum" sz="quarter" idx="10"/>
          </p:nvPr>
        </p:nvSpPr>
        <p:spPr/>
        <p:txBody>
          <a:bodyPr/>
          <a:lstStyle/>
          <a:p>
            <a:fld id="{7D5822B9-40BB-4692-BE41-25D68464114A}" type="slidenum">
              <a:rPr lang="el-GR" smtClean="0"/>
              <a:pPr/>
              <a:t>19</a:t>
            </a:fld>
            <a:endParaRPr lang="el-G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sz="1600" dirty="0"/>
          </a:p>
        </p:txBody>
      </p:sp>
      <p:sp>
        <p:nvSpPr>
          <p:cNvPr id="4" name="3 - Θέση αριθμού διαφάνειας"/>
          <p:cNvSpPr>
            <a:spLocks noGrp="1"/>
          </p:cNvSpPr>
          <p:nvPr>
            <p:ph type="sldNum" sz="quarter" idx="10"/>
          </p:nvPr>
        </p:nvSpPr>
        <p:spPr/>
        <p:txBody>
          <a:bodyPr/>
          <a:lstStyle/>
          <a:p>
            <a:fld id="{7D5822B9-40BB-4692-BE41-25D68464114A}" type="slidenum">
              <a:rPr lang="el-GR" smtClean="0"/>
              <a:pPr/>
              <a:t>20</a:t>
            </a:fld>
            <a:endParaRPr lang="el-G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sz="1600" dirty="0"/>
          </a:p>
        </p:txBody>
      </p:sp>
      <p:sp>
        <p:nvSpPr>
          <p:cNvPr id="4" name="3 - Θέση αριθμού διαφάνειας"/>
          <p:cNvSpPr>
            <a:spLocks noGrp="1"/>
          </p:cNvSpPr>
          <p:nvPr>
            <p:ph type="sldNum" sz="quarter" idx="10"/>
          </p:nvPr>
        </p:nvSpPr>
        <p:spPr/>
        <p:txBody>
          <a:bodyPr/>
          <a:lstStyle/>
          <a:p>
            <a:fld id="{7D5822B9-40BB-4692-BE41-25D68464114A}" type="slidenum">
              <a:rPr lang="el-GR" smtClean="0"/>
              <a:pPr/>
              <a:t>26</a:t>
            </a:fld>
            <a:endParaRPr lang="el-G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sz="1600" dirty="0"/>
          </a:p>
        </p:txBody>
      </p:sp>
      <p:sp>
        <p:nvSpPr>
          <p:cNvPr id="4" name="3 - Θέση αριθμού διαφάνειας"/>
          <p:cNvSpPr>
            <a:spLocks noGrp="1"/>
          </p:cNvSpPr>
          <p:nvPr>
            <p:ph type="sldNum" sz="quarter" idx="10"/>
          </p:nvPr>
        </p:nvSpPr>
        <p:spPr/>
        <p:txBody>
          <a:bodyPr/>
          <a:lstStyle/>
          <a:p>
            <a:fld id="{7D5822B9-40BB-4692-BE41-25D68464114A}" type="slidenum">
              <a:rPr lang="el-GR" smtClean="0"/>
              <a:pPr/>
              <a:t>27</a:t>
            </a:fld>
            <a:endParaRPr lang="el-G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sz="1600" dirty="0"/>
          </a:p>
        </p:txBody>
      </p:sp>
      <p:sp>
        <p:nvSpPr>
          <p:cNvPr id="4" name="3 - Θέση αριθμού διαφάνειας"/>
          <p:cNvSpPr>
            <a:spLocks noGrp="1"/>
          </p:cNvSpPr>
          <p:nvPr>
            <p:ph type="sldNum" sz="quarter" idx="10"/>
          </p:nvPr>
        </p:nvSpPr>
        <p:spPr/>
        <p:txBody>
          <a:bodyPr/>
          <a:lstStyle/>
          <a:p>
            <a:fld id="{7D5822B9-40BB-4692-BE41-25D68464114A}" type="slidenum">
              <a:rPr lang="el-GR" smtClean="0"/>
              <a:pPr/>
              <a:t>28</a:t>
            </a:fld>
            <a:endParaRPr lang="el-G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sz="1600" dirty="0"/>
          </a:p>
        </p:txBody>
      </p:sp>
      <p:sp>
        <p:nvSpPr>
          <p:cNvPr id="4" name="3 - Θέση αριθμού διαφάνειας"/>
          <p:cNvSpPr>
            <a:spLocks noGrp="1"/>
          </p:cNvSpPr>
          <p:nvPr>
            <p:ph type="sldNum" sz="quarter" idx="10"/>
          </p:nvPr>
        </p:nvSpPr>
        <p:spPr/>
        <p:txBody>
          <a:bodyPr/>
          <a:lstStyle/>
          <a:p>
            <a:fld id="{7D5822B9-40BB-4692-BE41-25D68464114A}" type="slidenum">
              <a:rPr lang="el-GR" smtClean="0"/>
              <a:pPr/>
              <a:t>29</a:t>
            </a:fld>
            <a:endParaRPr lang="el-G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sz="1600" dirty="0"/>
          </a:p>
        </p:txBody>
      </p:sp>
      <p:sp>
        <p:nvSpPr>
          <p:cNvPr id="4" name="3 - Θέση αριθμού διαφάνειας"/>
          <p:cNvSpPr>
            <a:spLocks noGrp="1"/>
          </p:cNvSpPr>
          <p:nvPr>
            <p:ph type="sldNum" sz="quarter" idx="10"/>
          </p:nvPr>
        </p:nvSpPr>
        <p:spPr/>
        <p:txBody>
          <a:bodyPr/>
          <a:lstStyle/>
          <a:p>
            <a:fld id="{7D5822B9-40BB-4692-BE41-25D68464114A}" type="slidenum">
              <a:rPr lang="el-GR" smtClean="0"/>
              <a:pPr/>
              <a:t>30</a:t>
            </a:fld>
            <a:endParaRPr lang="el-G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sz="1600" dirty="0"/>
          </a:p>
        </p:txBody>
      </p:sp>
      <p:sp>
        <p:nvSpPr>
          <p:cNvPr id="4" name="3 - Θέση αριθμού διαφάνειας"/>
          <p:cNvSpPr>
            <a:spLocks noGrp="1"/>
          </p:cNvSpPr>
          <p:nvPr>
            <p:ph type="sldNum" sz="quarter" idx="10"/>
          </p:nvPr>
        </p:nvSpPr>
        <p:spPr/>
        <p:txBody>
          <a:bodyPr/>
          <a:lstStyle/>
          <a:p>
            <a:fld id="{7D5822B9-40BB-4692-BE41-25D68464114A}" type="slidenum">
              <a:rPr lang="el-GR" smtClean="0"/>
              <a:pPr/>
              <a:t>31</a:t>
            </a:fld>
            <a:endParaRPr lang="el-G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sz="1600" dirty="0"/>
          </a:p>
        </p:txBody>
      </p:sp>
      <p:sp>
        <p:nvSpPr>
          <p:cNvPr id="4" name="3 - Θέση αριθμού διαφάνειας"/>
          <p:cNvSpPr>
            <a:spLocks noGrp="1"/>
          </p:cNvSpPr>
          <p:nvPr>
            <p:ph type="sldNum" sz="quarter" idx="10"/>
          </p:nvPr>
        </p:nvSpPr>
        <p:spPr/>
        <p:txBody>
          <a:bodyPr/>
          <a:lstStyle/>
          <a:p>
            <a:fld id="{7D5822B9-40BB-4692-BE41-25D68464114A}" type="slidenum">
              <a:rPr lang="el-GR" smtClean="0"/>
              <a:pPr/>
              <a:t>5</a:t>
            </a:fld>
            <a:endParaRPr lang="el-G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sz="1600" dirty="0"/>
          </a:p>
        </p:txBody>
      </p:sp>
      <p:sp>
        <p:nvSpPr>
          <p:cNvPr id="4" name="3 - Θέση αριθμού διαφάνειας"/>
          <p:cNvSpPr>
            <a:spLocks noGrp="1"/>
          </p:cNvSpPr>
          <p:nvPr>
            <p:ph type="sldNum" sz="quarter" idx="10"/>
          </p:nvPr>
        </p:nvSpPr>
        <p:spPr/>
        <p:txBody>
          <a:bodyPr/>
          <a:lstStyle/>
          <a:p>
            <a:fld id="{7D5822B9-40BB-4692-BE41-25D68464114A}" type="slidenum">
              <a:rPr lang="el-GR" smtClean="0"/>
              <a:pPr/>
              <a:t>32</a:t>
            </a:fld>
            <a:endParaRPr lang="el-G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sz="1600" dirty="0"/>
          </a:p>
        </p:txBody>
      </p:sp>
      <p:sp>
        <p:nvSpPr>
          <p:cNvPr id="4" name="3 - Θέση αριθμού διαφάνειας"/>
          <p:cNvSpPr>
            <a:spLocks noGrp="1"/>
          </p:cNvSpPr>
          <p:nvPr>
            <p:ph type="sldNum" sz="quarter" idx="10"/>
          </p:nvPr>
        </p:nvSpPr>
        <p:spPr/>
        <p:txBody>
          <a:bodyPr/>
          <a:lstStyle/>
          <a:p>
            <a:fld id="{7D5822B9-40BB-4692-BE41-25D68464114A}" type="slidenum">
              <a:rPr lang="el-GR" smtClean="0"/>
              <a:pPr/>
              <a:t>33</a:t>
            </a:fld>
            <a:endParaRPr lang="el-G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sz="1600" dirty="0"/>
          </a:p>
        </p:txBody>
      </p:sp>
      <p:sp>
        <p:nvSpPr>
          <p:cNvPr id="4" name="3 - Θέση αριθμού διαφάνειας"/>
          <p:cNvSpPr>
            <a:spLocks noGrp="1"/>
          </p:cNvSpPr>
          <p:nvPr>
            <p:ph type="sldNum" sz="quarter" idx="10"/>
          </p:nvPr>
        </p:nvSpPr>
        <p:spPr/>
        <p:txBody>
          <a:bodyPr/>
          <a:lstStyle/>
          <a:p>
            <a:fld id="{7D5822B9-40BB-4692-BE41-25D68464114A}" type="slidenum">
              <a:rPr lang="el-GR" smtClean="0"/>
              <a:pPr/>
              <a:t>34</a:t>
            </a:fld>
            <a:endParaRPr lang="el-G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sz="1600" dirty="0"/>
          </a:p>
        </p:txBody>
      </p:sp>
      <p:sp>
        <p:nvSpPr>
          <p:cNvPr id="4" name="3 - Θέση αριθμού διαφάνειας"/>
          <p:cNvSpPr>
            <a:spLocks noGrp="1"/>
          </p:cNvSpPr>
          <p:nvPr>
            <p:ph type="sldNum" sz="quarter" idx="10"/>
          </p:nvPr>
        </p:nvSpPr>
        <p:spPr/>
        <p:txBody>
          <a:bodyPr/>
          <a:lstStyle/>
          <a:p>
            <a:fld id="{7D5822B9-40BB-4692-BE41-25D68464114A}" type="slidenum">
              <a:rPr lang="el-GR" smtClean="0"/>
              <a:pPr/>
              <a:t>35</a:t>
            </a:fld>
            <a:endParaRPr lang="el-G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sz="1600" dirty="0"/>
          </a:p>
        </p:txBody>
      </p:sp>
      <p:sp>
        <p:nvSpPr>
          <p:cNvPr id="4" name="3 - Θέση αριθμού διαφάνειας"/>
          <p:cNvSpPr>
            <a:spLocks noGrp="1"/>
          </p:cNvSpPr>
          <p:nvPr>
            <p:ph type="sldNum" sz="quarter" idx="10"/>
          </p:nvPr>
        </p:nvSpPr>
        <p:spPr/>
        <p:txBody>
          <a:bodyPr/>
          <a:lstStyle/>
          <a:p>
            <a:fld id="{7D5822B9-40BB-4692-BE41-25D68464114A}" type="slidenum">
              <a:rPr lang="el-GR" smtClean="0"/>
              <a:pPr/>
              <a:t>36</a:t>
            </a:fld>
            <a:endParaRPr lang="el-G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sz="1600" dirty="0"/>
          </a:p>
        </p:txBody>
      </p:sp>
      <p:sp>
        <p:nvSpPr>
          <p:cNvPr id="4" name="3 - Θέση αριθμού διαφάνειας"/>
          <p:cNvSpPr>
            <a:spLocks noGrp="1"/>
          </p:cNvSpPr>
          <p:nvPr>
            <p:ph type="sldNum" sz="quarter" idx="10"/>
          </p:nvPr>
        </p:nvSpPr>
        <p:spPr/>
        <p:txBody>
          <a:bodyPr/>
          <a:lstStyle/>
          <a:p>
            <a:fld id="{7D5822B9-40BB-4692-BE41-25D68464114A}" type="slidenum">
              <a:rPr lang="el-GR" smtClean="0"/>
              <a:pPr/>
              <a:t>37</a:t>
            </a:fld>
            <a:endParaRPr lang="el-G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sz="1600" dirty="0"/>
          </a:p>
        </p:txBody>
      </p:sp>
      <p:sp>
        <p:nvSpPr>
          <p:cNvPr id="4" name="3 - Θέση αριθμού διαφάνειας"/>
          <p:cNvSpPr>
            <a:spLocks noGrp="1"/>
          </p:cNvSpPr>
          <p:nvPr>
            <p:ph type="sldNum" sz="quarter" idx="10"/>
          </p:nvPr>
        </p:nvSpPr>
        <p:spPr/>
        <p:txBody>
          <a:bodyPr/>
          <a:lstStyle/>
          <a:p>
            <a:fld id="{7D5822B9-40BB-4692-BE41-25D68464114A}" type="slidenum">
              <a:rPr lang="el-GR" smtClean="0"/>
              <a:pPr/>
              <a:t>38</a:t>
            </a:fld>
            <a:endParaRPr lang="el-G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43</a:t>
            </a:fld>
            <a:endParaRPr lang="el-GR"/>
          </a:p>
        </p:txBody>
      </p:sp>
    </p:spTree>
    <p:extLst>
      <p:ext uri="{BB962C8B-B14F-4D97-AF65-F5344CB8AC3E}">
        <p14:creationId xmlns:p14="http://schemas.microsoft.com/office/powerpoint/2010/main" xmlns="" val="205319718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sz="1600" dirty="0"/>
          </a:p>
        </p:txBody>
      </p:sp>
      <p:sp>
        <p:nvSpPr>
          <p:cNvPr id="4" name="3 - Θέση αριθμού διαφάνειας"/>
          <p:cNvSpPr>
            <a:spLocks noGrp="1"/>
          </p:cNvSpPr>
          <p:nvPr>
            <p:ph type="sldNum" sz="quarter" idx="10"/>
          </p:nvPr>
        </p:nvSpPr>
        <p:spPr/>
        <p:txBody>
          <a:bodyPr/>
          <a:lstStyle/>
          <a:p>
            <a:fld id="{7D5822B9-40BB-4692-BE41-25D68464114A}" type="slidenum">
              <a:rPr lang="el-GR" smtClean="0"/>
              <a:pPr/>
              <a:t>44</a:t>
            </a:fld>
            <a:endParaRPr lang="el-G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g92ab275ae8_0_15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6" name="Google Shape;296;g92ab275ae8_0_1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g9284029245_0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 name="Google Shape;114;g928402924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21"/>
        <p:cNvGrpSpPr/>
        <p:nvPr/>
      </p:nvGrpSpPr>
      <p:grpSpPr>
        <a:xfrm>
          <a:off x="0" y="0"/>
          <a:ext cx="0" cy="0"/>
          <a:chOff x="0" y="0"/>
          <a:chExt cx="0" cy="0"/>
        </a:xfrm>
      </p:grpSpPr>
      <p:sp>
        <p:nvSpPr>
          <p:cNvPr id="5522" name="Google Shape;5522;g986689087a_0_12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23" name="Google Shape;5523;g986689087a_0_1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6"/>
        <p:cNvGrpSpPr/>
        <p:nvPr/>
      </p:nvGrpSpPr>
      <p:grpSpPr>
        <a:xfrm>
          <a:off x="0" y="0"/>
          <a:ext cx="0" cy="0"/>
          <a:chOff x="0" y="0"/>
          <a:chExt cx="0" cy="0"/>
        </a:xfrm>
      </p:grpSpPr>
      <p:sp>
        <p:nvSpPr>
          <p:cNvPr id="3167" name="Google Shape;3167;g986689087a_0_7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68" name="Google Shape;3168;g986689087a_0_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11"/>
        <p:cNvGrpSpPr/>
        <p:nvPr/>
      </p:nvGrpSpPr>
      <p:grpSpPr>
        <a:xfrm>
          <a:off x="0" y="0"/>
          <a:ext cx="0" cy="0"/>
          <a:chOff x="0" y="0"/>
          <a:chExt cx="0" cy="0"/>
        </a:xfrm>
      </p:grpSpPr>
      <p:sp>
        <p:nvSpPr>
          <p:cNvPr id="5412" name="Google Shape;5412;g986689087a_0_12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13" name="Google Shape;5413;g986689087a_0_1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g98099b62ae_0_16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1" name="Google Shape;291;g98099b62ae_0_1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g98099b62ae_0_17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3" name="Google Shape;453;g98099b62ae_0_1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2"/>
        <p:cNvGrpSpPr/>
        <p:nvPr/>
      </p:nvGrpSpPr>
      <p:grpSpPr>
        <a:xfrm>
          <a:off x="0" y="0"/>
          <a:ext cx="0" cy="0"/>
          <a:chOff x="0" y="0"/>
          <a:chExt cx="0" cy="0"/>
        </a:xfrm>
      </p:grpSpPr>
      <p:sp>
        <p:nvSpPr>
          <p:cNvPr id="1433" name="Google Shape;1433;g98099b62ae_0_19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34" name="Google Shape;1434;g98099b62ae_0_1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2"/>
        <p:cNvGrpSpPr/>
        <p:nvPr/>
      </p:nvGrpSpPr>
      <p:grpSpPr>
        <a:xfrm>
          <a:off x="0" y="0"/>
          <a:ext cx="0" cy="0"/>
          <a:chOff x="0" y="0"/>
          <a:chExt cx="0" cy="0"/>
        </a:xfrm>
      </p:grpSpPr>
      <p:sp>
        <p:nvSpPr>
          <p:cNvPr id="1433" name="Google Shape;1433;g98099b62ae_0_19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34" name="Google Shape;1434;g98099b62ae_0_1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70"/>
        <p:cNvGrpSpPr/>
        <p:nvPr/>
      </p:nvGrpSpPr>
      <p:grpSpPr>
        <a:xfrm>
          <a:off x="0" y="0"/>
          <a:ext cx="0" cy="0"/>
          <a:chOff x="0" y="0"/>
          <a:chExt cx="0" cy="0"/>
        </a:xfrm>
      </p:grpSpPr>
      <p:sp>
        <p:nvSpPr>
          <p:cNvPr id="6171" name="Google Shape;6171;g986689087a_0_14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72" name="Google Shape;6172;g986689087a_0_1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7"/>
        <p:cNvGrpSpPr/>
        <p:nvPr/>
      </p:nvGrpSpPr>
      <p:grpSpPr>
        <a:xfrm>
          <a:off x="0" y="0"/>
          <a:ext cx="0" cy="0"/>
          <a:chOff x="0" y="0"/>
          <a:chExt cx="0" cy="0"/>
        </a:xfrm>
      </p:grpSpPr>
      <p:sp>
        <p:nvSpPr>
          <p:cNvPr id="3768" name="Google Shape;3768;g98099b62ae_0_24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69" name="Google Shape;3769;g98099b62ae_0_2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1"/>
        <p:cNvGrpSpPr/>
        <p:nvPr/>
      </p:nvGrpSpPr>
      <p:grpSpPr>
        <a:xfrm>
          <a:off x="0" y="0"/>
          <a:ext cx="0" cy="0"/>
          <a:chOff x="0" y="0"/>
          <a:chExt cx="0" cy="0"/>
        </a:xfrm>
      </p:grpSpPr>
      <p:sp>
        <p:nvSpPr>
          <p:cNvPr id="552" name="Google Shape;552;g92ab275ae8_0_16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3" name="Google Shape;553;g92ab275ae8_0_1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13"/>
        <p:cNvGrpSpPr/>
        <p:nvPr/>
      </p:nvGrpSpPr>
      <p:grpSpPr>
        <a:xfrm>
          <a:off x="0" y="0"/>
          <a:ext cx="0" cy="0"/>
          <a:chOff x="0" y="0"/>
          <a:chExt cx="0" cy="0"/>
        </a:xfrm>
      </p:grpSpPr>
      <p:sp>
        <p:nvSpPr>
          <p:cNvPr id="4614" name="Google Shape;4614;g986689087a_0_10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15" name="Google Shape;4615;g986689087a_0_1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ko-KR" altLang="en-US" dirty="0"/>
          </a:p>
        </p:txBody>
      </p:sp>
      <p:sp>
        <p:nvSpPr>
          <p:cNvPr id="4" name="Slide Number Placeholder 3"/>
          <p:cNvSpPr>
            <a:spLocks noGrp="1"/>
          </p:cNvSpPr>
          <p:nvPr>
            <p:ph type="sldNum" sz="quarter" idx="10"/>
          </p:nvPr>
        </p:nvSpPr>
        <p:spPr/>
        <p:txBody>
          <a:bodyPr/>
          <a:lstStyle/>
          <a:p>
            <a:fld id="{A0042B24-5628-4EE2-A5C0-B4E095A44801}" type="slidenum">
              <a:rPr lang="ko-KR" altLang="en-US" smtClean="0"/>
              <a:pPr/>
              <a:t>59</a:t>
            </a:fld>
            <a:endParaRPr lang="ko-KR" altLang="en-US"/>
          </a:p>
        </p:txBody>
      </p:sp>
    </p:spTree>
    <p:extLst>
      <p:ext uri="{BB962C8B-B14F-4D97-AF65-F5344CB8AC3E}">
        <p14:creationId xmlns="" xmlns:p14="http://schemas.microsoft.com/office/powerpoint/2010/main" val="345786837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4"/>
        <p:cNvGrpSpPr/>
        <p:nvPr/>
      </p:nvGrpSpPr>
      <p:grpSpPr>
        <a:xfrm>
          <a:off x="0" y="0"/>
          <a:ext cx="0" cy="0"/>
          <a:chOff x="0" y="0"/>
          <a:chExt cx="0" cy="0"/>
        </a:xfrm>
      </p:grpSpPr>
      <p:sp>
        <p:nvSpPr>
          <p:cNvPr id="1115" name="Google Shape;1115;g92ab275ae8_0_106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16" name="Google Shape;1116;g92ab275ae8_0_10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6"/>
        <p:cNvGrpSpPr/>
        <p:nvPr/>
      </p:nvGrpSpPr>
      <p:grpSpPr>
        <a:xfrm>
          <a:off x="0" y="0"/>
          <a:ext cx="0" cy="0"/>
          <a:chOff x="0" y="0"/>
          <a:chExt cx="0" cy="0"/>
        </a:xfrm>
      </p:grpSpPr>
      <p:sp>
        <p:nvSpPr>
          <p:cNvPr id="1167" name="Google Shape;1167;g98099b62ae_0_18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8" name="Google Shape;1168;g98099b62ae_0_1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ko-KR" altLang="en-US" dirty="0"/>
          </a:p>
        </p:txBody>
      </p:sp>
      <p:sp>
        <p:nvSpPr>
          <p:cNvPr id="4" name="Slide Number Placeholder 3"/>
          <p:cNvSpPr>
            <a:spLocks noGrp="1"/>
          </p:cNvSpPr>
          <p:nvPr>
            <p:ph type="sldNum" sz="quarter" idx="10"/>
          </p:nvPr>
        </p:nvSpPr>
        <p:spPr/>
        <p:txBody>
          <a:bodyPr/>
          <a:lstStyle/>
          <a:p>
            <a:fld id="{A0042B24-5628-4EE2-A5C0-B4E095A44801}" type="slidenum">
              <a:rPr lang="ko-KR" altLang="en-US" smtClean="0"/>
              <a:pPr/>
              <a:t>64</a:t>
            </a:fld>
            <a:endParaRPr lang="ko-KR" altLang="en-US"/>
          </a:p>
        </p:txBody>
      </p:sp>
    </p:spTree>
    <p:extLst>
      <p:ext uri="{BB962C8B-B14F-4D97-AF65-F5344CB8AC3E}">
        <p14:creationId xmlns="" xmlns:p14="http://schemas.microsoft.com/office/powerpoint/2010/main" val="302182463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ko-KR" altLang="en-US" dirty="0"/>
          </a:p>
        </p:txBody>
      </p:sp>
      <p:sp>
        <p:nvSpPr>
          <p:cNvPr id="4" name="Slide Number Placeholder 3"/>
          <p:cNvSpPr>
            <a:spLocks noGrp="1"/>
          </p:cNvSpPr>
          <p:nvPr>
            <p:ph type="sldNum" sz="quarter" idx="10"/>
          </p:nvPr>
        </p:nvSpPr>
        <p:spPr/>
        <p:txBody>
          <a:bodyPr/>
          <a:lstStyle/>
          <a:p>
            <a:fld id="{A0042B24-5628-4EE2-A5C0-B4E095A44801}" type="slidenum">
              <a:rPr lang="ko-KR" altLang="en-US" smtClean="0"/>
              <a:pPr/>
              <a:t>65</a:t>
            </a:fld>
            <a:endParaRPr lang="ko-KR" altLang="en-US"/>
          </a:p>
        </p:txBody>
      </p:sp>
    </p:spTree>
    <p:extLst>
      <p:ext uri="{BB962C8B-B14F-4D97-AF65-F5344CB8AC3E}">
        <p14:creationId xmlns="" xmlns:p14="http://schemas.microsoft.com/office/powerpoint/2010/main" val="302182463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dirty="0"/>
          </a:p>
        </p:txBody>
      </p:sp>
      <p:sp>
        <p:nvSpPr>
          <p:cNvPr id="4" name="Θέση αριθμού διαφάνειας 3"/>
          <p:cNvSpPr>
            <a:spLocks noGrp="1"/>
          </p:cNvSpPr>
          <p:nvPr>
            <p:ph type="sldNum" sz="quarter" idx="10"/>
          </p:nvPr>
        </p:nvSpPr>
        <p:spPr/>
        <p:txBody>
          <a:bodyPr/>
          <a:lstStyle/>
          <a:p>
            <a:fld id="{6BE27BF1-D51D-43DE-9935-B7E41081372F}" type="slidenum">
              <a:rPr lang="en-US" smtClean="0"/>
              <a:pPr/>
              <a:t>66</a:t>
            </a:fld>
            <a:endParaRPr lang="en-US"/>
          </a:p>
        </p:txBody>
      </p:sp>
    </p:spTree>
    <p:extLst>
      <p:ext uri="{BB962C8B-B14F-4D97-AF65-F5344CB8AC3E}">
        <p14:creationId xmlns="" xmlns:p14="http://schemas.microsoft.com/office/powerpoint/2010/main" val="18209527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06"/>
        <p:cNvGrpSpPr/>
        <p:nvPr/>
      </p:nvGrpSpPr>
      <p:grpSpPr>
        <a:xfrm>
          <a:off x="0" y="0"/>
          <a:ext cx="0" cy="0"/>
          <a:chOff x="0" y="0"/>
          <a:chExt cx="0" cy="0"/>
        </a:xfrm>
      </p:grpSpPr>
      <p:sp>
        <p:nvSpPr>
          <p:cNvPr id="3807" name="Google Shape;3807;g986689087a_0_7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08" name="Google Shape;3808;g986689087a_0_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sz="1600" dirty="0"/>
          </a:p>
        </p:txBody>
      </p:sp>
      <p:sp>
        <p:nvSpPr>
          <p:cNvPr id="4" name="3 - Θέση αριθμού διαφάνειας"/>
          <p:cNvSpPr>
            <a:spLocks noGrp="1"/>
          </p:cNvSpPr>
          <p:nvPr>
            <p:ph type="sldNum" sz="quarter" idx="10"/>
          </p:nvPr>
        </p:nvSpPr>
        <p:spPr/>
        <p:txBody>
          <a:bodyPr/>
          <a:lstStyle/>
          <a:p>
            <a:fld id="{7D5822B9-40BB-4692-BE41-25D68464114A}" type="slidenum">
              <a:rPr lang="el-GR" smtClean="0"/>
              <a:pPr/>
              <a:t>11</a:t>
            </a:fld>
            <a:endParaRPr lang="el-G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sz="1600" dirty="0"/>
          </a:p>
        </p:txBody>
      </p:sp>
      <p:sp>
        <p:nvSpPr>
          <p:cNvPr id="4" name="3 - Θέση αριθμού διαφάνειας"/>
          <p:cNvSpPr>
            <a:spLocks noGrp="1"/>
          </p:cNvSpPr>
          <p:nvPr>
            <p:ph type="sldNum" sz="quarter" idx="10"/>
          </p:nvPr>
        </p:nvSpPr>
        <p:spPr/>
        <p:txBody>
          <a:bodyPr/>
          <a:lstStyle/>
          <a:p>
            <a:fld id="{7D5822B9-40BB-4692-BE41-25D68464114A}" type="slidenum">
              <a:rPr lang="el-GR" smtClean="0"/>
              <a:pPr/>
              <a:t>12</a:t>
            </a:fld>
            <a:endParaRPr lang="el-G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sz="1600" dirty="0"/>
          </a:p>
        </p:txBody>
      </p:sp>
      <p:sp>
        <p:nvSpPr>
          <p:cNvPr id="4" name="3 - Θέση αριθμού διαφάνειας"/>
          <p:cNvSpPr>
            <a:spLocks noGrp="1"/>
          </p:cNvSpPr>
          <p:nvPr>
            <p:ph type="sldNum" sz="quarter" idx="10"/>
          </p:nvPr>
        </p:nvSpPr>
        <p:spPr/>
        <p:txBody>
          <a:bodyPr/>
          <a:lstStyle/>
          <a:p>
            <a:fld id="{7D5822B9-40BB-4692-BE41-25D68464114A}" type="slidenum">
              <a:rPr lang="el-GR" smtClean="0"/>
              <a:pPr/>
              <a:t>13</a:t>
            </a:fld>
            <a:endParaRPr lang="el-G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sz="1600" dirty="0"/>
          </a:p>
        </p:txBody>
      </p:sp>
      <p:sp>
        <p:nvSpPr>
          <p:cNvPr id="4" name="3 - Θέση αριθμού διαφάνειας"/>
          <p:cNvSpPr>
            <a:spLocks noGrp="1"/>
          </p:cNvSpPr>
          <p:nvPr>
            <p:ph type="sldNum" sz="quarter" idx="10"/>
          </p:nvPr>
        </p:nvSpPr>
        <p:spPr/>
        <p:txBody>
          <a:bodyPr/>
          <a:lstStyle/>
          <a:p>
            <a:fld id="{7D5822B9-40BB-4692-BE41-25D68464114A}" type="slidenum">
              <a:rPr lang="el-GR" smtClean="0"/>
              <a:pPr/>
              <a:t>14</a:t>
            </a:fld>
            <a:endParaRPr lang="el-G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sz="1600" dirty="0"/>
          </a:p>
        </p:txBody>
      </p:sp>
      <p:sp>
        <p:nvSpPr>
          <p:cNvPr id="4" name="3 - Θέση αριθμού διαφάνειας"/>
          <p:cNvSpPr>
            <a:spLocks noGrp="1"/>
          </p:cNvSpPr>
          <p:nvPr>
            <p:ph type="sldNum" sz="quarter" idx="10"/>
          </p:nvPr>
        </p:nvSpPr>
        <p:spPr/>
        <p:txBody>
          <a:bodyPr/>
          <a:lstStyle/>
          <a:p>
            <a:fld id="{7D5822B9-40BB-4692-BE41-25D68464114A}" type="slidenum">
              <a:rPr lang="el-GR" smtClean="0"/>
              <a:pPr/>
              <a:t>15</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4336D2D0-7080-4D78-B8BA-935695250C4C}" type="datetimeFigureOut">
              <a:rPr lang="el-GR" smtClean="0"/>
              <a:pPr/>
              <a:t>8/12/2020</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0D4DDD7C-B3B6-466F-A43D-A582C190978C}"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4336D2D0-7080-4D78-B8BA-935695250C4C}" type="datetimeFigureOut">
              <a:rPr lang="el-GR" smtClean="0"/>
              <a:pPr/>
              <a:t>8/12/2020</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0D4DDD7C-B3B6-466F-A43D-A582C190978C}"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4336D2D0-7080-4D78-B8BA-935695250C4C}" type="datetimeFigureOut">
              <a:rPr lang="el-GR" smtClean="0"/>
              <a:pPr/>
              <a:t>8/12/2020</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0D4DDD7C-B3B6-466F-A43D-A582C190978C}" type="slidenum">
              <a:rPr lang="el-GR" smtClean="0"/>
              <a:pPr/>
              <a:t>‹#›</a:t>
            </a:fld>
            <a:endParaRPr lang="el-G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Τίτλος και περιεχόμενο">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a:bodyPr>
          <a:lstStyle>
            <a:lvl1pPr>
              <a:lnSpc>
                <a:spcPct val="150000"/>
              </a:lnSpc>
              <a:defRPr sz="4400"/>
            </a:lvl1pPr>
            <a:lvl2pPr>
              <a:lnSpc>
                <a:spcPct val="150000"/>
              </a:lnSpc>
              <a:defRPr sz="4000"/>
            </a:lvl2pPr>
            <a:lvl3pPr>
              <a:lnSpc>
                <a:spcPct val="150000"/>
              </a:lnSpc>
              <a:defRPr sz="3200"/>
            </a:lvl3pPr>
            <a:lvl4pPr>
              <a:lnSpc>
                <a:spcPct val="150000"/>
              </a:lnSpc>
              <a:defRPr sz="2800"/>
            </a:lvl4pPr>
            <a:lvl5pPr>
              <a:lnSpc>
                <a:spcPct val="150000"/>
              </a:lnSpc>
              <a:defRPr sz="2800"/>
            </a:lvl5pPr>
          </a:lstStyle>
          <a:p>
            <a:pPr lvl="0"/>
            <a:r>
              <a:rPr lang="el-GR" dirty="0"/>
              <a:t>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4" name="Θέση ημερομηνίας 3"/>
          <p:cNvSpPr>
            <a:spLocks noGrp="1"/>
          </p:cNvSpPr>
          <p:nvPr>
            <p:ph type="dt" sz="half" idx="10"/>
          </p:nvPr>
        </p:nvSpPr>
        <p:spPr/>
        <p:txBody>
          <a:bodyPr/>
          <a:lstStyle/>
          <a:p>
            <a:r>
              <a:rPr lang="el-GR"/>
              <a:t>2016</a:t>
            </a:r>
            <a:endParaRPr lang="en-US" dirty="0"/>
          </a:p>
        </p:txBody>
      </p:sp>
      <p:sp>
        <p:nvSpPr>
          <p:cNvPr id="5" name="Θέση υποσέλιδου 4"/>
          <p:cNvSpPr>
            <a:spLocks noGrp="1"/>
          </p:cNvSpPr>
          <p:nvPr>
            <p:ph type="ftr" sz="quarter" idx="11"/>
          </p:nvPr>
        </p:nvSpPr>
        <p:spPr/>
        <p:txBody>
          <a:bodyPr/>
          <a:lstStyle/>
          <a:p>
            <a:r>
              <a:rPr lang="el-GR"/>
              <a:t>Δρ Χαράλαμπος Μουζάκης</a:t>
            </a:r>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cxnSp>
        <p:nvCxnSpPr>
          <p:cNvPr id="8" name="15 - Ευθεία γραμμή σύνδεσης"/>
          <p:cNvCxnSpPr/>
          <p:nvPr userDrawn="1"/>
        </p:nvCxnSpPr>
        <p:spPr bwMode="auto">
          <a:xfrm>
            <a:off x="1522058" y="119439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userDrawn="1"/>
        </p:nvCxnSpPr>
        <p:spPr bwMode="auto">
          <a:xfrm>
            <a:off x="467544" y="6453336"/>
            <a:ext cx="8476309" cy="19555"/>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1" name="Ορθογώνιο 10"/>
          <p:cNvSpPr/>
          <p:nvPr userDrawn="1"/>
        </p:nvSpPr>
        <p:spPr>
          <a:xfrm>
            <a:off x="467544" y="628501"/>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 name="Πεντάγωνο 11"/>
          <p:cNvSpPr/>
          <p:nvPr userDrawn="1"/>
        </p:nvSpPr>
        <p:spPr>
          <a:xfrm>
            <a:off x="467544" y="603852"/>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Τίτλος 1"/>
          <p:cNvSpPr>
            <a:spLocks noGrp="1"/>
          </p:cNvSpPr>
          <p:nvPr>
            <p:ph type="title"/>
          </p:nvPr>
        </p:nvSpPr>
        <p:spPr>
          <a:xfrm>
            <a:off x="1143000" y="365127"/>
            <a:ext cx="7372350" cy="1075390"/>
          </a:xfrm>
        </p:spPr>
        <p:txBody>
          <a:bodyPr>
            <a:normAutofit/>
          </a:bodyPr>
          <a:lstStyle>
            <a:lvl1pPr>
              <a:defRPr sz="4400" b="1"/>
            </a:lvl1pPr>
          </a:lstStyle>
          <a:p>
            <a:r>
              <a:rPr lang="el-GR" dirty="0"/>
              <a:t>Στυλ κύριου τίτλου</a:t>
            </a:r>
          </a:p>
        </p:txBody>
      </p:sp>
    </p:spTree>
    <p:extLst>
      <p:ext uri="{BB962C8B-B14F-4D97-AF65-F5344CB8AC3E}">
        <p14:creationId xmlns="" xmlns:p14="http://schemas.microsoft.com/office/powerpoint/2010/main" val="39898572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Contents slide layou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xmlns="" id="{7CF074AD-5A0D-40B4-813D-34862D7DF200}"/>
              </a:ext>
            </a:extLst>
          </p:cNvPr>
          <p:cNvSpPr/>
          <p:nvPr userDrawn="1"/>
        </p:nvSpPr>
        <p:spPr>
          <a:xfrm>
            <a:off x="0" y="-1"/>
            <a:ext cx="9144000" cy="914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9"/>
          <p:cNvSpPr>
            <a:spLocks noGrp="1"/>
          </p:cNvSpPr>
          <p:nvPr>
            <p:ph type="body" sz="quarter" idx="10" hasCustomPrompt="1"/>
          </p:nvPr>
        </p:nvSpPr>
        <p:spPr>
          <a:xfrm>
            <a:off x="242647" y="339510"/>
            <a:ext cx="8679898" cy="724247"/>
          </a:xfrm>
          <a:prstGeom prst="rect">
            <a:avLst/>
          </a:prstGeom>
        </p:spPr>
        <p:txBody>
          <a:bodyPr anchor="ctr"/>
          <a:lstStyle>
            <a:lvl1pPr marL="0" indent="0" algn="ctr">
              <a:buNone/>
              <a:defRPr sz="5400" b="0" baseline="0">
                <a:solidFill>
                  <a:schemeClr val="tx1"/>
                </a:solidFill>
                <a:latin typeface="+mj-lt"/>
                <a:cs typeface="Arial" pitchFamily="34" charset="0"/>
              </a:defRPr>
            </a:lvl1pPr>
          </a:lstStyle>
          <a:p>
            <a:pPr lvl="0"/>
            <a:r>
              <a:rPr lang="en-US" altLang="ko-KR" dirty="0"/>
              <a:t>BASIC LAYOUT</a:t>
            </a:r>
          </a:p>
        </p:txBody>
      </p:sp>
      <p:sp>
        <p:nvSpPr>
          <p:cNvPr id="9" name="Rectangle 8">
            <a:extLst>
              <a:ext uri="{FF2B5EF4-FFF2-40B4-BE49-F238E27FC236}">
                <a16:creationId xmlns:a16="http://schemas.microsoft.com/office/drawing/2014/main" xmlns="" id="{136F6D66-F2F9-4BF4-99F9-B1BA1142497F}"/>
              </a:ext>
            </a:extLst>
          </p:cNvPr>
          <p:cNvSpPr/>
          <p:nvPr userDrawn="1"/>
        </p:nvSpPr>
        <p:spPr>
          <a:xfrm>
            <a:off x="0" y="6792686"/>
            <a:ext cx="9144000" cy="653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13102876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xmlns="" id="{23DE32A5-6181-4C51-AD5C-3F1A448478A1}"/>
              </a:ext>
            </a:extLst>
          </p:cNvPr>
          <p:cNvSpPr>
            <a:spLocks noGrp="1"/>
          </p:cNvSpPr>
          <p:nvPr>
            <p:ph type="body" sz="quarter" idx="10" hasCustomPrompt="1"/>
          </p:nvPr>
        </p:nvSpPr>
        <p:spPr>
          <a:xfrm>
            <a:off x="481520" y="504885"/>
            <a:ext cx="8441025" cy="724247"/>
          </a:xfrm>
          <a:prstGeom prst="rect">
            <a:avLst/>
          </a:prstGeom>
        </p:spPr>
        <p:txBody>
          <a:bodyPr anchor="ctr"/>
          <a:lstStyle>
            <a:lvl1pPr marL="0" indent="0" algn="l">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grpSp>
        <p:nvGrpSpPr>
          <p:cNvPr id="3" name="Group 2">
            <a:extLst>
              <a:ext uri="{FF2B5EF4-FFF2-40B4-BE49-F238E27FC236}">
                <a16:creationId xmlns:a16="http://schemas.microsoft.com/office/drawing/2014/main" xmlns="" id="{86A0D6C2-A76A-4223-876B-8C7DB3EC30CF}"/>
              </a:ext>
            </a:extLst>
          </p:cNvPr>
          <p:cNvGrpSpPr/>
          <p:nvPr userDrawn="1"/>
        </p:nvGrpSpPr>
        <p:grpSpPr>
          <a:xfrm>
            <a:off x="200842" y="259890"/>
            <a:ext cx="8749920" cy="1003883"/>
            <a:chOff x="267789" y="259889"/>
            <a:chExt cx="11666560" cy="1003883"/>
          </a:xfrm>
        </p:grpSpPr>
        <p:sp>
          <p:nvSpPr>
            <p:cNvPr id="4" name="Rectangle 3">
              <a:extLst>
                <a:ext uri="{FF2B5EF4-FFF2-40B4-BE49-F238E27FC236}">
                  <a16:creationId xmlns:a16="http://schemas.microsoft.com/office/drawing/2014/main" xmlns="" id="{29326D76-7FBA-47E6-B315-5F8D19934DE4}"/>
                </a:ext>
              </a:extLst>
            </p:cNvPr>
            <p:cNvSpPr/>
            <p:nvPr/>
          </p:nvSpPr>
          <p:spPr>
            <a:xfrm>
              <a:off x="321468" y="1163862"/>
              <a:ext cx="11612881" cy="9991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xmlns="" id="{B153EEB3-473A-40B9-BE2D-726297E964B4}"/>
                </a:ext>
              </a:extLst>
            </p:cNvPr>
            <p:cNvSpPr/>
            <p:nvPr/>
          </p:nvSpPr>
          <p:spPr>
            <a:xfrm>
              <a:off x="321468" y="492850"/>
              <a:ext cx="102086" cy="7315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xmlns="" id="{956F8C27-F65A-4A86-BD24-83FF54F72259}"/>
                </a:ext>
              </a:extLst>
            </p:cNvPr>
            <p:cNvSpPr/>
            <p:nvPr/>
          </p:nvSpPr>
          <p:spPr>
            <a:xfrm>
              <a:off x="1234409" y="492850"/>
              <a:ext cx="102086" cy="16150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xmlns="" id="{EE197040-221C-42EA-A4AA-2FFBFCB531C4}"/>
                </a:ext>
              </a:extLst>
            </p:cNvPr>
            <p:cNvSpPr/>
            <p:nvPr/>
          </p:nvSpPr>
          <p:spPr>
            <a:xfrm rot="2877153">
              <a:off x="557862" y="-30184"/>
              <a:ext cx="102086" cy="68223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xmlns="" id="{304EA981-E3BD-4EB2-9D20-1D105D29210D}"/>
                </a:ext>
              </a:extLst>
            </p:cNvPr>
            <p:cNvSpPr/>
            <p:nvPr userDrawn="1"/>
          </p:nvSpPr>
          <p:spPr>
            <a:xfrm rot="18722847" flipH="1">
              <a:off x="997957" y="-30184"/>
              <a:ext cx="102086" cy="68223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xmlns="" val="18993242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0" y="34314"/>
            <a:ext cx="9144000" cy="1035373"/>
          </a:xfrm>
          <a:prstGeom prst="rect">
            <a:avLst/>
          </a:prstGeom>
        </p:spPr>
        <p:txBody>
          <a:bodyPr anchor="ctr"/>
          <a:lstStyle>
            <a:lvl1pPr algn="ctr">
              <a:defRPr sz="3600" b="1" baseline="0">
                <a:solidFill>
                  <a:schemeClr val="tx1">
                    <a:lumMod val="75000"/>
                    <a:lumOff val="25000"/>
                  </a:schemeClr>
                </a:solidFill>
                <a:latin typeface="+mj-lt"/>
                <a:cs typeface="Arial" pitchFamily="34" charset="0"/>
              </a:defRPr>
            </a:lvl1pPr>
          </a:lstStyle>
          <a:p>
            <a:r>
              <a:rPr lang="en-US" altLang="ko-KR" dirty="0"/>
              <a:t> Free PPT _ Click to add title</a:t>
            </a:r>
            <a:endParaRPr lang="ko-KR" altLang="en-US" dirty="0"/>
          </a:p>
        </p:txBody>
      </p:sp>
    </p:spTree>
    <p:extLst>
      <p:ext uri="{BB962C8B-B14F-4D97-AF65-F5344CB8AC3E}">
        <p14:creationId xmlns="" xmlns:p14="http://schemas.microsoft.com/office/powerpoint/2010/main" val="378371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547664" y="34314"/>
            <a:ext cx="7596336" cy="1035373"/>
          </a:xfrm>
          <a:prstGeom prst="rect">
            <a:avLst/>
          </a:prstGeom>
        </p:spPr>
        <p:txBody>
          <a:bodyPr anchor="ctr"/>
          <a:lstStyle>
            <a:lvl1pPr algn="l">
              <a:defRPr sz="3600" b="1" baseline="0">
                <a:solidFill>
                  <a:schemeClr val="tx1">
                    <a:lumMod val="75000"/>
                    <a:lumOff val="25000"/>
                  </a:schemeClr>
                </a:solidFill>
                <a:latin typeface="+mj-lt"/>
                <a:cs typeface="Arial" pitchFamily="34" charset="0"/>
              </a:defRPr>
            </a:lvl1pPr>
          </a:lstStyle>
          <a:p>
            <a:r>
              <a:rPr lang="en-US" altLang="ko-KR" dirty="0"/>
              <a:t> Free PPT _ Click to add title</a:t>
            </a:r>
            <a:endParaRPr lang="ko-KR" altLang="en-US" dirty="0"/>
          </a:p>
        </p:txBody>
      </p:sp>
    </p:spTree>
    <p:extLst>
      <p:ext uri="{BB962C8B-B14F-4D97-AF65-F5344CB8AC3E}">
        <p14:creationId xmlns="" xmlns:p14="http://schemas.microsoft.com/office/powerpoint/2010/main" val="3757728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4336D2D0-7080-4D78-B8BA-935695250C4C}" type="datetimeFigureOut">
              <a:rPr lang="el-GR" smtClean="0"/>
              <a:pPr/>
              <a:t>8/12/2020</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0D4DDD7C-B3B6-466F-A43D-A582C190978C}"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4336D2D0-7080-4D78-B8BA-935695250C4C}" type="datetimeFigureOut">
              <a:rPr lang="el-GR" smtClean="0"/>
              <a:pPr/>
              <a:t>8/12/2020</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0D4DDD7C-B3B6-466F-A43D-A582C190978C}"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4336D2D0-7080-4D78-B8BA-935695250C4C}" type="datetimeFigureOut">
              <a:rPr lang="el-GR" smtClean="0"/>
              <a:pPr/>
              <a:t>8/12/2020</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0D4DDD7C-B3B6-466F-A43D-A582C190978C}"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4336D2D0-7080-4D78-B8BA-935695250C4C}" type="datetimeFigureOut">
              <a:rPr lang="el-GR" smtClean="0"/>
              <a:pPr/>
              <a:t>8/12/2020</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0D4DDD7C-B3B6-466F-A43D-A582C190978C}"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4336D2D0-7080-4D78-B8BA-935695250C4C}" type="datetimeFigureOut">
              <a:rPr lang="el-GR" smtClean="0"/>
              <a:pPr/>
              <a:t>8/12/2020</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0D4DDD7C-B3B6-466F-A43D-A582C190978C}"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4336D2D0-7080-4D78-B8BA-935695250C4C}" type="datetimeFigureOut">
              <a:rPr lang="el-GR" smtClean="0"/>
              <a:pPr/>
              <a:t>8/12/2020</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0D4DDD7C-B3B6-466F-A43D-A582C190978C}"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4336D2D0-7080-4D78-B8BA-935695250C4C}" type="datetimeFigureOut">
              <a:rPr lang="el-GR" smtClean="0"/>
              <a:pPr/>
              <a:t>8/12/2020</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0D4DDD7C-B3B6-466F-A43D-A582C190978C}"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4336D2D0-7080-4D78-B8BA-935695250C4C}" type="datetimeFigureOut">
              <a:rPr lang="el-GR" smtClean="0"/>
              <a:pPr/>
              <a:t>8/12/2020</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0D4DDD7C-B3B6-466F-A43D-A582C190978C}"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336D2D0-7080-4D78-B8BA-935695250C4C}" type="datetimeFigureOut">
              <a:rPr lang="el-GR" smtClean="0"/>
              <a:pPr/>
              <a:t>8/12/2020</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D4DDD7C-B3B6-466F-A43D-A582C190978C}"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6" r:id="rId15"/>
    <p:sldLayoutId id="2147483669" r:id="rId16"/>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Layout" Target="../slideLayouts/slideLayout14.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8" Type="http://schemas.openxmlformats.org/officeDocument/2006/relationships/slide" Target="slide11.xml"/><Relationship Id="rId3" Type="http://schemas.openxmlformats.org/officeDocument/2006/relationships/image" Target="../media/image2.jpeg"/><Relationship Id="rId7"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3.png"/><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2.jpeg"/><Relationship Id="rId7"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3.png"/><Relationship Id="rId4" Type="http://schemas.openxmlformats.org/officeDocument/2006/relationships/image" Target="../media/image4.png"/><Relationship Id="rId9" Type="http://schemas.openxmlformats.org/officeDocument/2006/relationships/hyperlink" Target="https://en.actionbound.com/dashboard/duplicate-duplicate-Knossos" TargetMode="External"/></Relationships>
</file>

<file path=ppt/slides/_rels/slide13.xml.rels><?xml version="1.0" encoding="UTF-8" standalone="yes"?>
<Relationships xmlns="http://schemas.openxmlformats.org/package/2006/relationships"><Relationship Id="rId8" Type="http://schemas.openxmlformats.org/officeDocument/2006/relationships/diagramQuickStyle" Target="../diagrams/quickStyle2.xml"/><Relationship Id="rId3" Type="http://schemas.openxmlformats.org/officeDocument/2006/relationships/image" Target="../media/image2.jpeg"/><Relationship Id="rId7" Type="http://schemas.openxmlformats.org/officeDocument/2006/relationships/diagramLayout" Target="../diagrams/layout2.xml"/><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diagramData" Target="../diagrams/data2.xml"/><Relationship Id="rId5" Type="http://schemas.openxmlformats.org/officeDocument/2006/relationships/image" Target="../media/image3.png"/><Relationship Id="rId4" Type="http://schemas.openxmlformats.org/officeDocument/2006/relationships/image" Target="../media/image4.png"/><Relationship Id="rId9" Type="http://schemas.openxmlformats.org/officeDocument/2006/relationships/diagramColors" Target="../diagrams/colors2.xml"/></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3.png"/><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3.png"/><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3.png"/><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23.jpeg"/><Relationship Id="rId5" Type="http://schemas.openxmlformats.org/officeDocument/2006/relationships/image" Target="../media/image3.png"/><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Layout" Target="../slideLayouts/slideLayout14.xml"/><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25.png"/><Relationship Id="rId5" Type="http://schemas.openxmlformats.org/officeDocument/2006/relationships/image" Target="../media/image3.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5.png"/><Relationship Id="rId7"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7.pn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26.png"/><Relationship Id="rId5" Type="http://schemas.openxmlformats.org/officeDocument/2006/relationships/image" Target="../media/image3.png"/><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4.png"/><Relationship Id="rId7" Type="http://schemas.openxmlformats.org/officeDocument/2006/relationships/image" Target="../media/image29.png"/><Relationship Id="rId2" Type="http://schemas.openxmlformats.org/officeDocument/2006/relationships/image" Target="../media/image2.jpeg"/><Relationship Id="rId1" Type="http://schemas.openxmlformats.org/officeDocument/2006/relationships/slideLayout" Target="../slideLayouts/slideLayout14.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3.png"/><Relationship Id="rId9" Type="http://schemas.openxmlformats.org/officeDocument/2006/relationships/image" Target="../media/image31.png"/></Relationships>
</file>

<file path=ppt/slides/_rels/slide23.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image" Target="../media/image4.png"/><Relationship Id="rId7" Type="http://schemas.openxmlformats.org/officeDocument/2006/relationships/diagramQuickStyle" Target="../diagrams/quickStyle3.xml"/><Relationship Id="rId12" Type="http://schemas.openxmlformats.org/officeDocument/2006/relationships/image" Target="../media/image35.jpeg"/><Relationship Id="rId2" Type="http://schemas.openxmlformats.org/officeDocument/2006/relationships/image" Target="../media/image2.jpeg"/><Relationship Id="rId1" Type="http://schemas.openxmlformats.org/officeDocument/2006/relationships/slideLayout" Target="../slideLayouts/slideLayout14.xml"/><Relationship Id="rId6" Type="http://schemas.openxmlformats.org/officeDocument/2006/relationships/diagramLayout" Target="../diagrams/layout3.xml"/><Relationship Id="rId11" Type="http://schemas.openxmlformats.org/officeDocument/2006/relationships/image" Target="../media/image34.png"/><Relationship Id="rId5" Type="http://schemas.openxmlformats.org/officeDocument/2006/relationships/diagramData" Target="../diagrams/data3.xml"/><Relationship Id="rId10" Type="http://schemas.openxmlformats.org/officeDocument/2006/relationships/image" Target="../media/image33.png"/><Relationship Id="rId4" Type="http://schemas.openxmlformats.org/officeDocument/2006/relationships/image" Target="../media/image3.png"/><Relationship Id="rId9" Type="http://schemas.openxmlformats.org/officeDocument/2006/relationships/image" Target="../media/image32.jpeg"/></Relationships>
</file>

<file path=ppt/slides/_rels/slide24.xml.rels><?xml version="1.0" encoding="UTF-8" standalone="yes"?>
<Relationships xmlns="http://schemas.openxmlformats.org/package/2006/relationships"><Relationship Id="rId8" Type="http://schemas.openxmlformats.org/officeDocument/2006/relationships/diagramColors" Target="../diagrams/colors4.xml"/><Relationship Id="rId13" Type="http://schemas.openxmlformats.org/officeDocument/2006/relationships/image" Target="../media/image40.png"/><Relationship Id="rId3" Type="http://schemas.openxmlformats.org/officeDocument/2006/relationships/image" Target="../media/image4.png"/><Relationship Id="rId7" Type="http://schemas.openxmlformats.org/officeDocument/2006/relationships/diagramQuickStyle" Target="../diagrams/quickStyle4.xml"/><Relationship Id="rId12" Type="http://schemas.openxmlformats.org/officeDocument/2006/relationships/image" Target="../media/image39.png"/><Relationship Id="rId2" Type="http://schemas.openxmlformats.org/officeDocument/2006/relationships/image" Target="../media/image2.jpeg"/><Relationship Id="rId1" Type="http://schemas.openxmlformats.org/officeDocument/2006/relationships/slideLayout" Target="../slideLayouts/slideLayout14.xml"/><Relationship Id="rId6" Type="http://schemas.openxmlformats.org/officeDocument/2006/relationships/diagramLayout" Target="../diagrams/layout4.xml"/><Relationship Id="rId11" Type="http://schemas.openxmlformats.org/officeDocument/2006/relationships/image" Target="../media/image38.jpeg"/><Relationship Id="rId5" Type="http://schemas.openxmlformats.org/officeDocument/2006/relationships/diagramData" Target="../diagrams/data4.xml"/><Relationship Id="rId10" Type="http://schemas.openxmlformats.org/officeDocument/2006/relationships/image" Target="../media/image37.gif"/><Relationship Id="rId4" Type="http://schemas.openxmlformats.org/officeDocument/2006/relationships/image" Target="../media/image3.png"/><Relationship Id="rId9" Type="http://schemas.openxmlformats.org/officeDocument/2006/relationships/image" Target="../media/image36.png"/><Relationship Id="rId14" Type="http://schemas.openxmlformats.org/officeDocument/2006/relationships/image" Target="../media/image41.png"/></Relationships>
</file>

<file path=ppt/slides/_rels/slide25.xml.rels><?xml version="1.0" encoding="UTF-8" standalone="yes"?>
<Relationships xmlns="http://schemas.openxmlformats.org/package/2006/relationships"><Relationship Id="rId8" Type="http://schemas.openxmlformats.org/officeDocument/2006/relationships/diagramColors" Target="../diagrams/colors5.xml"/><Relationship Id="rId3" Type="http://schemas.openxmlformats.org/officeDocument/2006/relationships/image" Target="../media/image4.png"/><Relationship Id="rId7" Type="http://schemas.openxmlformats.org/officeDocument/2006/relationships/diagramQuickStyle" Target="../diagrams/quickStyle5.xml"/><Relationship Id="rId12" Type="http://schemas.openxmlformats.org/officeDocument/2006/relationships/image" Target="../media/image45.png"/><Relationship Id="rId2" Type="http://schemas.openxmlformats.org/officeDocument/2006/relationships/image" Target="../media/image2.jpeg"/><Relationship Id="rId1" Type="http://schemas.openxmlformats.org/officeDocument/2006/relationships/slideLayout" Target="../slideLayouts/slideLayout14.xml"/><Relationship Id="rId6" Type="http://schemas.openxmlformats.org/officeDocument/2006/relationships/diagramLayout" Target="../diagrams/layout5.xml"/><Relationship Id="rId11" Type="http://schemas.openxmlformats.org/officeDocument/2006/relationships/image" Target="../media/image44.png"/><Relationship Id="rId5" Type="http://schemas.openxmlformats.org/officeDocument/2006/relationships/diagramData" Target="../diagrams/data5.xml"/><Relationship Id="rId10" Type="http://schemas.openxmlformats.org/officeDocument/2006/relationships/image" Target="../media/image43.png"/><Relationship Id="rId4" Type="http://schemas.openxmlformats.org/officeDocument/2006/relationships/image" Target="../media/image3.png"/><Relationship Id="rId9" Type="http://schemas.openxmlformats.org/officeDocument/2006/relationships/image" Target="../media/image42.png"/></Relationships>
</file>

<file path=ppt/slides/_rels/slide26.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47.jpe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46.png"/><Relationship Id="rId5" Type="http://schemas.openxmlformats.org/officeDocument/2006/relationships/image" Target="../media/image3.png"/><Relationship Id="rId4" Type="http://schemas.openxmlformats.org/officeDocument/2006/relationships/image" Target="../media/image4.png"/></Relationships>
</file>

<file path=ppt/slides/_rels/slide27.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2.jpeg"/><Relationship Id="rId7" Type="http://schemas.openxmlformats.org/officeDocument/2006/relationships/image" Target="../media/image49.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48.png"/><Relationship Id="rId5" Type="http://schemas.openxmlformats.org/officeDocument/2006/relationships/image" Target="../media/image3.png"/><Relationship Id="rId4" Type="http://schemas.openxmlformats.org/officeDocument/2006/relationships/image" Target="../media/image4.png"/><Relationship Id="rId9" Type="http://schemas.openxmlformats.org/officeDocument/2006/relationships/image" Target="../media/image51.png"/></Relationships>
</file>

<file path=ppt/slides/_rels/slide28.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2.jpeg"/><Relationship Id="rId7" Type="http://schemas.openxmlformats.org/officeDocument/2006/relationships/image" Target="../media/image53.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52.jpeg"/><Relationship Id="rId5" Type="http://schemas.openxmlformats.org/officeDocument/2006/relationships/image" Target="../media/image3.png"/><Relationship Id="rId4" Type="http://schemas.openxmlformats.org/officeDocument/2006/relationships/image" Target="../media/image4.png"/><Relationship Id="rId9" Type="http://schemas.openxmlformats.org/officeDocument/2006/relationships/image" Target="../media/image55.png"/></Relationships>
</file>

<file path=ppt/slides/_rels/slide29.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57.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56.png"/><Relationship Id="rId5" Type="http://schemas.openxmlformats.org/officeDocument/2006/relationships/image" Target="../media/image3.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59.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58.png"/><Relationship Id="rId5" Type="http://schemas.openxmlformats.org/officeDocument/2006/relationships/image" Target="../media/image3.png"/><Relationship Id="rId4" Type="http://schemas.openxmlformats.org/officeDocument/2006/relationships/image" Target="../media/image4.png"/></Relationships>
</file>

<file path=ppt/slides/_rels/slide31.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image" Target="../media/image2.jpeg"/><Relationship Id="rId7" Type="http://schemas.openxmlformats.org/officeDocument/2006/relationships/image" Target="../media/image61.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60.png"/><Relationship Id="rId5" Type="http://schemas.openxmlformats.org/officeDocument/2006/relationships/image" Target="../media/image3.png"/><Relationship Id="rId4" Type="http://schemas.openxmlformats.org/officeDocument/2006/relationships/image" Target="../media/image4.png"/></Relationships>
</file>

<file path=ppt/slides/_rels/slide32.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image" Target="../media/image2.jpeg"/><Relationship Id="rId7" Type="http://schemas.openxmlformats.org/officeDocument/2006/relationships/image" Target="../media/image64.pn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63.png"/><Relationship Id="rId5" Type="http://schemas.openxmlformats.org/officeDocument/2006/relationships/image" Target="../media/image3.png"/><Relationship Id="rId4" Type="http://schemas.openxmlformats.org/officeDocument/2006/relationships/image" Target="../media/image4.png"/><Relationship Id="rId9" Type="http://schemas.openxmlformats.org/officeDocument/2006/relationships/image" Target="../media/image66.png"/></Relationships>
</file>

<file path=ppt/slides/_rels/slide33.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image" Target="../media/image2.jpeg"/><Relationship Id="rId7" Type="http://schemas.openxmlformats.org/officeDocument/2006/relationships/image" Target="../media/image68.pn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67.png"/><Relationship Id="rId5" Type="http://schemas.openxmlformats.org/officeDocument/2006/relationships/image" Target="../media/image3.png"/><Relationship Id="rId4" Type="http://schemas.openxmlformats.org/officeDocument/2006/relationships/image" Target="../media/image4.png"/><Relationship Id="rId9" Type="http://schemas.openxmlformats.org/officeDocument/2006/relationships/image" Target="../media/image70.png"/></Relationships>
</file>

<file path=ppt/slides/_rels/slide34.xml.rels><?xml version="1.0" encoding="UTF-8" standalone="yes"?>
<Relationships xmlns="http://schemas.openxmlformats.org/package/2006/relationships"><Relationship Id="rId8" Type="http://schemas.openxmlformats.org/officeDocument/2006/relationships/image" Target="../media/image73.png"/><Relationship Id="rId3" Type="http://schemas.openxmlformats.org/officeDocument/2006/relationships/image" Target="../media/image2.jpeg"/><Relationship Id="rId7" Type="http://schemas.openxmlformats.org/officeDocument/2006/relationships/image" Target="../media/image72.pn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71.png"/><Relationship Id="rId5" Type="http://schemas.openxmlformats.org/officeDocument/2006/relationships/image" Target="../media/image3.png"/><Relationship Id="rId4" Type="http://schemas.openxmlformats.org/officeDocument/2006/relationships/image" Target="../media/image4.png"/><Relationship Id="rId9" Type="http://schemas.openxmlformats.org/officeDocument/2006/relationships/image" Target="../media/image74.png"/></Relationships>
</file>

<file path=ppt/slides/_rels/slide35.xml.rels><?xml version="1.0" encoding="UTF-8" standalone="yes"?>
<Relationships xmlns="http://schemas.openxmlformats.org/package/2006/relationships"><Relationship Id="rId8" Type="http://schemas.openxmlformats.org/officeDocument/2006/relationships/image" Target="../media/image77.png"/><Relationship Id="rId3" Type="http://schemas.openxmlformats.org/officeDocument/2006/relationships/image" Target="../media/image2.jpeg"/><Relationship Id="rId7" Type="http://schemas.openxmlformats.org/officeDocument/2006/relationships/image" Target="../media/image76.pn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75.png"/><Relationship Id="rId5" Type="http://schemas.openxmlformats.org/officeDocument/2006/relationships/image" Target="../media/image3.png"/><Relationship Id="rId4" Type="http://schemas.openxmlformats.org/officeDocument/2006/relationships/image" Target="../media/image4.png"/><Relationship Id="rId9" Type="http://schemas.openxmlformats.org/officeDocument/2006/relationships/image" Target="../media/image78.png"/></Relationships>
</file>

<file path=ppt/slides/_rels/slide36.xml.rels><?xml version="1.0" encoding="UTF-8" standalone="yes"?>
<Relationships xmlns="http://schemas.openxmlformats.org/package/2006/relationships"><Relationship Id="rId8" Type="http://schemas.openxmlformats.org/officeDocument/2006/relationships/image" Target="../media/image81.png"/><Relationship Id="rId3" Type="http://schemas.openxmlformats.org/officeDocument/2006/relationships/image" Target="../media/image2.jpeg"/><Relationship Id="rId7" Type="http://schemas.openxmlformats.org/officeDocument/2006/relationships/image" Target="../media/image80.jpeg"/><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image" Target="../media/image79.png"/><Relationship Id="rId5" Type="http://schemas.openxmlformats.org/officeDocument/2006/relationships/image" Target="../media/image3.png"/><Relationship Id="rId4" Type="http://schemas.openxmlformats.org/officeDocument/2006/relationships/image" Target="../media/image4.png"/><Relationship Id="rId9" Type="http://schemas.openxmlformats.org/officeDocument/2006/relationships/image" Target="../media/image82.png"/></Relationships>
</file>

<file path=ppt/slides/_rels/slide3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image" Target="../media/image83.png"/><Relationship Id="rId5" Type="http://schemas.openxmlformats.org/officeDocument/2006/relationships/image" Target="../media/image3.png"/><Relationship Id="rId4" Type="http://schemas.openxmlformats.org/officeDocument/2006/relationships/image" Target="../media/image4.png"/></Relationships>
</file>

<file path=ppt/slides/_rels/slide38.xml.rels><?xml version="1.0" encoding="UTF-8" standalone="yes"?>
<Relationships xmlns="http://schemas.openxmlformats.org/package/2006/relationships"><Relationship Id="rId8" Type="http://schemas.openxmlformats.org/officeDocument/2006/relationships/image" Target="../media/image85.png"/><Relationship Id="rId3" Type="http://schemas.openxmlformats.org/officeDocument/2006/relationships/image" Target="../media/image2.jpeg"/><Relationship Id="rId7" Type="http://schemas.openxmlformats.org/officeDocument/2006/relationships/image" Target="../media/image8.jpeg"/><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image" Target="../media/image84.jpeg"/><Relationship Id="rId5" Type="http://schemas.openxmlformats.org/officeDocument/2006/relationships/image" Target="../media/image3.png"/><Relationship Id="rId4" Type="http://schemas.openxmlformats.org/officeDocument/2006/relationships/image" Target="../media/image4.png"/></Relationships>
</file>

<file path=ppt/slides/_rels/slide39.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8.pn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87.png"/><Relationship Id="rId5" Type="http://schemas.openxmlformats.org/officeDocument/2006/relationships/image" Target="../media/image86.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40.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91.pn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90.png"/><Relationship Id="rId5" Type="http://schemas.openxmlformats.org/officeDocument/2006/relationships/image" Target="../media/image89.png"/><Relationship Id="rId4" Type="http://schemas.openxmlformats.org/officeDocument/2006/relationships/image" Target="../media/image3.png"/></Relationships>
</file>

<file path=ppt/slides/_rels/slide41.xml.rels><?xml version="1.0" encoding="UTF-8" standalone="yes"?>
<Relationships xmlns="http://schemas.openxmlformats.org/package/2006/relationships"><Relationship Id="rId8" Type="http://schemas.openxmlformats.org/officeDocument/2006/relationships/image" Target="../media/image95.jpeg"/><Relationship Id="rId3" Type="http://schemas.openxmlformats.org/officeDocument/2006/relationships/image" Target="../media/image92.png"/><Relationship Id="rId7" Type="http://schemas.openxmlformats.org/officeDocument/2006/relationships/image" Target="../media/image94.jpe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93.jpeg"/><Relationship Id="rId5" Type="http://schemas.openxmlformats.org/officeDocument/2006/relationships/image" Target="../media/image3.png"/><Relationship Id="rId10" Type="http://schemas.openxmlformats.org/officeDocument/2006/relationships/image" Target="../media/image97.jpeg"/><Relationship Id="rId4" Type="http://schemas.openxmlformats.org/officeDocument/2006/relationships/image" Target="../media/image4.png"/><Relationship Id="rId9" Type="http://schemas.openxmlformats.org/officeDocument/2006/relationships/image" Target="../media/image96.jpeg"/></Relationships>
</file>

<file path=ppt/slides/_rels/slide42.xml.rels><?xml version="1.0" encoding="UTF-8" standalone="yes"?>
<Relationships xmlns="http://schemas.openxmlformats.org/package/2006/relationships"><Relationship Id="rId8" Type="http://schemas.openxmlformats.org/officeDocument/2006/relationships/image" Target="../media/image101.jpeg"/><Relationship Id="rId3" Type="http://schemas.openxmlformats.org/officeDocument/2006/relationships/image" Target="../media/image98.jpeg"/><Relationship Id="rId7" Type="http://schemas.openxmlformats.org/officeDocument/2006/relationships/image" Target="../media/image100.jpe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4.png"/><Relationship Id="rId4" Type="http://schemas.openxmlformats.org/officeDocument/2006/relationships/image" Target="../media/image99.jpeg"/><Relationship Id="rId9" Type="http://schemas.openxmlformats.org/officeDocument/2006/relationships/image" Target="../media/image102.png"/></Relationships>
</file>

<file path=ppt/slides/_rels/slide4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2.jpeg"/><Relationship Id="rId7" Type="http://schemas.openxmlformats.org/officeDocument/2006/relationships/diagramColors" Target="../diagrams/colors6.xml"/><Relationship Id="rId2" Type="http://schemas.openxmlformats.org/officeDocument/2006/relationships/notesSlide" Target="../notesSlides/notesSlide27.xml"/><Relationship Id="rId1" Type="http://schemas.openxmlformats.org/officeDocument/2006/relationships/slideLayout" Target="../slideLayouts/slideLayout12.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 Id="rId9" Type="http://schemas.openxmlformats.org/officeDocument/2006/relationships/image" Target="../media/image3.png"/></Relationships>
</file>

<file path=ppt/slides/_rels/slide44.xml.rels><?xml version="1.0" encoding="UTF-8" standalone="yes"?>
<Relationships xmlns="http://schemas.openxmlformats.org/package/2006/relationships"><Relationship Id="rId8" Type="http://schemas.openxmlformats.org/officeDocument/2006/relationships/diagramQuickStyle" Target="../diagrams/quickStyle7.xml"/><Relationship Id="rId3" Type="http://schemas.openxmlformats.org/officeDocument/2006/relationships/image" Target="../media/image2.jpeg"/><Relationship Id="rId7" Type="http://schemas.openxmlformats.org/officeDocument/2006/relationships/diagramLayout" Target="../diagrams/layout7.xml"/><Relationship Id="rId2" Type="http://schemas.openxmlformats.org/officeDocument/2006/relationships/notesSlide" Target="../notesSlides/notesSlide28.xml"/><Relationship Id="rId1" Type="http://schemas.openxmlformats.org/officeDocument/2006/relationships/slideLayout" Target="../slideLayouts/slideLayout1.xml"/><Relationship Id="rId6" Type="http://schemas.openxmlformats.org/officeDocument/2006/relationships/diagramData" Target="../diagrams/data7.xml"/><Relationship Id="rId5" Type="http://schemas.openxmlformats.org/officeDocument/2006/relationships/image" Target="../media/image3.png"/><Relationship Id="rId4" Type="http://schemas.openxmlformats.org/officeDocument/2006/relationships/image" Target="../media/image4.png"/><Relationship Id="rId9" Type="http://schemas.openxmlformats.org/officeDocument/2006/relationships/diagramColors" Target="../diagrams/colors7.xml"/></Relationships>
</file>

<file path=ppt/slides/_rels/slide4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Layout" Target="../slideLayouts/slideLayout14.xml"/><Relationship Id="rId4" Type="http://schemas.openxmlformats.org/officeDocument/2006/relationships/image" Target="../media/image3.png"/></Relationships>
</file>

<file path=ppt/slides/_rels/slide4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9.xml"/><Relationship Id="rId1" Type="http://schemas.openxmlformats.org/officeDocument/2006/relationships/slideLayout" Target="../slideLayouts/slideLayout6.xml"/><Relationship Id="rId6" Type="http://schemas.openxmlformats.org/officeDocument/2006/relationships/image" Target="../media/image103.png"/><Relationship Id="rId5" Type="http://schemas.openxmlformats.org/officeDocument/2006/relationships/image" Target="../media/image3.png"/><Relationship Id="rId4" Type="http://schemas.openxmlformats.org/officeDocument/2006/relationships/image" Target="../media/image4.png"/></Relationships>
</file>

<file path=ppt/slides/_rels/slide47.xml.rels><?xml version="1.0" encoding="UTF-8" standalone="yes"?>
<Relationships xmlns="http://schemas.openxmlformats.org/package/2006/relationships"><Relationship Id="rId3" Type="http://schemas.openxmlformats.org/officeDocument/2006/relationships/image" Target="../media/image104.png"/><Relationship Id="rId7" Type="http://schemas.openxmlformats.org/officeDocument/2006/relationships/image" Target="../media/image103.png"/><Relationship Id="rId2" Type="http://schemas.openxmlformats.org/officeDocument/2006/relationships/image" Target="../media/image2.jpeg"/><Relationship Id="rId1" Type="http://schemas.openxmlformats.org/officeDocument/2006/relationships/slideLayout" Target="../slideLayouts/slideLayout12.xml"/><Relationship Id="rId6" Type="http://schemas.openxmlformats.org/officeDocument/2006/relationships/image" Target="../media/image3.png"/><Relationship Id="rId5" Type="http://schemas.openxmlformats.org/officeDocument/2006/relationships/image" Target="../media/image4.png"/><Relationship Id="rId4" Type="http://schemas.openxmlformats.org/officeDocument/2006/relationships/slide" Target="slide12.xml"/></Relationships>
</file>

<file path=ppt/slides/_rels/slide4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0.xml"/><Relationship Id="rId1" Type="http://schemas.openxmlformats.org/officeDocument/2006/relationships/slideLayout" Target="../slideLayouts/slideLayout6.xml"/><Relationship Id="rId6" Type="http://schemas.openxmlformats.org/officeDocument/2006/relationships/image" Target="../media/image103.png"/><Relationship Id="rId5" Type="http://schemas.openxmlformats.org/officeDocument/2006/relationships/image" Target="../media/image3.png"/><Relationship Id="rId4" Type="http://schemas.openxmlformats.org/officeDocument/2006/relationships/image" Target="../media/image4.png"/></Relationships>
</file>

<file path=ppt/slides/_rels/slide4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1.xml"/><Relationship Id="rId1" Type="http://schemas.openxmlformats.org/officeDocument/2006/relationships/slideLayout" Target="../slideLayouts/slideLayout6.xml"/><Relationship Id="rId6" Type="http://schemas.openxmlformats.org/officeDocument/2006/relationships/image" Target="../media/image103.png"/><Relationship Id="rId5" Type="http://schemas.openxmlformats.org/officeDocument/2006/relationships/image" Target="../media/image3.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image" Target="../media/image2.jpeg"/><Relationship Id="rId7" Type="http://schemas.openxmlformats.org/officeDocument/2006/relationships/diagramLayout" Target="../diagrams/layout1.xml"/><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diagramData" Target="../diagrams/data1.xml"/><Relationship Id="rId5" Type="http://schemas.openxmlformats.org/officeDocument/2006/relationships/image" Target="../media/image3.png"/><Relationship Id="rId4" Type="http://schemas.openxmlformats.org/officeDocument/2006/relationships/image" Target="../media/image4.png"/><Relationship Id="rId9" Type="http://schemas.openxmlformats.org/officeDocument/2006/relationships/diagramColors" Target="../diagrams/colors1.xml"/></Relationships>
</file>

<file path=ppt/slides/_rels/slide5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2.xml"/><Relationship Id="rId1" Type="http://schemas.openxmlformats.org/officeDocument/2006/relationships/slideLayout" Target="../slideLayouts/slideLayout6.xml"/><Relationship Id="rId6" Type="http://schemas.openxmlformats.org/officeDocument/2006/relationships/image" Target="../media/image103.png"/><Relationship Id="rId5" Type="http://schemas.openxmlformats.org/officeDocument/2006/relationships/image" Target="../media/image3.png"/><Relationship Id="rId4" Type="http://schemas.openxmlformats.org/officeDocument/2006/relationships/image" Target="../media/image4.png"/></Relationships>
</file>

<file path=ppt/slides/_rels/slide5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3.xml"/><Relationship Id="rId1" Type="http://schemas.openxmlformats.org/officeDocument/2006/relationships/slideLayout" Target="../slideLayouts/slideLayout7.xml"/><Relationship Id="rId6" Type="http://schemas.openxmlformats.org/officeDocument/2006/relationships/image" Target="../media/image103.png"/><Relationship Id="rId5" Type="http://schemas.openxmlformats.org/officeDocument/2006/relationships/image" Target="../media/image3.png"/><Relationship Id="rId4" Type="http://schemas.openxmlformats.org/officeDocument/2006/relationships/image" Target="../media/image4.png"/></Relationships>
</file>

<file path=ppt/slides/_rels/slide5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4.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4.png"/><Relationship Id="rId4" Type="http://schemas.openxmlformats.org/officeDocument/2006/relationships/image" Target="../media/image103.png"/></Relationships>
</file>

<file path=ppt/slides/_rels/slide5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5.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4.png"/><Relationship Id="rId4" Type="http://schemas.openxmlformats.org/officeDocument/2006/relationships/image" Target="../media/image103.png"/></Relationships>
</file>

<file path=ppt/slides/_rels/slide5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6.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4.png"/><Relationship Id="rId4" Type="http://schemas.openxmlformats.org/officeDocument/2006/relationships/image" Target="../media/image103.png"/></Relationships>
</file>

<file path=ppt/slides/_rels/slide5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7.xml"/><Relationship Id="rId1" Type="http://schemas.openxmlformats.org/officeDocument/2006/relationships/slideLayout" Target="../slideLayouts/slideLayout6.xml"/><Relationship Id="rId6" Type="http://schemas.openxmlformats.org/officeDocument/2006/relationships/image" Target="../media/image3.png"/><Relationship Id="rId5" Type="http://schemas.openxmlformats.org/officeDocument/2006/relationships/image" Target="../media/image4.png"/><Relationship Id="rId4" Type="http://schemas.openxmlformats.org/officeDocument/2006/relationships/image" Target="../media/image103.png"/></Relationships>
</file>

<file path=ppt/slides/_rels/slide5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8.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4.png"/></Relationships>
</file>

<file path=ppt/slides/_rels/slide5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Layout" Target="../slideLayouts/slideLayout15.xml"/><Relationship Id="rId4" Type="http://schemas.openxmlformats.org/officeDocument/2006/relationships/image" Target="../media/image3.png"/></Relationships>
</file>

<file path=ppt/slides/_rels/slide5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9.xml"/><Relationship Id="rId1" Type="http://schemas.openxmlformats.org/officeDocument/2006/relationships/slideLayout" Target="../slideLayouts/slideLayout6.xml"/><Relationship Id="rId5" Type="http://schemas.openxmlformats.org/officeDocument/2006/relationships/image" Target="../media/image3.png"/><Relationship Id="rId4" Type="http://schemas.openxmlformats.org/officeDocument/2006/relationships/image" Target="../media/image4.png"/></Relationships>
</file>

<file path=ppt/slides/_rels/slide59.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3.png"/><Relationship Id="rId2" Type="http://schemas.openxmlformats.org/officeDocument/2006/relationships/notesSlide" Target="../notesSlides/notesSlide40.xml"/><Relationship Id="rId1" Type="http://schemas.openxmlformats.org/officeDocument/2006/relationships/slideLayout" Target="../slideLayouts/slideLayout15.xml"/><Relationship Id="rId6" Type="http://schemas.openxmlformats.org/officeDocument/2006/relationships/image" Target="../media/image4.png"/><Relationship Id="rId5" Type="http://schemas.openxmlformats.org/officeDocument/2006/relationships/chart" Target="../charts/chart2.xml"/><Relationship Id="rId4" Type="http://schemas.openxmlformats.org/officeDocument/2006/relationships/chart" Target="../charts/chart1.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6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Layout" Target="../slideLayouts/slideLayout14.xml"/><Relationship Id="rId4" Type="http://schemas.openxmlformats.org/officeDocument/2006/relationships/image" Target="../media/image3.png"/></Relationships>
</file>

<file path=ppt/slides/_rels/slide61.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image" Target="../media/image2.jpeg"/><Relationship Id="rId1" Type="http://schemas.openxmlformats.org/officeDocument/2006/relationships/slideLayout" Target="../slideLayouts/slideLayout14.xml"/><Relationship Id="rId5" Type="http://schemas.openxmlformats.org/officeDocument/2006/relationships/image" Target="../media/image3.png"/><Relationship Id="rId4" Type="http://schemas.openxmlformats.org/officeDocument/2006/relationships/image" Target="../media/image4.png"/></Relationships>
</file>

<file path=ppt/slides/_rels/slide6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1.xml"/><Relationship Id="rId1" Type="http://schemas.openxmlformats.org/officeDocument/2006/relationships/slideLayout" Target="../slideLayouts/slideLayout6.xml"/><Relationship Id="rId6" Type="http://schemas.openxmlformats.org/officeDocument/2006/relationships/image" Target="../media/image105.png"/><Relationship Id="rId5" Type="http://schemas.openxmlformats.org/officeDocument/2006/relationships/image" Target="../media/image3.png"/><Relationship Id="rId4" Type="http://schemas.openxmlformats.org/officeDocument/2006/relationships/image" Target="../media/image4.png"/></Relationships>
</file>

<file path=ppt/slides/_rels/slide6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2.xml"/><Relationship Id="rId1" Type="http://schemas.openxmlformats.org/officeDocument/2006/relationships/slideLayout" Target="../slideLayouts/slideLayout7.xml"/><Relationship Id="rId6" Type="http://schemas.openxmlformats.org/officeDocument/2006/relationships/image" Target="../media/image105.png"/><Relationship Id="rId5" Type="http://schemas.openxmlformats.org/officeDocument/2006/relationships/image" Target="../media/image3.png"/><Relationship Id="rId4" Type="http://schemas.openxmlformats.org/officeDocument/2006/relationships/image" Target="../media/image4.png"/></Relationships>
</file>

<file path=ppt/slides/_rels/slide6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3.xml"/><Relationship Id="rId1" Type="http://schemas.openxmlformats.org/officeDocument/2006/relationships/slideLayout" Target="../slideLayouts/slideLayout16.xml"/><Relationship Id="rId6" Type="http://schemas.openxmlformats.org/officeDocument/2006/relationships/image" Target="../media/image106.png"/><Relationship Id="rId5" Type="http://schemas.openxmlformats.org/officeDocument/2006/relationships/image" Target="../media/image3.png"/><Relationship Id="rId4" Type="http://schemas.openxmlformats.org/officeDocument/2006/relationships/image" Target="../media/image4.png"/></Relationships>
</file>

<file path=ppt/slides/_rels/slide6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4.xml"/><Relationship Id="rId1" Type="http://schemas.openxmlformats.org/officeDocument/2006/relationships/slideLayout" Target="../slideLayouts/slideLayout16.xml"/><Relationship Id="rId6" Type="http://schemas.openxmlformats.org/officeDocument/2006/relationships/image" Target="../media/image106.png"/><Relationship Id="rId5" Type="http://schemas.openxmlformats.org/officeDocument/2006/relationships/image" Target="../media/image3.png"/><Relationship Id="rId4" Type="http://schemas.openxmlformats.org/officeDocument/2006/relationships/image" Target="../media/image4.png"/></Relationships>
</file>

<file path=ppt/slides/_rels/slide66.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2.jpeg"/><Relationship Id="rId7" Type="http://schemas.openxmlformats.org/officeDocument/2006/relationships/diagramColors" Target="../diagrams/colors8.xml"/><Relationship Id="rId2" Type="http://schemas.openxmlformats.org/officeDocument/2006/relationships/notesSlide" Target="../notesSlides/notesSlide45.xml"/><Relationship Id="rId1" Type="http://schemas.openxmlformats.org/officeDocument/2006/relationships/slideLayout" Target="../slideLayouts/slideLayout12.xml"/><Relationship Id="rId6" Type="http://schemas.openxmlformats.org/officeDocument/2006/relationships/diagramQuickStyle" Target="../diagrams/quickStyle8.xml"/><Relationship Id="rId5" Type="http://schemas.openxmlformats.org/officeDocument/2006/relationships/diagramLayout" Target="../diagrams/layout8.xml"/><Relationship Id="rId4" Type="http://schemas.openxmlformats.org/officeDocument/2006/relationships/diagramData" Target="../diagrams/data8.xml"/><Relationship Id="rId9" Type="http://schemas.openxmlformats.org/officeDocument/2006/relationships/image" Target="../media/image3.png"/></Relationships>
</file>

<file path=ppt/slides/_rels/slide6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6.xml"/><Relationship Id="rId1" Type="http://schemas.openxmlformats.org/officeDocument/2006/relationships/slideLayout" Target="../slideLayouts/slideLayout6.xml"/><Relationship Id="rId6" Type="http://schemas.openxmlformats.org/officeDocument/2006/relationships/image" Target="../media/image107.png"/><Relationship Id="rId5" Type="http://schemas.openxmlformats.org/officeDocument/2006/relationships/image" Target="../media/image3.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6.xml"/><Relationship Id="rId5" Type="http://schemas.openxmlformats.org/officeDocument/2006/relationships/image" Target="../media/image3.pn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Layout" Target="../slideLayouts/slideLayout14.xml"/><Relationship Id="rId5" Type="http://schemas.openxmlformats.org/officeDocument/2006/relationships/image" Target="../media/image9.jpe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6.xml"/><Relationship Id="rId5" Type="http://schemas.openxmlformats.org/officeDocument/2006/relationships/image" Target="../media/image3.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lstStyle/>
          <a:p>
            <a:endParaRPr lang="el-GR" dirty="0"/>
          </a:p>
        </p:txBody>
      </p:sp>
      <p:sp>
        <p:nvSpPr>
          <p:cNvPr id="3" name="2 - Υπότιτλος"/>
          <p:cNvSpPr>
            <a:spLocks noGrp="1"/>
          </p:cNvSpPr>
          <p:nvPr>
            <p:ph type="subTitle" idx="1"/>
          </p:nvPr>
        </p:nvSpPr>
        <p:spPr/>
        <p:txBody>
          <a:bodyPr/>
          <a:lstStyle/>
          <a:p>
            <a:endParaRPr lang="el-GR"/>
          </a:p>
        </p:txBody>
      </p:sp>
      <p:pic>
        <p:nvPicPr>
          <p:cNvPr id="11286" name="Picture 22" descr="Beige Background - PowerPoint Backgrounds for Free PowerPoint Templates"/>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16" name="11 - Ορθογώνιο"/>
          <p:cNvSpPr>
            <a:spLocks noChangeArrowheads="1"/>
          </p:cNvSpPr>
          <p:nvPr/>
        </p:nvSpPr>
        <p:spPr bwMode="auto">
          <a:xfrm>
            <a:off x="1285852" y="571480"/>
            <a:ext cx="7403909" cy="523220"/>
          </a:xfrm>
          <a:prstGeom prst="rect">
            <a:avLst/>
          </a:prstGeom>
          <a:noFill/>
          <a:ln w="9525">
            <a:noFill/>
            <a:miter lim="800000"/>
            <a:headEnd/>
            <a:tailEnd/>
          </a:ln>
        </p:spPr>
        <p:txBody>
          <a:bodyPr wrap="square">
            <a:spAutoFit/>
          </a:bodyPr>
          <a:lstStyle/>
          <a:p>
            <a:pPr algn="ctr"/>
            <a:r>
              <a:rPr lang="el-GR" sz="1400" dirty="0">
                <a:latin typeface="Book Antiqua" panose="02040602050305030304" pitchFamily="18" charset="0"/>
              </a:rPr>
              <a:t>Πρόγραμμα Μεταπτυχιακών Σπουδών: </a:t>
            </a:r>
            <a:endParaRPr lang="en-US" sz="1400" dirty="0">
              <a:latin typeface="Book Antiqua" panose="02040602050305030304" pitchFamily="18" charset="0"/>
            </a:endParaRPr>
          </a:p>
          <a:p>
            <a:pPr algn="ctr"/>
            <a:r>
              <a:rPr lang="el-GR" sz="1400" dirty="0">
                <a:latin typeface="Book Antiqua" panose="02040602050305030304" pitchFamily="18" charset="0"/>
              </a:rPr>
              <a:t>«Επιστήμες της Αγωγής - Εξ Αποστάσεως Εκπαίδευση  με την χρήση των ΤΠΕ (</a:t>
            </a:r>
            <a:r>
              <a:rPr lang="el-GR" sz="1400" dirty="0" smtClean="0">
                <a:latin typeface="Book Antiqua" panose="02040602050305030304" pitchFamily="18" charset="0"/>
              </a:rPr>
              <a:t>e-</a:t>
            </a:r>
            <a:r>
              <a:rPr lang="en-US" sz="1400" dirty="0" smtClean="0">
                <a:latin typeface="Book Antiqua" panose="02040602050305030304" pitchFamily="18" charset="0"/>
              </a:rPr>
              <a:t>Le</a:t>
            </a:r>
            <a:r>
              <a:rPr lang="el-GR" sz="1400" dirty="0" err="1" smtClean="0">
                <a:latin typeface="Book Antiqua" panose="02040602050305030304" pitchFamily="18" charset="0"/>
              </a:rPr>
              <a:t>arning</a:t>
            </a:r>
            <a:r>
              <a:rPr lang="el-GR" sz="1400" dirty="0">
                <a:latin typeface="Book Antiqua" panose="02040602050305030304" pitchFamily="18" charset="0"/>
              </a:rPr>
              <a:t>)»</a:t>
            </a:r>
            <a:endParaRPr lang="el-GR" sz="1200" dirty="0">
              <a:latin typeface="Book Antiqua" panose="02040602050305030304" pitchFamily="18" charset="0"/>
            </a:endParaRPr>
          </a:p>
        </p:txBody>
      </p:sp>
      <p:graphicFrame>
        <p:nvGraphicFramePr>
          <p:cNvPr id="17" name="Πίνακας 1"/>
          <p:cNvGraphicFramePr>
            <a:graphicFrameLocks noGrp="1"/>
          </p:cNvGraphicFramePr>
          <p:nvPr>
            <p:extLst>
              <p:ext uri="{D42A27DB-BD31-4B8C-83A1-F6EECF244321}">
                <p14:modId xmlns:p14="http://schemas.microsoft.com/office/powerpoint/2010/main" xmlns="" val="3421610044"/>
              </p:ext>
            </p:extLst>
          </p:nvPr>
        </p:nvGraphicFramePr>
        <p:xfrm>
          <a:off x="1785918" y="5357826"/>
          <a:ext cx="6429420" cy="640080"/>
        </p:xfrm>
        <a:graphic>
          <a:graphicData uri="http://schemas.openxmlformats.org/drawingml/2006/table">
            <a:tbl>
              <a:tblPr firstRow="1" bandRow="1">
                <a:tableStyleId>{5C22544A-7EE6-4342-B048-85BDC9FD1C3A}</a:tableStyleId>
              </a:tblPr>
              <a:tblGrid>
                <a:gridCol w="2143140">
                  <a:extLst>
                    <a:ext uri="{9D8B030D-6E8A-4147-A177-3AD203B41FA5}">
                      <a16:colId xmlns:a16="http://schemas.microsoft.com/office/drawing/2014/main" xmlns="" val="20000"/>
                    </a:ext>
                  </a:extLst>
                </a:gridCol>
                <a:gridCol w="2143140">
                  <a:extLst>
                    <a:ext uri="{9D8B030D-6E8A-4147-A177-3AD203B41FA5}">
                      <a16:colId xmlns:a16="http://schemas.microsoft.com/office/drawing/2014/main" xmlns="" val="20001"/>
                    </a:ext>
                  </a:extLst>
                </a:gridCol>
                <a:gridCol w="2143140">
                  <a:extLst>
                    <a:ext uri="{9D8B030D-6E8A-4147-A177-3AD203B41FA5}">
                      <a16:colId xmlns:a16="http://schemas.microsoft.com/office/drawing/2014/main" xmlns="" val="20002"/>
                    </a:ext>
                  </a:extLst>
                </a:gridCol>
              </a:tblGrid>
              <a:tr h="370840">
                <a:tc>
                  <a:txBody>
                    <a:bodyPr/>
                    <a:lstStyle/>
                    <a:p>
                      <a:pPr algn="ctr"/>
                      <a:r>
                        <a:rPr lang="el-GR" sz="1800" b="1" kern="1200" dirty="0" smtClean="0">
                          <a:solidFill>
                            <a:schemeClr val="tx1"/>
                          </a:solidFill>
                          <a:latin typeface="Times New Roman" panose="02020603050405020304" pitchFamily="18" charset="0"/>
                          <a:ea typeface="+mn-ea"/>
                          <a:cs typeface="Times New Roman" panose="02020603050405020304" pitchFamily="18" charset="0"/>
                        </a:rPr>
                        <a:t>Αναστασιάδης Παναγιώτης</a:t>
                      </a:r>
                      <a:endParaRPr lang="el-GR" sz="1800" b="1" kern="1200" dirty="0">
                        <a:solidFill>
                          <a:schemeClr val="tx1"/>
                        </a:solidFill>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D71"/>
                    </a:solidFill>
                  </a:tcPr>
                </a:tc>
                <a:tc>
                  <a:txBody>
                    <a:bodyPr/>
                    <a:lstStyle/>
                    <a:p>
                      <a:pPr algn="ctr"/>
                      <a:r>
                        <a:rPr lang="el-GR" sz="1800" b="1" kern="1200" dirty="0" smtClean="0">
                          <a:solidFill>
                            <a:schemeClr val="tx1"/>
                          </a:solidFill>
                          <a:latin typeface="Times New Roman" panose="02020603050405020304" pitchFamily="18" charset="0"/>
                          <a:ea typeface="+mn-ea"/>
                          <a:cs typeface="Times New Roman" panose="02020603050405020304" pitchFamily="18" charset="0"/>
                        </a:rPr>
                        <a:t>Κωτσίδης Κωνσταντίνος</a:t>
                      </a:r>
                      <a:endParaRPr lang="el-GR" sz="1800" b="1" kern="1200" dirty="0">
                        <a:solidFill>
                          <a:schemeClr val="tx1"/>
                        </a:solidFill>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D71"/>
                    </a:solidFill>
                  </a:tcPr>
                </a:tc>
                <a:tc>
                  <a:txBody>
                    <a:bodyPr/>
                    <a:lstStyle/>
                    <a:p>
                      <a:pPr algn="ctr"/>
                      <a:r>
                        <a:rPr lang="el-GR" sz="1800" b="1" kern="1200" dirty="0" smtClean="0">
                          <a:solidFill>
                            <a:schemeClr val="tx1"/>
                          </a:solidFill>
                          <a:latin typeface="Times New Roman" panose="02020603050405020304" pitchFamily="18" charset="0"/>
                          <a:ea typeface="+mn-ea"/>
                          <a:cs typeface="Times New Roman" panose="02020603050405020304" pitchFamily="18" charset="0"/>
                        </a:rPr>
                        <a:t>Παπαβασιλείου Ευάγγελος Ιωάννης</a:t>
                      </a:r>
                      <a:endParaRPr lang="el-GR" sz="1800" b="1" kern="1200" dirty="0">
                        <a:solidFill>
                          <a:schemeClr val="tx1"/>
                        </a:solidFill>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D71"/>
                    </a:solidFill>
                  </a:tcPr>
                </a:tc>
                <a:extLst>
                  <a:ext uri="{0D108BD9-81ED-4DB2-BD59-A6C34878D82A}">
                    <a16:rowId xmlns:a16="http://schemas.microsoft.com/office/drawing/2014/main" xmlns="" val="10000"/>
                  </a:ext>
                </a:extLst>
              </a:tr>
            </a:tbl>
          </a:graphicData>
        </a:graphic>
      </p:graphicFrame>
      <p:sp>
        <p:nvSpPr>
          <p:cNvPr id="18" name="17 - Ορθογώνιο"/>
          <p:cNvSpPr/>
          <p:nvPr/>
        </p:nvSpPr>
        <p:spPr>
          <a:xfrm>
            <a:off x="3714744" y="4786322"/>
            <a:ext cx="2055884" cy="369332"/>
          </a:xfrm>
          <a:prstGeom prst="rect">
            <a:avLst/>
          </a:prstGeom>
        </p:spPr>
        <p:txBody>
          <a:bodyPr wrap="none">
            <a:spAutoFit/>
          </a:bodyPr>
          <a:lstStyle/>
          <a:p>
            <a:pPr algn="ctr"/>
            <a:r>
              <a:rPr lang="el-GR" dirty="0"/>
              <a:t>Επιτροπή Κρίσης ΔΕ</a:t>
            </a:r>
          </a:p>
        </p:txBody>
      </p:sp>
      <p:sp>
        <p:nvSpPr>
          <p:cNvPr id="19" name="Rectangle 2"/>
          <p:cNvSpPr txBox="1">
            <a:spLocks noChangeArrowheads="1"/>
          </p:cNvSpPr>
          <p:nvPr/>
        </p:nvSpPr>
        <p:spPr>
          <a:xfrm>
            <a:off x="1285852" y="1714488"/>
            <a:ext cx="7643866" cy="1872208"/>
          </a:xfrm>
          <a:prstGeom prst="rect">
            <a:avLst/>
          </a:prstGeom>
        </p:spPr>
        <p:txBody>
          <a:bodyPr vert="horz" lIns="91440" tIns="45720" rIns="91440" bIns="45720" rtlCol="0" anchor="ctr">
            <a:noAutofit/>
          </a:bodyPr>
          <a:lstStyle/>
          <a:p>
            <a:pPr lvl="0" algn="ctr">
              <a:spcBef>
                <a:spcPct val="0"/>
              </a:spcBef>
              <a:defRPr/>
            </a:pPr>
            <a:r>
              <a:rPr lang="el-GR" sz="2800" b="1" dirty="0" smtClean="0"/>
              <a:t>Σχεδιασμός, υλοποίηση, αποτίμηση εκπαιδευτικού υλικού με τη μέθοδο της ΕξΑΕ για τη διδασκαλία της τοπικής Ιστορίας στην Πρωτοβάθμια Εκπαίδευση, σε μαθητές </a:t>
            </a:r>
            <a:r>
              <a:rPr lang="en-US" sz="2800" b="1" dirty="0" smtClean="0"/>
              <a:t>                  </a:t>
            </a:r>
            <a:r>
              <a:rPr lang="el-GR" sz="2800" b="1" dirty="0" smtClean="0"/>
              <a:t>Γ΄ Δημοτικού: Η περίπτωση της Κνωσού </a:t>
            </a:r>
            <a:endParaRPr kumimoji="0" lang="el-GR" sz="2800" b="1" i="0" u="none" strike="noStrike" kern="1200" cap="none" spc="0" normalizeH="0" baseline="0" noProof="0" dirty="0">
              <a:ln>
                <a:noFill/>
              </a:ln>
              <a:solidFill>
                <a:srgbClr val="C00000"/>
              </a:solidFill>
              <a:effectLst/>
              <a:uLnTx/>
              <a:uFillTx/>
              <a:latin typeface="+mj-lt"/>
              <a:ea typeface="+mj-ea"/>
              <a:cs typeface="+mj-cs"/>
            </a:endParaRPr>
          </a:p>
        </p:txBody>
      </p:sp>
      <p:sp>
        <p:nvSpPr>
          <p:cNvPr id="9" name="8 - TextBox"/>
          <p:cNvSpPr txBox="1"/>
          <p:nvPr/>
        </p:nvSpPr>
        <p:spPr>
          <a:xfrm>
            <a:off x="3571868" y="4143380"/>
            <a:ext cx="3071834" cy="369332"/>
          </a:xfrm>
          <a:prstGeom prst="rect">
            <a:avLst/>
          </a:prstGeom>
          <a:noFill/>
        </p:spPr>
        <p:txBody>
          <a:bodyPr wrap="square" rtlCol="0">
            <a:spAutoFit/>
          </a:bodyPr>
          <a:lstStyle/>
          <a:p>
            <a:r>
              <a:rPr lang="el-GR" b="1" dirty="0" smtClean="0"/>
              <a:t>ΡΟΚΑΚΗ ΑΙΚΑΤΕΡΙΝΗ</a:t>
            </a:r>
            <a:endParaRPr lang="el-GR" b="1" dirty="0"/>
          </a:p>
        </p:txBody>
      </p:sp>
      <p:sp>
        <p:nvSpPr>
          <p:cNvPr id="10" name="9 - Ορθογώνιο"/>
          <p:cNvSpPr/>
          <p:nvPr/>
        </p:nvSpPr>
        <p:spPr>
          <a:xfrm>
            <a:off x="0" y="0"/>
            <a:ext cx="1142976" cy="685800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119810" name="Picture 2" descr="Mouse icon - Transparent PNG &amp; SVG vector file"/>
          <p:cNvPicPr>
            <a:picLocks noChangeAspect="1" noChangeArrowheads="1"/>
          </p:cNvPicPr>
          <p:nvPr/>
        </p:nvPicPr>
        <p:blipFill>
          <a:blip r:embed="rId3" cstate="print"/>
          <a:srcRect/>
          <a:stretch>
            <a:fillRect/>
          </a:stretch>
        </p:blipFill>
        <p:spPr bwMode="auto">
          <a:xfrm>
            <a:off x="142844" y="5500702"/>
            <a:ext cx="857224" cy="857224"/>
          </a:xfrm>
          <a:prstGeom prst="rect">
            <a:avLst/>
          </a:prstGeom>
          <a:noFill/>
        </p:spPr>
      </p:pic>
      <p:pic>
        <p:nvPicPr>
          <p:cNvPr id="119816" name="Picture 8" descr="Monitor lcd png 1 » PNG Image"/>
          <p:cNvPicPr>
            <a:picLocks noChangeAspect="1" noChangeArrowheads="1"/>
          </p:cNvPicPr>
          <p:nvPr/>
        </p:nvPicPr>
        <p:blipFill>
          <a:blip r:embed="rId4"/>
          <a:srcRect/>
          <a:stretch>
            <a:fillRect/>
          </a:stretch>
        </p:blipFill>
        <p:spPr bwMode="auto">
          <a:xfrm>
            <a:off x="0" y="1000108"/>
            <a:ext cx="1095356" cy="1095356"/>
          </a:xfrm>
          <a:prstGeom prst="rect">
            <a:avLst/>
          </a:prstGeom>
          <a:noFill/>
        </p:spPr>
      </p:pic>
      <p:cxnSp>
        <p:nvCxnSpPr>
          <p:cNvPr id="30" name="29 - Ευθεία γραμμή σύνδεσης"/>
          <p:cNvCxnSpPr/>
          <p:nvPr/>
        </p:nvCxnSpPr>
        <p:spPr>
          <a:xfrm>
            <a:off x="1428728" y="1142984"/>
            <a:ext cx="7215238" cy="1588"/>
          </a:xfrm>
          <a:prstGeom prst="line">
            <a:avLst/>
          </a:prstGeom>
        </p:spPr>
        <p:style>
          <a:lnRef idx="1">
            <a:schemeClr val="accent1"/>
          </a:lnRef>
          <a:fillRef idx="0">
            <a:schemeClr val="accent1"/>
          </a:fillRef>
          <a:effectRef idx="0">
            <a:schemeClr val="accent1"/>
          </a:effectRef>
          <a:fontRef idx="minor">
            <a:schemeClr val="tx1"/>
          </a:fontRef>
        </p:style>
      </p:cxnSp>
      <p:sp>
        <p:nvSpPr>
          <p:cNvPr id="15" name="Freeform: Shape 48">
            <a:extLst>
              <a:ext uri="{FF2B5EF4-FFF2-40B4-BE49-F238E27FC236}">
                <a16:creationId xmlns="" xmlns:a16="http://schemas.microsoft.com/office/drawing/2014/main" id="{6B37BB72-CDFC-4E57-A92B-F7876BDD29AF}"/>
              </a:ext>
            </a:extLst>
          </p:cNvPr>
          <p:cNvSpPr/>
          <p:nvPr/>
        </p:nvSpPr>
        <p:spPr>
          <a:xfrm rot="5796497">
            <a:off x="-1435043" y="3573543"/>
            <a:ext cx="3718643" cy="571536"/>
          </a:xfrm>
          <a:custGeom>
            <a:avLst/>
            <a:gdLst>
              <a:gd name="connsiteX0" fmla="*/ 6429118 w 8066757"/>
              <a:gd name="connsiteY0" fmla="*/ 0 h 1492361"/>
              <a:gd name="connsiteX1" fmla="*/ 6436506 w 8066757"/>
              <a:gd name="connsiteY1" fmla="*/ 0 h 1492361"/>
              <a:gd name="connsiteX2" fmla="*/ 6746799 w 8066757"/>
              <a:gd name="connsiteY2" fmla="*/ 187930 h 1492361"/>
              <a:gd name="connsiteX3" fmla="*/ 6862235 w 8066757"/>
              <a:gd name="connsiteY3" fmla="*/ 556403 h 1492361"/>
              <a:gd name="connsiteX4" fmla="*/ 7031696 w 8066757"/>
              <a:gd name="connsiteY4" fmla="*/ 899942 h 1492361"/>
              <a:gd name="connsiteX5" fmla="*/ 8039686 w 8066757"/>
              <a:gd name="connsiteY5" fmla="*/ 376323 h 1492361"/>
              <a:gd name="connsiteX6" fmla="*/ 8062311 w 8066757"/>
              <a:gd name="connsiteY6" fmla="*/ 376784 h 1492361"/>
              <a:gd name="connsiteX7" fmla="*/ 8061849 w 8066757"/>
              <a:gd name="connsiteY7" fmla="*/ 399410 h 1492361"/>
              <a:gd name="connsiteX8" fmla="*/ 7701227 w 8066757"/>
              <a:gd name="connsiteY8" fmla="*/ 692157 h 1492361"/>
              <a:gd name="connsiteX9" fmla="*/ 7025693 w 8066757"/>
              <a:gd name="connsiteY9" fmla="*/ 931340 h 1492361"/>
              <a:gd name="connsiteX10" fmla="*/ 6830375 w 8066757"/>
              <a:gd name="connsiteY10" fmla="*/ 562406 h 1492361"/>
              <a:gd name="connsiteX11" fmla="*/ 6436044 w 8066757"/>
              <a:gd name="connsiteY11" fmla="*/ 31860 h 1492361"/>
              <a:gd name="connsiteX12" fmla="*/ 6429118 w 8066757"/>
              <a:gd name="connsiteY12" fmla="*/ 31860 h 1492361"/>
              <a:gd name="connsiteX13" fmla="*/ 5531023 w 8066757"/>
              <a:gd name="connsiteY13" fmla="*/ 615507 h 1492361"/>
              <a:gd name="connsiteX14" fmla="*/ 5402196 w 8066757"/>
              <a:gd name="connsiteY14" fmla="*/ 747566 h 1492361"/>
              <a:gd name="connsiteX15" fmla="*/ 5233659 w 8066757"/>
              <a:gd name="connsiteY15" fmla="*/ 924877 h 1492361"/>
              <a:gd name="connsiteX16" fmla="*/ 4491172 w 8066757"/>
              <a:gd name="connsiteY16" fmla="*/ 1492361 h 1492361"/>
              <a:gd name="connsiteX17" fmla="*/ 4450538 w 8066757"/>
              <a:gd name="connsiteY17" fmla="*/ 1488205 h 1492361"/>
              <a:gd name="connsiteX18" fmla="*/ 4212278 w 8066757"/>
              <a:gd name="connsiteY18" fmla="*/ 1137279 h 1492361"/>
              <a:gd name="connsiteX19" fmla="*/ 3986946 w 8066757"/>
              <a:gd name="connsiteY19" fmla="*/ 732328 h 1492361"/>
              <a:gd name="connsiteX20" fmla="*/ 3125329 w 8066757"/>
              <a:gd name="connsiteY20" fmla="*/ 736022 h 1492361"/>
              <a:gd name="connsiteX21" fmla="*/ 2179674 w 8066757"/>
              <a:gd name="connsiteY21" fmla="*/ 964586 h 1492361"/>
              <a:gd name="connsiteX22" fmla="*/ 2167669 w 8066757"/>
              <a:gd name="connsiteY22" fmla="*/ 967818 h 1492361"/>
              <a:gd name="connsiteX23" fmla="*/ 2162920 w 8066757"/>
              <a:gd name="connsiteY23" fmla="*/ 967219 h 1492361"/>
              <a:gd name="connsiteX24" fmla="*/ 1937103 w 8066757"/>
              <a:gd name="connsiteY24" fmla="*/ 1017532 h 1492361"/>
              <a:gd name="connsiteX25" fmla="*/ 1131288 w 8066757"/>
              <a:gd name="connsiteY25" fmla="*/ 1091470 h 1492361"/>
              <a:gd name="connsiteX26" fmla="*/ 824583 w 8066757"/>
              <a:gd name="connsiteY26" fmla="*/ 1080040 h 1492361"/>
              <a:gd name="connsiteX27" fmla="*/ 32698 w 8066757"/>
              <a:gd name="connsiteY27" fmla="*/ 856486 h 1492361"/>
              <a:gd name="connsiteX28" fmla="*/ 0 w 8066757"/>
              <a:gd name="connsiteY28" fmla="*/ 826785 h 1492361"/>
              <a:gd name="connsiteX29" fmla="*/ 826488 w 8066757"/>
              <a:gd name="connsiteY29" fmla="*/ 1051465 h 1492361"/>
              <a:gd name="connsiteX30" fmla="*/ 1856393 w 8066757"/>
              <a:gd name="connsiteY30" fmla="*/ 1002843 h 1492361"/>
              <a:gd name="connsiteX31" fmla="*/ 2155932 w 8066757"/>
              <a:gd name="connsiteY31" fmla="*/ 939216 h 1492361"/>
              <a:gd name="connsiteX32" fmla="*/ 2158895 w 8066757"/>
              <a:gd name="connsiteY32" fmla="*/ 936882 h 1492361"/>
              <a:gd name="connsiteX33" fmla="*/ 2170900 w 8066757"/>
              <a:gd name="connsiteY33" fmla="*/ 933649 h 1492361"/>
              <a:gd name="connsiteX34" fmla="*/ 3119788 w 8066757"/>
              <a:gd name="connsiteY34" fmla="*/ 704624 h 1492361"/>
              <a:gd name="connsiteX35" fmla="*/ 4005416 w 8066757"/>
              <a:gd name="connsiteY35" fmla="*/ 706009 h 1492361"/>
              <a:gd name="connsiteX36" fmla="*/ 4243215 w 8066757"/>
              <a:gd name="connsiteY36" fmla="*/ 1128044 h 1492361"/>
              <a:gd name="connsiteX37" fmla="*/ 4457003 w 8066757"/>
              <a:gd name="connsiteY37" fmla="*/ 1456807 h 1492361"/>
              <a:gd name="connsiteX38" fmla="*/ 4821782 w 8066757"/>
              <a:gd name="connsiteY38" fmla="*/ 1291964 h 1492361"/>
              <a:gd name="connsiteX39" fmla="*/ 5210110 w 8066757"/>
              <a:gd name="connsiteY39" fmla="*/ 903636 h 1492361"/>
              <a:gd name="connsiteX40" fmla="*/ 5380032 w 8066757"/>
              <a:gd name="connsiteY40" fmla="*/ 724940 h 1492361"/>
              <a:gd name="connsiteX41" fmla="*/ 5507935 w 8066757"/>
              <a:gd name="connsiteY41" fmla="*/ 593804 h 1492361"/>
              <a:gd name="connsiteX42" fmla="*/ 6429118 w 8066757"/>
              <a:gd name="connsiteY42" fmla="*/ 0 h 1492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8066757" h="1492361">
                <a:moveTo>
                  <a:pt x="6429118" y="0"/>
                </a:moveTo>
                <a:cubicBezTo>
                  <a:pt x="6431426" y="0"/>
                  <a:pt x="6434197" y="0"/>
                  <a:pt x="6436506" y="0"/>
                </a:cubicBezTo>
                <a:cubicBezTo>
                  <a:pt x="6575030" y="1847"/>
                  <a:pt x="6676152" y="63259"/>
                  <a:pt x="6746799" y="187930"/>
                </a:cubicBezTo>
                <a:cubicBezTo>
                  <a:pt x="6806826" y="294132"/>
                  <a:pt x="6836377" y="433579"/>
                  <a:pt x="6862235" y="556403"/>
                </a:cubicBezTo>
                <a:cubicBezTo>
                  <a:pt x="6899175" y="731405"/>
                  <a:pt x="6931035" y="882396"/>
                  <a:pt x="7031696" y="899942"/>
                </a:cubicBezTo>
                <a:cubicBezTo>
                  <a:pt x="7425565" y="970127"/>
                  <a:pt x="8033683" y="382325"/>
                  <a:pt x="8039686" y="376323"/>
                </a:cubicBezTo>
                <a:cubicBezTo>
                  <a:pt x="8046151" y="370320"/>
                  <a:pt x="8056309" y="370320"/>
                  <a:pt x="8062311" y="376784"/>
                </a:cubicBezTo>
                <a:cubicBezTo>
                  <a:pt x="8068314" y="383249"/>
                  <a:pt x="8068314" y="393407"/>
                  <a:pt x="8061849" y="399410"/>
                </a:cubicBezTo>
                <a:cubicBezTo>
                  <a:pt x="8060465" y="400795"/>
                  <a:pt x="7904857" y="552248"/>
                  <a:pt x="7701227" y="692157"/>
                </a:cubicBezTo>
                <a:cubicBezTo>
                  <a:pt x="7426026" y="881934"/>
                  <a:pt x="7198848" y="962278"/>
                  <a:pt x="7025693" y="931340"/>
                </a:cubicBezTo>
                <a:cubicBezTo>
                  <a:pt x="6903330" y="909638"/>
                  <a:pt x="6869623" y="748489"/>
                  <a:pt x="6830375" y="562406"/>
                </a:cubicBezTo>
                <a:cubicBezTo>
                  <a:pt x="6778198" y="315372"/>
                  <a:pt x="6719556" y="35555"/>
                  <a:pt x="6436044" y="31860"/>
                </a:cubicBezTo>
                <a:cubicBezTo>
                  <a:pt x="6433735" y="31860"/>
                  <a:pt x="6431426" y="31860"/>
                  <a:pt x="6429118" y="31860"/>
                </a:cubicBezTo>
                <a:cubicBezTo>
                  <a:pt x="6085579" y="31860"/>
                  <a:pt x="5752199" y="382787"/>
                  <a:pt x="5531023" y="615507"/>
                </a:cubicBezTo>
                <a:cubicBezTo>
                  <a:pt x="5482078" y="667222"/>
                  <a:pt x="5439597" y="711550"/>
                  <a:pt x="5402196" y="747566"/>
                </a:cubicBezTo>
                <a:cubicBezTo>
                  <a:pt x="5356021" y="791432"/>
                  <a:pt x="5299226" y="853306"/>
                  <a:pt x="5233659" y="924877"/>
                </a:cubicBezTo>
                <a:cubicBezTo>
                  <a:pt x="5012021" y="1167293"/>
                  <a:pt x="4712809" y="1492361"/>
                  <a:pt x="4491172" y="1492361"/>
                </a:cubicBezTo>
                <a:cubicBezTo>
                  <a:pt x="4477319" y="1492361"/>
                  <a:pt x="4463467" y="1490976"/>
                  <a:pt x="4450538" y="1488205"/>
                </a:cubicBezTo>
                <a:cubicBezTo>
                  <a:pt x="4313861" y="1460501"/>
                  <a:pt x="4264455" y="1303507"/>
                  <a:pt x="4212278" y="1137279"/>
                </a:cubicBezTo>
                <a:cubicBezTo>
                  <a:pt x="4162871" y="980286"/>
                  <a:pt x="4112079" y="817751"/>
                  <a:pt x="3986946" y="732328"/>
                </a:cubicBezTo>
                <a:cubicBezTo>
                  <a:pt x="3867815" y="651061"/>
                  <a:pt x="3577839" y="652446"/>
                  <a:pt x="3125329" y="736022"/>
                </a:cubicBezTo>
                <a:cubicBezTo>
                  <a:pt x="2755470" y="804823"/>
                  <a:pt x="2366681" y="912871"/>
                  <a:pt x="2179674" y="964586"/>
                </a:cubicBezTo>
                <a:lnTo>
                  <a:pt x="2167669" y="967818"/>
                </a:lnTo>
                <a:lnTo>
                  <a:pt x="2162920" y="967219"/>
                </a:lnTo>
                <a:lnTo>
                  <a:pt x="1937103" y="1017532"/>
                </a:lnTo>
                <a:cubicBezTo>
                  <a:pt x="1679214" y="1065753"/>
                  <a:pt x="1399893" y="1091470"/>
                  <a:pt x="1131288" y="1091470"/>
                </a:cubicBezTo>
                <a:cubicBezTo>
                  <a:pt x="1026513" y="1091470"/>
                  <a:pt x="923643" y="1087660"/>
                  <a:pt x="824583" y="1080040"/>
                </a:cubicBezTo>
                <a:cubicBezTo>
                  <a:pt x="460966" y="1051465"/>
                  <a:pt x="188432" y="973598"/>
                  <a:pt x="32698" y="856486"/>
                </a:cubicBezTo>
                <a:lnTo>
                  <a:pt x="0" y="826785"/>
                </a:lnTo>
                <a:cubicBezTo>
                  <a:pt x="251503" y="1005647"/>
                  <a:pt x="542995" y="1021892"/>
                  <a:pt x="826488" y="1051465"/>
                </a:cubicBezTo>
                <a:cubicBezTo>
                  <a:pt x="1154386" y="1077183"/>
                  <a:pt x="1520860" y="1058966"/>
                  <a:pt x="1856393" y="1002843"/>
                </a:cubicBezTo>
                <a:lnTo>
                  <a:pt x="2155932" y="939216"/>
                </a:lnTo>
                <a:lnTo>
                  <a:pt x="2158895" y="936882"/>
                </a:lnTo>
                <a:lnTo>
                  <a:pt x="2170900" y="933649"/>
                </a:lnTo>
                <a:cubicBezTo>
                  <a:pt x="2358370" y="881473"/>
                  <a:pt x="2748082" y="773424"/>
                  <a:pt x="3119788" y="704624"/>
                </a:cubicBezTo>
                <a:cubicBezTo>
                  <a:pt x="3581072" y="619201"/>
                  <a:pt x="3878897" y="620124"/>
                  <a:pt x="4005416" y="706009"/>
                </a:cubicBezTo>
                <a:cubicBezTo>
                  <a:pt x="4139784" y="797434"/>
                  <a:pt x="4194732" y="972898"/>
                  <a:pt x="4243215" y="1128044"/>
                </a:cubicBezTo>
                <a:cubicBezTo>
                  <a:pt x="4294468" y="1291964"/>
                  <a:pt x="4338796" y="1433258"/>
                  <a:pt x="4457003" y="1456807"/>
                </a:cubicBezTo>
                <a:cubicBezTo>
                  <a:pt x="4547505" y="1474815"/>
                  <a:pt x="4666635" y="1421253"/>
                  <a:pt x="4821782" y="1291964"/>
                </a:cubicBezTo>
                <a:cubicBezTo>
                  <a:pt x="4957073" y="1179297"/>
                  <a:pt x="5097444" y="1026460"/>
                  <a:pt x="5210110" y="903636"/>
                </a:cubicBezTo>
                <a:cubicBezTo>
                  <a:pt x="5276140" y="832065"/>
                  <a:pt x="5332934" y="769730"/>
                  <a:pt x="5380032" y="724940"/>
                </a:cubicBezTo>
                <a:cubicBezTo>
                  <a:pt x="5416971" y="689848"/>
                  <a:pt x="5458991" y="645520"/>
                  <a:pt x="5507935" y="593804"/>
                </a:cubicBezTo>
                <a:cubicBezTo>
                  <a:pt x="5732806" y="356930"/>
                  <a:pt x="6071727" y="0"/>
                  <a:pt x="6429118" y="0"/>
                </a:cubicBezTo>
                <a:close/>
              </a:path>
            </a:pathLst>
          </a:custGeom>
          <a:solidFill>
            <a:schemeClr val="accent5"/>
          </a:solidFill>
          <a:ln w="7072" cap="flat">
            <a:noFill/>
            <a:prstDash val="solid"/>
            <a:miter/>
          </a:ln>
        </p:spPr>
        <p:txBody>
          <a:bodyPr wrap="square" rtlCol="0" anchor="ctr">
            <a:noAutofit/>
          </a:bodyPr>
          <a:lstStyle/>
          <a:p>
            <a:endParaRPr lang="en-US" dirty="0"/>
          </a:p>
        </p:txBody>
      </p:sp>
      <p:sp>
        <p:nvSpPr>
          <p:cNvPr id="20" name="19 - TextBox"/>
          <p:cNvSpPr txBox="1"/>
          <p:nvPr/>
        </p:nvSpPr>
        <p:spPr>
          <a:xfrm>
            <a:off x="3786182" y="6215082"/>
            <a:ext cx="1571636" cy="369332"/>
          </a:xfrm>
          <a:prstGeom prst="rect">
            <a:avLst/>
          </a:prstGeom>
          <a:noFill/>
        </p:spPr>
        <p:txBody>
          <a:bodyPr wrap="square" rtlCol="0">
            <a:spAutoFit/>
          </a:bodyPr>
          <a:lstStyle/>
          <a:p>
            <a:r>
              <a:rPr lang="el-GR" dirty="0" smtClean="0"/>
              <a:t>Ρέθυμνο, 2020</a:t>
            </a:r>
            <a:endParaRPr lang="el-GR" dirty="0"/>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 name="Picture 22" descr="Beige Background - PowerPoint Backgrounds for Free PowerPoint Templates"/>
          <p:cNvPicPr>
            <a:picLocks noChangeAspect="1" noChangeArrowheads="1"/>
          </p:cNvPicPr>
          <p:nvPr/>
        </p:nvPicPr>
        <p:blipFill>
          <a:blip r:embed="rId2"/>
          <a:srcRect/>
          <a:stretch>
            <a:fillRect/>
          </a:stretch>
        </p:blipFill>
        <p:spPr bwMode="auto">
          <a:xfrm>
            <a:off x="0" y="0"/>
            <a:ext cx="9144000" cy="6858000"/>
          </a:xfrm>
          <a:prstGeom prst="rect">
            <a:avLst/>
          </a:prstGeom>
          <a:noFill/>
        </p:spPr>
      </p:pic>
      <p:grpSp>
        <p:nvGrpSpPr>
          <p:cNvPr id="3" name="Group 2">
            <a:extLst>
              <a:ext uri="{FF2B5EF4-FFF2-40B4-BE49-F238E27FC236}">
                <a16:creationId xmlns="" xmlns:a16="http://schemas.microsoft.com/office/drawing/2014/main" id="{75DC2B4E-9CE6-417F-8E83-125687FEEA7F}"/>
              </a:ext>
            </a:extLst>
          </p:cNvPr>
          <p:cNvGrpSpPr/>
          <p:nvPr/>
        </p:nvGrpSpPr>
        <p:grpSpPr>
          <a:xfrm>
            <a:off x="3004093" y="1712502"/>
            <a:ext cx="2885242" cy="2113660"/>
            <a:chOff x="-548507" y="477868"/>
            <a:chExt cx="11570449" cy="6357177"/>
          </a:xfrm>
        </p:grpSpPr>
        <p:sp>
          <p:nvSpPr>
            <p:cNvPr id="4" name="Freeform: Shape 3">
              <a:extLst>
                <a:ext uri="{FF2B5EF4-FFF2-40B4-BE49-F238E27FC236}">
                  <a16:creationId xmlns="" xmlns:a16="http://schemas.microsoft.com/office/drawing/2014/main" id="{FB2BED50-1AFB-4B79-9B2B-44AE4F950AA1}"/>
                </a:ext>
              </a:extLst>
            </p:cNvPr>
            <p:cNvSpPr/>
            <p:nvPr/>
          </p:nvSpPr>
          <p:spPr>
            <a:xfrm>
              <a:off x="-482765" y="6440599"/>
              <a:ext cx="11438966" cy="394446"/>
            </a:xfrm>
            <a:custGeom>
              <a:avLst/>
              <a:gdLst>
                <a:gd name="connsiteX0" fmla="*/ 1605439 w 1657350"/>
                <a:gd name="connsiteY0" fmla="*/ 54769 h 57150"/>
                <a:gd name="connsiteX1" fmla="*/ 1652111 w 1657350"/>
                <a:gd name="connsiteY1" fmla="*/ 22384 h 57150"/>
                <a:gd name="connsiteX2" fmla="*/ 1652111 w 1657350"/>
                <a:gd name="connsiteY2" fmla="*/ 22384 h 57150"/>
                <a:gd name="connsiteX3" fmla="*/ 1636871 w 1657350"/>
                <a:gd name="connsiteY3" fmla="*/ 7144 h 57150"/>
                <a:gd name="connsiteX4" fmla="*/ 44291 w 1657350"/>
                <a:gd name="connsiteY4" fmla="*/ 12859 h 57150"/>
                <a:gd name="connsiteX5" fmla="*/ 23336 w 1657350"/>
                <a:gd name="connsiteY5" fmla="*/ 12859 h 57150"/>
                <a:gd name="connsiteX6" fmla="*/ 7144 w 1657350"/>
                <a:gd name="connsiteY6" fmla="*/ 26194 h 57150"/>
                <a:gd name="connsiteX7" fmla="*/ 7144 w 1657350"/>
                <a:gd name="connsiteY7" fmla="*/ 26194 h 57150"/>
                <a:gd name="connsiteX8" fmla="*/ 50959 w 1657350"/>
                <a:gd name="connsiteY8" fmla="*/ 53816 h 57150"/>
                <a:gd name="connsiteX9" fmla="*/ 51911 w 1657350"/>
                <a:gd name="connsiteY9" fmla="*/ 54769 h 57150"/>
                <a:gd name="connsiteX10" fmla="*/ 51911 w 1657350"/>
                <a:gd name="connsiteY10" fmla="*/ 54769 h 57150"/>
                <a:gd name="connsiteX11" fmla="*/ 56674 w 1657350"/>
                <a:gd name="connsiteY11" fmla="*/ 54769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57350" h="57150">
                  <a:moveTo>
                    <a:pt x="1605439" y="54769"/>
                  </a:moveTo>
                  <a:cubicBezTo>
                    <a:pt x="1605439" y="54769"/>
                    <a:pt x="1638776" y="50959"/>
                    <a:pt x="1652111" y="22384"/>
                  </a:cubicBezTo>
                  <a:lnTo>
                    <a:pt x="1652111" y="22384"/>
                  </a:lnTo>
                  <a:cubicBezTo>
                    <a:pt x="1652111" y="13811"/>
                    <a:pt x="1645444" y="7144"/>
                    <a:pt x="1636871" y="7144"/>
                  </a:cubicBezTo>
                  <a:lnTo>
                    <a:pt x="44291" y="12859"/>
                  </a:lnTo>
                  <a:lnTo>
                    <a:pt x="23336" y="12859"/>
                  </a:lnTo>
                  <a:cubicBezTo>
                    <a:pt x="14764" y="12859"/>
                    <a:pt x="7144" y="18574"/>
                    <a:pt x="7144" y="26194"/>
                  </a:cubicBezTo>
                  <a:lnTo>
                    <a:pt x="7144" y="26194"/>
                  </a:lnTo>
                  <a:cubicBezTo>
                    <a:pt x="17621" y="45244"/>
                    <a:pt x="40481" y="51911"/>
                    <a:pt x="50959" y="53816"/>
                  </a:cubicBezTo>
                  <a:lnTo>
                    <a:pt x="51911" y="54769"/>
                  </a:lnTo>
                  <a:cubicBezTo>
                    <a:pt x="51911" y="54769"/>
                    <a:pt x="51911" y="54769"/>
                    <a:pt x="51911" y="54769"/>
                  </a:cubicBezTo>
                  <a:lnTo>
                    <a:pt x="56674" y="54769"/>
                  </a:lnTo>
                </a:path>
              </a:pathLst>
            </a:custGeom>
            <a:solidFill>
              <a:srgbClr val="5F6767"/>
            </a:solidFill>
            <a:ln w="9525" cap="flat">
              <a:noFill/>
              <a:prstDash val="solid"/>
              <a:miter/>
            </a:ln>
          </p:spPr>
          <p:txBody>
            <a:bodyPr rtlCol="0" anchor="ctr"/>
            <a:lstStyle/>
            <a:p>
              <a:endParaRPr lang="en-US"/>
            </a:p>
          </p:txBody>
        </p:sp>
        <p:sp>
          <p:nvSpPr>
            <p:cNvPr id="5" name="Freeform: Shape 4">
              <a:extLst>
                <a:ext uri="{FF2B5EF4-FFF2-40B4-BE49-F238E27FC236}">
                  <a16:creationId xmlns="" xmlns:a16="http://schemas.microsoft.com/office/drawing/2014/main" id="{8F35ABE9-61FD-4384-B2C9-D39CC0DA4F0D}"/>
                </a:ext>
              </a:extLst>
            </p:cNvPr>
            <p:cNvSpPr/>
            <p:nvPr/>
          </p:nvSpPr>
          <p:spPr>
            <a:xfrm>
              <a:off x="700575" y="477868"/>
              <a:ext cx="9072285" cy="5916709"/>
            </a:xfrm>
            <a:custGeom>
              <a:avLst/>
              <a:gdLst>
                <a:gd name="connsiteX0" fmla="*/ 1311116 w 1314450"/>
                <a:gd name="connsiteY0" fmla="*/ 813911 h 857250"/>
                <a:gd name="connsiteX1" fmla="*/ 1281589 w 1314450"/>
                <a:gd name="connsiteY1" fmla="*/ 852964 h 857250"/>
                <a:gd name="connsiteX2" fmla="*/ 36671 w 1314450"/>
                <a:gd name="connsiteY2" fmla="*/ 852964 h 857250"/>
                <a:gd name="connsiteX3" fmla="*/ 7144 w 1314450"/>
                <a:gd name="connsiteY3" fmla="*/ 813911 h 857250"/>
                <a:gd name="connsiteX4" fmla="*/ 7144 w 1314450"/>
                <a:gd name="connsiteY4" fmla="*/ 46196 h 857250"/>
                <a:gd name="connsiteX5" fmla="*/ 36671 w 1314450"/>
                <a:gd name="connsiteY5" fmla="*/ 7144 h 857250"/>
                <a:gd name="connsiteX6" fmla="*/ 1281589 w 1314450"/>
                <a:gd name="connsiteY6" fmla="*/ 7144 h 857250"/>
                <a:gd name="connsiteX7" fmla="*/ 1311116 w 1314450"/>
                <a:gd name="connsiteY7" fmla="*/ 46196 h 857250"/>
                <a:gd name="connsiteX8" fmla="*/ 1311116 w 1314450"/>
                <a:gd name="connsiteY8" fmla="*/ 813911 h 857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4450" h="857250">
                  <a:moveTo>
                    <a:pt x="1311116" y="813911"/>
                  </a:moveTo>
                  <a:cubicBezTo>
                    <a:pt x="1311116" y="834866"/>
                    <a:pt x="1297781" y="852964"/>
                    <a:pt x="1281589" y="852964"/>
                  </a:cubicBezTo>
                  <a:lnTo>
                    <a:pt x="36671" y="852964"/>
                  </a:lnTo>
                  <a:cubicBezTo>
                    <a:pt x="20479" y="852964"/>
                    <a:pt x="7144" y="835819"/>
                    <a:pt x="7144" y="813911"/>
                  </a:cubicBezTo>
                  <a:lnTo>
                    <a:pt x="7144" y="46196"/>
                  </a:lnTo>
                  <a:cubicBezTo>
                    <a:pt x="7144" y="25241"/>
                    <a:pt x="20479" y="7144"/>
                    <a:pt x="36671" y="7144"/>
                  </a:cubicBezTo>
                  <a:lnTo>
                    <a:pt x="1281589" y="7144"/>
                  </a:lnTo>
                  <a:cubicBezTo>
                    <a:pt x="1297781" y="7144"/>
                    <a:pt x="1311116" y="24289"/>
                    <a:pt x="1311116" y="46196"/>
                  </a:cubicBezTo>
                  <a:lnTo>
                    <a:pt x="1311116" y="813911"/>
                  </a:lnTo>
                  <a:close/>
                </a:path>
              </a:pathLst>
            </a:custGeom>
            <a:solidFill>
              <a:srgbClr val="000000"/>
            </a:solidFill>
            <a:ln w="9525" cap="flat">
              <a:noFill/>
              <a:prstDash val="solid"/>
              <a:miter/>
            </a:ln>
          </p:spPr>
          <p:txBody>
            <a:bodyPr rtlCol="0" anchor="ctr"/>
            <a:lstStyle/>
            <a:p>
              <a:endParaRPr lang="en-US"/>
            </a:p>
          </p:txBody>
        </p:sp>
        <p:sp>
          <p:nvSpPr>
            <p:cNvPr id="6" name="Freeform: Shape 5">
              <a:extLst>
                <a:ext uri="{FF2B5EF4-FFF2-40B4-BE49-F238E27FC236}">
                  <a16:creationId xmlns="" xmlns:a16="http://schemas.microsoft.com/office/drawing/2014/main" id="{AE44271F-E8BD-488C-888F-C210B6BE4917}"/>
                </a:ext>
              </a:extLst>
            </p:cNvPr>
            <p:cNvSpPr/>
            <p:nvPr/>
          </p:nvSpPr>
          <p:spPr>
            <a:xfrm>
              <a:off x="1088451" y="839448"/>
              <a:ext cx="8283390" cy="5062073"/>
            </a:xfrm>
            <a:custGeom>
              <a:avLst/>
              <a:gdLst>
                <a:gd name="connsiteX0" fmla="*/ 7144 w 1200150"/>
                <a:gd name="connsiteY0" fmla="*/ 7144 h 733425"/>
                <a:gd name="connsiteX1" fmla="*/ 1196816 w 1200150"/>
                <a:gd name="connsiteY1" fmla="*/ 7144 h 733425"/>
                <a:gd name="connsiteX2" fmla="*/ 1196816 w 1200150"/>
                <a:gd name="connsiteY2" fmla="*/ 730091 h 733425"/>
                <a:gd name="connsiteX3" fmla="*/ 7144 w 1200150"/>
                <a:gd name="connsiteY3" fmla="*/ 730091 h 733425"/>
              </a:gdLst>
              <a:ahLst/>
              <a:cxnLst>
                <a:cxn ang="0">
                  <a:pos x="connsiteX0" y="connsiteY0"/>
                </a:cxn>
                <a:cxn ang="0">
                  <a:pos x="connsiteX1" y="connsiteY1"/>
                </a:cxn>
                <a:cxn ang="0">
                  <a:pos x="connsiteX2" y="connsiteY2"/>
                </a:cxn>
                <a:cxn ang="0">
                  <a:pos x="connsiteX3" y="connsiteY3"/>
                </a:cxn>
              </a:cxnLst>
              <a:rect l="l" t="t" r="r" b="b"/>
              <a:pathLst>
                <a:path w="1200150" h="733425">
                  <a:moveTo>
                    <a:pt x="7144" y="7144"/>
                  </a:moveTo>
                  <a:lnTo>
                    <a:pt x="1196816" y="7144"/>
                  </a:lnTo>
                  <a:lnTo>
                    <a:pt x="1196816" y="730091"/>
                  </a:lnTo>
                  <a:lnTo>
                    <a:pt x="7144" y="730091"/>
                  </a:lnTo>
                  <a:close/>
                </a:path>
              </a:pathLst>
            </a:custGeom>
            <a:solidFill>
              <a:srgbClr val="F2F2F2"/>
            </a:solidFill>
            <a:ln w="9525" cap="flat">
              <a:noFill/>
              <a:prstDash val="solid"/>
              <a:miter/>
            </a:ln>
          </p:spPr>
          <p:txBody>
            <a:bodyPr rtlCol="0" anchor="ctr"/>
            <a:lstStyle/>
            <a:p>
              <a:endParaRPr lang="en-US"/>
            </a:p>
          </p:txBody>
        </p:sp>
        <p:sp>
          <p:nvSpPr>
            <p:cNvPr id="7" name="Freeform: Shape 6">
              <a:extLst>
                <a:ext uri="{FF2B5EF4-FFF2-40B4-BE49-F238E27FC236}">
                  <a16:creationId xmlns="" xmlns:a16="http://schemas.microsoft.com/office/drawing/2014/main" id="{4FCCC519-6C68-4E0B-9869-69860D1C11F8}"/>
                </a:ext>
              </a:extLst>
            </p:cNvPr>
            <p:cNvSpPr/>
            <p:nvPr/>
          </p:nvSpPr>
          <p:spPr>
            <a:xfrm>
              <a:off x="-548507" y="6164484"/>
              <a:ext cx="11570449" cy="460187"/>
            </a:xfrm>
            <a:custGeom>
              <a:avLst/>
              <a:gdLst>
                <a:gd name="connsiteX0" fmla="*/ 50006 w 1676400"/>
                <a:gd name="connsiteY0" fmla="*/ 7144 h 66675"/>
                <a:gd name="connsiteX1" fmla="*/ 1630204 w 1676400"/>
                <a:gd name="connsiteY1" fmla="*/ 7144 h 66675"/>
                <a:gd name="connsiteX2" fmla="*/ 1672114 w 1676400"/>
                <a:gd name="connsiteY2" fmla="*/ 49054 h 66675"/>
                <a:gd name="connsiteX3" fmla="*/ 1672114 w 1676400"/>
                <a:gd name="connsiteY3" fmla="*/ 57626 h 66675"/>
                <a:gd name="connsiteX4" fmla="*/ 1656874 w 1676400"/>
                <a:gd name="connsiteY4" fmla="*/ 62389 h 66675"/>
                <a:gd name="connsiteX5" fmla="*/ 1654016 w 1676400"/>
                <a:gd name="connsiteY5" fmla="*/ 62389 h 66675"/>
                <a:gd name="connsiteX6" fmla="*/ 29051 w 1676400"/>
                <a:gd name="connsiteY6" fmla="*/ 62389 h 66675"/>
                <a:gd name="connsiteX7" fmla="*/ 21431 w 1676400"/>
                <a:gd name="connsiteY7" fmla="*/ 63341 h 66675"/>
                <a:gd name="connsiteX8" fmla="*/ 7144 w 1676400"/>
                <a:gd name="connsiteY8" fmla="*/ 55721 h 66675"/>
                <a:gd name="connsiteX9" fmla="*/ 7144 w 1676400"/>
                <a:gd name="connsiteY9" fmla="*/ 48101 h 66675"/>
                <a:gd name="connsiteX10" fmla="*/ 50006 w 1676400"/>
                <a:gd name="connsiteY10" fmla="*/ 7144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76400" h="66675">
                  <a:moveTo>
                    <a:pt x="50006" y="7144"/>
                  </a:moveTo>
                  <a:lnTo>
                    <a:pt x="1630204" y="7144"/>
                  </a:lnTo>
                  <a:cubicBezTo>
                    <a:pt x="1653064" y="7144"/>
                    <a:pt x="1672114" y="26194"/>
                    <a:pt x="1672114" y="49054"/>
                  </a:cubicBezTo>
                  <a:lnTo>
                    <a:pt x="1672114" y="57626"/>
                  </a:lnTo>
                  <a:cubicBezTo>
                    <a:pt x="1672114" y="57626"/>
                    <a:pt x="1674019" y="64294"/>
                    <a:pt x="1656874" y="62389"/>
                  </a:cubicBezTo>
                  <a:cubicBezTo>
                    <a:pt x="1655921" y="62389"/>
                    <a:pt x="1654969" y="62389"/>
                    <a:pt x="1654016" y="62389"/>
                  </a:cubicBezTo>
                  <a:lnTo>
                    <a:pt x="29051" y="62389"/>
                  </a:lnTo>
                  <a:cubicBezTo>
                    <a:pt x="26194" y="62389"/>
                    <a:pt x="24289" y="62389"/>
                    <a:pt x="21431" y="63341"/>
                  </a:cubicBezTo>
                  <a:cubicBezTo>
                    <a:pt x="16669" y="64294"/>
                    <a:pt x="8096" y="64294"/>
                    <a:pt x="7144" y="55721"/>
                  </a:cubicBezTo>
                  <a:lnTo>
                    <a:pt x="7144" y="48101"/>
                  </a:lnTo>
                  <a:cubicBezTo>
                    <a:pt x="8096" y="25241"/>
                    <a:pt x="26194" y="7144"/>
                    <a:pt x="50006" y="7144"/>
                  </a:cubicBezTo>
                  <a:close/>
                </a:path>
              </a:pathLst>
            </a:custGeom>
            <a:solidFill>
              <a:srgbClr val="CCCCCC"/>
            </a:solidFill>
            <a:ln w="9525" cap="flat">
              <a:noFill/>
              <a:prstDash val="solid"/>
              <a:miter/>
            </a:ln>
          </p:spPr>
          <p:txBody>
            <a:bodyPr rtlCol="0" anchor="ctr"/>
            <a:lstStyle/>
            <a:p>
              <a:endParaRPr lang="en-US" dirty="0"/>
            </a:p>
          </p:txBody>
        </p:sp>
        <p:sp>
          <p:nvSpPr>
            <p:cNvPr id="8" name="Freeform: Shape 7">
              <a:extLst>
                <a:ext uri="{FF2B5EF4-FFF2-40B4-BE49-F238E27FC236}">
                  <a16:creationId xmlns="" xmlns:a16="http://schemas.microsoft.com/office/drawing/2014/main" id="{182FEAF3-00FE-4ECC-A21F-B823695682B2}"/>
                </a:ext>
              </a:extLst>
            </p:cNvPr>
            <p:cNvSpPr/>
            <p:nvPr/>
          </p:nvSpPr>
          <p:spPr>
            <a:xfrm>
              <a:off x="4438629" y="6215033"/>
              <a:ext cx="1618413" cy="184076"/>
            </a:xfrm>
            <a:custGeom>
              <a:avLst/>
              <a:gdLst>
                <a:gd name="connsiteX0" fmla="*/ 1478513 w 1618413"/>
                <a:gd name="connsiteY0" fmla="*/ 177499 h 184076"/>
                <a:gd name="connsiteX1" fmla="*/ 1485084 w 1618413"/>
                <a:gd name="connsiteY1" fmla="*/ 177499 h 184076"/>
                <a:gd name="connsiteX2" fmla="*/ 1502686 w 1618413"/>
                <a:gd name="connsiteY2" fmla="*/ 178122 h 184076"/>
                <a:gd name="connsiteX3" fmla="*/ 1499879 w 1618413"/>
                <a:gd name="connsiteY3" fmla="*/ 178526 h 184076"/>
                <a:gd name="connsiteX4" fmla="*/ 1478513 w 1618413"/>
                <a:gd name="connsiteY4" fmla="*/ 177499 h 184076"/>
                <a:gd name="connsiteX5" fmla="*/ 84799 w 1618413"/>
                <a:gd name="connsiteY5" fmla="*/ 170928 h 184076"/>
                <a:gd name="connsiteX6" fmla="*/ 117666 w 1618413"/>
                <a:gd name="connsiteY6" fmla="*/ 177499 h 184076"/>
                <a:gd name="connsiteX7" fmla="*/ 104518 w 1618413"/>
                <a:gd name="connsiteY7" fmla="*/ 177499 h 184076"/>
                <a:gd name="connsiteX8" fmla="*/ 84799 w 1618413"/>
                <a:gd name="connsiteY8" fmla="*/ 170928 h 184076"/>
                <a:gd name="connsiteX9" fmla="*/ 1603418 w 1618413"/>
                <a:gd name="connsiteY9" fmla="*/ 0 h 184076"/>
                <a:gd name="connsiteX10" fmla="*/ 1616567 w 1618413"/>
                <a:gd name="connsiteY10" fmla="*/ 0 h 184076"/>
                <a:gd name="connsiteX11" fmla="*/ 1511177 w 1618413"/>
                <a:gd name="connsiteY11" fmla="*/ 178423 h 184076"/>
                <a:gd name="connsiteX12" fmla="*/ 1502686 w 1618413"/>
                <a:gd name="connsiteY12" fmla="*/ 178122 h 184076"/>
                <a:gd name="connsiteX13" fmla="*/ 1521501 w 1618413"/>
                <a:gd name="connsiteY13" fmla="*/ 175419 h 184076"/>
                <a:gd name="connsiteX14" fmla="*/ 1603418 w 1618413"/>
                <a:gd name="connsiteY14" fmla="*/ 6571 h 184076"/>
                <a:gd name="connsiteX15" fmla="*/ 5911 w 1618413"/>
                <a:gd name="connsiteY15" fmla="*/ 0 h 184076"/>
                <a:gd name="connsiteX16" fmla="*/ 19060 w 1618413"/>
                <a:gd name="connsiteY16" fmla="*/ 6571 h 184076"/>
                <a:gd name="connsiteX17" fmla="*/ 91379 w 1618413"/>
                <a:gd name="connsiteY17" fmla="*/ 184076 h 184076"/>
                <a:gd name="connsiteX18" fmla="*/ 5911 w 1618413"/>
                <a:gd name="connsiteY18" fmla="*/ 0 h 184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618413" h="184076">
                  <a:moveTo>
                    <a:pt x="1478513" y="177499"/>
                  </a:moveTo>
                  <a:lnTo>
                    <a:pt x="1485084" y="177499"/>
                  </a:lnTo>
                  <a:lnTo>
                    <a:pt x="1502686" y="178122"/>
                  </a:lnTo>
                  <a:lnTo>
                    <a:pt x="1499879" y="178526"/>
                  </a:lnTo>
                  <a:cubicBezTo>
                    <a:pt x="1487142" y="179142"/>
                    <a:pt x="1478513" y="177499"/>
                    <a:pt x="1478513" y="177499"/>
                  </a:cubicBezTo>
                  <a:close/>
                  <a:moveTo>
                    <a:pt x="84799" y="170928"/>
                  </a:moveTo>
                  <a:cubicBezTo>
                    <a:pt x="97947" y="177499"/>
                    <a:pt x="104518" y="177499"/>
                    <a:pt x="117666" y="177499"/>
                  </a:cubicBezTo>
                  <a:lnTo>
                    <a:pt x="104518" y="177499"/>
                  </a:lnTo>
                  <a:cubicBezTo>
                    <a:pt x="97947" y="177499"/>
                    <a:pt x="91370" y="177499"/>
                    <a:pt x="84799" y="170928"/>
                  </a:cubicBezTo>
                  <a:close/>
                  <a:moveTo>
                    <a:pt x="1603418" y="0"/>
                  </a:moveTo>
                  <a:lnTo>
                    <a:pt x="1616567" y="0"/>
                  </a:lnTo>
                  <a:cubicBezTo>
                    <a:pt x="1631361" y="152847"/>
                    <a:pt x="1553705" y="176266"/>
                    <a:pt x="1511177" y="178423"/>
                  </a:cubicBezTo>
                  <a:lnTo>
                    <a:pt x="1502686" y="178122"/>
                  </a:lnTo>
                  <a:lnTo>
                    <a:pt x="1521501" y="175419"/>
                  </a:lnTo>
                  <a:cubicBezTo>
                    <a:pt x="1560791" y="165788"/>
                    <a:pt x="1611636" y="129836"/>
                    <a:pt x="1603418" y="6571"/>
                  </a:cubicBezTo>
                  <a:close/>
                  <a:moveTo>
                    <a:pt x="5911" y="0"/>
                  </a:moveTo>
                  <a:lnTo>
                    <a:pt x="19060" y="6571"/>
                  </a:lnTo>
                  <a:cubicBezTo>
                    <a:pt x="19060" y="6571"/>
                    <a:pt x="-20385" y="144631"/>
                    <a:pt x="91379" y="184076"/>
                  </a:cubicBezTo>
                  <a:cubicBezTo>
                    <a:pt x="-33534" y="151202"/>
                    <a:pt x="5911" y="0"/>
                    <a:pt x="5911" y="0"/>
                  </a:cubicBezTo>
                  <a:close/>
                </a:path>
              </a:pathLst>
            </a:custGeom>
            <a:solidFill>
              <a:srgbClr val="4D4D4D"/>
            </a:solidFill>
            <a:ln w="9525" cap="flat">
              <a:noFill/>
              <a:prstDash val="solid"/>
              <a:miter/>
            </a:ln>
          </p:spPr>
          <p:txBody>
            <a:bodyPr rtlCol="0" anchor="ctr"/>
            <a:lstStyle/>
            <a:p>
              <a:endParaRPr lang="en-US"/>
            </a:p>
          </p:txBody>
        </p:sp>
        <p:grpSp>
          <p:nvGrpSpPr>
            <p:cNvPr id="9" name="Group 8">
              <a:extLst>
                <a:ext uri="{FF2B5EF4-FFF2-40B4-BE49-F238E27FC236}">
                  <a16:creationId xmlns="" xmlns:a16="http://schemas.microsoft.com/office/drawing/2014/main" id="{3A613624-F728-40A8-B557-444577FE9D05}"/>
                </a:ext>
              </a:extLst>
            </p:cNvPr>
            <p:cNvGrpSpPr/>
            <p:nvPr/>
          </p:nvGrpSpPr>
          <p:grpSpPr>
            <a:xfrm>
              <a:off x="1606" y="6382978"/>
              <a:ext cx="413937" cy="115242"/>
              <a:chOff x="5955" y="6353672"/>
              <a:chExt cx="413937" cy="115242"/>
            </a:xfrm>
          </p:grpSpPr>
          <p:sp>
            <p:nvSpPr>
              <p:cNvPr id="14" name="Rectangle: Rounded Corners 13">
                <a:extLst>
                  <a:ext uri="{FF2B5EF4-FFF2-40B4-BE49-F238E27FC236}">
                    <a16:creationId xmlns="" xmlns:a16="http://schemas.microsoft.com/office/drawing/2014/main" id="{1F6E364A-D6EB-4EBB-8ACE-E364B5B2DFF7}"/>
                  </a:ext>
                </a:extLst>
              </p:cNvPr>
              <p:cNvSpPr/>
              <p:nvPr/>
            </p:nvSpPr>
            <p:spPr>
              <a:xfrm>
                <a:off x="5955" y="6353672"/>
                <a:ext cx="413937" cy="115242"/>
              </a:xfrm>
              <a:prstGeom prst="roundRect">
                <a:avLst>
                  <a:gd name="adj" fmla="val 28154"/>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Rounded Corners 14">
                <a:extLst>
                  <a:ext uri="{FF2B5EF4-FFF2-40B4-BE49-F238E27FC236}">
                    <a16:creationId xmlns="" xmlns:a16="http://schemas.microsoft.com/office/drawing/2014/main" id="{C2F3452C-1367-4955-A7F4-1719472BB70B}"/>
                  </a:ext>
                </a:extLst>
              </p:cNvPr>
              <p:cNvSpPr/>
              <p:nvPr/>
            </p:nvSpPr>
            <p:spPr>
              <a:xfrm>
                <a:off x="99417" y="6382279"/>
                <a:ext cx="227012" cy="55272"/>
              </a:xfrm>
              <a:prstGeom prst="roundRect">
                <a:avLst>
                  <a:gd name="adj" fmla="val 28154"/>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 name="Group 9">
              <a:extLst>
                <a:ext uri="{FF2B5EF4-FFF2-40B4-BE49-F238E27FC236}">
                  <a16:creationId xmlns="" xmlns:a16="http://schemas.microsoft.com/office/drawing/2014/main" id="{8E6D7857-17AA-4A62-894A-0A4762FE6421}"/>
                </a:ext>
              </a:extLst>
            </p:cNvPr>
            <p:cNvGrpSpPr/>
            <p:nvPr/>
          </p:nvGrpSpPr>
          <p:grpSpPr>
            <a:xfrm>
              <a:off x="9855291" y="6381600"/>
              <a:ext cx="885989" cy="115242"/>
              <a:chOff x="5955" y="6353672"/>
              <a:chExt cx="413937" cy="115242"/>
            </a:xfrm>
          </p:grpSpPr>
          <p:sp>
            <p:nvSpPr>
              <p:cNvPr id="12" name="Rectangle: Rounded Corners 11">
                <a:extLst>
                  <a:ext uri="{FF2B5EF4-FFF2-40B4-BE49-F238E27FC236}">
                    <a16:creationId xmlns="" xmlns:a16="http://schemas.microsoft.com/office/drawing/2014/main" id="{4A73358D-1E38-4650-9A25-444D4C5D346D}"/>
                  </a:ext>
                </a:extLst>
              </p:cNvPr>
              <p:cNvSpPr/>
              <p:nvPr/>
            </p:nvSpPr>
            <p:spPr>
              <a:xfrm>
                <a:off x="5955" y="6353672"/>
                <a:ext cx="413937" cy="115242"/>
              </a:xfrm>
              <a:prstGeom prst="roundRect">
                <a:avLst>
                  <a:gd name="adj" fmla="val 28154"/>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Rounded Corners 12">
                <a:extLst>
                  <a:ext uri="{FF2B5EF4-FFF2-40B4-BE49-F238E27FC236}">
                    <a16:creationId xmlns="" xmlns:a16="http://schemas.microsoft.com/office/drawing/2014/main" id="{29BF8B4F-D747-4CCC-A77E-13A086798A32}"/>
                  </a:ext>
                </a:extLst>
              </p:cNvPr>
              <p:cNvSpPr/>
              <p:nvPr/>
            </p:nvSpPr>
            <p:spPr>
              <a:xfrm>
                <a:off x="84761" y="6382279"/>
                <a:ext cx="256326" cy="55272"/>
              </a:xfrm>
              <a:prstGeom prst="roundRect">
                <a:avLst>
                  <a:gd name="adj" fmla="val 28154"/>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1" name="Freeform: Shape 10">
              <a:extLst>
                <a:ext uri="{FF2B5EF4-FFF2-40B4-BE49-F238E27FC236}">
                  <a16:creationId xmlns="" xmlns:a16="http://schemas.microsoft.com/office/drawing/2014/main" id="{1AE82DEC-E220-4393-A8EB-C57A98F94F3A}"/>
                </a:ext>
              </a:extLst>
            </p:cNvPr>
            <p:cNvSpPr/>
            <p:nvPr/>
          </p:nvSpPr>
          <p:spPr>
            <a:xfrm>
              <a:off x="3892805" y="496953"/>
              <a:ext cx="5479036" cy="5431217"/>
            </a:xfrm>
            <a:custGeom>
              <a:avLst/>
              <a:gdLst>
                <a:gd name="connsiteX0" fmla="*/ 2567127 w 4009217"/>
                <a:gd name="connsiteY0" fmla="*/ 30683 h 4295590"/>
                <a:gd name="connsiteX1" fmla="*/ 3798529 w 4009217"/>
                <a:gd name="connsiteY1" fmla="*/ 30683 h 4295590"/>
                <a:gd name="connsiteX2" fmla="*/ 4007172 w 4009217"/>
                <a:gd name="connsiteY2" fmla="*/ 272054 h 4295590"/>
                <a:gd name="connsiteX3" fmla="*/ 3998990 w 4009217"/>
                <a:gd name="connsiteY3" fmla="*/ 4268999 h 4295590"/>
                <a:gd name="connsiteX4" fmla="*/ 30683 w 4009217"/>
                <a:gd name="connsiteY4" fmla="*/ 4268999 h 4295590"/>
                <a:gd name="connsiteX0" fmla="*/ 2536444 w 3976489"/>
                <a:gd name="connsiteY0" fmla="*/ 0 h 4238316"/>
                <a:gd name="connsiteX1" fmla="*/ 3976489 w 3976489"/>
                <a:gd name="connsiteY1" fmla="*/ 241371 h 4238316"/>
                <a:gd name="connsiteX2" fmla="*/ 3968307 w 3976489"/>
                <a:gd name="connsiteY2" fmla="*/ 4238316 h 4238316"/>
                <a:gd name="connsiteX3" fmla="*/ 0 w 3976489"/>
                <a:gd name="connsiteY3" fmla="*/ 4238316 h 4238316"/>
                <a:gd name="connsiteX0" fmla="*/ 2536444 w 3976489"/>
                <a:gd name="connsiteY0" fmla="*/ 0 h 4238316"/>
                <a:gd name="connsiteX1" fmla="*/ 3976489 w 3976489"/>
                <a:gd name="connsiteY1" fmla="*/ 213683 h 4238316"/>
                <a:gd name="connsiteX2" fmla="*/ 3968307 w 3976489"/>
                <a:gd name="connsiteY2" fmla="*/ 4238316 h 4238316"/>
                <a:gd name="connsiteX3" fmla="*/ 0 w 3976489"/>
                <a:gd name="connsiteY3" fmla="*/ 4238316 h 4238316"/>
                <a:gd name="connsiteX0" fmla="*/ 2473335 w 3976489"/>
                <a:gd name="connsiteY0" fmla="*/ 0 h 4035268"/>
                <a:gd name="connsiteX1" fmla="*/ 3976489 w 3976489"/>
                <a:gd name="connsiteY1" fmla="*/ 10635 h 4035268"/>
                <a:gd name="connsiteX2" fmla="*/ 3968307 w 3976489"/>
                <a:gd name="connsiteY2" fmla="*/ 4035268 h 4035268"/>
                <a:gd name="connsiteX3" fmla="*/ 0 w 3976489"/>
                <a:gd name="connsiteY3" fmla="*/ 4035268 h 4035268"/>
              </a:gdLst>
              <a:ahLst/>
              <a:cxnLst>
                <a:cxn ang="0">
                  <a:pos x="connsiteX0" y="connsiteY0"/>
                </a:cxn>
                <a:cxn ang="0">
                  <a:pos x="connsiteX1" y="connsiteY1"/>
                </a:cxn>
                <a:cxn ang="0">
                  <a:pos x="connsiteX2" y="connsiteY2"/>
                </a:cxn>
                <a:cxn ang="0">
                  <a:pos x="connsiteX3" y="connsiteY3"/>
                </a:cxn>
              </a:cxnLst>
              <a:rect l="l" t="t" r="r" b="b"/>
              <a:pathLst>
                <a:path w="3976489" h="4035268">
                  <a:moveTo>
                    <a:pt x="2473335" y="0"/>
                  </a:moveTo>
                  <a:lnTo>
                    <a:pt x="3976489" y="10635"/>
                  </a:lnTo>
                  <a:cubicBezTo>
                    <a:pt x="3973762" y="1342950"/>
                    <a:pt x="3971034" y="2702953"/>
                    <a:pt x="3968307" y="4035268"/>
                  </a:cubicBezTo>
                  <a:lnTo>
                    <a:pt x="0" y="4035268"/>
                  </a:lnTo>
                </a:path>
              </a:pathLst>
            </a:custGeom>
            <a:solidFill>
              <a:srgbClr val="999999">
                <a:alpha val="10000"/>
              </a:srgbClr>
            </a:solidFill>
            <a:ln w="9525" cap="flat">
              <a:noFill/>
              <a:prstDash val="solid"/>
              <a:miter/>
            </a:ln>
          </p:spPr>
          <p:txBody>
            <a:bodyPr rtlCol="0" anchor="ctr"/>
            <a:lstStyle/>
            <a:p>
              <a:endParaRPr lang="en-US" dirty="0"/>
            </a:p>
          </p:txBody>
        </p:sp>
      </p:grpSp>
      <p:grpSp>
        <p:nvGrpSpPr>
          <p:cNvPr id="16" name="Group 15">
            <a:extLst>
              <a:ext uri="{FF2B5EF4-FFF2-40B4-BE49-F238E27FC236}">
                <a16:creationId xmlns="" xmlns:a16="http://schemas.microsoft.com/office/drawing/2014/main" id="{EFDB71BF-E2D2-4535-BE52-6DD20D6AEF18}"/>
              </a:ext>
            </a:extLst>
          </p:cNvPr>
          <p:cNvGrpSpPr/>
          <p:nvPr/>
        </p:nvGrpSpPr>
        <p:grpSpPr>
          <a:xfrm>
            <a:off x="4839397" y="2021877"/>
            <a:ext cx="998946" cy="1796735"/>
            <a:chOff x="5745956" y="3501865"/>
            <a:chExt cx="2146216" cy="2895189"/>
          </a:xfrm>
        </p:grpSpPr>
        <p:sp>
          <p:nvSpPr>
            <p:cNvPr id="17" name="Freeform: Shape 16">
              <a:extLst>
                <a:ext uri="{FF2B5EF4-FFF2-40B4-BE49-F238E27FC236}">
                  <a16:creationId xmlns="" xmlns:a16="http://schemas.microsoft.com/office/drawing/2014/main" id="{AEC11E9F-683B-40B9-A479-C4791588CE05}"/>
                </a:ext>
              </a:extLst>
            </p:cNvPr>
            <p:cNvSpPr/>
            <p:nvPr/>
          </p:nvSpPr>
          <p:spPr>
            <a:xfrm>
              <a:off x="7498806" y="3501865"/>
              <a:ext cx="157347" cy="62939"/>
            </a:xfrm>
            <a:custGeom>
              <a:avLst/>
              <a:gdLst>
                <a:gd name="connsiteX0" fmla="*/ 45244 w 47625"/>
                <a:gd name="connsiteY0" fmla="*/ 13811 h 19050"/>
                <a:gd name="connsiteX1" fmla="*/ 45244 w 47625"/>
                <a:gd name="connsiteY1" fmla="*/ 13811 h 19050"/>
                <a:gd name="connsiteX2" fmla="*/ 38576 w 47625"/>
                <a:gd name="connsiteY2" fmla="*/ 20479 h 19050"/>
                <a:gd name="connsiteX3" fmla="*/ 13811 w 47625"/>
                <a:gd name="connsiteY3" fmla="*/ 20479 h 19050"/>
                <a:gd name="connsiteX4" fmla="*/ 7144 w 47625"/>
                <a:gd name="connsiteY4" fmla="*/ 13811 h 19050"/>
                <a:gd name="connsiteX5" fmla="*/ 7144 w 47625"/>
                <a:gd name="connsiteY5" fmla="*/ 13811 h 19050"/>
                <a:gd name="connsiteX6" fmla="*/ 13811 w 47625"/>
                <a:gd name="connsiteY6" fmla="*/ 7144 h 19050"/>
                <a:gd name="connsiteX7" fmla="*/ 38576 w 47625"/>
                <a:gd name="connsiteY7" fmla="*/ 7144 h 19050"/>
                <a:gd name="connsiteX8" fmla="*/ 45244 w 47625"/>
                <a:gd name="connsiteY8" fmla="*/ 13811 h 19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625" h="19050">
                  <a:moveTo>
                    <a:pt x="45244" y="13811"/>
                  </a:moveTo>
                  <a:lnTo>
                    <a:pt x="45244" y="13811"/>
                  </a:lnTo>
                  <a:cubicBezTo>
                    <a:pt x="45244" y="17621"/>
                    <a:pt x="42386" y="20479"/>
                    <a:pt x="38576" y="20479"/>
                  </a:cubicBezTo>
                  <a:lnTo>
                    <a:pt x="13811" y="20479"/>
                  </a:lnTo>
                  <a:cubicBezTo>
                    <a:pt x="10001" y="20479"/>
                    <a:pt x="7144" y="17621"/>
                    <a:pt x="7144" y="13811"/>
                  </a:cubicBezTo>
                  <a:lnTo>
                    <a:pt x="7144" y="13811"/>
                  </a:lnTo>
                  <a:cubicBezTo>
                    <a:pt x="7144" y="10001"/>
                    <a:pt x="10001" y="7144"/>
                    <a:pt x="13811" y="7144"/>
                  </a:cubicBezTo>
                  <a:lnTo>
                    <a:pt x="38576" y="7144"/>
                  </a:lnTo>
                  <a:cubicBezTo>
                    <a:pt x="42386" y="8096"/>
                    <a:pt x="45244" y="10954"/>
                    <a:pt x="45244" y="13811"/>
                  </a:cubicBezTo>
                  <a:close/>
                </a:path>
              </a:pathLst>
            </a:custGeom>
            <a:solidFill>
              <a:srgbClr val="808080"/>
            </a:solidFill>
            <a:ln w="9525" cap="flat">
              <a:noFill/>
              <a:prstDash val="solid"/>
              <a:miter/>
            </a:ln>
          </p:spPr>
          <p:txBody>
            <a:bodyPr rtlCol="0" anchor="ctr"/>
            <a:lstStyle/>
            <a:p>
              <a:endParaRPr lang="en-US"/>
            </a:p>
          </p:txBody>
        </p:sp>
        <p:sp>
          <p:nvSpPr>
            <p:cNvPr id="18" name="Freeform: Shape 17">
              <a:extLst>
                <a:ext uri="{FF2B5EF4-FFF2-40B4-BE49-F238E27FC236}">
                  <a16:creationId xmlns="" xmlns:a16="http://schemas.microsoft.com/office/drawing/2014/main" id="{8E1F57A6-335C-406B-9ADB-E31E6DF66FDA}"/>
                </a:ext>
              </a:extLst>
            </p:cNvPr>
            <p:cNvSpPr/>
            <p:nvPr/>
          </p:nvSpPr>
          <p:spPr>
            <a:xfrm>
              <a:off x="7829233" y="3977052"/>
              <a:ext cx="62939" cy="157347"/>
            </a:xfrm>
            <a:custGeom>
              <a:avLst/>
              <a:gdLst>
                <a:gd name="connsiteX0" fmla="*/ 13811 w 19050"/>
                <a:gd name="connsiteY0" fmla="*/ 45244 h 47625"/>
                <a:gd name="connsiteX1" fmla="*/ 13811 w 19050"/>
                <a:gd name="connsiteY1" fmla="*/ 45244 h 47625"/>
                <a:gd name="connsiteX2" fmla="*/ 7144 w 19050"/>
                <a:gd name="connsiteY2" fmla="*/ 38576 h 47625"/>
                <a:gd name="connsiteX3" fmla="*/ 7144 w 19050"/>
                <a:gd name="connsiteY3" fmla="*/ 13811 h 47625"/>
                <a:gd name="connsiteX4" fmla="*/ 13811 w 19050"/>
                <a:gd name="connsiteY4" fmla="*/ 7144 h 47625"/>
                <a:gd name="connsiteX5" fmla="*/ 13811 w 19050"/>
                <a:gd name="connsiteY5" fmla="*/ 7144 h 47625"/>
                <a:gd name="connsiteX6" fmla="*/ 20479 w 19050"/>
                <a:gd name="connsiteY6" fmla="*/ 13811 h 47625"/>
                <a:gd name="connsiteX7" fmla="*/ 20479 w 19050"/>
                <a:gd name="connsiteY7" fmla="*/ 38576 h 47625"/>
                <a:gd name="connsiteX8" fmla="*/ 13811 w 19050"/>
                <a:gd name="connsiteY8" fmla="*/ 45244 h 4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50" h="47625">
                  <a:moveTo>
                    <a:pt x="13811" y="45244"/>
                  </a:moveTo>
                  <a:lnTo>
                    <a:pt x="13811" y="45244"/>
                  </a:lnTo>
                  <a:cubicBezTo>
                    <a:pt x="10001" y="45244"/>
                    <a:pt x="7144" y="42386"/>
                    <a:pt x="7144" y="38576"/>
                  </a:cubicBezTo>
                  <a:lnTo>
                    <a:pt x="7144" y="13811"/>
                  </a:lnTo>
                  <a:cubicBezTo>
                    <a:pt x="7144" y="10001"/>
                    <a:pt x="10001" y="7144"/>
                    <a:pt x="13811" y="7144"/>
                  </a:cubicBezTo>
                  <a:lnTo>
                    <a:pt x="13811" y="7144"/>
                  </a:lnTo>
                  <a:cubicBezTo>
                    <a:pt x="17621" y="7144"/>
                    <a:pt x="20479" y="10001"/>
                    <a:pt x="20479" y="13811"/>
                  </a:cubicBezTo>
                  <a:lnTo>
                    <a:pt x="20479" y="38576"/>
                  </a:lnTo>
                  <a:cubicBezTo>
                    <a:pt x="20479" y="42386"/>
                    <a:pt x="17621" y="45244"/>
                    <a:pt x="13811" y="45244"/>
                  </a:cubicBezTo>
                  <a:close/>
                </a:path>
              </a:pathLst>
            </a:custGeom>
            <a:solidFill>
              <a:srgbClr val="808080"/>
            </a:solidFill>
            <a:ln w="9525" cap="flat">
              <a:noFill/>
              <a:prstDash val="solid"/>
              <a:miter/>
            </a:ln>
          </p:spPr>
          <p:txBody>
            <a:bodyPr rtlCol="0" anchor="ctr"/>
            <a:lstStyle/>
            <a:p>
              <a:endParaRPr lang="en-US"/>
            </a:p>
          </p:txBody>
        </p:sp>
        <p:sp>
          <p:nvSpPr>
            <p:cNvPr id="19" name="Freeform: Shape 18">
              <a:extLst>
                <a:ext uri="{FF2B5EF4-FFF2-40B4-BE49-F238E27FC236}">
                  <a16:creationId xmlns="" xmlns:a16="http://schemas.microsoft.com/office/drawing/2014/main" id="{87E7659E-4EFF-4F67-9E9F-D7488A71F365}"/>
                </a:ext>
              </a:extLst>
            </p:cNvPr>
            <p:cNvSpPr/>
            <p:nvPr/>
          </p:nvSpPr>
          <p:spPr>
            <a:xfrm>
              <a:off x="7829233" y="3838586"/>
              <a:ext cx="62939" cy="157347"/>
            </a:xfrm>
            <a:custGeom>
              <a:avLst/>
              <a:gdLst>
                <a:gd name="connsiteX0" fmla="*/ 13811 w 19050"/>
                <a:gd name="connsiteY0" fmla="*/ 45244 h 47625"/>
                <a:gd name="connsiteX1" fmla="*/ 13811 w 19050"/>
                <a:gd name="connsiteY1" fmla="*/ 45244 h 47625"/>
                <a:gd name="connsiteX2" fmla="*/ 7144 w 19050"/>
                <a:gd name="connsiteY2" fmla="*/ 38576 h 47625"/>
                <a:gd name="connsiteX3" fmla="*/ 7144 w 19050"/>
                <a:gd name="connsiteY3" fmla="*/ 13811 h 47625"/>
                <a:gd name="connsiteX4" fmla="*/ 13811 w 19050"/>
                <a:gd name="connsiteY4" fmla="*/ 7144 h 47625"/>
                <a:gd name="connsiteX5" fmla="*/ 13811 w 19050"/>
                <a:gd name="connsiteY5" fmla="*/ 7144 h 47625"/>
                <a:gd name="connsiteX6" fmla="*/ 20479 w 19050"/>
                <a:gd name="connsiteY6" fmla="*/ 13811 h 47625"/>
                <a:gd name="connsiteX7" fmla="*/ 20479 w 19050"/>
                <a:gd name="connsiteY7" fmla="*/ 38576 h 47625"/>
                <a:gd name="connsiteX8" fmla="*/ 13811 w 19050"/>
                <a:gd name="connsiteY8" fmla="*/ 45244 h 4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50" h="47625">
                  <a:moveTo>
                    <a:pt x="13811" y="45244"/>
                  </a:moveTo>
                  <a:lnTo>
                    <a:pt x="13811" y="45244"/>
                  </a:lnTo>
                  <a:cubicBezTo>
                    <a:pt x="10001" y="45244"/>
                    <a:pt x="7144" y="42386"/>
                    <a:pt x="7144" y="38576"/>
                  </a:cubicBezTo>
                  <a:lnTo>
                    <a:pt x="7144" y="13811"/>
                  </a:lnTo>
                  <a:cubicBezTo>
                    <a:pt x="7144" y="10001"/>
                    <a:pt x="10001" y="7144"/>
                    <a:pt x="13811" y="7144"/>
                  </a:cubicBezTo>
                  <a:lnTo>
                    <a:pt x="13811" y="7144"/>
                  </a:lnTo>
                  <a:cubicBezTo>
                    <a:pt x="17621" y="7144"/>
                    <a:pt x="20479" y="10001"/>
                    <a:pt x="20479" y="13811"/>
                  </a:cubicBezTo>
                  <a:lnTo>
                    <a:pt x="20479" y="38576"/>
                  </a:lnTo>
                  <a:cubicBezTo>
                    <a:pt x="20479" y="42386"/>
                    <a:pt x="17621" y="45244"/>
                    <a:pt x="13811" y="45244"/>
                  </a:cubicBezTo>
                  <a:close/>
                </a:path>
              </a:pathLst>
            </a:custGeom>
            <a:solidFill>
              <a:srgbClr val="808080"/>
            </a:solidFill>
            <a:ln w="9525" cap="flat">
              <a:noFill/>
              <a:prstDash val="solid"/>
              <a:miter/>
            </a:ln>
          </p:spPr>
          <p:txBody>
            <a:bodyPr rtlCol="0" anchor="ctr"/>
            <a:lstStyle/>
            <a:p>
              <a:endParaRPr lang="en-US"/>
            </a:p>
          </p:txBody>
        </p:sp>
        <p:sp>
          <p:nvSpPr>
            <p:cNvPr id="20" name="Freeform: Shape 19">
              <a:extLst>
                <a:ext uri="{FF2B5EF4-FFF2-40B4-BE49-F238E27FC236}">
                  <a16:creationId xmlns="" xmlns:a16="http://schemas.microsoft.com/office/drawing/2014/main" id="{7940A19F-0FE9-4696-8F79-C9D3F5EF0BD6}"/>
                </a:ext>
              </a:extLst>
            </p:cNvPr>
            <p:cNvSpPr/>
            <p:nvPr/>
          </p:nvSpPr>
          <p:spPr>
            <a:xfrm>
              <a:off x="5745956" y="3523892"/>
              <a:ext cx="2139922" cy="2863720"/>
            </a:xfrm>
            <a:custGeom>
              <a:avLst/>
              <a:gdLst>
                <a:gd name="connsiteX0" fmla="*/ 611029 w 647700"/>
                <a:gd name="connsiteY0" fmla="*/ 7144 h 866775"/>
                <a:gd name="connsiteX1" fmla="*/ 40481 w 647700"/>
                <a:gd name="connsiteY1" fmla="*/ 7144 h 866775"/>
                <a:gd name="connsiteX2" fmla="*/ 7144 w 647700"/>
                <a:gd name="connsiteY2" fmla="*/ 41434 h 866775"/>
                <a:gd name="connsiteX3" fmla="*/ 7144 w 647700"/>
                <a:gd name="connsiteY3" fmla="*/ 831056 h 866775"/>
                <a:gd name="connsiteX4" fmla="*/ 40481 w 647700"/>
                <a:gd name="connsiteY4" fmla="*/ 865346 h 866775"/>
                <a:gd name="connsiteX5" fmla="*/ 611029 w 647700"/>
                <a:gd name="connsiteY5" fmla="*/ 865346 h 866775"/>
                <a:gd name="connsiteX6" fmla="*/ 644366 w 647700"/>
                <a:gd name="connsiteY6" fmla="*/ 831056 h 866775"/>
                <a:gd name="connsiteX7" fmla="*/ 644366 w 647700"/>
                <a:gd name="connsiteY7" fmla="*/ 41434 h 866775"/>
                <a:gd name="connsiteX8" fmla="*/ 611029 w 647700"/>
                <a:gd name="connsiteY8" fmla="*/ 7144 h 866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7700" h="866775">
                  <a:moveTo>
                    <a:pt x="611029" y="7144"/>
                  </a:moveTo>
                  <a:lnTo>
                    <a:pt x="40481" y="7144"/>
                  </a:lnTo>
                  <a:cubicBezTo>
                    <a:pt x="22384" y="7144"/>
                    <a:pt x="7144" y="22384"/>
                    <a:pt x="7144" y="41434"/>
                  </a:cubicBezTo>
                  <a:lnTo>
                    <a:pt x="7144" y="831056"/>
                  </a:lnTo>
                  <a:cubicBezTo>
                    <a:pt x="7144" y="850106"/>
                    <a:pt x="22384" y="865346"/>
                    <a:pt x="40481" y="865346"/>
                  </a:cubicBezTo>
                  <a:lnTo>
                    <a:pt x="611029" y="865346"/>
                  </a:lnTo>
                  <a:cubicBezTo>
                    <a:pt x="629126" y="865346"/>
                    <a:pt x="644366" y="850106"/>
                    <a:pt x="644366" y="831056"/>
                  </a:cubicBezTo>
                  <a:lnTo>
                    <a:pt x="644366" y="41434"/>
                  </a:lnTo>
                  <a:cubicBezTo>
                    <a:pt x="644366" y="23336"/>
                    <a:pt x="629126" y="7144"/>
                    <a:pt x="611029" y="7144"/>
                  </a:cubicBezTo>
                  <a:close/>
                </a:path>
              </a:pathLst>
            </a:custGeom>
            <a:solidFill>
              <a:srgbClr val="808080"/>
            </a:solidFill>
            <a:ln w="9525" cap="flat">
              <a:noFill/>
              <a:prstDash val="solid"/>
              <a:miter/>
            </a:ln>
          </p:spPr>
          <p:txBody>
            <a:bodyPr rtlCol="0" anchor="ctr"/>
            <a:lstStyle/>
            <a:p>
              <a:endParaRPr lang="en-US"/>
            </a:p>
          </p:txBody>
        </p:sp>
        <p:sp>
          <p:nvSpPr>
            <p:cNvPr id="21" name="Freeform: Shape 20">
              <a:extLst>
                <a:ext uri="{FF2B5EF4-FFF2-40B4-BE49-F238E27FC236}">
                  <a16:creationId xmlns="" xmlns:a16="http://schemas.microsoft.com/office/drawing/2014/main" id="{98287024-FE4A-4380-A313-05A0BC77B397}"/>
                </a:ext>
              </a:extLst>
            </p:cNvPr>
            <p:cNvSpPr/>
            <p:nvPr/>
          </p:nvSpPr>
          <p:spPr>
            <a:xfrm>
              <a:off x="5755398" y="3533334"/>
              <a:ext cx="2108453" cy="2863720"/>
            </a:xfrm>
            <a:custGeom>
              <a:avLst/>
              <a:gdLst>
                <a:gd name="connsiteX0" fmla="*/ 605314 w 638175"/>
                <a:gd name="connsiteY0" fmla="*/ 7144 h 866775"/>
                <a:gd name="connsiteX1" fmla="*/ 40481 w 638175"/>
                <a:gd name="connsiteY1" fmla="*/ 7144 h 866775"/>
                <a:gd name="connsiteX2" fmla="*/ 7144 w 638175"/>
                <a:gd name="connsiteY2" fmla="*/ 41434 h 866775"/>
                <a:gd name="connsiteX3" fmla="*/ 7144 w 638175"/>
                <a:gd name="connsiteY3" fmla="*/ 826294 h 866775"/>
                <a:gd name="connsiteX4" fmla="*/ 40481 w 638175"/>
                <a:gd name="connsiteY4" fmla="*/ 860584 h 866775"/>
                <a:gd name="connsiteX5" fmla="*/ 604361 w 638175"/>
                <a:gd name="connsiteY5" fmla="*/ 860584 h 866775"/>
                <a:gd name="connsiteX6" fmla="*/ 637699 w 638175"/>
                <a:gd name="connsiteY6" fmla="*/ 826294 h 866775"/>
                <a:gd name="connsiteX7" fmla="*/ 637699 w 638175"/>
                <a:gd name="connsiteY7" fmla="*/ 41434 h 866775"/>
                <a:gd name="connsiteX8" fmla="*/ 605314 w 638175"/>
                <a:gd name="connsiteY8" fmla="*/ 7144 h 866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8175" h="866775">
                  <a:moveTo>
                    <a:pt x="605314" y="7144"/>
                  </a:moveTo>
                  <a:lnTo>
                    <a:pt x="40481" y="7144"/>
                  </a:lnTo>
                  <a:cubicBezTo>
                    <a:pt x="22384" y="7144"/>
                    <a:pt x="7144" y="22384"/>
                    <a:pt x="7144" y="41434"/>
                  </a:cubicBezTo>
                  <a:lnTo>
                    <a:pt x="7144" y="826294"/>
                  </a:lnTo>
                  <a:cubicBezTo>
                    <a:pt x="7144" y="845344"/>
                    <a:pt x="22384" y="860584"/>
                    <a:pt x="40481" y="860584"/>
                  </a:cubicBezTo>
                  <a:lnTo>
                    <a:pt x="604361" y="860584"/>
                  </a:lnTo>
                  <a:cubicBezTo>
                    <a:pt x="622459" y="860584"/>
                    <a:pt x="637699" y="845344"/>
                    <a:pt x="637699" y="826294"/>
                  </a:cubicBezTo>
                  <a:lnTo>
                    <a:pt x="637699" y="41434"/>
                  </a:lnTo>
                  <a:cubicBezTo>
                    <a:pt x="637699" y="22384"/>
                    <a:pt x="623411" y="7144"/>
                    <a:pt x="605314" y="7144"/>
                  </a:cubicBezTo>
                  <a:close/>
                </a:path>
              </a:pathLst>
            </a:custGeom>
            <a:solidFill>
              <a:srgbClr val="231F20"/>
            </a:solidFill>
            <a:ln w="9525" cap="flat">
              <a:noFill/>
              <a:prstDash val="solid"/>
              <a:miter/>
            </a:ln>
          </p:spPr>
          <p:txBody>
            <a:bodyPr rtlCol="0" anchor="ctr"/>
            <a:lstStyle/>
            <a:p>
              <a:endParaRPr lang="en-US"/>
            </a:p>
          </p:txBody>
        </p:sp>
        <p:sp>
          <p:nvSpPr>
            <p:cNvPr id="22" name="Freeform: Shape 21">
              <a:extLst>
                <a:ext uri="{FF2B5EF4-FFF2-40B4-BE49-F238E27FC236}">
                  <a16:creationId xmlns="" xmlns:a16="http://schemas.microsoft.com/office/drawing/2014/main" id="{9DC823E6-D678-4650-B9D6-8CC798C0DC43}"/>
                </a:ext>
              </a:extLst>
            </p:cNvPr>
            <p:cNvSpPr/>
            <p:nvPr/>
          </p:nvSpPr>
          <p:spPr>
            <a:xfrm>
              <a:off x="5972536" y="3781941"/>
              <a:ext cx="1699350" cy="2360208"/>
            </a:xfrm>
            <a:custGeom>
              <a:avLst/>
              <a:gdLst>
                <a:gd name="connsiteX0" fmla="*/ 7144 w 514350"/>
                <a:gd name="connsiteY0" fmla="*/ 7144 h 714375"/>
                <a:gd name="connsiteX1" fmla="*/ 508159 w 514350"/>
                <a:gd name="connsiteY1" fmla="*/ 7144 h 714375"/>
                <a:gd name="connsiteX2" fmla="*/ 508159 w 514350"/>
                <a:gd name="connsiteY2" fmla="*/ 711041 h 714375"/>
                <a:gd name="connsiteX3" fmla="*/ 7144 w 514350"/>
                <a:gd name="connsiteY3" fmla="*/ 711041 h 714375"/>
              </a:gdLst>
              <a:ahLst/>
              <a:cxnLst>
                <a:cxn ang="0">
                  <a:pos x="connsiteX0" y="connsiteY0"/>
                </a:cxn>
                <a:cxn ang="0">
                  <a:pos x="connsiteX1" y="connsiteY1"/>
                </a:cxn>
                <a:cxn ang="0">
                  <a:pos x="connsiteX2" y="connsiteY2"/>
                </a:cxn>
                <a:cxn ang="0">
                  <a:pos x="connsiteX3" y="connsiteY3"/>
                </a:cxn>
              </a:cxnLst>
              <a:rect l="l" t="t" r="r" b="b"/>
              <a:pathLst>
                <a:path w="514350" h="714375">
                  <a:moveTo>
                    <a:pt x="7144" y="7144"/>
                  </a:moveTo>
                  <a:lnTo>
                    <a:pt x="508159" y="7144"/>
                  </a:lnTo>
                  <a:lnTo>
                    <a:pt x="508159" y="711041"/>
                  </a:lnTo>
                  <a:lnTo>
                    <a:pt x="7144" y="711041"/>
                  </a:lnTo>
                  <a:close/>
                </a:path>
              </a:pathLst>
            </a:custGeom>
            <a:solidFill>
              <a:srgbClr val="F2F2F2"/>
            </a:solidFill>
            <a:ln w="9525" cap="flat">
              <a:noFill/>
              <a:prstDash val="solid"/>
              <a:miter/>
            </a:ln>
          </p:spPr>
          <p:txBody>
            <a:bodyPr rtlCol="0" anchor="ctr"/>
            <a:lstStyle/>
            <a:p>
              <a:endParaRPr lang="en-US"/>
            </a:p>
          </p:txBody>
        </p:sp>
        <p:sp>
          <p:nvSpPr>
            <p:cNvPr id="23" name="Freeform: Shape 22">
              <a:extLst>
                <a:ext uri="{FF2B5EF4-FFF2-40B4-BE49-F238E27FC236}">
                  <a16:creationId xmlns="" xmlns:a16="http://schemas.microsoft.com/office/drawing/2014/main" id="{719AD395-BF1E-401E-8194-01D31A48A3F5}"/>
                </a:ext>
              </a:extLst>
            </p:cNvPr>
            <p:cNvSpPr/>
            <p:nvPr/>
          </p:nvSpPr>
          <p:spPr>
            <a:xfrm>
              <a:off x="6537278" y="3804313"/>
              <a:ext cx="1119116" cy="2330356"/>
            </a:xfrm>
            <a:custGeom>
              <a:avLst/>
              <a:gdLst>
                <a:gd name="connsiteX0" fmla="*/ 614149 w 1119116"/>
                <a:gd name="connsiteY0" fmla="*/ 0 h 2330356"/>
                <a:gd name="connsiteX1" fmla="*/ 1115704 w 1119116"/>
                <a:gd name="connsiteY1" fmla="*/ 6824 h 2330356"/>
                <a:gd name="connsiteX2" fmla="*/ 1119116 w 1119116"/>
                <a:gd name="connsiteY2" fmla="*/ 2330356 h 2330356"/>
                <a:gd name="connsiteX3" fmla="*/ 0 w 1119116"/>
                <a:gd name="connsiteY3" fmla="*/ 2330356 h 2330356"/>
                <a:gd name="connsiteX4" fmla="*/ 614149 w 1119116"/>
                <a:gd name="connsiteY4" fmla="*/ 0 h 2330356"/>
                <a:gd name="connsiteX0" fmla="*/ 614149 w 1119116"/>
                <a:gd name="connsiteY0" fmla="*/ 0 h 2330356"/>
                <a:gd name="connsiteX1" fmla="*/ 1115704 w 1119116"/>
                <a:gd name="connsiteY1" fmla="*/ 3412 h 2330356"/>
                <a:gd name="connsiteX2" fmla="*/ 1119116 w 1119116"/>
                <a:gd name="connsiteY2" fmla="*/ 2330356 h 2330356"/>
                <a:gd name="connsiteX3" fmla="*/ 0 w 1119116"/>
                <a:gd name="connsiteY3" fmla="*/ 2330356 h 2330356"/>
                <a:gd name="connsiteX4" fmla="*/ 614149 w 1119116"/>
                <a:gd name="connsiteY4" fmla="*/ 0 h 23303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9116" h="2330356">
                  <a:moveTo>
                    <a:pt x="614149" y="0"/>
                  </a:moveTo>
                  <a:lnTo>
                    <a:pt x="1115704" y="3412"/>
                  </a:lnTo>
                  <a:cubicBezTo>
                    <a:pt x="1116841" y="777923"/>
                    <a:pt x="1117979" y="1555845"/>
                    <a:pt x="1119116" y="2330356"/>
                  </a:cubicBezTo>
                  <a:lnTo>
                    <a:pt x="0" y="2330356"/>
                  </a:lnTo>
                  <a:lnTo>
                    <a:pt x="614149" y="0"/>
                  </a:lnTo>
                  <a:close/>
                </a:path>
              </a:pathLst>
            </a:custGeom>
            <a:solidFill>
              <a:srgbClr val="999999">
                <a:alpha val="10000"/>
              </a:srgbClr>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a:solidFill>
                  <a:schemeClr val="tx1"/>
                </a:solidFill>
              </a:endParaRPr>
            </a:p>
          </p:txBody>
        </p:sp>
        <p:grpSp>
          <p:nvGrpSpPr>
            <p:cNvPr id="24" name="Group 23">
              <a:extLst>
                <a:ext uri="{FF2B5EF4-FFF2-40B4-BE49-F238E27FC236}">
                  <a16:creationId xmlns="" xmlns:a16="http://schemas.microsoft.com/office/drawing/2014/main" id="{A52BDC4D-B7DA-4D3C-94D4-7B8DF6FCAE52}"/>
                </a:ext>
              </a:extLst>
            </p:cNvPr>
            <p:cNvGrpSpPr/>
            <p:nvPr/>
          </p:nvGrpSpPr>
          <p:grpSpPr>
            <a:xfrm>
              <a:off x="6752948" y="6198983"/>
              <a:ext cx="113352" cy="113352"/>
              <a:chOff x="6768693" y="6038239"/>
              <a:chExt cx="147969" cy="147969"/>
            </a:xfrm>
          </p:grpSpPr>
          <p:sp>
            <p:nvSpPr>
              <p:cNvPr id="25" name="Oval 24">
                <a:extLst>
                  <a:ext uri="{FF2B5EF4-FFF2-40B4-BE49-F238E27FC236}">
                    <a16:creationId xmlns="" xmlns:a16="http://schemas.microsoft.com/office/drawing/2014/main" id="{89265C47-71E2-4DD3-B4C1-BD9096EB1226}"/>
                  </a:ext>
                </a:extLst>
              </p:cNvPr>
              <p:cNvSpPr/>
              <p:nvPr/>
            </p:nvSpPr>
            <p:spPr>
              <a:xfrm>
                <a:off x="6768693" y="6038239"/>
                <a:ext cx="147969" cy="147969"/>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a:extLst>
                  <a:ext uri="{FF2B5EF4-FFF2-40B4-BE49-F238E27FC236}">
                    <a16:creationId xmlns="" xmlns:a16="http://schemas.microsoft.com/office/drawing/2014/main" id="{9A1744C5-FEE8-4446-B1B9-4852700C91BD}"/>
                  </a:ext>
                </a:extLst>
              </p:cNvPr>
              <p:cNvSpPr/>
              <p:nvPr/>
            </p:nvSpPr>
            <p:spPr>
              <a:xfrm>
                <a:off x="6802088" y="6071634"/>
                <a:ext cx="81180" cy="8118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grpSp>
        <p:nvGrpSpPr>
          <p:cNvPr id="27" name="Group 26">
            <a:extLst>
              <a:ext uri="{FF2B5EF4-FFF2-40B4-BE49-F238E27FC236}">
                <a16:creationId xmlns="" xmlns:a16="http://schemas.microsoft.com/office/drawing/2014/main" id="{2007BD26-D015-4B5A-ACF6-62B997ADFAB5}"/>
              </a:ext>
            </a:extLst>
          </p:cNvPr>
          <p:cNvGrpSpPr/>
          <p:nvPr/>
        </p:nvGrpSpPr>
        <p:grpSpPr>
          <a:xfrm>
            <a:off x="5597199" y="2465555"/>
            <a:ext cx="551485" cy="1372405"/>
            <a:chOff x="3501573" y="3178068"/>
            <a:chExt cx="1340594" cy="2737840"/>
          </a:xfrm>
        </p:grpSpPr>
        <p:sp>
          <p:nvSpPr>
            <p:cNvPr id="28" name="Freeform: Shape 27">
              <a:extLst>
                <a:ext uri="{FF2B5EF4-FFF2-40B4-BE49-F238E27FC236}">
                  <a16:creationId xmlns="" xmlns:a16="http://schemas.microsoft.com/office/drawing/2014/main" id="{754E8B88-9DF1-4ED8-8CF9-D4C5F677C156}"/>
                </a:ext>
              </a:extLst>
            </p:cNvPr>
            <p:cNvSpPr/>
            <p:nvPr/>
          </p:nvSpPr>
          <p:spPr>
            <a:xfrm>
              <a:off x="3504728" y="3612346"/>
              <a:ext cx="62939" cy="220286"/>
            </a:xfrm>
            <a:custGeom>
              <a:avLst/>
              <a:gdLst>
                <a:gd name="connsiteX0" fmla="*/ 12859 w 19050"/>
                <a:gd name="connsiteY0" fmla="*/ 68104 h 66675"/>
                <a:gd name="connsiteX1" fmla="*/ 12859 w 19050"/>
                <a:gd name="connsiteY1" fmla="*/ 68104 h 66675"/>
                <a:gd name="connsiteX2" fmla="*/ 7144 w 19050"/>
                <a:gd name="connsiteY2" fmla="*/ 62389 h 66675"/>
                <a:gd name="connsiteX3" fmla="*/ 7144 w 19050"/>
                <a:gd name="connsiteY3" fmla="*/ 12859 h 66675"/>
                <a:gd name="connsiteX4" fmla="*/ 12859 w 19050"/>
                <a:gd name="connsiteY4" fmla="*/ 7144 h 66675"/>
                <a:gd name="connsiteX5" fmla="*/ 12859 w 19050"/>
                <a:gd name="connsiteY5" fmla="*/ 7144 h 66675"/>
                <a:gd name="connsiteX6" fmla="*/ 18574 w 19050"/>
                <a:gd name="connsiteY6" fmla="*/ 12859 h 66675"/>
                <a:gd name="connsiteX7" fmla="*/ 18574 w 19050"/>
                <a:gd name="connsiteY7" fmla="*/ 62389 h 66675"/>
                <a:gd name="connsiteX8" fmla="*/ 12859 w 19050"/>
                <a:gd name="connsiteY8" fmla="*/ 68104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50" h="66675">
                  <a:moveTo>
                    <a:pt x="12859" y="68104"/>
                  </a:moveTo>
                  <a:lnTo>
                    <a:pt x="12859" y="68104"/>
                  </a:lnTo>
                  <a:cubicBezTo>
                    <a:pt x="10001" y="68104"/>
                    <a:pt x="7144" y="65246"/>
                    <a:pt x="7144" y="62389"/>
                  </a:cubicBezTo>
                  <a:lnTo>
                    <a:pt x="7144" y="12859"/>
                  </a:lnTo>
                  <a:cubicBezTo>
                    <a:pt x="7144" y="10001"/>
                    <a:pt x="10001" y="7144"/>
                    <a:pt x="12859" y="7144"/>
                  </a:cubicBezTo>
                  <a:lnTo>
                    <a:pt x="12859" y="7144"/>
                  </a:lnTo>
                  <a:cubicBezTo>
                    <a:pt x="15716" y="7144"/>
                    <a:pt x="18574" y="10001"/>
                    <a:pt x="18574" y="12859"/>
                  </a:cubicBezTo>
                  <a:lnTo>
                    <a:pt x="18574" y="62389"/>
                  </a:lnTo>
                  <a:cubicBezTo>
                    <a:pt x="18574" y="65246"/>
                    <a:pt x="15716" y="68104"/>
                    <a:pt x="12859" y="68104"/>
                  </a:cubicBezTo>
                  <a:close/>
                </a:path>
              </a:pathLst>
            </a:custGeom>
            <a:solidFill>
              <a:srgbClr val="808080"/>
            </a:solidFill>
            <a:ln w="9525" cap="flat">
              <a:noFill/>
              <a:prstDash val="solid"/>
              <a:miter/>
            </a:ln>
          </p:spPr>
          <p:txBody>
            <a:bodyPr rtlCol="0" anchor="ctr"/>
            <a:lstStyle/>
            <a:p>
              <a:endParaRPr lang="en-US"/>
            </a:p>
          </p:txBody>
        </p:sp>
        <p:sp>
          <p:nvSpPr>
            <p:cNvPr id="29" name="Freeform: Shape 28">
              <a:extLst>
                <a:ext uri="{FF2B5EF4-FFF2-40B4-BE49-F238E27FC236}">
                  <a16:creationId xmlns="" xmlns:a16="http://schemas.microsoft.com/office/drawing/2014/main" id="{599BD672-D416-46C8-835A-F88C0FA76AD3}"/>
                </a:ext>
              </a:extLst>
            </p:cNvPr>
            <p:cNvSpPr/>
            <p:nvPr/>
          </p:nvSpPr>
          <p:spPr>
            <a:xfrm>
              <a:off x="3501573" y="3832632"/>
              <a:ext cx="62939" cy="220286"/>
            </a:xfrm>
            <a:custGeom>
              <a:avLst/>
              <a:gdLst>
                <a:gd name="connsiteX0" fmla="*/ 12859 w 19050"/>
                <a:gd name="connsiteY0" fmla="*/ 68104 h 66675"/>
                <a:gd name="connsiteX1" fmla="*/ 12859 w 19050"/>
                <a:gd name="connsiteY1" fmla="*/ 68104 h 66675"/>
                <a:gd name="connsiteX2" fmla="*/ 7144 w 19050"/>
                <a:gd name="connsiteY2" fmla="*/ 62389 h 66675"/>
                <a:gd name="connsiteX3" fmla="*/ 7144 w 19050"/>
                <a:gd name="connsiteY3" fmla="*/ 12859 h 66675"/>
                <a:gd name="connsiteX4" fmla="*/ 12859 w 19050"/>
                <a:gd name="connsiteY4" fmla="*/ 7144 h 66675"/>
                <a:gd name="connsiteX5" fmla="*/ 12859 w 19050"/>
                <a:gd name="connsiteY5" fmla="*/ 7144 h 66675"/>
                <a:gd name="connsiteX6" fmla="*/ 18574 w 19050"/>
                <a:gd name="connsiteY6" fmla="*/ 12859 h 66675"/>
                <a:gd name="connsiteX7" fmla="*/ 18574 w 19050"/>
                <a:gd name="connsiteY7" fmla="*/ 62389 h 66675"/>
                <a:gd name="connsiteX8" fmla="*/ 12859 w 19050"/>
                <a:gd name="connsiteY8" fmla="*/ 68104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50" h="66675">
                  <a:moveTo>
                    <a:pt x="12859" y="68104"/>
                  </a:moveTo>
                  <a:lnTo>
                    <a:pt x="12859" y="68104"/>
                  </a:lnTo>
                  <a:cubicBezTo>
                    <a:pt x="10001" y="68104"/>
                    <a:pt x="7144" y="65246"/>
                    <a:pt x="7144" y="62389"/>
                  </a:cubicBezTo>
                  <a:lnTo>
                    <a:pt x="7144" y="12859"/>
                  </a:lnTo>
                  <a:cubicBezTo>
                    <a:pt x="7144" y="10001"/>
                    <a:pt x="10001" y="7144"/>
                    <a:pt x="12859" y="7144"/>
                  </a:cubicBezTo>
                  <a:lnTo>
                    <a:pt x="12859" y="7144"/>
                  </a:lnTo>
                  <a:cubicBezTo>
                    <a:pt x="15716" y="7144"/>
                    <a:pt x="18574" y="10001"/>
                    <a:pt x="18574" y="12859"/>
                  </a:cubicBezTo>
                  <a:lnTo>
                    <a:pt x="18574" y="62389"/>
                  </a:lnTo>
                  <a:cubicBezTo>
                    <a:pt x="18574" y="65246"/>
                    <a:pt x="15716" y="68104"/>
                    <a:pt x="12859" y="68104"/>
                  </a:cubicBezTo>
                  <a:close/>
                </a:path>
              </a:pathLst>
            </a:custGeom>
            <a:solidFill>
              <a:srgbClr val="808080"/>
            </a:solidFill>
            <a:ln w="9525" cap="flat">
              <a:noFill/>
              <a:prstDash val="solid"/>
              <a:miter/>
            </a:ln>
          </p:spPr>
          <p:txBody>
            <a:bodyPr rtlCol="0" anchor="ctr"/>
            <a:lstStyle/>
            <a:p>
              <a:endParaRPr lang="en-US"/>
            </a:p>
          </p:txBody>
        </p:sp>
        <p:sp>
          <p:nvSpPr>
            <p:cNvPr id="30" name="Freeform: Shape 29">
              <a:extLst>
                <a:ext uri="{FF2B5EF4-FFF2-40B4-BE49-F238E27FC236}">
                  <a16:creationId xmlns="" xmlns:a16="http://schemas.microsoft.com/office/drawing/2014/main" id="{A7F77962-8CF8-477E-BFB2-0A8A7F613FE9}"/>
                </a:ext>
              </a:extLst>
            </p:cNvPr>
            <p:cNvSpPr/>
            <p:nvPr/>
          </p:nvSpPr>
          <p:spPr>
            <a:xfrm>
              <a:off x="4776089" y="3829487"/>
              <a:ext cx="62939" cy="220286"/>
            </a:xfrm>
            <a:custGeom>
              <a:avLst/>
              <a:gdLst>
                <a:gd name="connsiteX0" fmla="*/ 12859 w 19050"/>
                <a:gd name="connsiteY0" fmla="*/ 68104 h 66675"/>
                <a:gd name="connsiteX1" fmla="*/ 12859 w 19050"/>
                <a:gd name="connsiteY1" fmla="*/ 68104 h 66675"/>
                <a:gd name="connsiteX2" fmla="*/ 7144 w 19050"/>
                <a:gd name="connsiteY2" fmla="*/ 62389 h 66675"/>
                <a:gd name="connsiteX3" fmla="*/ 7144 w 19050"/>
                <a:gd name="connsiteY3" fmla="*/ 12859 h 66675"/>
                <a:gd name="connsiteX4" fmla="*/ 12859 w 19050"/>
                <a:gd name="connsiteY4" fmla="*/ 7144 h 66675"/>
                <a:gd name="connsiteX5" fmla="*/ 12859 w 19050"/>
                <a:gd name="connsiteY5" fmla="*/ 7144 h 66675"/>
                <a:gd name="connsiteX6" fmla="*/ 18574 w 19050"/>
                <a:gd name="connsiteY6" fmla="*/ 12859 h 66675"/>
                <a:gd name="connsiteX7" fmla="*/ 18574 w 19050"/>
                <a:gd name="connsiteY7" fmla="*/ 62389 h 66675"/>
                <a:gd name="connsiteX8" fmla="*/ 12859 w 19050"/>
                <a:gd name="connsiteY8" fmla="*/ 68104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50" h="66675">
                  <a:moveTo>
                    <a:pt x="12859" y="68104"/>
                  </a:moveTo>
                  <a:lnTo>
                    <a:pt x="12859" y="68104"/>
                  </a:lnTo>
                  <a:cubicBezTo>
                    <a:pt x="10001" y="68104"/>
                    <a:pt x="7144" y="65246"/>
                    <a:pt x="7144" y="62389"/>
                  </a:cubicBezTo>
                  <a:lnTo>
                    <a:pt x="7144" y="12859"/>
                  </a:lnTo>
                  <a:cubicBezTo>
                    <a:pt x="7144" y="10001"/>
                    <a:pt x="10001" y="7144"/>
                    <a:pt x="12859" y="7144"/>
                  </a:cubicBezTo>
                  <a:lnTo>
                    <a:pt x="12859" y="7144"/>
                  </a:lnTo>
                  <a:cubicBezTo>
                    <a:pt x="15716" y="7144"/>
                    <a:pt x="18574" y="10001"/>
                    <a:pt x="18574" y="12859"/>
                  </a:cubicBezTo>
                  <a:lnTo>
                    <a:pt x="18574" y="62389"/>
                  </a:lnTo>
                  <a:cubicBezTo>
                    <a:pt x="19526" y="65246"/>
                    <a:pt x="16669" y="68104"/>
                    <a:pt x="12859" y="68104"/>
                  </a:cubicBezTo>
                  <a:close/>
                </a:path>
              </a:pathLst>
            </a:custGeom>
            <a:solidFill>
              <a:srgbClr val="808080"/>
            </a:solidFill>
            <a:ln w="9525" cap="flat">
              <a:noFill/>
              <a:prstDash val="solid"/>
              <a:miter/>
            </a:ln>
          </p:spPr>
          <p:txBody>
            <a:bodyPr rtlCol="0" anchor="ctr"/>
            <a:lstStyle/>
            <a:p>
              <a:endParaRPr lang="en-US"/>
            </a:p>
          </p:txBody>
        </p:sp>
        <p:sp>
          <p:nvSpPr>
            <p:cNvPr id="31" name="Freeform: Shape 30">
              <a:extLst>
                <a:ext uri="{FF2B5EF4-FFF2-40B4-BE49-F238E27FC236}">
                  <a16:creationId xmlns="" xmlns:a16="http://schemas.microsoft.com/office/drawing/2014/main" id="{17C0FDBD-06CF-433D-92A0-2D8404E6CE31}"/>
                </a:ext>
              </a:extLst>
            </p:cNvPr>
            <p:cNvSpPr/>
            <p:nvPr/>
          </p:nvSpPr>
          <p:spPr>
            <a:xfrm>
              <a:off x="3520451" y="3178068"/>
              <a:ext cx="1321716" cy="2737840"/>
            </a:xfrm>
            <a:custGeom>
              <a:avLst/>
              <a:gdLst>
                <a:gd name="connsiteX0" fmla="*/ 350044 w 400050"/>
                <a:gd name="connsiteY0" fmla="*/ 7144 h 828675"/>
                <a:gd name="connsiteX1" fmla="*/ 53816 w 400050"/>
                <a:gd name="connsiteY1" fmla="*/ 7144 h 828675"/>
                <a:gd name="connsiteX2" fmla="*/ 7144 w 400050"/>
                <a:gd name="connsiteY2" fmla="*/ 53816 h 828675"/>
                <a:gd name="connsiteX3" fmla="*/ 7144 w 400050"/>
                <a:gd name="connsiteY3" fmla="*/ 781526 h 828675"/>
                <a:gd name="connsiteX4" fmla="*/ 53816 w 400050"/>
                <a:gd name="connsiteY4" fmla="*/ 828199 h 828675"/>
                <a:gd name="connsiteX5" fmla="*/ 350044 w 400050"/>
                <a:gd name="connsiteY5" fmla="*/ 828199 h 828675"/>
                <a:gd name="connsiteX6" fmla="*/ 396716 w 400050"/>
                <a:gd name="connsiteY6" fmla="*/ 781526 h 828675"/>
                <a:gd name="connsiteX7" fmla="*/ 396716 w 400050"/>
                <a:gd name="connsiteY7" fmla="*/ 53816 h 828675"/>
                <a:gd name="connsiteX8" fmla="*/ 350044 w 400050"/>
                <a:gd name="connsiteY8" fmla="*/ 7144 h 82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0050" h="828675">
                  <a:moveTo>
                    <a:pt x="350044" y="7144"/>
                  </a:moveTo>
                  <a:lnTo>
                    <a:pt x="53816" y="7144"/>
                  </a:lnTo>
                  <a:cubicBezTo>
                    <a:pt x="28099" y="7144"/>
                    <a:pt x="7144" y="28099"/>
                    <a:pt x="7144" y="53816"/>
                  </a:cubicBezTo>
                  <a:lnTo>
                    <a:pt x="7144" y="781526"/>
                  </a:lnTo>
                  <a:cubicBezTo>
                    <a:pt x="7144" y="807244"/>
                    <a:pt x="28099" y="828199"/>
                    <a:pt x="53816" y="828199"/>
                  </a:cubicBezTo>
                  <a:lnTo>
                    <a:pt x="350044" y="828199"/>
                  </a:lnTo>
                  <a:cubicBezTo>
                    <a:pt x="375761" y="828199"/>
                    <a:pt x="396716" y="807244"/>
                    <a:pt x="396716" y="781526"/>
                  </a:cubicBezTo>
                  <a:lnTo>
                    <a:pt x="396716" y="53816"/>
                  </a:lnTo>
                  <a:cubicBezTo>
                    <a:pt x="396716" y="28099"/>
                    <a:pt x="375761" y="7144"/>
                    <a:pt x="350044" y="7144"/>
                  </a:cubicBezTo>
                  <a:close/>
                </a:path>
              </a:pathLst>
            </a:custGeom>
            <a:solidFill>
              <a:srgbClr val="808080"/>
            </a:solidFill>
            <a:ln w="9525" cap="flat">
              <a:noFill/>
              <a:prstDash val="solid"/>
              <a:miter/>
            </a:ln>
          </p:spPr>
          <p:txBody>
            <a:bodyPr rtlCol="0" anchor="ctr"/>
            <a:lstStyle/>
            <a:p>
              <a:endParaRPr lang="en-US" dirty="0"/>
            </a:p>
          </p:txBody>
        </p:sp>
        <p:sp>
          <p:nvSpPr>
            <p:cNvPr id="32" name="Freeform: Shape 31">
              <a:extLst>
                <a:ext uri="{FF2B5EF4-FFF2-40B4-BE49-F238E27FC236}">
                  <a16:creationId xmlns="" xmlns:a16="http://schemas.microsoft.com/office/drawing/2014/main" id="{5A885D95-9BCB-459F-908C-D11E9EE44368}"/>
                </a:ext>
              </a:extLst>
            </p:cNvPr>
            <p:cNvSpPr/>
            <p:nvPr/>
          </p:nvSpPr>
          <p:spPr>
            <a:xfrm>
              <a:off x="3529897" y="3190651"/>
              <a:ext cx="1290246" cy="2706371"/>
            </a:xfrm>
            <a:custGeom>
              <a:avLst/>
              <a:gdLst>
                <a:gd name="connsiteX0" fmla="*/ 345281 w 390525"/>
                <a:gd name="connsiteY0" fmla="*/ 7144 h 819150"/>
                <a:gd name="connsiteX1" fmla="*/ 52864 w 390525"/>
                <a:gd name="connsiteY1" fmla="*/ 7144 h 819150"/>
                <a:gd name="connsiteX2" fmla="*/ 7144 w 390525"/>
                <a:gd name="connsiteY2" fmla="*/ 52864 h 819150"/>
                <a:gd name="connsiteX3" fmla="*/ 7144 w 390525"/>
                <a:gd name="connsiteY3" fmla="*/ 772954 h 819150"/>
                <a:gd name="connsiteX4" fmla="*/ 52864 w 390525"/>
                <a:gd name="connsiteY4" fmla="*/ 818674 h 819150"/>
                <a:gd name="connsiteX5" fmla="*/ 345281 w 390525"/>
                <a:gd name="connsiteY5" fmla="*/ 818674 h 819150"/>
                <a:gd name="connsiteX6" fmla="*/ 391001 w 390525"/>
                <a:gd name="connsiteY6" fmla="*/ 772954 h 819150"/>
                <a:gd name="connsiteX7" fmla="*/ 391001 w 390525"/>
                <a:gd name="connsiteY7" fmla="*/ 52864 h 819150"/>
                <a:gd name="connsiteX8" fmla="*/ 345281 w 390525"/>
                <a:gd name="connsiteY8" fmla="*/ 7144 h 81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525" h="819150">
                  <a:moveTo>
                    <a:pt x="345281" y="7144"/>
                  </a:moveTo>
                  <a:lnTo>
                    <a:pt x="52864" y="7144"/>
                  </a:lnTo>
                  <a:cubicBezTo>
                    <a:pt x="27146" y="7144"/>
                    <a:pt x="7144" y="27146"/>
                    <a:pt x="7144" y="52864"/>
                  </a:cubicBezTo>
                  <a:lnTo>
                    <a:pt x="7144" y="772954"/>
                  </a:lnTo>
                  <a:cubicBezTo>
                    <a:pt x="7144" y="798671"/>
                    <a:pt x="27146" y="818674"/>
                    <a:pt x="52864" y="818674"/>
                  </a:cubicBezTo>
                  <a:lnTo>
                    <a:pt x="345281" y="818674"/>
                  </a:lnTo>
                  <a:cubicBezTo>
                    <a:pt x="370999" y="818674"/>
                    <a:pt x="391001" y="798671"/>
                    <a:pt x="391001" y="772954"/>
                  </a:cubicBezTo>
                  <a:lnTo>
                    <a:pt x="391001" y="52864"/>
                  </a:lnTo>
                  <a:cubicBezTo>
                    <a:pt x="391001" y="28099"/>
                    <a:pt x="370046" y="7144"/>
                    <a:pt x="345281" y="7144"/>
                  </a:cubicBezTo>
                  <a:close/>
                </a:path>
              </a:pathLst>
            </a:custGeom>
            <a:solidFill>
              <a:srgbClr val="1A1A1A"/>
            </a:solidFill>
            <a:ln w="9525" cap="flat">
              <a:noFill/>
              <a:prstDash val="solid"/>
              <a:miter/>
            </a:ln>
          </p:spPr>
          <p:txBody>
            <a:bodyPr rtlCol="0" anchor="ctr"/>
            <a:lstStyle/>
            <a:p>
              <a:endParaRPr lang="en-US"/>
            </a:p>
          </p:txBody>
        </p:sp>
        <p:sp>
          <p:nvSpPr>
            <p:cNvPr id="33" name="Freeform: Shape 32">
              <a:extLst>
                <a:ext uri="{FF2B5EF4-FFF2-40B4-BE49-F238E27FC236}">
                  <a16:creationId xmlns="" xmlns:a16="http://schemas.microsoft.com/office/drawing/2014/main" id="{49CE4875-AC30-4156-95A6-43DD620A5EBD}"/>
                </a:ext>
              </a:extLst>
            </p:cNvPr>
            <p:cNvSpPr/>
            <p:nvPr/>
          </p:nvSpPr>
          <p:spPr>
            <a:xfrm>
              <a:off x="3627447" y="3596610"/>
              <a:ext cx="1101430" cy="1951104"/>
            </a:xfrm>
            <a:custGeom>
              <a:avLst/>
              <a:gdLst>
                <a:gd name="connsiteX0" fmla="*/ 7144 w 333375"/>
                <a:gd name="connsiteY0" fmla="*/ 7144 h 590550"/>
                <a:gd name="connsiteX1" fmla="*/ 331946 w 333375"/>
                <a:gd name="connsiteY1" fmla="*/ 7144 h 590550"/>
                <a:gd name="connsiteX2" fmla="*/ 331946 w 333375"/>
                <a:gd name="connsiteY2" fmla="*/ 586264 h 590550"/>
                <a:gd name="connsiteX3" fmla="*/ 7144 w 333375"/>
                <a:gd name="connsiteY3" fmla="*/ 586264 h 590550"/>
              </a:gdLst>
              <a:ahLst/>
              <a:cxnLst>
                <a:cxn ang="0">
                  <a:pos x="connsiteX0" y="connsiteY0"/>
                </a:cxn>
                <a:cxn ang="0">
                  <a:pos x="connsiteX1" y="connsiteY1"/>
                </a:cxn>
                <a:cxn ang="0">
                  <a:pos x="connsiteX2" y="connsiteY2"/>
                </a:cxn>
                <a:cxn ang="0">
                  <a:pos x="connsiteX3" y="connsiteY3"/>
                </a:cxn>
              </a:cxnLst>
              <a:rect l="l" t="t" r="r" b="b"/>
              <a:pathLst>
                <a:path w="333375" h="590550">
                  <a:moveTo>
                    <a:pt x="7144" y="7144"/>
                  </a:moveTo>
                  <a:lnTo>
                    <a:pt x="331946" y="7144"/>
                  </a:lnTo>
                  <a:lnTo>
                    <a:pt x="331946" y="586264"/>
                  </a:lnTo>
                  <a:lnTo>
                    <a:pt x="7144" y="586264"/>
                  </a:lnTo>
                  <a:close/>
                </a:path>
              </a:pathLst>
            </a:custGeom>
            <a:solidFill>
              <a:schemeClr val="bg1">
                <a:lumMod val="95000"/>
              </a:schemeClr>
            </a:solidFill>
            <a:ln w="9525" cap="flat">
              <a:noFill/>
              <a:prstDash val="solid"/>
              <a:miter/>
            </a:ln>
          </p:spPr>
          <p:txBody>
            <a:bodyPr rtlCol="0" anchor="ctr"/>
            <a:lstStyle/>
            <a:p>
              <a:endParaRPr lang="en-US" dirty="0"/>
            </a:p>
          </p:txBody>
        </p:sp>
        <p:grpSp>
          <p:nvGrpSpPr>
            <p:cNvPr id="34" name="Group 33">
              <a:extLst>
                <a:ext uri="{FF2B5EF4-FFF2-40B4-BE49-F238E27FC236}">
                  <a16:creationId xmlns="" xmlns:a16="http://schemas.microsoft.com/office/drawing/2014/main" id="{CBA5F956-C963-418B-8B08-B90B11638C0A}"/>
                </a:ext>
              </a:extLst>
            </p:cNvPr>
            <p:cNvGrpSpPr/>
            <p:nvPr/>
          </p:nvGrpSpPr>
          <p:grpSpPr>
            <a:xfrm>
              <a:off x="4092761" y="5635852"/>
              <a:ext cx="164520" cy="173080"/>
              <a:chOff x="6772303" y="6038214"/>
              <a:chExt cx="140650" cy="147968"/>
            </a:xfrm>
          </p:grpSpPr>
          <p:sp>
            <p:nvSpPr>
              <p:cNvPr id="38" name="Oval 37">
                <a:extLst>
                  <a:ext uri="{FF2B5EF4-FFF2-40B4-BE49-F238E27FC236}">
                    <a16:creationId xmlns="" xmlns:a16="http://schemas.microsoft.com/office/drawing/2014/main" id="{D38A332D-B65E-40BF-A97E-69B63E23A36B}"/>
                  </a:ext>
                </a:extLst>
              </p:cNvPr>
              <p:cNvSpPr/>
              <p:nvPr/>
            </p:nvSpPr>
            <p:spPr>
              <a:xfrm>
                <a:off x="6772303" y="6038214"/>
                <a:ext cx="140650" cy="147968"/>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 xmlns:a16="http://schemas.microsoft.com/office/drawing/2014/main" id="{6761BC42-EA87-455D-BB52-4CD262251530}"/>
                  </a:ext>
                </a:extLst>
              </p:cNvPr>
              <p:cNvSpPr/>
              <p:nvPr/>
            </p:nvSpPr>
            <p:spPr>
              <a:xfrm>
                <a:off x="6807465" y="6071635"/>
                <a:ext cx="70326" cy="8118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5" name="Freeform: Shape 34">
              <a:extLst>
                <a:ext uri="{FF2B5EF4-FFF2-40B4-BE49-F238E27FC236}">
                  <a16:creationId xmlns="" xmlns:a16="http://schemas.microsoft.com/office/drawing/2014/main" id="{1085F704-FF80-4CA4-9970-CF3C7F5EE22E}"/>
                </a:ext>
              </a:extLst>
            </p:cNvPr>
            <p:cNvSpPr/>
            <p:nvPr/>
          </p:nvSpPr>
          <p:spPr>
            <a:xfrm>
              <a:off x="3821102" y="3628406"/>
              <a:ext cx="906450" cy="1887518"/>
            </a:xfrm>
            <a:custGeom>
              <a:avLst/>
              <a:gdLst>
                <a:gd name="connsiteX0" fmla="*/ 614149 w 1119116"/>
                <a:gd name="connsiteY0" fmla="*/ 0 h 2330356"/>
                <a:gd name="connsiteX1" fmla="*/ 1115704 w 1119116"/>
                <a:gd name="connsiteY1" fmla="*/ 6824 h 2330356"/>
                <a:gd name="connsiteX2" fmla="*/ 1119116 w 1119116"/>
                <a:gd name="connsiteY2" fmla="*/ 2330356 h 2330356"/>
                <a:gd name="connsiteX3" fmla="*/ 0 w 1119116"/>
                <a:gd name="connsiteY3" fmla="*/ 2330356 h 2330356"/>
                <a:gd name="connsiteX4" fmla="*/ 614149 w 1119116"/>
                <a:gd name="connsiteY4" fmla="*/ 0 h 2330356"/>
                <a:gd name="connsiteX0" fmla="*/ 614149 w 1119116"/>
                <a:gd name="connsiteY0" fmla="*/ 0 h 2330356"/>
                <a:gd name="connsiteX1" fmla="*/ 1115704 w 1119116"/>
                <a:gd name="connsiteY1" fmla="*/ 3412 h 2330356"/>
                <a:gd name="connsiteX2" fmla="*/ 1119116 w 1119116"/>
                <a:gd name="connsiteY2" fmla="*/ 2330356 h 2330356"/>
                <a:gd name="connsiteX3" fmla="*/ 0 w 1119116"/>
                <a:gd name="connsiteY3" fmla="*/ 2330356 h 2330356"/>
                <a:gd name="connsiteX4" fmla="*/ 614149 w 1119116"/>
                <a:gd name="connsiteY4" fmla="*/ 0 h 23303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9116" h="2330356">
                  <a:moveTo>
                    <a:pt x="614149" y="0"/>
                  </a:moveTo>
                  <a:lnTo>
                    <a:pt x="1115704" y="3412"/>
                  </a:lnTo>
                  <a:cubicBezTo>
                    <a:pt x="1116841" y="777923"/>
                    <a:pt x="1117979" y="1555845"/>
                    <a:pt x="1119116" y="2330356"/>
                  </a:cubicBezTo>
                  <a:lnTo>
                    <a:pt x="0" y="2330356"/>
                  </a:lnTo>
                  <a:lnTo>
                    <a:pt x="614149" y="0"/>
                  </a:lnTo>
                  <a:close/>
                </a:path>
              </a:pathLst>
            </a:custGeom>
            <a:solidFill>
              <a:srgbClr val="999999">
                <a:alpha val="10000"/>
              </a:srgbClr>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dirty="0">
                <a:solidFill>
                  <a:schemeClr val="tx1"/>
                </a:solidFill>
              </a:endParaRPr>
            </a:p>
          </p:txBody>
        </p:sp>
        <p:sp>
          <p:nvSpPr>
            <p:cNvPr id="36" name="Rectangle: Rounded Corners 35">
              <a:extLst>
                <a:ext uri="{FF2B5EF4-FFF2-40B4-BE49-F238E27FC236}">
                  <a16:creationId xmlns="" xmlns:a16="http://schemas.microsoft.com/office/drawing/2014/main" id="{8956A0AD-FCD6-4DDF-B65F-0167C24A90D7}"/>
                </a:ext>
              </a:extLst>
            </p:cNvPr>
            <p:cNvSpPr/>
            <p:nvPr/>
          </p:nvSpPr>
          <p:spPr>
            <a:xfrm>
              <a:off x="4058661" y="3449093"/>
              <a:ext cx="254255" cy="58393"/>
            </a:xfrm>
            <a:prstGeom prst="roundRect">
              <a:avLst>
                <a:gd name="adj" fmla="val 50000"/>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 xmlns:a16="http://schemas.microsoft.com/office/drawing/2014/main" id="{FA8D1B90-56C0-4FDB-8ED3-C358565FA7E8}"/>
                </a:ext>
              </a:extLst>
            </p:cNvPr>
            <p:cNvSpPr/>
            <p:nvPr/>
          </p:nvSpPr>
          <p:spPr>
            <a:xfrm>
              <a:off x="3922825" y="3449093"/>
              <a:ext cx="58393" cy="58393"/>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Freeform 38">
            <a:extLst>
              <a:ext uri="{FF2B5EF4-FFF2-40B4-BE49-F238E27FC236}">
                <a16:creationId xmlns="" xmlns:a16="http://schemas.microsoft.com/office/drawing/2014/main" id="{7C8D84D6-D60C-48A0-B1C5-5E2862137ACF}"/>
              </a:ext>
            </a:extLst>
          </p:cNvPr>
          <p:cNvSpPr>
            <a:spLocks noChangeAspect="1"/>
          </p:cNvSpPr>
          <p:nvPr/>
        </p:nvSpPr>
        <p:spPr>
          <a:xfrm rot="2592912">
            <a:off x="1257588" y="2736792"/>
            <a:ext cx="1172562" cy="1216503"/>
          </a:xfrm>
          <a:custGeom>
            <a:avLst/>
            <a:gdLst>
              <a:gd name="connsiteX0" fmla="*/ 296870 w 3865288"/>
              <a:gd name="connsiteY0" fmla="*/ 263283 h 3007610"/>
              <a:gd name="connsiteX1" fmla="*/ 1229426 w 3865288"/>
              <a:gd name="connsiteY1" fmla="*/ 364513 h 3007610"/>
              <a:gd name="connsiteX2" fmla="*/ 1461439 w 3865288"/>
              <a:gd name="connsiteY2" fmla="*/ 682388 h 3007610"/>
              <a:gd name="connsiteX3" fmla="*/ 2937058 w 3865288"/>
              <a:gd name="connsiteY3" fmla="*/ 854705 h 3007610"/>
              <a:gd name="connsiteX4" fmla="*/ 3289645 w 3865288"/>
              <a:gd name="connsiteY4" fmla="*/ 1194179 h 3007610"/>
              <a:gd name="connsiteX5" fmla="*/ 3597846 w 3865288"/>
              <a:gd name="connsiteY5" fmla="*/ 3007610 h 3007610"/>
              <a:gd name="connsiteX6" fmla="*/ 346298 w 3865288"/>
              <a:gd name="connsiteY6" fmla="*/ 2636865 h 3007610"/>
              <a:gd name="connsiteX7" fmla="*/ 0 w 3865288"/>
              <a:gd name="connsiteY7" fmla="*/ 502119 h 3007610"/>
              <a:gd name="connsiteX8" fmla="*/ 282628 w 3865288"/>
              <a:gd name="connsiteY8" fmla="*/ 498143 h 3007610"/>
              <a:gd name="connsiteX9" fmla="*/ 296870 w 3865288"/>
              <a:gd name="connsiteY9" fmla="*/ 263283 h 3007610"/>
              <a:gd name="connsiteX10" fmla="*/ 682924 w 3865288"/>
              <a:gd name="connsiteY10" fmla="*/ 0 h 3007610"/>
              <a:gd name="connsiteX11" fmla="*/ 1570028 w 3865288"/>
              <a:gd name="connsiteY11" fmla="*/ 109182 h 3007610"/>
              <a:gd name="connsiteX12" fmla="*/ 1829336 w 3865288"/>
              <a:gd name="connsiteY12" fmla="*/ 436728 h 3007610"/>
              <a:gd name="connsiteX13" fmla="*/ 3664960 w 3865288"/>
              <a:gd name="connsiteY13" fmla="*/ 668740 h 3007610"/>
              <a:gd name="connsiteX14" fmla="*/ 3856028 w 3865288"/>
              <a:gd name="connsiteY14" fmla="*/ 1009934 h 3007610"/>
              <a:gd name="connsiteX15" fmla="*/ 3612623 w 3865288"/>
              <a:gd name="connsiteY15" fmla="*/ 3007017 h 3007610"/>
              <a:gd name="connsiteX16" fmla="*/ 3487539 w 3865288"/>
              <a:gd name="connsiteY16" fmla="*/ 1084997 h 3007610"/>
              <a:gd name="connsiteX17" fmla="*/ 3255527 w 3865288"/>
              <a:gd name="connsiteY17" fmla="*/ 812041 h 3007610"/>
              <a:gd name="connsiteX18" fmla="*/ 1651915 w 3865288"/>
              <a:gd name="connsiteY18" fmla="*/ 614149 h 3007610"/>
              <a:gd name="connsiteX19" fmla="*/ 1372136 w 3865288"/>
              <a:gd name="connsiteY19" fmla="*/ 279779 h 3007610"/>
              <a:gd name="connsiteX20" fmla="*/ 688910 w 3865288"/>
              <a:gd name="connsiteY20" fmla="*/ 177421 h 3007610"/>
              <a:gd name="connsiteX21" fmla="*/ 682924 w 3865288"/>
              <a:gd name="connsiteY21" fmla="*/ 0 h 3007610"/>
              <a:gd name="connsiteX0" fmla="*/ 296870 w 3865288"/>
              <a:gd name="connsiteY0" fmla="*/ 263283 h 3007610"/>
              <a:gd name="connsiteX1" fmla="*/ 1229426 w 3865288"/>
              <a:gd name="connsiteY1" fmla="*/ 364513 h 3007610"/>
              <a:gd name="connsiteX2" fmla="*/ 1461439 w 3865288"/>
              <a:gd name="connsiteY2" fmla="*/ 682388 h 3007610"/>
              <a:gd name="connsiteX3" fmla="*/ 2937058 w 3865288"/>
              <a:gd name="connsiteY3" fmla="*/ 854705 h 3007610"/>
              <a:gd name="connsiteX4" fmla="*/ 3289645 w 3865288"/>
              <a:gd name="connsiteY4" fmla="*/ 1194179 h 3007610"/>
              <a:gd name="connsiteX5" fmla="*/ 3597846 w 3865288"/>
              <a:gd name="connsiteY5" fmla="*/ 3007610 h 3007610"/>
              <a:gd name="connsiteX6" fmla="*/ 346298 w 3865288"/>
              <a:gd name="connsiteY6" fmla="*/ 2636865 h 3007610"/>
              <a:gd name="connsiteX7" fmla="*/ 0 w 3865288"/>
              <a:gd name="connsiteY7" fmla="*/ 502119 h 3007610"/>
              <a:gd name="connsiteX8" fmla="*/ 282628 w 3865288"/>
              <a:gd name="connsiteY8" fmla="*/ 498143 h 3007610"/>
              <a:gd name="connsiteX9" fmla="*/ 296870 w 3865288"/>
              <a:gd name="connsiteY9" fmla="*/ 263283 h 3007610"/>
              <a:gd name="connsiteX10" fmla="*/ 682924 w 3865288"/>
              <a:gd name="connsiteY10" fmla="*/ 0 h 3007610"/>
              <a:gd name="connsiteX11" fmla="*/ 1570028 w 3865288"/>
              <a:gd name="connsiteY11" fmla="*/ 109182 h 3007610"/>
              <a:gd name="connsiteX12" fmla="*/ 1829336 w 3865288"/>
              <a:gd name="connsiteY12" fmla="*/ 436728 h 3007610"/>
              <a:gd name="connsiteX13" fmla="*/ 3664960 w 3865288"/>
              <a:gd name="connsiteY13" fmla="*/ 668740 h 3007610"/>
              <a:gd name="connsiteX14" fmla="*/ 3856028 w 3865288"/>
              <a:gd name="connsiteY14" fmla="*/ 1009934 h 3007610"/>
              <a:gd name="connsiteX15" fmla="*/ 3612623 w 3865288"/>
              <a:gd name="connsiteY15" fmla="*/ 3007017 h 3007610"/>
              <a:gd name="connsiteX16" fmla="*/ 3487539 w 3865288"/>
              <a:gd name="connsiteY16" fmla="*/ 1084997 h 3007610"/>
              <a:gd name="connsiteX17" fmla="*/ 3255527 w 3865288"/>
              <a:gd name="connsiteY17" fmla="*/ 812041 h 3007610"/>
              <a:gd name="connsiteX18" fmla="*/ 1651915 w 3865288"/>
              <a:gd name="connsiteY18" fmla="*/ 614149 h 3007610"/>
              <a:gd name="connsiteX19" fmla="*/ 1372136 w 3865288"/>
              <a:gd name="connsiteY19" fmla="*/ 279779 h 3007610"/>
              <a:gd name="connsiteX20" fmla="*/ 662094 w 3865288"/>
              <a:gd name="connsiteY20" fmla="*/ 164013 h 3007610"/>
              <a:gd name="connsiteX21" fmla="*/ 682924 w 3865288"/>
              <a:gd name="connsiteY21" fmla="*/ 0 h 3007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865288" h="3007610">
                <a:moveTo>
                  <a:pt x="296870" y="263283"/>
                </a:moveTo>
                <a:lnTo>
                  <a:pt x="1229426" y="364513"/>
                </a:lnTo>
                <a:lnTo>
                  <a:pt x="1461439" y="682388"/>
                </a:lnTo>
                <a:lnTo>
                  <a:pt x="2937058" y="854705"/>
                </a:lnTo>
                <a:cubicBezTo>
                  <a:pt x="3245418" y="884374"/>
                  <a:pt x="3271508" y="1057167"/>
                  <a:pt x="3289645" y="1194179"/>
                </a:cubicBezTo>
                <a:lnTo>
                  <a:pt x="3597846" y="3007610"/>
                </a:lnTo>
                <a:lnTo>
                  <a:pt x="346298" y="2636865"/>
                </a:lnTo>
                <a:lnTo>
                  <a:pt x="0" y="502119"/>
                </a:lnTo>
                <a:lnTo>
                  <a:pt x="282628" y="498143"/>
                </a:lnTo>
                <a:lnTo>
                  <a:pt x="296870" y="263283"/>
                </a:lnTo>
                <a:close/>
                <a:moveTo>
                  <a:pt x="682924" y="0"/>
                </a:moveTo>
                <a:lnTo>
                  <a:pt x="1570028" y="109182"/>
                </a:lnTo>
                <a:lnTo>
                  <a:pt x="1829336" y="436728"/>
                </a:lnTo>
                <a:lnTo>
                  <a:pt x="3664960" y="668740"/>
                </a:lnTo>
                <a:cubicBezTo>
                  <a:pt x="3883700" y="698983"/>
                  <a:pt x="3875827" y="816690"/>
                  <a:pt x="3856028" y="1009934"/>
                </a:cubicBezTo>
                <a:lnTo>
                  <a:pt x="3612623" y="3007017"/>
                </a:lnTo>
                <a:lnTo>
                  <a:pt x="3487539" y="1084997"/>
                </a:lnTo>
                <a:cubicBezTo>
                  <a:pt x="3489715" y="954256"/>
                  <a:pt x="3444181" y="835439"/>
                  <a:pt x="3255527" y="812041"/>
                </a:cubicBezTo>
                <a:lnTo>
                  <a:pt x="1651915" y="614149"/>
                </a:lnTo>
                <a:lnTo>
                  <a:pt x="1372136" y="279779"/>
                </a:lnTo>
                <a:lnTo>
                  <a:pt x="662094" y="164013"/>
                </a:lnTo>
                <a:cubicBezTo>
                  <a:pt x="675742" y="104873"/>
                  <a:pt x="669276" y="59140"/>
                  <a:pt x="682924"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45" name="Freeform 38">
            <a:extLst>
              <a:ext uri="{FF2B5EF4-FFF2-40B4-BE49-F238E27FC236}">
                <a16:creationId xmlns="" xmlns:a16="http://schemas.microsoft.com/office/drawing/2014/main" id="{599A62CF-C707-4B4B-81AA-8E253B376B31}"/>
              </a:ext>
            </a:extLst>
          </p:cNvPr>
          <p:cNvSpPr>
            <a:spLocks noChangeAspect="1"/>
          </p:cNvSpPr>
          <p:nvPr/>
        </p:nvSpPr>
        <p:spPr>
          <a:xfrm rot="19007088" flipH="1">
            <a:off x="6871980" y="2677115"/>
            <a:ext cx="1172562" cy="1216503"/>
          </a:xfrm>
          <a:custGeom>
            <a:avLst/>
            <a:gdLst>
              <a:gd name="connsiteX0" fmla="*/ 296870 w 3865288"/>
              <a:gd name="connsiteY0" fmla="*/ 263283 h 3007610"/>
              <a:gd name="connsiteX1" fmla="*/ 1229426 w 3865288"/>
              <a:gd name="connsiteY1" fmla="*/ 364513 h 3007610"/>
              <a:gd name="connsiteX2" fmla="*/ 1461439 w 3865288"/>
              <a:gd name="connsiteY2" fmla="*/ 682388 h 3007610"/>
              <a:gd name="connsiteX3" fmla="*/ 2937058 w 3865288"/>
              <a:gd name="connsiteY3" fmla="*/ 854705 h 3007610"/>
              <a:gd name="connsiteX4" fmla="*/ 3289645 w 3865288"/>
              <a:gd name="connsiteY4" fmla="*/ 1194179 h 3007610"/>
              <a:gd name="connsiteX5" fmla="*/ 3597846 w 3865288"/>
              <a:gd name="connsiteY5" fmla="*/ 3007610 h 3007610"/>
              <a:gd name="connsiteX6" fmla="*/ 346298 w 3865288"/>
              <a:gd name="connsiteY6" fmla="*/ 2636865 h 3007610"/>
              <a:gd name="connsiteX7" fmla="*/ 0 w 3865288"/>
              <a:gd name="connsiteY7" fmla="*/ 502119 h 3007610"/>
              <a:gd name="connsiteX8" fmla="*/ 282628 w 3865288"/>
              <a:gd name="connsiteY8" fmla="*/ 498143 h 3007610"/>
              <a:gd name="connsiteX9" fmla="*/ 296870 w 3865288"/>
              <a:gd name="connsiteY9" fmla="*/ 263283 h 3007610"/>
              <a:gd name="connsiteX10" fmla="*/ 682924 w 3865288"/>
              <a:gd name="connsiteY10" fmla="*/ 0 h 3007610"/>
              <a:gd name="connsiteX11" fmla="*/ 1570028 w 3865288"/>
              <a:gd name="connsiteY11" fmla="*/ 109182 h 3007610"/>
              <a:gd name="connsiteX12" fmla="*/ 1829336 w 3865288"/>
              <a:gd name="connsiteY12" fmla="*/ 436728 h 3007610"/>
              <a:gd name="connsiteX13" fmla="*/ 3664960 w 3865288"/>
              <a:gd name="connsiteY13" fmla="*/ 668740 h 3007610"/>
              <a:gd name="connsiteX14" fmla="*/ 3856028 w 3865288"/>
              <a:gd name="connsiteY14" fmla="*/ 1009934 h 3007610"/>
              <a:gd name="connsiteX15" fmla="*/ 3612623 w 3865288"/>
              <a:gd name="connsiteY15" fmla="*/ 3007017 h 3007610"/>
              <a:gd name="connsiteX16" fmla="*/ 3487539 w 3865288"/>
              <a:gd name="connsiteY16" fmla="*/ 1084997 h 3007610"/>
              <a:gd name="connsiteX17" fmla="*/ 3255527 w 3865288"/>
              <a:gd name="connsiteY17" fmla="*/ 812041 h 3007610"/>
              <a:gd name="connsiteX18" fmla="*/ 1651915 w 3865288"/>
              <a:gd name="connsiteY18" fmla="*/ 614149 h 3007610"/>
              <a:gd name="connsiteX19" fmla="*/ 1372136 w 3865288"/>
              <a:gd name="connsiteY19" fmla="*/ 279779 h 3007610"/>
              <a:gd name="connsiteX20" fmla="*/ 688910 w 3865288"/>
              <a:gd name="connsiteY20" fmla="*/ 177421 h 3007610"/>
              <a:gd name="connsiteX21" fmla="*/ 682924 w 3865288"/>
              <a:gd name="connsiteY21" fmla="*/ 0 h 3007610"/>
              <a:gd name="connsiteX0" fmla="*/ 296870 w 3865288"/>
              <a:gd name="connsiteY0" fmla="*/ 263283 h 3007610"/>
              <a:gd name="connsiteX1" fmla="*/ 1229426 w 3865288"/>
              <a:gd name="connsiteY1" fmla="*/ 364513 h 3007610"/>
              <a:gd name="connsiteX2" fmla="*/ 1461439 w 3865288"/>
              <a:gd name="connsiteY2" fmla="*/ 682388 h 3007610"/>
              <a:gd name="connsiteX3" fmla="*/ 2937058 w 3865288"/>
              <a:gd name="connsiteY3" fmla="*/ 854705 h 3007610"/>
              <a:gd name="connsiteX4" fmla="*/ 3289645 w 3865288"/>
              <a:gd name="connsiteY4" fmla="*/ 1194179 h 3007610"/>
              <a:gd name="connsiteX5" fmla="*/ 3597846 w 3865288"/>
              <a:gd name="connsiteY5" fmla="*/ 3007610 h 3007610"/>
              <a:gd name="connsiteX6" fmla="*/ 346298 w 3865288"/>
              <a:gd name="connsiteY6" fmla="*/ 2636865 h 3007610"/>
              <a:gd name="connsiteX7" fmla="*/ 0 w 3865288"/>
              <a:gd name="connsiteY7" fmla="*/ 502119 h 3007610"/>
              <a:gd name="connsiteX8" fmla="*/ 282628 w 3865288"/>
              <a:gd name="connsiteY8" fmla="*/ 498143 h 3007610"/>
              <a:gd name="connsiteX9" fmla="*/ 296870 w 3865288"/>
              <a:gd name="connsiteY9" fmla="*/ 263283 h 3007610"/>
              <a:gd name="connsiteX10" fmla="*/ 682924 w 3865288"/>
              <a:gd name="connsiteY10" fmla="*/ 0 h 3007610"/>
              <a:gd name="connsiteX11" fmla="*/ 1570028 w 3865288"/>
              <a:gd name="connsiteY11" fmla="*/ 109182 h 3007610"/>
              <a:gd name="connsiteX12" fmla="*/ 1829336 w 3865288"/>
              <a:gd name="connsiteY12" fmla="*/ 436728 h 3007610"/>
              <a:gd name="connsiteX13" fmla="*/ 3664960 w 3865288"/>
              <a:gd name="connsiteY13" fmla="*/ 668740 h 3007610"/>
              <a:gd name="connsiteX14" fmla="*/ 3856028 w 3865288"/>
              <a:gd name="connsiteY14" fmla="*/ 1009934 h 3007610"/>
              <a:gd name="connsiteX15" fmla="*/ 3612623 w 3865288"/>
              <a:gd name="connsiteY15" fmla="*/ 3007017 h 3007610"/>
              <a:gd name="connsiteX16" fmla="*/ 3487539 w 3865288"/>
              <a:gd name="connsiteY16" fmla="*/ 1084997 h 3007610"/>
              <a:gd name="connsiteX17" fmla="*/ 3255527 w 3865288"/>
              <a:gd name="connsiteY17" fmla="*/ 812041 h 3007610"/>
              <a:gd name="connsiteX18" fmla="*/ 1651915 w 3865288"/>
              <a:gd name="connsiteY18" fmla="*/ 614149 h 3007610"/>
              <a:gd name="connsiteX19" fmla="*/ 1372136 w 3865288"/>
              <a:gd name="connsiteY19" fmla="*/ 279779 h 3007610"/>
              <a:gd name="connsiteX20" fmla="*/ 662094 w 3865288"/>
              <a:gd name="connsiteY20" fmla="*/ 164013 h 3007610"/>
              <a:gd name="connsiteX21" fmla="*/ 682924 w 3865288"/>
              <a:gd name="connsiteY21" fmla="*/ 0 h 3007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865288" h="3007610">
                <a:moveTo>
                  <a:pt x="296870" y="263283"/>
                </a:moveTo>
                <a:lnTo>
                  <a:pt x="1229426" y="364513"/>
                </a:lnTo>
                <a:lnTo>
                  <a:pt x="1461439" y="682388"/>
                </a:lnTo>
                <a:lnTo>
                  <a:pt x="2937058" y="854705"/>
                </a:lnTo>
                <a:cubicBezTo>
                  <a:pt x="3245418" y="884374"/>
                  <a:pt x="3271508" y="1057167"/>
                  <a:pt x="3289645" y="1194179"/>
                </a:cubicBezTo>
                <a:lnTo>
                  <a:pt x="3597846" y="3007610"/>
                </a:lnTo>
                <a:lnTo>
                  <a:pt x="346298" y="2636865"/>
                </a:lnTo>
                <a:lnTo>
                  <a:pt x="0" y="502119"/>
                </a:lnTo>
                <a:lnTo>
                  <a:pt x="282628" y="498143"/>
                </a:lnTo>
                <a:lnTo>
                  <a:pt x="296870" y="263283"/>
                </a:lnTo>
                <a:close/>
                <a:moveTo>
                  <a:pt x="682924" y="0"/>
                </a:moveTo>
                <a:lnTo>
                  <a:pt x="1570028" y="109182"/>
                </a:lnTo>
                <a:lnTo>
                  <a:pt x="1829336" y="436728"/>
                </a:lnTo>
                <a:lnTo>
                  <a:pt x="3664960" y="668740"/>
                </a:lnTo>
                <a:cubicBezTo>
                  <a:pt x="3883700" y="698983"/>
                  <a:pt x="3875827" y="816690"/>
                  <a:pt x="3856028" y="1009934"/>
                </a:cubicBezTo>
                <a:lnTo>
                  <a:pt x="3612623" y="3007017"/>
                </a:lnTo>
                <a:lnTo>
                  <a:pt x="3487539" y="1084997"/>
                </a:lnTo>
                <a:cubicBezTo>
                  <a:pt x="3489715" y="954256"/>
                  <a:pt x="3444181" y="835439"/>
                  <a:pt x="3255527" y="812041"/>
                </a:cubicBezTo>
                <a:lnTo>
                  <a:pt x="1651915" y="614149"/>
                </a:lnTo>
                <a:lnTo>
                  <a:pt x="1372136" y="279779"/>
                </a:lnTo>
                <a:lnTo>
                  <a:pt x="662094" y="164013"/>
                </a:lnTo>
                <a:cubicBezTo>
                  <a:pt x="675742" y="104873"/>
                  <a:pt x="669276" y="59140"/>
                  <a:pt x="682924"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47" name="Arrow: Right 46">
            <a:extLst>
              <a:ext uri="{FF2B5EF4-FFF2-40B4-BE49-F238E27FC236}">
                <a16:creationId xmlns="" xmlns:a16="http://schemas.microsoft.com/office/drawing/2014/main" id="{E38287EC-10EB-4009-8B3E-53314FB19ECD}"/>
              </a:ext>
            </a:extLst>
          </p:cNvPr>
          <p:cNvSpPr/>
          <p:nvPr/>
        </p:nvSpPr>
        <p:spPr>
          <a:xfrm>
            <a:off x="2361688" y="2653571"/>
            <a:ext cx="626885" cy="414017"/>
          </a:xfrm>
          <a:prstGeom prst="rightArrow">
            <a:avLst>
              <a:gd name="adj1" fmla="val 50000"/>
              <a:gd name="adj2" fmla="val 81208"/>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Arrow: Right 47">
            <a:extLst>
              <a:ext uri="{FF2B5EF4-FFF2-40B4-BE49-F238E27FC236}">
                <a16:creationId xmlns="" xmlns:a16="http://schemas.microsoft.com/office/drawing/2014/main" id="{006ABD46-F77B-4688-9E6E-3AAE7EFB27BA}"/>
              </a:ext>
            </a:extLst>
          </p:cNvPr>
          <p:cNvSpPr/>
          <p:nvPr/>
        </p:nvSpPr>
        <p:spPr>
          <a:xfrm rot="10800000">
            <a:off x="6283144" y="2653571"/>
            <a:ext cx="626885" cy="414017"/>
          </a:xfrm>
          <a:prstGeom prst="rightArrow">
            <a:avLst>
              <a:gd name="adj1" fmla="val 50000"/>
              <a:gd name="adj2" fmla="val 81208"/>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타원 14">
            <a:extLst>
              <a:ext uri="{FF2B5EF4-FFF2-40B4-BE49-F238E27FC236}">
                <a16:creationId xmlns="" xmlns:a16="http://schemas.microsoft.com/office/drawing/2014/main" id="{82D8E5D8-14BB-44D7-82FA-C61401B6EED7}"/>
              </a:ext>
            </a:extLst>
          </p:cNvPr>
          <p:cNvSpPr/>
          <p:nvPr/>
        </p:nvSpPr>
        <p:spPr>
          <a:xfrm>
            <a:off x="1500166" y="4357694"/>
            <a:ext cx="291378" cy="388504"/>
          </a:xfrm>
          <a:prstGeom prst="ellipse">
            <a:avLst/>
          </a:prstGeom>
          <a:solidFill>
            <a:schemeClr val="accent3"/>
          </a:solidFill>
          <a:ln w="127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l-GR" altLang="ko-KR" sz="1400" b="1" dirty="0" smtClean="0"/>
              <a:t>1</a:t>
            </a:r>
            <a:endParaRPr lang="ko-KR" altLang="en-US" sz="1400" b="1" dirty="0"/>
          </a:p>
        </p:txBody>
      </p:sp>
      <p:sp>
        <p:nvSpPr>
          <p:cNvPr id="51" name="타원 21">
            <a:extLst>
              <a:ext uri="{FF2B5EF4-FFF2-40B4-BE49-F238E27FC236}">
                <a16:creationId xmlns="" xmlns:a16="http://schemas.microsoft.com/office/drawing/2014/main" id="{0AF86696-9232-44CA-98B0-28D8B347DAAE}"/>
              </a:ext>
            </a:extLst>
          </p:cNvPr>
          <p:cNvSpPr/>
          <p:nvPr/>
        </p:nvSpPr>
        <p:spPr>
          <a:xfrm>
            <a:off x="6777849" y="4413776"/>
            <a:ext cx="291378" cy="388504"/>
          </a:xfrm>
          <a:prstGeom prst="ellipse">
            <a:avLst/>
          </a:prstGeom>
          <a:solidFill>
            <a:schemeClr val="accent3"/>
          </a:solidFill>
          <a:ln w="127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l-GR" altLang="ko-KR" sz="1400" b="1" dirty="0" smtClean="0"/>
              <a:t>2</a:t>
            </a:r>
            <a:endParaRPr lang="ko-KR" altLang="en-US" sz="1400" b="1" dirty="0"/>
          </a:p>
        </p:txBody>
      </p:sp>
      <p:sp>
        <p:nvSpPr>
          <p:cNvPr id="52" name="텍스트 개체 틀 11">
            <a:extLst>
              <a:ext uri="{FF2B5EF4-FFF2-40B4-BE49-F238E27FC236}">
                <a16:creationId xmlns="" xmlns:a16="http://schemas.microsoft.com/office/drawing/2014/main" id="{75C45625-979B-495A-8015-2C6325BDCD1E}"/>
              </a:ext>
            </a:extLst>
          </p:cNvPr>
          <p:cNvSpPr txBox="1">
            <a:spLocks/>
          </p:cNvSpPr>
          <p:nvPr/>
        </p:nvSpPr>
        <p:spPr>
          <a:xfrm>
            <a:off x="1857356" y="4500570"/>
            <a:ext cx="1392947" cy="360040"/>
          </a:xfrm>
          <a:prstGeom prst="rect">
            <a:avLst/>
          </a:prstGeom>
        </p:spPr>
        <p:txBody>
          <a:bodyPr anchor="ct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l-GR" altLang="ko-KR" sz="1400" dirty="0" smtClean="0">
                <a:solidFill>
                  <a:schemeClr val="tx1">
                    <a:lumMod val="75000"/>
                    <a:lumOff val="25000"/>
                  </a:schemeClr>
                </a:solidFill>
              </a:rPr>
              <a:t>Η Κνωσός παλιά: Ο Μινωικός Πολιτισμός</a:t>
            </a:r>
            <a:endParaRPr lang="ko-KR" altLang="en-US" sz="1400" dirty="0">
              <a:solidFill>
                <a:schemeClr val="tx1">
                  <a:lumMod val="75000"/>
                  <a:lumOff val="25000"/>
                </a:schemeClr>
              </a:solidFill>
            </a:endParaRPr>
          </a:p>
        </p:txBody>
      </p:sp>
      <p:sp>
        <p:nvSpPr>
          <p:cNvPr id="54" name="텍스트 개체 틀 18">
            <a:extLst>
              <a:ext uri="{FF2B5EF4-FFF2-40B4-BE49-F238E27FC236}">
                <a16:creationId xmlns="" xmlns:a16="http://schemas.microsoft.com/office/drawing/2014/main" id="{A6409896-8E3C-4923-8938-318D4A18556D}"/>
              </a:ext>
            </a:extLst>
          </p:cNvPr>
          <p:cNvSpPr txBox="1">
            <a:spLocks/>
          </p:cNvSpPr>
          <p:nvPr/>
        </p:nvSpPr>
        <p:spPr>
          <a:xfrm>
            <a:off x="7085556" y="4428008"/>
            <a:ext cx="1772724" cy="360040"/>
          </a:xfrm>
          <a:prstGeom prst="rect">
            <a:avLst/>
          </a:prstGeom>
        </p:spPr>
        <p:txBody>
          <a:bodyPr anchor="ct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l-GR" altLang="ko-KR" sz="1400" dirty="0" smtClean="0">
                <a:solidFill>
                  <a:schemeClr val="tx1">
                    <a:lumMod val="75000"/>
                    <a:lumOff val="25000"/>
                  </a:schemeClr>
                </a:solidFill>
              </a:rPr>
              <a:t>Η Κνωσός σήμερα:   Τα απομεινάρια του Μινωικού πολιτισμού</a:t>
            </a:r>
            <a:endParaRPr lang="ko-KR" altLang="en-US" sz="1400" dirty="0">
              <a:solidFill>
                <a:schemeClr val="tx1">
                  <a:lumMod val="75000"/>
                  <a:lumOff val="25000"/>
                </a:schemeClr>
              </a:solidFill>
            </a:endParaRPr>
          </a:p>
        </p:txBody>
      </p:sp>
      <p:sp>
        <p:nvSpPr>
          <p:cNvPr id="58" name="57 - Ορθογώνιο"/>
          <p:cNvSpPr/>
          <p:nvPr/>
        </p:nvSpPr>
        <p:spPr>
          <a:xfrm>
            <a:off x="0" y="0"/>
            <a:ext cx="1142976" cy="685800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59" name="Picture 8" descr="Monitor lcd png 1 » PNG Image"/>
          <p:cNvPicPr>
            <a:picLocks noChangeAspect="1" noChangeArrowheads="1"/>
          </p:cNvPicPr>
          <p:nvPr/>
        </p:nvPicPr>
        <p:blipFill>
          <a:blip r:embed="rId3"/>
          <a:srcRect/>
          <a:stretch>
            <a:fillRect/>
          </a:stretch>
        </p:blipFill>
        <p:spPr bwMode="auto">
          <a:xfrm>
            <a:off x="0" y="1000108"/>
            <a:ext cx="1095356" cy="1095356"/>
          </a:xfrm>
          <a:prstGeom prst="rect">
            <a:avLst/>
          </a:prstGeom>
          <a:noFill/>
        </p:spPr>
      </p:pic>
      <p:sp>
        <p:nvSpPr>
          <p:cNvPr id="62" name="61 - TextBox"/>
          <p:cNvSpPr txBox="1"/>
          <p:nvPr/>
        </p:nvSpPr>
        <p:spPr>
          <a:xfrm>
            <a:off x="3071802" y="571480"/>
            <a:ext cx="3643338" cy="646331"/>
          </a:xfrm>
          <a:prstGeom prst="rect">
            <a:avLst/>
          </a:prstGeom>
          <a:noFill/>
        </p:spPr>
        <p:txBody>
          <a:bodyPr wrap="square" rtlCol="0">
            <a:spAutoFit/>
          </a:bodyPr>
          <a:lstStyle/>
          <a:p>
            <a:r>
              <a:rPr lang="el-GR" sz="3600" b="1" dirty="0" smtClean="0">
                <a:latin typeface="+mj-lt"/>
              </a:rPr>
              <a:t>Περιεχόμενα</a:t>
            </a:r>
            <a:r>
              <a:rPr lang="el-GR" sz="3600" b="1" dirty="0" smtClean="0"/>
              <a:t> Ε.Υ.</a:t>
            </a:r>
            <a:endParaRPr lang="el-GR" sz="3600" b="1" dirty="0"/>
          </a:p>
        </p:txBody>
      </p:sp>
      <p:sp>
        <p:nvSpPr>
          <p:cNvPr id="63" name="Freeform: Shape 48">
            <a:extLst>
              <a:ext uri="{FF2B5EF4-FFF2-40B4-BE49-F238E27FC236}">
                <a16:creationId xmlns="" xmlns:a16="http://schemas.microsoft.com/office/drawing/2014/main" id="{6B37BB72-CDFC-4E57-A92B-F7876BDD29AF}"/>
              </a:ext>
            </a:extLst>
          </p:cNvPr>
          <p:cNvSpPr/>
          <p:nvPr/>
        </p:nvSpPr>
        <p:spPr>
          <a:xfrm rot="5796497">
            <a:off x="-1435043" y="3573543"/>
            <a:ext cx="3718643" cy="571536"/>
          </a:xfrm>
          <a:custGeom>
            <a:avLst/>
            <a:gdLst>
              <a:gd name="connsiteX0" fmla="*/ 6429118 w 8066757"/>
              <a:gd name="connsiteY0" fmla="*/ 0 h 1492361"/>
              <a:gd name="connsiteX1" fmla="*/ 6436506 w 8066757"/>
              <a:gd name="connsiteY1" fmla="*/ 0 h 1492361"/>
              <a:gd name="connsiteX2" fmla="*/ 6746799 w 8066757"/>
              <a:gd name="connsiteY2" fmla="*/ 187930 h 1492361"/>
              <a:gd name="connsiteX3" fmla="*/ 6862235 w 8066757"/>
              <a:gd name="connsiteY3" fmla="*/ 556403 h 1492361"/>
              <a:gd name="connsiteX4" fmla="*/ 7031696 w 8066757"/>
              <a:gd name="connsiteY4" fmla="*/ 899942 h 1492361"/>
              <a:gd name="connsiteX5" fmla="*/ 8039686 w 8066757"/>
              <a:gd name="connsiteY5" fmla="*/ 376323 h 1492361"/>
              <a:gd name="connsiteX6" fmla="*/ 8062311 w 8066757"/>
              <a:gd name="connsiteY6" fmla="*/ 376784 h 1492361"/>
              <a:gd name="connsiteX7" fmla="*/ 8061849 w 8066757"/>
              <a:gd name="connsiteY7" fmla="*/ 399410 h 1492361"/>
              <a:gd name="connsiteX8" fmla="*/ 7701227 w 8066757"/>
              <a:gd name="connsiteY8" fmla="*/ 692157 h 1492361"/>
              <a:gd name="connsiteX9" fmla="*/ 7025693 w 8066757"/>
              <a:gd name="connsiteY9" fmla="*/ 931340 h 1492361"/>
              <a:gd name="connsiteX10" fmla="*/ 6830375 w 8066757"/>
              <a:gd name="connsiteY10" fmla="*/ 562406 h 1492361"/>
              <a:gd name="connsiteX11" fmla="*/ 6436044 w 8066757"/>
              <a:gd name="connsiteY11" fmla="*/ 31860 h 1492361"/>
              <a:gd name="connsiteX12" fmla="*/ 6429118 w 8066757"/>
              <a:gd name="connsiteY12" fmla="*/ 31860 h 1492361"/>
              <a:gd name="connsiteX13" fmla="*/ 5531023 w 8066757"/>
              <a:gd name="connsiteY13" fmla="*/ 615507 h 1492361"/>
              <a:gd name="connsiteX14" fmla="*/ 5402196 w 8066757"/>
              <a:gd name="connsiteY14" fmla="*/ 747566 h 1492361"/>
              <a:gd name="connsiteX15" fmla="*/ 5233659 w 8066757"/>
              <a:gd name="connsiteY15" fmla="*/ 924877 h 1492361"/>
              <a:gd name="connsiteX16" fmla="*/ 4491172 w 8066757"/>
              <a:gd name="connsiteY16" fmla="*/ 1492361 h 1492361"/>
              <a:gd name="connsiteX17" fmla="*/ 4450538 w 8066757"/>
              <a:gd name="connsiteY17" fmla="*/ 1488205 h 1492361"/>
              <a:gd name="connsiteX18" fmla="*/ 4212278 w 8066757"/>
              <a:gd name="connsiteY18" fmla="*/ 1137279 h 1492361"/>
              <a:gd name="connsiteX19" fmla="*/ 3986946 w 8066757"/>
              <a:gd name="connsiteY19" fmla="*/ 732328 h 1492361"/>
              <a:gd name="connsiteX20" fmla="*/ 3125329 w 8066757"/>
              <a:gd name="connsiteY20" fmla="*/ 736022 h 1492361"/>
              <a:gd name="connsiteX21" fmla="*/ 2179674 w 8066757"/>
              <a:gd name="connsiteY21" fmla="*/ 964586 h 1492361"/>
              <a:gd name="connsiteX22" fmla="*/ 2167669 w 8066757"/>
              <a:gd name="connsiteY22" fmla="*/ 967818 h 1492361"/>
              <a:gd name="connsiteX23" fmla="*/ 2162920 w 8066757"/>
              <a:gd name="connsiteY23" fmla="*/ 967219 h 1492361"/>
              <a:gd name="connsiteX24" fmla="*/ 1937103 w 8066757"/>
              <a:gd name="connsiteY24" fmla="*/ 1017532 h 1492361"/>
              <a:gd name="connsiteX25" fmla="*/ 1131288 w 8066757"/>
              <a:gd name="connsiteY25" fmla="*/ 1091470 h 1492361"/>
              <a:gd name="connsiteX26" fmla="*/ 824583 w 8066757"/>
              <a:gd name="connsiteY26" fmla="*/ 1080040 h 1492361"/>
              <a:gd name="connsiteX27" fmla="*/ 32698 w 8066757"/>
              <a:gd name="connsiteY27" fmla="*/ 856486 h 1492361"/>
              <a:gd name="connsiteX28" fmla="*/ 0 w 8066757"/>
              <a:gd name="connsiteY28" fmla="*/ 826785 h 1492361"/>
              <a:gd name="connsiteX29" fmla="*/ 826488 w 8066757"/>
              <a:gd name="connsiteY29" fmla="*/ 1051465 h 1492361"/>
              <a:gd name="connsiteX30" fmla="*/ 1856393 w 8066757"/>
              <a:gd name="connsiteY30" fmla="*/ 1002843 h 1492361"/>
              <a:gd name="connsiteX31" fmla="*/ 2155932 w 8066757"/>
              <a:gd name="connsiteY31" fmla="*/ 939216 h 1492361"/>
              <a:gd name="connsiteX32" fmla="*/ 2158895 w 8066757"/>
              <a:gd name="connsiteY32" fmla="*/ 936882 h 1492361"/>
              <a:gd name="connsiteX33" fmla="*/ 2170900 w 8066757"/>
              <a:gd name="connsiteY33" fmla="*/ 933649 h 1492361"/>
              <a:gd name="connsiteX34" fmla="*/ 3119788 w 8066757"/>
              <a:gd name="connsiteY34" fmla="*/ 704624 h 1492361"/>
              <a:gd name="connsiteX35" fmla="*/ 4005416 w 8066757"/>
              <a:gd name="connsiteY35" fmla="*/ 706009 h 1492361"/>
              <a:gd name="connsiteX36" fmla="*/ 4243215 w 8066757"/>
              <a:gd name="connsiteY36" fmla="*/ 1128044 h 1492361"/>
              <a:gd name="connsiteX37" fmla="*/ 4457003 w 8066757"/>
              <a:gd name="connsiteY37" fmla="*/ 1456807 h 1492361"/>
              <a:gd name="connsiteX38" fmla="*/ 4821782 w 8066757"/>
              <a:gd name="connsiteY38" fmla="*/ 1291964 h 1492361"/>
              <a:gd name="connsiteX39" fmla="*/ 5210110 w 8066757"/>
              <a:gd name="connsiteY39" fmla="*/ 903636 h 1492361"/>
              <a:gd name="connsiteX40" fmla="*/ 5380032 w 8066757"/>
              <a:gd name="connsiteY40" fmla="*/ 724940 h 1492361"/>
              <a:gd name="connsiteX41" fmla="*/ 5507935 w 8066757"/>
              <a:gd name="connsiteY41" fmla="*/ 593804 h 1492361"/>
              <a:gd name="connsiteX42" fmla="*/ 6429118 w 8066757"/>
              <a:gd name="connsiteY42" fmla="*/ 0 h 1492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8066757" h="1492361">
                <a:moveTo>
                  <a:pt x="6429118" y="0"/>
                </a:moveTo>
                <a:cubicBezTo>
                  <a:pt x="6431426" y="0"/>
                  <a:pt x="6434197" y="0"/>
                  <a:pt x="6436506" y="0"/>
                </a:cubicBezTo>
                <a:cubicBezTo>
                  <a:pt x="6575030" y="1847"/>
                  <a:pt x="6676152" y="63259"/>
                  <a:pt x="6746799" y="187930"/>
                </a:cubicBezTo>
                <a:cubicBezTo>
                  <a:pt x="6806826" y="294132"/>
                  <a:pt x="6836377" y="433579"/>
                  <a:pt x="6862235" y="556403"/>
                </a:cubicBezTo>
                <a:cubicBezTo>
                  <a:pt x="6899175" y="731405"/>
                  <a:pt x="6931035" y="882396"/>
                  <a:pt x="7031696" y="899942"/>
                </a:cubicBezTo>
                <a:cubicBezTo>
                  <a:pt x="7425565" y="970127"/>
                  <a:pt x="8033683" y="382325"/>
                  <a:pt x="8039686" y="376323"/>
                </a:cubicBezTo>
                <a:cubicBezTo>
                  <a:pt x="8046151" y="370320"/>
                  <a:pt x="8056309" y="370320"/>
                  <a:pt x="8062311" y="376784"/>
                </a:cubicBezTo>
                <a:cubicBezTo>
                  <a:pt x="8068314" y="383249"/>
                  <a:pt x="8068314" y="393407"/>
                  <a:pt x="8061849" y="399410"/>
                </a:cubicBezTo>
                <a:cubicBezTo>
                  <a:pt x="8060465" y="400795"/>
                  <a:pt x="7904857" y="552248"/>
                  <a:pt x="7701227" y="692157"/>
                </a:cubicBezTo>
                <a:cubicBezTo>
                  <a:pt x="7426026" y="881934"/>
                  <a:pt x="7198848" y="962278"/>
                  <a:pt x="7025693" y="931340"/>
                </a:cubicBezTo>
                <a:cubicBezTo>
                  <a:pt x="6903330" y="909638"/>
                  <a:pt x="6869623" y="748489"/>
                  <a:pt x="6830375" y="562406"/>
                </a:cubicBezTo>
                <a:cubicBezTo>
                  <a:pt x="6778198" y="315372"/>
                  <a:pt x="6719556" y="35555"/>
                  <a:pt x="6436044" y="31860"/>
                </a:cubicBezTo>
                <a:cubicBezTo>
                  <a:pt x="6433735" y="31860"/>
                  <a:pt x="6431426" y="31860"/>
                  <a:pt x="6429118" y="31860"/>
                </a:cubicBezTo>
                <a:cubicBezTo>
                  <a:pt x="6085579" y="31860"/>
                  <a:pt x="5752199" y="382787"/>
                  <a:pt x="5531023" y="615507"/>
                </a:cubicBezTo>
                <a:cubicBezTo>
                  <a:pt x="5482078" y="667222"/>
                  <a:pt x="5439597" y="711550"/>
                  <a:pt x="5402196" y="747566"/>
                </a:cubicBezTo>
                <a:cubicBezTo>
                  <a:pt x="5356021" y="791432"/>
                  <a:pt x="5299226" y="853306"/>
                  <a:pt x="5233659" y="924877"/>
                </a:cubicBezTo>
                <a:cubicBezTo>
                  <a:pt x="5012021" y="1167293"/>
                  <a:pt x="4712809" y="1492361"/>
                  <a:pt x="4491172" y="1492361"/>
                </a:cubicBezTo>
                <a:cubicBezTo>
                  <a:pt x="4477319" y="1492361"/>
                  <a:pt x="4463467" y="1490976"/>
                  <a:pt x="4450538" y="1488205"/>
                </a:cubicBezTo>
                <a:cubicBezTo>
                  <a:pt x="4313861" y="1460501"/>
                  <a:pt x="4264455" y="1303507"/>
                  <a:pt x="4212278" y="1137279"/>
                </a:cubicBezTo>
                <a:cubicBezTo>
                  <a:pt x="4162871" y="980286"/>
                  <a:pt x="4112079" y="817751"/>
                  <a:pt x="3986946" y="732328"/>
                </a:cubicBezTo>
                <a:cubicBezTo>
                  <a:pt x="3867815" y="651061"/>
                  <a:pt x="3577839" y="652446"/>
                  <a:pt x="3125329" y="736022"/>
                </a:cubicBezTo>
                <a:cubicBezTo>
                  <a:pt x="2755470" y="804823"/>
                  <a:pt x="2366681" y="912871"/>
                  <a:pt x="2179674" y="964586"/>
                </a:cubicBezTo>
                <a:lnTo>
                  <a:pt x="2167669" y="967818"/>
                </a:lnTo>
                <a:lnTo>
                  <a:pt x="2162920" y="967219"/>
                </a:lnTo>
                <a:lnTo>
                  <a:pt x="1937103" y="1017532"/>
                </a:lnTo>
                <a:cubicBezTo>
                  <a:pt x="1679214" y="1065753"/>
                  <a:pt x="1399893" y="1091470"/>
                  <a:pt x="1131288" y="1091470"/>
                </a:cubicBezTo>
                <a:cubicBezTo>
                  <a:pt x="1026513" y="1091470"/>
                  <a:pt x="923643" y="1087660"/>
                  <a:pt x="824583" y="1080040"/>
                </a:cubicBezTo>
                <a:cubicBezTo>
                  <a:pt x="460966" y="1051465"/>
                  <a:pt x="188432" y="973598"/>
                  <a:pt x="32698" y="856486"/>
                </a:cubicBezTo>
                <a:lnTo>
                  <a:pt x="0" y="826785"/>
                </a:lnTo>
                <a:cubicBezTo>
                  <a:pt x="251503" y="1005647"/>
                  <a:pt x="542995" y="1021892"/>
                  <a:pt x="826488" y="1051465"/>
                </a:cubicBezTo>
                <a:cubicBezTo>
                  <a:pt x="1154386" y="1077183"/>
                  <a:pt x="1520860" y="1058966"/>
                  <a:pt x="1856393" y="1002843"/>
                </a:cubicBezTo>
                <a:lnTo>
                  <a:pt x="2155932" y="939216"/>
                </a:lnTo>
                <a:lnTo>
                  <a:pt x="2158895" y="936882"/>
                </a:lnTo>
                <a:lnTo>
                  <a:pt x="2170900" y="933649"/>
                </a:lnTo>
                <a:cubicBezTo>
                  <a:pt x="2358370" y="881473"/>
                  <a:pt x="2748082" y="773424"/>
                  <a:pt x="3119788" y="704624"/>
                </a:cubicBezTo>
                <a:cubicBezTo>
                  <a:pt x="3581072" y="619201"/>
                  <a:pt x="3878897" y="620124"/>
                  <a:pt x="4005416" y="706009"/>
                </a:cubicBezTo>
                <a:cubicBezTo>
                  <a:pt x="4139784" y="797434"/>
                  <a:pt x="4194732" y="972898"/>
                  <a:pt x="4243215" y="1128044"/>
                </a:cubicBezTo>
                <a:cubicBezTo>
                  <a:pt x="4294468" y="1291964"/>
                  <a:pt x="4338796" y="1433258"/>
                  <a:pt x="4457003" y="1456807"/>
                </a:cubicBezTo>
                <a:cubicBezTo>
                  <a:pt x="4547505" y="1474815"/>
                  <a:pt x="4666635" y="1421253"/>
                  <a:pt x="4821782" y="1291964"/>
                </a:cubicBezTo>
                <a:cubicBezTo>
                  <a:pt x="4957073" y="1179297"/>
                  <a:pt x="5097444" y="1026460"/>
                  <a:pt x="5210110" y="903636"/>
                </a:cubicBezTo>
                <a:cubicBezTo>
                  <a:pt x="5276140" y="832065"/>
                  <a:pt x="5332934" y="769730"/>
                  <a:pt x="5380032" y="724940"/>
                </a:cubicBezTo>
                <a:cubicBezTo>
                  <a:pt x="5416971" y="689848"/>
                  <a:pt x="5458991" y="645520"/>
                  <a:pt x="5507935" y="593804"/>
                </a:cubicBezTo>
                <a:cubicBezTo>
                  <a:pt x="5732806" y="356930"/>
                  <a:pt x="6071727" y="0"/>
                  <a:pt x="6429118" y="0"/>
                </a:cubicBezTo>
                <a:close/>
              </a:path>
            </a:pathLst>
          </a:custGeom>
          <a:solidFill>
            <a:schemeClr val="accent5"/>
          </a:solidFill>
          <a:ln w="7072" cap="flat">
            <a:noFill/>
            <a:prstDash val="solid"/>
            <a:miter/>
          </a:ln>
        </p:spPr>
        <p:txBody>
          <a:bodyPr wrap="square" rtlCol="0" anchor="ctr">
            <a:noAutofit/>
          </a:bodyPr>
          <a:lstStyle/>
          <a:p>
            <a:endParaRPr lang="en-US" dirty="0"/>
          </a:p>
        </p:txBody>
      </p:sp>
      <p:pic>
        <p:nvPicPr>
          <p:cNvPr id="64" name="Picture 2" descr="Mouse icon - Transparent PNG &amp; SVG vector file"/>
          <p:cNvPicPr>
            <a:picLocks noChangeAspect="1" noChangeArrowheads="1"/>
          </p:cNvPicPr>
          <p:nvPr/>
        </p:nvPicPr>
        <p:blipFill>
          <a:blip r:embed="rId4" cstate="print"/>
          <a:srcRect/>
          <a:stretch>
            <a:fillRect/>
          </a:stretch>
        </p:blipFill>
        <p:spPr bwMode="auto">
          <a:xfrm>
            <a:off x="142844" y="5500702"/>
            <a:ext cx="857224" cy="857224"/>
          </a:xfrm>
          <a:prstGeom prst="rect">
            <a:avLst/>
          </a:prstGeom>
          <a:noFill/>
        </p:spPr>
      </p:pic>
      <p:cxnSp>
        <p:nvCxnSpPr>
          <p:cNvPr id="65" name="64 - Ευθεία γραμμή σύνδεσης"/>
          <p:cNvCxnSpPr/>
          <p:nvPr/>
        </p:nvCxnSpPr>
        <p:spPr>
          <a:xfrm>
            <a:off x="2000232" y="1214422"/>
            <a:ext cx="5786478" cy="1588"/>
          </a:xfrm>
          <a:prstGeom prst="line">
            <a:avLst/>
          </a:prstGeom>
        </p:spPr>
        <p:style>
          <a:lnRef idx="1">
            <a:schemeClr val="accent1"/>
          </a:lnRef>
          <a:fillRef idx="0">
            <a:schemeClr val="accent1"/>
          </a:fillRef>
          <a:effectRef idx="0">
            <a:schemeClr val="accent1"/>
          </a:effectRef>
          <a:fontRef idx="minor">
            <a:schemeClr val="tx1"/>
          </a:fontRef>
        </p:style>
      </p:cxnSp>
      <p:sp>
        <p:nvSpPr>
          <p:cNvPr id="55" name="54 - TextBox"/>
          <p:cNvSpPr txBox="1"/>
          <p:nvPr/>
        </p:nvSpPr>
        <p:spPr>
          <a:xfrm rot="18635393">
            <a:off x="1223041" y="2959828"/>
            <a:ext cx="857256" cy="369332"/>
          </a:xfrm>
          <a:prstGeom prst="rect">
            <a:avLst/>
          </a:prstGeom>
          <a:noFill/>
        </p:spPr>
        <p:txBody>
          <a:bodyPr wrap="square" rtlCol="0">
            <a:spAutoFit/>
          </a:bodyPr>
          <a:lstStyle/>
          <a:p>
            <a:r>
              <a:rPr lang="el-GR" dirty="0" smtClean="0"/>
              <a:t>Α.Π.Σ.</a:t>
            </a:r>
            <a:endParaRPr lang="el-GR" dirty="0"/>
          </a:p>
        </p:txBody>
      </p:sp>
      <p:sp>
        <p:nvSpPr>
          <p:cNvPr id="56" name="55 - TextBox"/>
          <p:cNvSpPr txBox="1"/>
          <p:nvPr/>
        </p:nvSpPr>
        <p:spPr>
          <a:xfrm rot="2802691">
            <a:off x="7169987" y="2929702"/>
            <a:ext cx="1143008" cy="369332"/>
          </a:xfrm>
          <a:prstGeom prst="rect">
            <a:avLst/>
          </a:prstGeom>
          <a:noFill/>
        </p:spPr>
        <p:txBody>
          <a:bodyPr wrap="square" rtlCol="0">
            <a:spAutoFit/>
          </a:bodyPr>
          <a:lstStyle/>
          <a:p>
            <a:r>
              <a:rPr lang="el-GR" dirty="0" smtClean="0"/>
              <a:t>Δ.Ε.Π.Π.Σ</a:t>
            </a:r>
            <a:endParaRPr lang="el-GR" dirty="0"/>
          </a:p>
        </p:txBody>
      </p:sp>
      <p:sp>
        <p:nvSpPr>
          <p:cNvPr id="60" name="59 - Ορθογώνιο"/>
          <p:cNvSpPr/>
          <p:nvPr/>
        </p:nvSpPr>
        <p:spPr>
          <a:xfrm>
            <a:off x="1785918" y="5072074"/>
            <a:ext cx="1785950" cy="1143008"/>
          </a:xfrm>
          <a:prstGeom prst="rect">
            <a:avLst/>
          </a:prstGeom>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102402" name="Picture 2" descr="Κνωσός | Κνωσός | Ο Τόπος μας | Δήμος Ηρακλείου"/>
          <p:cNvPicPr>
            <a:picLocks noChangeAspect="1" noChangeArrowheads="1"/>
          </p:cNvPicPr>
          <p:nvPr/>
        </p:nvPicPr>
        <p:blipFill>
          <a:blip r:embed="rId5"/>
          <a:srcRect/>
          <a:stretch>
            <a:fillRect/>
          </a:stretch>
        </p:blipFill>
        <p:spPr bwMode="auto">
          <a:xfrm>
            <a:off x="2000232" y="5143512"/>
            <a:ext cx="1415003" cy="981069"/>
          </a:xfrm>
          <a:prstGeom prst="rect">
            <a:avLst/>
          </a:prstGeom>
          <a:noFill/>
        </p:spPr>
      </p:pic>
      <p:sp>
        <p:nvSpPr>
          <p:cNvPr id="66" name="65 - Ορθογώνιο"/>
          <p:cNvSpPr/>
          <p:nvPr/>
        </p:nvSpPr>
        <p:spPr>
          <a:xfrm>
            <a:off x="7072330" y="5072074"/>
            <a:ext cx="1785950" cy="1143008"/>
          </a:xfrm>
          <a:prstGeom prst="rect">
            <a:avLst/>
          </a:prstGeom>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102404" name="Picture 4" descr="Εκδρομή στο ανάκτορο Κνωσός - Balos Travel"/>
          <p:cNvPicPr>
            <a:picLocks noChangeAspect="1" noChangeArrowheads="1"/>
          </p:cNvPicPr>
          <p:nvPr/>
        </p:nvPicPr>
        <p:blipFill>
          <a:blip r:embed="rId6" cstate="print"/>
          <a:srcRect/>
          <a:stretch>
            <a:fillRect/>
          </a:stretch>
        </p:blipFill>
        <p:spPr bwMode="auto">
          <a:xfrm>
            <a:off x="7286644" y="5143512"/>
            <a:ext cx="1428760" cy="1000132"/>
          </a:xfrm>
          <a:prstGeom prst="rect">
            <a:avLst/>
          </a:prstGeom>
          <a:noFill/>
        </p:spPr>
      </p:pic>
    </p:spTree>
    <p:extLst>
      <p:ext uri="{BB962C8B-B14F-4D97-AF65-F5344CB8AC3E}">
        <p14:creationId xmlns="" xmlns:p14="http://schemas.microsoft.com/office/powerpoint/2010/main" val="3794804899"/>
      </p:ext>
    </p:extLst>
  </p:cSld>
  <p:clrMapOvr>
    <a:masterClrMapping/>
  </p:clrMapOvr>
  <p:transition>
    <p:wedg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lstStyle/>
          <a:p>
            <a:endParaRPr lang="el-GR" dirty="0"/>
          </a:p>
        </p:txBody>
      </p:sp>
      <p:sp>
        <p:nvSpPr>
          <p:cNvPr id="3" name="2 - Υπότιτλος"/>
          <p:cNvSpPr>
            <a:spLocks noGrp="1"/>
          </p:cNvSpPr>
          <p:nvPr>
            <p:ph type="subTitle" idx="1"/>
          </p:nvPr>
        </p:nvSpPr>
        <p:spPr/>
        <p:txBody>
          <a:bodyPr/>
          <a:lstStyle/>
          <a:p>
            <a:endParaRPr lang="el-GR"/>
          </a:p>
        </p:txBody>
      </p:sp>
      <p:pic>
        <p:nvPicPr>
          <p:cNvPr id="11286" name="Picture 22" descr="Beige Background - PowerPoint Backgrounds for Free PowerPoint Templates"/>
          <p:cNvPicPr>
            <a:picLocks noChangeAspect="1" noChangeArrowheads="1"/>
          </p:cNvPicPr>
          <p:nvPr/>
        </p:nvPicPr>
        <p:blipFill>
          <a:blip r:embed="rId3"/>
          <a:srcRect/>
          <a:stretch>
            <a:fillRect/>
          </a:stretch>
        </p:blipFill>
        <p:spPr bwMode="auto">
          <a:xfrm>
            <a:off x="0" y="0"/>
            <a:ext cx="9144000" cy="6858000"/>
          </a:xfrm>
          <a:prstGeom prst="rect">
            <a:avLst/>
          </a:prstGeom>
          <a:noFill/>
        </p:spPr>
      </p:pic>
      <p:sp>
        <p:nvSpPr>
          <p:cNvPr id="14" name="Τίτλος 1"/>
          <p:cNvSpPr txBox="1">
            <a:spLocks/>
          </p:cNvSpPr>
          <p:nvPr/>
        </p:nvSpPr>
        <p:spPr>
          <a:xfrm>
            <a:off x="1500166" y="500042"/>
            <a:ext cx="7199240" cy="765652"/>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l-GR" sz="3600" b="1" i="0" u="none" strike="noStrike" kern="1200" cap="none" spc="0" normalizeH="0" baseline="0" noProof="0" dirty="0" smtClean="0">
                <a:ln>
                  <a:noFill/>
                </a:ln>
                <a:solidFill>
                  <a:schemeClr val="tx1"/>
                </a:solidFill>
                <a:effectLst/>
                <a:uLnTx/>
                <a:uFillTx/>
                <a:latin typeface="+mj-lt"/>
                <a:ea typeface="+mj-ea"/>
                <a:cs typeface="+mj-cs"/>
              </a:rPr>
              <a:t> Τεχνολογικά</a:t>
            </a:r>
            <a:r>
              <a:rPr kumimoji="0" lang="el-GR" sz="3600" b="1" i="0" u="none" strike="noStrike" kern="1200" cap="none" spc="0" normalizeH="0" noProof="0" dirty="0" smtClean="0">
                <a:ln>
                  <a:noFill/>
                </a:ln>
                <a:solidFill>
                  <a:schemeClr val="tx1"/>
                </a:solidFill>
                <a:effectLst/>
                <a:uLnTx/>
                <a:uFillTx/>
                <a:latin typeface="+mj-lt"/>
                <a:ea typeface="+mj-ea"/>
                <a:cs typeface="+mj-cs"/>
              </a:rPr>
              <a:t> μέσα</a:t>
            </a:r>
            <a:r>
              <a:rPr kumimoji="0" lang="en-US" sz="3600" b="1" i="0" u="none" strike="noStrike" kern="1200" cap="none" spc="0" normalizeH="0" noProof="0" dirty="0" smtClean="0">
                <a:ln>
                  <a:noFill/>
                </a:ln>
                <a:solidFill>
                  <a:schemeClr val="tx1"/>
                </a:solidFill>
                <a:effectLst/>
                <a:uLnTx/>
                <a:uFillTx/>
                <a:latin typeface="+mj-lt"/>
                <a:ea typeface="+mj-ea"/>
                <a:cs typeface="+mj-cs"/>
              </a:rPr>
              <a:t> 1/2</a:t>
            </a:r>
            <a:endParaRPr kumimoji="0" lang="el-GR" sz="3600" b="1" i="0" u="none" strike="noStrike" kern="1200" cap="none" spc="0" normalizeH="0" baseline="0" noProof="0" dirty="0">
              <a:ln>
                <a:noFill/>
              </a:ln>
              <a:solidFill>
                <a:schemeClr val="tx1"/>
              </a:solidFill>
              <a:effectLst/>
              <a:uLnTx/>
              <a:uFillTx/>
              <a:latin typeface="+mj-lt"/>
              <a:ea typeface="+mj-ea"/>
              <a:cs typeface="+mj-cs"/>
            </a:endParaRPr>
          </a:p>
        </p:txBody>
      </p:sp>
      <p:cxnSp>
        <p:nvCxnSpPr>
          <p:cNvPr id="10" name="9 - Ευθεία γραμμή σύνδεσης"/>
          <p:cNvCxnSpPr/>
          <p:nvPr/>
        </p:nvCxnSpPr>
        <p:spPr>
          <a:xfrm>
            <a:off x="2714612" y="1285860"/>
            <a:ext cx="4857784" cy="1588"/>
          </a:xfrm>
          <a:prstGeom prst="line">
            <a:avLst/>
          </a:prstGeom>
        </p:spPr>
        <p:style>
          <a:lnRef idx="1">
            <a:schemeClr val="accent1"/>
          </a:lnRef>
          <a:fillRef idx="0">
            <a:schemeClr val="accent1"/>
          </a:fillRef>
          <a:effectRef idx="0">
            <a:schemeClr val="accent1"/>
          </a:effectRef>
          <a:fontRef idx="minor">
            <a:schemeClr val="tx1"/>
          </a:fontRef>
        </p:style>
      </p:cxnSp>
      <p:sp>
        <p:nvSpPr>
          <p:cNvPr id="7" name="6 - Ορθογώνιο"/>
          <p:cNvSpPr/>
          <p:nvPr/>
        </p:nvSpPr>
        <p:spPr>
          <a:xfrm>
            <a:off x="0" y="0"/>
            <a:ext cx="1142976" cy="685800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8" name="Picture 8" descr="Monitor lcd png 1 » PNG Image"/>
          <p:cNvPicPr>
            <a:picLocks noChangeAspect="1" noChangeArrowheads="1"/>
          </p:cNvPicPr>
          <p:nvPr/>
        </p:nvPicPr>
        <p:blipFill>
          <a:blip r:embed="rId4"/>
          <a:srcRect/>
          <a:stretch>
            <a:fillRect/>
          </a:stretch>
        </p:blipFill>
        <p:spPr bwMode="auto">
          <a:xfrm>
            <a:off x="0" y="1000108"/>
            <a:ext cx="1095356" cy="1095356"/>
          </a:xfrm>
          <a:prstGeom prst="rect">
            <a:avLst/>
          </a:prstGeom>
          <a:noFill/>
        </p:spPr>
      </p:pic>
      <p:sp>
        <p:nvSpPr>
          <p:cNvPr id="9" name="Freeform: Shape 48">
            <a:extLst>
              <a:ext uri="{FF2B5EF4-FFF2-40B4-BE49-F238E27FC236}">
                <a16:creationId xmlns="" xmlns:a16="http://schemas.microsoft.com/office/drawing/2014/main" id="{6B37BB72-CDFC-4E57-A92B-F7876BDD29AF}"/>
              </a:ext>
            </a:extLst>
          </p:cNvPr>
          <p:cNvSpPr/>
          <p:nvPr/>
        </p:nvSpPr>
        <p:spPr>
          <a:xfrm rot="5796497">
            <a:off x="-1435043" y="3573543"/>
            <a:ext cx="3718643" cy="571536"/>
          </a:xfrm>
          <a:custGeom>
            <a:avLst/>
            <a:gdLst>
              <a:gd name="connsiteX0" fmla="*/ 6429118 w 8066757"/>
              <a:gd name="connsiteY0" fmla="*/ 0 h 1492361"/>
              <a:gd name="connsiteX1" fmla="*/ 6436506 w 8066757"/>
              <a:gd name="connsiteY1" fmla="*/ 0 h 1492361"/>
              <a:gd name="connsiteX2" fmla="*/ 6746799 w 8066757"/>
              <a:gd name="connsiteY2" fmla="*/ 187930 h 1492361"/>
              <a:gd name="connsiteX3" fmla="*/ 6862235 w 8066757"/>
              <a:gd name="connsiteY3" fmla="*/ 556403 h 1492361"/>
              <a:gd name="connsiteX4" fmla="*/ 7031696 w 8066757"/>
              <a:gd name="connsiteY4" fmla="*/ 899942 h 1492361"/>
              <a:gd name="connsiteX5" fmla="*/ 8039686 w 8066757"/>
              <a:gd name="connsiteY5" fmla="*/ 376323 h 1492361"/>
              <a:gd name="connsiteX6" fmla="*/ 8062311 w 8066757"/>
              <a:gd name="connsiteY6" fmla="*/ 376784 h 1492361"/>
              <a:gd name="connsiteX7" fmla="*/ 8061849 w 8066757"/>
              <a:gd name="connsiteY7" fmla="*/ 399410 h 1492361"/>
              <a:gd name="connsiteX8" fmla="*/ 7701227 w 8066757"/>
              <a:gd name="connsiteY8" fmla="*/ 692157 h 1492361"/>
              <a:gd name="connsiteX9" fmla="*/ 7025693 w 8066757"/>
              <a:gd name="connsiteY9" fmla="*/ 931340 h 1492361"/>
              <a:gd name="connsiteX10" fmla="*/ 6830375 w 8066757"/>
              <a:gd name="connsiteY10" fmla="*/ 562406 h 1492361"/>
              <a:gd name="connsiteX11" fmla="*/ 6436044 w 8066757"/>
              <a:gd name="connsiteY11" fmla="*/ 31860 h 1492361"/>
              <a:gd name="connsiteX12" fmla="*/ 6429118 w 8066757"/>
              <a:gd name="connsiteY12" fmla="*/ 31860 h 1492361"/>
              <a:gd name="connsiteX13" fmla="*/ 5531023 w 8066757"/>
              <a:gd name="connsiteY13" fmla="*/ 615507 h 1492361"/>
              <a:gd name="connsiteX14" fmla="*/ 5402196 w 8066757"/>
              <a:gd name="connsiteY14" fmla="*/ 747566 h 1492361"/>
              <a:gd name="connsiteX15" fmla="*/ 5233659 w 8066757"/>
              <a:gd name="connsiteY15" fmla="*/ 924877 h 1492361"/>
              <a:gd name="connsiteX16" fmla="*/ 4491172 w 8066757"/>
              <a:gd name="connsiteY16" fmla="*/ 1492361 h 1492361"/>
              <a:gd name="connsiteX17" fmla="*/ 4450538 w 8066757"/>
              <a:gd name="connsiteY17" fmla="*/ 1488205 h 1492361"/>
              <a:gd name="connsiteX18" fmla="*/ 4212278 w 8066757"/>
              <a:gd name="connsiteY18" fmla="*/ 1137279 h 1492361"/>
              <a:gd name="connsiteX19" fmla="*/ 3986946 w 8066757"/>
              <a:gd name="connsiteY19" fmla="*/ 732328 h 1492361"/>
              <a:gd name="connsiteX20" fmla="*/ 3125329 w 8066757"/>
              <a:gd name="connsiteY20" fmla="*/ 736022 h 1492361"/>
              <a:gd name="connsiteX21" fmla="*/ 2179674 w 8066757"/>
              <a:gd name="connsiteY21" fmla="*/ 964586 h 1492361"/>
              <a:gd name="connsiteX22" fmla="*/ 2167669 w 8066757"/>
              <a:gd name="connsiteY22" fmla="*/ 967818 h 1492361"/>
              <a:gd name="connsiteX23" fmla="*/ 2162920 w 8066757"/>
              <a:gd name="connsiteY23" fmla="*/ 967219 h 1492361"/>
              <a:gd name="connsiteX24" fmla="*/ 1937103 w 8066757"/>
              <a:gd name="connsiteY24" fmla="*/ 1017532 h 1492361"/>
              <a:gd name="connsiteX25" fmla="*/ 1131288 w 8066757"/>
              <a:gd name="connsiteY25" fmla="*/ 1091470 h 1492361"/>
              <a:gd name="connsiteX26" fmla="*/ 824583 w 8066757"/>
              <a:gd name="connsiteY26" fmla="*/ 1080040 h 1492361"/>
              <a:gd name="connsiteX27" fmla="*/ 32698 w 8066757"/>
              <a:gd name="connsiteY27" fmla="*/ 856486 h 1492361"/>
              <a:gd name="connsiteX28" fmla="*/ 0 w 8066757"/>
              <a:gd name="connsiteY28" fmla="*/ 826785 h 1492361"/>
              <a:gd name="connsiteX29" fmla="*/ 826488 w 8066757"/>
              <a:gd name="connsiteY29" fmla="*/ 1051465 h 1492361"/>
              <a:gd name="connsiteX30" fmla="*/ 1856393 w 8066757"/>
              <a:gd name="connsiteY30" fmla="*/ 1002843 h 1492361"/>
              <a:gd name="connsiteX31" fmla="*/ 2155932 w 8066757"/>
              <a:gd name="connsiteY31" fmla="*/ 939216 h 1492361"/>
              <a:gd name="connsiteX32" fmla="*/ 2158895 w 8066757"/>
              <a:gd name="connsiteY32" fmla="*/ 936882 h 1492361"/>
              <a:gd name="connsiteX33" fmla="*/ 2170900 w 8066757"/>
              <a:gd name="connsiteY33" fmla="*/ 933649 h 1492361"/>
              <a:gd name="connsiteX34" fmla="*/ 3119788 w 8066757"/>
              <a:gd name="connsiteY34" fmla="*/ 704624 h 1492361"/>
              <a:gd name="connsiteX35" fmla="*/ 4005416 w 8066757"/>
              <a:gd name="connsiteY35" fmla="*/ 706009 h 1492361"/>
              <a:gd name="connsiteX36" fmla="*/ 4243215 w 8066757"/>
              <a:gd name="connsiteY36" fmla="*/ 1128044 h 1492361"/>
              <a:gd name="connsiteX37" fmla="*/ 4457003 w 8066757"/>
              <a:gd name="connsiteY37" fmla="*/ 1456807 h 1492361"/>
              <a:gd name="connsiteX38" fmla="*/ 4821782 w 8066757"/>
              <a:gd name="connsiteY38" fmla="*/ 1291964 h 1492361"/>
              <a:gd name="connsiteX39" fmla="*/ 5210110 w 8066757"/>
              <a:gd name="connsiteY39" fmla="*/ 903636 h 1492361"/>
              <a:gd name="connsiteX40" fmla="*/ 5380032 w 8066757"/>
              <a:gd name="connsiteY40" fmla="*/ 724940 h 1492361"/>
              <a:gd name="connsiteX41" fmla="*/ 5507935 w 8066757"/>
              <a:gd name="connsiteY41" fmla="*/ 593804 h 1492361"/>
              <a:gd name="connsiteX42" fmla="*/ 6429118 w 8066757"/>
              <a:gd name="connsiteY42" fmla="*/ 0 h 1492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8066757" h="1492361">
                <a:moveTo>
                  <a:pt x="6429118" y="0"/>
                </a:moveTo>
                <a:cubicBezTo>
                  <a:pt x="6431426" y="0"/>
                  <a:pt x="6434197" y="0"/>
                  <a:pt x="6436506" y="0"/>
                </a:cubicBezTo>
                <a:cubicBezTo>
                  <a:pt x="6575030" y="1847"/>
                  <a:pt x="6676152" y="63259"/>
                  <a:pt x="6746799" y="187930"/>
                </a:cubicBezTo>
                <a:cubicBezTo>
                  <a:pt x="6806826" y="294132"/>
                  <a:pt x="6836377" y="433579"/>
                  <a:pt x="6862235" y="556403"/>
                </a:cubicBezTo>
                <a:cubicBezTo>
                  <a:pt x="6899175" y="731405"/>
                  <a:pt x="6931035" y="882396"/>
                  <a:pt x="7031696" y="899942"/>
                </a:cubicBezTo>
                <a:cubicBezTo>
                  <a:pt x="7425565" y="970127"/>
                  <a:pt x="8033683" y="382325"/>
                  <a:pt x="8039686" y="376323"/>
                </a:cubicBezTo>
                <a:cubicBezTo>
                  <a:pt x="8046151" y="370320"/>
                  <a:pt x="8056309" y="370320"/>
                  <a:pt x="8062311" y="376784"/>
                </a:cubicBezTo>
                <a:cubicBezTo>
                  <a:pt x="8068314" y="383249"/>
                  <a:pt x="8068314" y="393407"/>
                  <a:pt x="8061849" y="399410"/>
                </a:cubicBezTo>
                <a:cubicBezTo>
                  <a:pt x="8060465" y="400795"/>
                  <a:pt x="7904857" y="552248"/>
                  <a:pt x="7701227" y="692157"/>
                </a:cubicBezTo>
                <a:cubicBezTo>
                  <a:pt x="7426026" y="881934"/>
                  <a:pt x="7198848" y="962278"/>
                  <a:pt x="7025693" y="931340"/>
                </a:cubicBezTo>
                <a:cubicBezTo>
                  <a:pt x="6903330" y="909638"/>
                  <a:pt x="6869623" y="748489"/>
                  <a:pt x="6830375" y="562406"/>
                </a:cubicBezTo>
                <a:cubicBezTo>
                  <a:pt x="6778198" y="315372"/>
                  <a:pt x="6719556" y="35555"/>
                  <a:pt x="6436044" y="31860"/>
                </a:cubicBezTo>
                <a:cubicBezTo>
                  <a:pt x="6433735" y="31860"/>
                  <a:pt x="6431426" y="31860"/>
                  <a:pt x="6429118" y="31860"/>
                </a:cubicBezTo>
                <a:cubicBezTo>
                  <a:pt x="6085579" y="31860"/>
                  <a:pt x="5752199" y="382787"/>
                  <a:pt x="5531023" y="615507"/>
                </a:cubicBezTo>
                <a:cubicBezTo>
                  <a:pt x="5482078" y="667222"/>
                  <a:pt x="5439597" y="711550"/>
                  <a:pt x="5402196" y="747566"/>
                </a:cubicBezTo>
                <a:cubicBezTo>
                  <a:pt x="5356021" y="791432"/>
                  <a:pt x="5299226" y="853306"/>
                  <a:pt x="5233659" y="924877"/>
                </a:cubicBezTo>
                <a:cubicBezTo>
                  <a:pt x="5012021" y="1167293"/>
                  <a:pt x="4712809" y="1492361"/>
                  <a:pt x="4491172" y="1492361"/>
                </a:cubicBezTo>
                <a:cubicBezTo>
                  <a:pt x="4477319" y="1492361"/>
                  <a:pt x="4463467" y="1490976"/>
                  <a:pt x="4450538" y="1488205"/>
                </a:cubicBezTo>
                <a:cubicBezTo>
                  <a:pt x="4313861" y="1460501"/>
                  <a:pt x="4264455" y="1303507"/>
                  <a:pt x="4212278" y="1137279"/>
                </a:cubicBezTo>
                <a:cubicBezTo>
                  <a:pt x="4162871" y="980286"/>
                  <a:pt x="4112079" y="817751"/>
                  <a:pt x="3986946" y="732328"/>
                </a:cubicBezTo>
                <a:cubicBezTo>
                  <a:pt x="3867815" y="651061"/>
                  <a:pt x="3577839" y="652446"/>
                  <a:pt x="3125329" y="736022"/>
                </a:cubicBezTo>
                <a:cubicBezTo>
                  <a:pt x="2755470" y="804823"/>
                  <a:pt x="2366681" y="912871"/>
                  <a:pt x="2179674" y="964586"/>
                </a:cubicBezTo>
                <a:lnTo>
                  <a:pt x="2167669" y="967818"/>
                </a:lnTo>
                <a:lnTo>
                  <a:pt x="2162920" y="967219"/>
                </a:lnTo>
                <a:lnTo>
                  <a:pt x="1937103" y="1017532"/>
                </a:lnTo>
                <a:cubicBezTo>
                  <a:pt x="1679214" y="1065753"/>
                  <a:pt x="1399893" y="1091470"/>
                  <a:pt x="1131288" y="1091470"/>
                </a:cubicBezTo>
                <a:cubicBezTo>
                  <a:pt x="1026513" y="1091470"/>
                  <a:pt x="923643" y="1087660"/>
                  <a:pt x="824583" y="1080040"/>
                </a:cubicBezTo>
                <a:cubicBezTo>
                  <a:pt x="460966" y="1051465"/>
                  <a:pt x="188432" y="973598"/>
                  <a:pt x="32698" y="856486"/>
                </a:cubicBezTo>
                <a:lnTo>
                  <a:pt x="0" y="826785"/>
                </a:lnTo>
                <a:cubicBezTo>
                  <a:pt x="251503" y="1005647"/>
                  <a:pt x="542995" y="1021892"/>
                  <a:pt x="826488" y="1051465"/>
                </a:cubicBezTo>
                <a:cubicBezTo>
                  <a:pt x="1154386" y="1077183"/>
                  <a:pt x="1520860" y="1058966"/>
                  <a:pt x="1856393" y="1002843"/>
                </a:cubicBezTo>
                <a:lnTo>
                  <a:pt x="2155932" y="939216"/>
                </a:lnTo>
                <a:lnTo>
                  <a:pt x="2158895" y="936882"/>
                </a:lnTo>
                <a:lnTo>
                  <a:pt x="2170900" y="933649"/>
                </a:lnTo>
                <a:cubicBezTo>
                  <a:pt x="2358370" y="881473"/>
                  <a:pt x="2748082" y="773424"/>
                  <a:pt x="3119788" y="704624"/>
                </a:cubicBezTo>
                <a:cubicBezTo>
                  <a:pt x="3581072" y="619201"/>
                  <a:pt x="3878897" y="620124"/>
                  <a:pt x="4005416" y="706009"/>
                </a:cubicBezTo>
                <a:cubicBezTo>
                  <a:pt x="4139784" y="797434"/>
                  <a:pt x="4194732" y="972898"/>
                  <a:pt x="4243215" y="1128044"/>
                </a:cubicBezTo>
                <a:cubicBezTo>
                  <a:pt x="4294468" y="1291964"/>
                  <a:pt x="4338796" y="1433258"/>
                  <a:pt x="4457003" y="1456807"/>
                </a:cubicBezTo>
                <a:cubicBezTo>
                  <a:pt x="4547505" y="1474815"/>
                  <a:pt x="4666635" y="1421253"/>
                  <a:pt x="4821782" y="1291964"/>
                </a:cubicBezTo>
                <a:cubicBezTo>
                  <a:pt x="4957073" y="1179297"/>
                  <a:pt x="5097444" y="1026460"/>
                  <a:pt x="5210110" y="903636"/>
                </a:cubicBezTo>
                <a:cubicBezTo>
                  <a:pt x="5276140" y="832065"/>
                  <a:pt x="5332934" y="769730"/>
                  <a:pt x="5380032" y="724940"/>
                </a:cubicBezTo>
                <a:cubicBezTo>
                  <a:pt x="5416971" y="689848"/>
                  <a:pt x="5458991" y="645520"/>
                  <a:pt x="5507935" y="593804"/>
                </a:cubicBezTo>
                <a:cubicBezTo>
                  <a:pt x="5732806" y="356930"/>
                  <a:pt x="6071727" y="0"/>
                  <a:pt x="6429118" y="0"/>
                </a:cubicBezTo>
                <a:close/>
              </a:path>
            </a:pathLst>
          </a:custGeom>
          <a:solidFill>
            <a:schemeClr val="accent5"/>
          </a:solidFill>
          <a:ln w="7072" cap="flat">
            <a:noFill/>
            <a:prstDash val="solid"/>
            <a:miter/>
          </a:ln>
        </p:spPr>
        <p:txBody>
          <a:bodyPr wrap="square" rtlCol="0" anchor="ctr">
            <a:noAutofit/>
          </a:bodyPr>
          <a:lstStyle/>
          <a:p>
            <a:endParaRPr lang="en-US" dirty="0"/>
          </a:p>
        </p:txBody>
      </p:sp>
      <p:pic>
        <p:nvPicPr>
          <p:cNvPr id="11" name="Picture 2" descr="Mouse icon - Transparent PNG &amp; SVG vector file"/>
          <p:cNvPicPr>
            <a:picLocks noChangeAspect="1" noChangeArrowheads="1"/>
          </p:cNvPicPr>
          <p:nvPr/>
        </p:nvPicPr>
        <p:blipFill>
          <a:blip r:embed="rId5" cstate="print"/>
          <a:srcRect/>
          <a:stretch>
            <a:fillRect/>
          </a:stretch>
        </p:blipFill>
        <p:spPr bwMode="auto">
          <a:xfrm>
            <a:off x="142844" y="5500702"/>
            <a:ext cx="857224" cy="857224"/>
          </a:xfrm>
          <a:prstGeom prst="rect">
            <a:avLst/>
          </a:prstGeom>
          <a:noFill/>
        </p:spPr>
      </p:pic>
      <p:grpSp>
        <p:nvGrpSpPr>
          <p:cNvPr id="17" name="Graphic 14">
            <a:extLst>
              <a:ext uri="{FF2B5EF4-FFF2-40B4-BE49-F238E27FC236}">
                <a16:creationId xmlns="" xmlns:a16="http://schemas.microsoft.com/office/drawing/2014/main" id="{D2AD6829-C066-4A27-AA7F-CF30CFB19011}"/>
              </a:ext>
            </a:extLst>
          </p:cNvPr>
          <p:cNvGrpSpPr/>
          <p:nvPr/>
        </p:nvGrpSpPr>
        <p:grpSpPr>
          <a:xfrm>
            <a:off x="2857488" y="1714488"/>
            <a:ext cx="4429156" cy="3429024"/>
            <a:chOff x="2444748" y="555045"/>
            <a:chExt cx="7282048" cy="5727454"/>
          </a:xfrm>
        </p:grpSpPr>
        <p:sp>
          <p:nvSpPr>
            <p:cNvPr id="18" name="Freeform: Shape 123">
              <a:extLst>
                <a:ext uri="{FF2B5EF4-FFF2-40B4-BE49-F238E27FC236}">
                  <a16:creationId xmlns="" xmlns:a16="http://schemas.microsoft.com/office/drawing/2014/main" id="{8B270E60-F317-4260-887E-2C3B72CF13B3}"/>
                </a:ext>
              </a:extLst>
            </p:cNvPr>
            <p:cNvSpPr/>
            <p:nvPr/>
          </p:nvSpPr>
          <p:spPr>
            <a:xfrm>
              <a:off x="4964693" y="5443837"/>
              <a:ext cx="2168250" cy="818208"/>
            </a:xfrm>
            <a:custGeom>
              <a:avLst/>
              <a:gdLst>
                <a:gd name="connsiteX0" fmla="*/ 1941333 w 2168250"/>
                <a:gd name="connsiteY0" fmla="*/ 525699 h 818207"/>
                <a:gd name="connsiteX1" fmla="*/ 1785874 w 2168250"/>
                <a:gd name="connsiteY1" fmla="*/ 30683 h 818207"/>
                <a:gd name="connsiteX2" fmla="*/ 1114943 w 2168250"/>
                <a:gd name="connsiteY2" fmla="*/ 30683 h 818207"/>
                <a:gd name="connsiteX3" fmla="*/ 1065851 w 2168250"/>
                <a:gd name="connsiteY3" fmla="*/ 30683 h 818207"/>
                <a:gd name="connsiteX4" fmla="*/ 390830 w 2168250"/>
                <a:gd name="connsiteY4" fmla="*/ 30683 h 818207"/>
                <a:gd name="connsiteX5" fmla="*/ 235370 w 2168250"/>
                <a:gd name="connsiteY5" fmla="*/ 525699 h 818207"/>
                <a:gd name="connsiteX6" fmla="*/ 259916 w 2168250"/>
                <a:gd name="connsiteY6" fmla="*/ 816162 h 818207"/>
                <a:gd name="connsiteX7" fmla="*/ 1065851 w 2168250"/>
                <a:gd name="connsiteY7" fmla="*/ 816162 h 818207"/>
                <a:gd name="connsiteX8" fmla="*/ 1114943 w 2168250"/>
                <a:gd name="connsiteY8" fmla="*/ 816162 h 818207"/>
                <a:gd name="connsiteX9" fmla="*/ 1920878 w 2168250"/>
                <a:gd name="connsiteY9" fmla="*/ 816162 h 818207"/>
                <a:gd name="connsiteX10" fmla="*/ 1941333 w 2168250"/>
                <a:gd name="connsiteY10" fmla="*/ 525699 h 818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68250" h="818207">
                  <a:moveTo>
                    <a:pt x="1941333" y="525699"/>
                  </a:moveTo>
                  <a:cubicBezTo>
                    <a:pt x="1789965" y="370239"/>
                    <a:pt x="1785874" y="30683"/>
                    <a:pt x="1785874" y="30683"/>
                  </a:cubicBezTo>
                  <a:lnTo>
                    <a:pt x="1114943" y="30683"/>
                  </a:lnTo>
                  <a:lnTo>
                    <a:pt x="1065851" y="30683"/>
                  </a:lnTo>
                  <a:lnTo>
                    <a:pt x="390830" y="30683"/>
                  </a:lnTo>
                  <a:cubicBezTo>
                    <a:pt x="390830" y="30683"/>
                    <a:pt x="386739" y="366148"/>
                    <a:pt x="235370" y="525699"/>
                  </a:cubicBezTo>
                  <a:cubicBezTo>
                    <a:pt x="84002" y="681158"/>
                    <a:pt x="-149188" y="816162"/>
                    <a:pt x="259916" y="816162"/>
                  </a:cubicBezTo>
                  <a:cubicBezTo>
                    <a:pt x="587199" y="816162"/>
                    <a:pt x="939029" y="816162"/>
                    <a:pt x="1065851" y="816162"/>
                  </a:cubicBezTo>
                  <a:cubicBezTo>
                    <a:pt x="1098579" y="816162"/>
                    <a:pt x="1114943" y="816162"/>
                    <a:pt x="1114943" y="816162"/>
                  </a:cubicBezTo>
                  <a:cubicBezTo>
                    <a:pt x="1245857" y="816162"/>
                    <a:pt x="1597686" y="816162"/>
                    <a:pt x="1920878" y="816162"/>
                  </a:cubicBezTo>
                  <a:cubicBezTo>
                    <a:pt x="2329982" y="816162"/>
                    <a:pt x="2092702" y="681158"/>
                    <a:pt x="1941333" y="525699"/>
                  </a:cubicBezTo>
                  <a:close/>
                </a:path>
              </a:pathLst>
            </a:custGeom>
            <a:gradFill>
              <a:gsLst>
                <a:gs pos="0">
                  <a:schemeClr val="bg1">
                    <a:lumMod val="75000"/>
                  </a:schemeClr>
                </a:gs>
                <a:gs pos="53000">
                  <a:schemeClr val="bg1">
                    <a:lumMod val="85000"/>
                  </a:schemeClr>
                </a:gs>
                <a:gs pos="83000">
                  <a:schemeClr val="bg1">
                    <a:lumMod val="75000"/>
                  </a:schemeClr>
                </a:gs>
                <a:gs pos="100000">
                  <a:schemeClr val="bg1">
                    <a:lumMod val="75000"/>
                  </a:schemeClr>
                </a:gs>
              </a:gsLst>
              <a:lin ang="16200000" scaled="0"/>
            </a:gradFill>
            <a:ln w="9525" cap="flat">
              <a:noFill/>
              <a:prstDash val="solid"/>
              <a:miter/>
            </a:ln>
          </p:spPr>
          <p:txBody>
            <a:bodyPr rtlCol="0" anchor="ctr"/>
            <a:lstStyle/>
            <a:p>
              <a:endParaRPr lang="en-US"/>
            </a:p>
          </p:txBody>
        </p:sp>
        <p:sp>
          <p:nvSpPr>
            <p:cNvPr id="19" name="Freeform: Shape 124">
              <a:extLst>
                <a:ext uri="{FF2B5EF4-FFF2-40B4-BE49-F238E27FC236}">
                  <a16:creationId xmlns="" xmlns:a16="http://schemas.microsoft.com/office/drawing/2014/main" id="{2597E288-AFB0-4DC0-B15C-9A38D4C857EB}"/>
                </a:ext>
              </a:extLst>
            </p:cNvPr>
            <p:cNvSpPr/>
            <p:nvPr/>
          </p:nvSpPr>
          <p:spPr>
            <a:xfrm>
              <a:off x="2444748" y="555045"/>
              <a:ext cx="7282048" cy="4950157"/>
            </a:xfrm>
            <a:custGeom>
              <a:avLst/>
              <a:gdLst>
                <a:gd name="connsiteX0" fmla="*/ 7038632 w 7282048"/>
                <a:gd name="connsiteY0" fmla="*/ 30683 h 4950157"/>
                <a:gd name="connsiteX1" fmla="*/ 3704436 w 7282048"/>
                <a:gd name="connsiteY1" fmla="*/ 30683 h 4950157"/>
                <a:gd name="connsiteX2" fmla="*/ 3589886 w 7282048"/>
                <a:gd name="connsiteY2" fmla="*/ 30683 h 4950157"/>
                <a:gd name="connsiteX3" fmla="*/ 259781 w 7282048"/>
                <a:gd name="connsiteY3" fmla="*/ 30683 h 4950157"/>
                <a:gd name="connsiteX4" fmla="*/ 30683 w 7282048"/>
                <a:gd name="connsiteY4" fmla="*/ 259781 h 4950157"/>
                <a:gd name="connsiteX5" fmla="*/ 30683 w 7282048"/>
                <a:gd name="connsiteY5" fmla="*/ 4698558 h 4950157"/>
                <a:gd name="connsiteX6" fmla="*/ 239326 w 7282048"/>
                <a:gd name="connsiteY6" fmla="*/ 4931748 h 4950157"/>
                <a:gd name="connsiteX7" fmla="*/ 7042723 w 7282048"/>
                <a:gd name="connsiteY7" fmla="*/ 4931748 h 4950157"/>
                <a:gd name="connsiteX8" fmla="*/ 7251366 w 7282048"/>
                <a:gd name="connsiteY8" fmla="*/ 4698558 h 4950157"/>
                <a:gd name="connsiteX9" fmla="*/ 7251366 w 7282048"/>
                <a:gd name="connsiteY9" fmla="*/ 259781 h 4950157"/>
                <a:gd name="connsiteX10" fmla="*/ 7038632 w 7282048"/>
                <a:gd name="connsiteY10" fmla="*/ 30683 h 4950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282048" h="4950157">
                  <a:moveTo>
                    <a:pt x="7038632" y="30683"/>
                  </a:moveTo>
                  <a:lnTo>
                    <a:pt x="3704436" y="30683"/>
                  </a:lnTo>
                  <a:lnTo>
                    <a:pt x="3589886" y="30683"/>
                  </a:lnTo>
                  <a:lnTo>
                    <a:pt x="259781" y="30683"/>
                  </a:lnTo>
                  <a:cubicBezTo>
                    <a:pt x="141141" y="30683"/>
                    <a:pt x="30683" y="128868"/>
                    <a:pt x="30683" y="259781"/>
                  </a:cubicBezTo>
                  <a:lnTo>
                    <a:pt x="30683" y="4698558"/>
                  </a:lnTo>
                  <a:cubicBezTo>
                    <a:pt x="30683" y="4829472"/>
                    <a:pt x="124777" y="4931748"/>
                    <a:pt x="239326" y="4931748"/>
                  </a:cubicBezTo>
                  <a:lnTo>
                    <a:pt x="7042723" y="4931748"/>
                  </a:lnTo>
                  <a:cubicBezTo>
                    <a:pt x="7157272" y="4931748"/>
                    <a:pt x="7251366" y="4825380"/>
                    <a:pt x="7251366" y="4698558"/>
                  </a:cubicBezTo>
                  <a:lnTo>
                    <a:pt x="7251366" y="259781"/>
                  </a:lnTo>
                  <a:cubicBezTo>
                    <a:pt x="7251366" y="128868"/>
                    <a:pt x="7157272" y="30683"/>
                    <a:pt x="7038632" y="30683"/>
                  </a:cubicBezTo>
                  <a:close/>
                </a:path>
              </a:pathLst>
            </a:custGeom>
            <a:solidFill>
              <a:srgbClr val="999999"/>
            </a:solidFill>
            <a:ln w="9525" cap="flat">
              <a:noFill/>
              <a:prstDash val="solid"/>
              <a:miter/>
            </a:ln>
          </p:spPr>
          <p:txBody>
            <a:bodyPr rtlCol="0" anchor="ctr"/>
            <a:lstStyle/>
            <a:p>
              <a:endParaRPr lang="en-US" dirty="0"/>
            </a:p>
          </p:txBody>
        </p:sp>
        <p:sp>
          <p:nvSpPr>
            <p:cNvPr id="20" name="Freeform: Shape 125">
              <a:extLst>
                <a:ext uri="{FF2B5EF4-FFF2-40B4-BE49-F238E27FC236}">
                  <a16:creationId xmlns="" xmlns:a16="http://schemas.microsoft.com/office/drawing/2014/main" id="{06788462-CF69-4BC0-BADE-A79207550CA6}"/>
                </a:ext>
              </a:extLst>
            </p:cNvPr>
            <p:cNvSpPr/>
            <p:nvPr/>
          </p:nvSpPr>
          <p:spPr>
            <a:xfrm>
              <a:off x="8706599" y="5435655"/>
              <a:ext cx="490925" cy="81821"/>
            </a:xfrm>
            <a:custGeom>
              <a:avLst/>
              <a:gdLst>
                <a:gd name="connsiteX0" fmla="*/ 32212 w 490924"/>
                <a:gd name="connsiteY0" fmla="*/ 30683 h 81820"/>
                <a:gd name="connsiteX1" fmla="*/ 64939 w 490924"/>
                <a:gd name="connsiteY1" fmla="*/ 71593 h 81820"/>
                <a:gd name="connsiteX2" fmla="*/ 461771 w 490924"/>
                <a:gd name="connsiteY2" fmla="*/ 71593 h 81820"/>
                <a:gd name="connsiteX3" fmla="*/ 498590 w 490924"/>
                <a:gd name="connsiteY3" fmla="*/ 30683 h 81820"/>
                <a:gd name="connsiteX4" fmla="*/ 32212 w 490924"/>
                <a:gd name="connsiteY4" fmla="*/ 30683 h 818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924" h="81820">
                  <a:moveTo>
                    <a:pt x="32212" y="30683"/>
                  </a:moveTo>
                  <a:cubicBezTo>
                    <a:pt x="32212" y="30683"/>
                    <a:pt x="19938" y="67502"/>
                    <a:pt x="64939" y="71593"/>
                  </a:cubicBezTo>
                  <a:lnTo>
                    <a:pt x="461771" y="71593"/>
                  </a:lnTo>
                  <a:cubicBezTo>
                    <a:pt x="461771" y="71593"/>
                    <a:pt x="502681" y="75684"/>
                    <a:pt x="498590" y="30683"/>
                  </a:cubicBezTo>
                  <a:lnTo>
                    <a:pt x="32212" y="30683"/>
                  </a:lnTo>
                  <a:close/>
                </a:path>
              </a:pathLst>
            </a:custGeom>
            <a:solidFill>
              <a:srgbClr val="999999"/>
            </a:solidFill>
            <a:ln w="9525" cap="flat">
              <a:noFill/>
              <a:prstDash val="solid"/>
              <a:miter/>
            </a:ln>
          </p:spPr>
          <p:txBody>
            <a:bodyPr rtlCol="0" anchor="ctr"/>
            <a:lstStyle/>
            <a:p>
              <a:endParaRPr lang="en-US"/>
            </a:p>
          </p:txBody>
        </p:sp>
        <p:sp>
          <p:nvSpPr>
            <p:cNvPr id="21" name="Freeform: Shape 126">
              <a:extLst>
                <a:ext uri="{FF2B5EF4-FFF2-40B4-BE49-F238E27FC236}">
                  <a16:creationId xmlns="" xmlns:a16="http://schemas.microsoft.com/office/drawing/2014/main" id="{CDA7E767-8A30-4B53-BCFE-4754E751C3F4}"/>
                </a:ext>
              </a:extLst>
            </p:cNvPr>
            <p:cNvSpPr/>
            <p:nvPr/>
          </p:nvSpPr>
          <p:spPr>
            <a:xfrm>
              <a:off x="2481568" y="595956"/>
              <a:ext cx="7200228" cy="4336501"/>
            </a:xfrm>
            <a:custGeom>
              <a:avLst/>
              <a:gdLst>
                <a:gd name="connsiteX0" fmla="*/ 6973175 w 7200227"/>
                <a:gd name="connsiteY0" fmla="*/ 30683 h 4336501"/>
                <a:gd name="connsiteX1" fmla="*/ 3671707 w 7200227"/>
                <a:gd name="connsiteY1" fmla="*/ 30683 h 4336501"/>
                <a:gd name="connsiteX2" fmla="*/ 3561249 w 7200227"/>
                <a:gd name="connsiteY2" fmla="*/ 30683 h 4336501"/>
                <a:gd name="connsiteX3" fmla="*/ 259781 w 7200227"/>
                <a:gd name="connsiteY3" fmla="*/ 30683 h 4336501"/>
                <a:gd name="connsiteX4" fmla="*/ 30683 w 7200227"/>
                <a:gd name="connsiteY4" fmla="*/ 231144 h 4336501"/>
                <a:gd name="connsiteX5" fmla="*/ 30683 w 7200227"/>
                <a:gd name="connsiteY5" fmla="*/ 4330365 h 4336501"/>
                <a:gd name="connsiteX6" fmla="*/ 7185909 w 7200227"/>
                <a:gd name="connsiteY6" fmla="*/ 4330365 h 4336501"/>
                <a:gd name="connsiteX7" fmla="*/ 7185909 w 7200227"/>
                <a:gd name="connsiteY7" fmla="*/ 231144 h 4336501"/>
                <a:gd name="connsiteX8" fmla="*/ 6973175 w 7200227"/>
                <a:gd name="connsiteY8" fmla="*/ 30683 h 4336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00227" h="4336501">
                  <a:moveTo>
                    <a:pt x="6973175" y="30683"/>
                  </a:moveTo>
                  <a:lnTo>
                    <a:pt x="3671707" y="30683"/>
                  </a:lnTo>
                  <a:lnTo>
                    <a:pt x="3561249" y="30683"/>
                  </a:lnTo>
                  <a:lnTo>
                    <a:pt x="259781" y="30683"/>
                  </a:lnTo>
                  <a:cubicBezTo>
                    <a:pt x="141141" y="30683"/>
                    <a:pt x="30683" y="112504"/>
                    <a:pt x="30683" y="231144"/>
                  </a:cubicBezTo>
                  <a:lnTo>
                    <a:pt x="30683" y="4330365"/>
                  </a:lnTo>
                  <a:lnTo>
                    <a:pt x="7185909" y="4330365"/>
                  </a:lnTo>
                  <a:lnTo>
                    <a:pt x="7185909" y="231144"/>
                  </a:lnTo>
                  <a:cubicBezTo>
                    <a:pt x="7185909" y="112504"/>
                    <a:pt x="7091815" y="30683"/>
                    <a:pt x="6973175" y="30683"/>
                  </a:cubicBezTo>
                  <a:close/>
                </a:path>
              </a:pathLst>
            </a:custGeom>
            <a:solidFill>
              <a:srgbClr val="231F20"/>
            </a:solidFill>
            <a:ln w="9525" cap="flat">
              <a:noFill/>
              <a:prstDash val="solid"/>
              <a:miter/>
            </a:ln>
          </p:spPr>
          <p:txBody>
            <a:bodyPr rtlCol="0" anchor="ctr"/>
            <a:lstStyle/>
            <a:p>
              <a:endParaRPr lang="en-US" dirty="0"/>
            </a:p>
          </p:txBody>
        </p:sp>
        <p:sp>
          <p:nvSpPr>
            <p:cNvPr id="22" name="Freeform: Shape 127">
              <a:extLst>
                <a:ext uri="{FF2B5EF4-FFF2-40B4-BE49-F238E27FC236}">
                  <a16:creationId xmlns="" xmlns:a16="http://schemas.microsoft.com/office/drawing/2014/main" id="{997AFB54-400E-4F75-9354-759CCD213E57}"/>
                </a:ext>
              </a:extLst>
            </p:cNvPr>
            <p:cNvSpPr/>
            <p:nvPr/>
          </p:nvSpPr>
          <p:spPr>
            <a:xfrm>
              <a:off x="4968919" y="6159768"/>
              <a:ext cx="2168250" cy="122731"/>
            </a:xfrm>
            <a:custGeom>
              <a:avLst/>
              <a:gdLst>
                <a:gd name="connsiteX0" fmla="*/ 30683 w 2168250"/>
                <a:gd name="connsiteY0" fmla="*/ 34774 h 122731"/>
                <a:gd name="connsiteX1" fmla="*/ 30683 w 2168250"/>
                <a:gd name="connsiteY1" fmla="*/ 34774 h 122731"/>
                <a:gd name="connsiteX2" fmla="*/ 30683 w 2168250"/>
                <a:gd name="connsiteY2" fmla="*/ 38865 h 122731"/>
                <a:gd name="connsiteX3" fmla="*/ 30683 w 2168250"/>
                <a:gd name="connsiteY3" fmla="*/ 38865 h 122731"/>
                <a:gd name="connsiteX4" fmla="*/ 263872 w 2168250"/>
                <a:gd name="connsiteY4" fmla="*/ 96140 h 122731"/>
                <a:gd name="connsiteX5" fmla="*/ 1069807 w 2168250"/>
                <a:gd name="connsiteY5" fmla="*/ 96140 h 122731"/>
                <a:gd name="connsiteX6" fmla="*/ 1118899 w 2168250"/>
                <a:gd name="connsiteY6" fmla="*/ 96140 h 122731"/>
                <a:gd name="connsiteX7" fmla="*/ 1924834 w 2168250"/>
                <a:gd name="connsiteY7" fmla="*/ 96140 h 122731"/>
                <a:gd name="connsiteX8" fmla="*/ 2153932 w 2168250"/>
                <a:gd name="connsiteY8" fmla="*/ 30683 h 122731"/>
                <a:gd name="connsiteX9" fmla="*/ 2137568 w 2168250"/>
                <a:gd name="connsiteY9" fmla="*/ 30683 h 122731"/>
                <a:gd name="connsiteX10" fmla="*/ 2137568 w 2168250"/>
                <a:gd name="connsiteY10" fmla="*/ 30683 h 122731"/>
                <a:gd name="connsiteX11" fmla="*/ 30683 w 2168250"/>
                <a:gd name="connsiteY11" fmla="*/ 30683 h 122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68250" h="122731">
                  <a:moveTo>
                    <a:pt x="30683" y="34774"/>
                  </a:moveTo>
                  <a:lnTo>
                    <a:pt x="30683" y="34774"/>
                  </a:lnTo>
                  <a:cubicBezTo>
                    <a:pt x="30683" y="38865"/>
                    <a:pt x="30683" y="38865"/>
                    <a:pt x="30683" y="38865"/>
                  </a:cubicBezTo>
                  <a:lnTo>
                    <a:pt x="30683" y="38865"/>
                  </a:lnTo>
                  <a:cubicBezTo>
                    <a:pt x="30683" y="79775"/>
                    <a:pt x="96139" y="96140"/>
                    <a:pt x="263872" y="96140"/>
                  </a:cubicBezTo>
                  <a:cubicBezTo>
                    <a:pt x="591155" y="96140"/>
                    <a:pt x="942984" y="96140"/>
                    <a:pt x="1069807" y="96140"/>
                  </a:cubicBezTo>
                  <a:cubicBezTo>
                    <a:pt x="1102535" y="96140"/>
                    <a:pt x="1118899" y="96140"/>
                    <a:pt x="1118899" y="96140"/>
                  </a:cubicBezTo>
                  <a:cubicBezTo>
                    <a:pt x="1249812" y="96140"/>
                    <a:pt x="1601642" y="96140"/>
                    <a:pt x="1924834" y="96140"/>
                  </a:cubicBezTo>
                  <a:cubicBezTo>
                    <a:pt x="2092566" y="96140"/>
                    <a:pt x="2149841" y="75684"/>
                    <a:pt x="2153932" y="30683"/>
                  </a:cubicBezTo>
                  <a:lnTo>
                    <a:pt x="2137568" y="30683"/>
                  </a:lnTo>
                  <a:lnTo>
                    <a:pt x="2137568" y="30683"/>
                  </a:lnTo>
                  <a:lnTo>
                    <a:pt x="30683" y="30683"/>
                  </a:lnTo>
                  <a:close/>
                </a:path>
              </a:pathLst>
            </a:custGeom>
            <a:solidFill>
              <a:schemeClr val="tx1">
                <a:lumMod val="50000"/>
                <a:lumOff val="50000"/>
              </a:schemeClr>
            </a:solidFill>
            <a:ln w="9525" cap="flat">
              <a:noFill/>
              <a:prstDash val="solid"/>
              <a:miter/>
            </a:ln>
          </p:spPr>
          <p:txBody>
            <a:bodyPr rtlCol="0" anchor="ctr"/>
            <a:lstStyle/>
            <a:p>
              <a:endParaRPr lang="en-US" dirty="0"/>
            </a:p>
          </p:txBody>
        </p:sp>
        <p:sp>
          <p:nvSpPr>
            <p:cNvPr id="23" name="Freeform: Shape 128">
              <a:extLst>
                <a:ext uri="{FF2B5EF4-FFF2-40B4-BE49-F238E27FC236}">
                  <a16:creationId xmlns="" xmlns:a16="http://schemas.microsoft.com/office/drawing/2014/main" id="{D4B78180-9CAE-4BD9-B3D2-1480F6B2AFC1}"/>
                </a:ext>
              </a:extLst>
            </p:cNvPr>
            <p:cNvSpPr/>
            <p:nvPr/>
          </p:nvSpPr>
          <p:spPr>
            <a:xfrm>
              <a:off x="2481568" y="4903820"/>
              <a:ext cx="7200228" cy="572745"/>
            </a:xfrm>
            <a:custGeom>
              <a:avLst/>
              <a:gdLst>
                <a:gd name="connsiteX0" fmla="*/ 30683 w 7200227"/>
                <a:gd name="connsiteY0" fmla="*/ 362057 h 572745"/>
                <a:gd name="connsiteX1" fmla="*/ 259781 w 7200227"/>
                <a:gd name="connsiteY1" fmla="*/ 562518 h 572745"/>
                <a:gd name="connsiteX2" fmla="*/ 3561249 w 7200227"/>
                <a:gd name="connsiteY2" fmla="*/ 562518 h 572745"/>
                <a:gd name="connsiteX3" fmla="*/ 3671707 w 7200227"/>
                <a:gd name="connsiteY3" fmla="*/ 562518 h 572745"/>
                <a:gd name="connsiteX4" fmla="*/ 6973175 w 7200227"/>
                <a:gd name="connsiteY4" fmla="*/ 562518 h 572745"/>
                <a:gd name="connsiteX5" fmla="*/ 7185909 w 7200227"/>
                <a:gd name="connsiteY5" fmla="*/ 362057 h 572745"/>
                <a:gd name="connsiteX6" fmla="*/ 7185909 w 7200227"/>
                <a:gd name="connsiteY6" fmla="*/ 30683 h 572745"/>
                <a:gd name="connsiteX7" fmla="*/ 30683 w 7200227"/>
                <a:gd name="connsiteY7" fmla="*/ 30683 h 572745"/>
                <a:gd name="connsiteX8" fmla="*/ 30683 w 7200227"/>
                <a:gd name="connsiteY8" fmla="*/ 362057 h 572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00227" h="572745">
                  <a:moveTo>
                    <a:pt x="30683" y="362057"/>
                  </a:moveTo>
                  <a:cubicBezTo>
                    <a:pt x="30683" y="464333"/>
                    <a:pt x="141141" y="562518"/>
                    <a:pt x="259781" y="562518"/>
                  </a:cubicBezTo>
                  <a:lnTo>
                    <a:pt x="3561249" y="562518"/>
                  </a:lnTo>
                  <a:lnTo>
                    <a:pt x="3671707" y="562518"/>
                  </a:lnTo>
                  <a:lnTo>
                    <a:pt x="6973175" y="562518"/>
                  </a:lnTo>
                  <a:cubicBezTo>
                    <a:pt x="7091815" y="562518"/>
                    <a:pt x="7185909" y="464333"/>
                    <a:pt x="7185909" y="362057"/>
                  </a:cubicBezTo>
                  <a:lnTo>
                    <a:pt x="7185909" y="30683"/>
                  </a:lnTo>
                  <a:lnTo>
                    <a:pt x="30683" y="30683"/>
                  </a:lnTo>
                  <a:lnTo>
                    <a:pt x="30683" y="362057"/>
                  </a:lnTo>
                  <a:close/>
                </a:path>
              </a:pathLst>
            </a:custGeom>
            <a:solidFill>
              <a:schemeClr val="bg1">
                <a:lumMod val="75000"/>
              </a:schemeClr>
            </a:solidFill>
            <a:ln w="9525" cap="flat">
              <a:noFill/>
              <a:prstDash val="solid"/>
              <a:miter/>
            </a:ln>
          </p:spPr>
          <p:txBody>
            <a:bodyPr rtlCol="0" anchor="ctr"/>
            <a:lstStyle/>
            <a:p>
              <a:endParaRPr lang="en-US"/>
            </a:p>
          </p:txBody>
        </p:sp>
        <p:sp>
          <p:nvSpPr>
            <p:cNvPr id="24" name="Freeform: Shape 129">
              <a:extLst>
                <a:ext uri="{FF2B5EF4-FFF2-40B4-BE49-F238E27FC236}">
                  <a16:creationId xmlns="" xmlns:a16="http://schemas.microsoft.com/office/drawing/2014/main" id="{28A00681-9826-4FCF-B5A7-70A5B90879A1}"/>
                </a:ext>
              </a:extLst>
            </p:cNvPr>
            <p:cNvSpPr/>
            <p:nvPr/>
          </p:nvSpPr>
          <p:spPr>
            <a:xfrm>
              <a:off x="2747714" y="910966"/>
              <a:ext cx="6676116" cy="3763756"/>
            </a:xfrm>
            <a:custGeom>
              <a:avLst/>
              <a:gdLst>
                <a:gd name="connsiteX0" fmla="*/ 30683 w 6586571"/>
                <a:gd name="connsiteY0" fmla="*/ 30683 h 3763755"/>
                <a:gd name="connsiteX1" fmla="*/ 6564071 w 6586571"/>
                <a:gd name="connsiteY1" fmla="*/ 30683 h 3763755"/>
                <a:gd name="connsiteX2" fmla="*/ 6564071 w 6586571"/>
                <a:gd name="connsiteY2" fmla="*/ 3753528 h 3763755"/>
                <a:gd name="connsiteX3" fmla="*/ 30683 w 6586571"/>
                <a:gd name="connsiteY3" fmla="*/ 3753528 h 3763755"/>
              </a:gdLst>
              <a:ahLst/>
              <a:cxnLst>
                <a:cxn ang="0">
                  <a:pos x="connsiteX0" y="connsiteY0"/>
                </a:cxn>
                <a:cxn ang="0">
                  <a:pos x="connsiteX1" y="connsiteY1"/>
                </a:cxn>
                <a:cxn ang="0">
                  <a:pos x="connsiteX2" y="connsiteY2"/>
                </a:cxn>
                <a:cxn ang="0">
                  <a:pos x="connsiteX3" y="connsiteY3"/>
                </a:cxn>
              </a:cxnLst>
              <a:rect l="l" t="t" r="r" b="b"/>
              <a:pathLst>
                <a:path w="6586571" h="3763755">
                  <a:moveTo>
                    <a:pt x="30683" y="30683"/>
                  </a:moveTo>
                  <a:lnTo>
                    <a:pt x="6564071" y="30683"/>
                  </a:lnTo>
                  <a:lnTo>
                    <a:pt x="6564071" y="3753528"/>
                  </a:lnTo>
                  <a:lnTo>
                    <a:pt x="30683" y="3753528"/>
                  </a:lnTo>
                  <a:close/>
                </a:path>
              </a:pathLst>
            </a:custGeom>
            <a:solidFill>
              <a:srgbClr val="F2F2F2"/>
            </a:solidFill>
            <a:ln w="9525" cap="flat">
              <a:noFill/>
              <a:prstDash val="solid"/>
              <a:miter/>
            </a:ln>
          </p:spPr>
          <p:txBody>
            <a:bodyPr rtlCol="0" anchor="ctr"/>
            <a:lstStyle/>
            <a:p>
              <a:endParaRPr lang="en-US"/>
            </a:p>
          </p:txBody>
        </p:sp>
        <p:sp>
          <p:nvSpPr>
            <p:cNvPr id="25" name="Freeform: Shape 130">
              <a:extLst>
                <a:ext uri="{FF2B5EF4-FFF2-40B4-BE49-F238E27FC236}">
                  <a16:creationId xmlns="" xmlns:a16="http://schemas.microsoft.com/office/drawing/2014/main" id="{0CE92C5E-C106-47BE-BF74-8421FCEC6E6B}"/>
                </a:ext>
              </a:extLst>
            </p:cNvPr>
            <p:cNvSpPr/>
            <p:nvPr/>
          </p:nvSpPr>
          <p:spPr>
            <a:xfrm>
              <a:off x="5654591" y="939518"/>
              <a:ext cx="3769239" cy="3736342"/>
            </a:xfrm>
            <a:custGeom>
              <a:avLst/>
              <a:gdLst>
                <a:gd name="connsiteX0" fmla="*/ 2567127 w 4009217"/>
                <a:gd name="connsiteY0" fmla="*/ 30683 h 4295590"/>
                <a:gd name="connsiteX1" fmla="*/ 3798529 w 4009217"/>
                <a:gd name="connsiteY1" fmla="*/ 30683 h 4295590"/>
                <a:gd name="connsiteX2" fmla="*/ 4007172 w 4009217"/>
                <a:gd name="connsiteY2" fmla="*/ 272054 h 4295590"/>
                <a:gd name="connsiteX3" fmla="*/ 3998990 w 4009217"/>
                <a:gd name="connsiteY3" fmla="*/ 4268999 h 4295590"/>
                <a:gd name="connsiteX4" fmla="*/ 30683 w 4009217"/>
                <a:gd name="connsiteY4" fmla="*/ 4268999 h 4295590"/>
                <a:gd name="connsiteX0" fmla="*/ 2536444 w 3976489"/>
                <a:gd name="connsiteY0" fmla="*/ 0 h 4238316"/>
                <a:gd name="connsiteX1" fmla="*/ 3976489 w 3976489"/>
                <a:gd name="connsiteY1" fmla="*/ 241371 h 4238316"/>
                <a:gd name="connsiteX2" fmla="*/ 3968307 w 3976489"/>
                <a:gd name="connsiteY2" fmla="*/ 4238316 h 4238316"/>
                <a:gd name="connsiteX3" fmla="*/ 0 w 3976489"/>
                <a:gd name="connsiteY3" fmla="*/ 4238316 h 4238316"/>
                <a:gd name="connsiteX0" fmla="*/ 2536444 w 3976489"/>
                <a:gd name="connsiteY0" fmla="*/ 0 h 4238316"/>
                <a:gd name="connsiteX1" fmla="*/ 3976489 w 3976489"/>
                <a:gd name="connsiteY1" fmla="*/ 213683 h 4238316"/>
                <a:gd name="connsiteX2" fmla="*/ 3968307 w 3976489"/>
                <a:gd name="connsiteY2" fmla="*/ 4238316 h 4238316"/>
                <a:gd name="connsiteX3" fmla="*/ 0 w 3976489"/>
                <a:gd name="connsiteY3" fmla="*/ 4238316 h 4238316"/>
                <a:gd name="connsiteX0" fmla="*/ 2473335 w 3976489"/>
                <a:gd name="connsiteY0" fmla="*/ 0 h 4035268"/>
                <a:gd name="connsiteX1" fmla="*/ 3976489 w 3976489"/>
                <a:gd name="connsiteY1" fmla="*/ 10635 h 4035268"/>
                <a:gd name="connsiteX2" fmla="*/ 3968307 w 3976489"/>
                <a:gd name="connsiteY2" fmla="*/ 4035268 h 4035268"/>
                <a:gd name="connsiteX3" fmla="*/ 0 w 3976489"/>
                <a:gd name="connsiteY3" fmla="*/ 4035268 h 4035268"/>
              </a:gdLst>
              <a:ahLst/>
              <a:cxnLst>
                <a:cxn ang="0">
                  <a:pos x="connsiteX0" y="connsiteY0"/>
                </a:cxn>
                <a:cxn ang="0">
                  <a:pos x="connsiteX1" y="connsiteY1"/>
                </a:cxn>
                <a:cxn ang="0">
                  <a:pos x="connsiteX2" y="connsiteY2"/>
                </a:cxn>
                <a:cxn ang="0">
                  <a:pos x="connsiteX3" y="connsiteY3"/>
                </a:cxn>
              </a:cxnLst>
              <a:rect l="l" t="t" r="r" b="b"/>
              <a:pathLst>
                <a:path w="3976489" h="4035268">
                  <a:moveTo>
                    <a:pt x="2473335" y="0"/>
                  </a:moveTo>
                  <a:lnTo>
                    <a:pt x="3976489" y="10635"/>
                  </a:lnTo>
                  <a:cubicBezTo>
                    <a:pt x="3973762" y="1342950"/>
                    <a:pt x="3971034" y="2702953"/>
                    <a:pt x="3968307" y="4035268"/>
                  </a:cubicBezTo>
                  <a:lnTo>
                    <a:pt x="0" y="4035268"/>
                  </a:lnTo>
                </a:path>
              </a:pathLst>
            </a:custGeom>
            <a:solidFill>
              <a:srgbClr val="999999">
                <a:alpha val="10000"/>
              </a:srgbClr>
            </a:solidFill>
            <a:ln w="9525" cap="flat">
              <a:noFill/>
              <a:prstDash val="solid"/>
              <a:miter/>
            </a:ln>
          </p:spPr>
          <p:txBody>
            <a:bodyPr rtlCol="0" anchor="ctr"/>
            <a:lstStyle/>
            <a:p>
              <a:endParaRPr lang="en-US" dirty="0"/>
            </a:p>
          </p:txBody>
        </p:sp>
      </p:grpSp>
      <p:pic>
        <p:nvPicPr>
          <p:cNvPr id="157698" name="Picture 2" descr="Chamilo Software - 2020 Reviews, Pricing &amp; Demo"/>
          <p:cNvPicPr>
            <a:picLocks noChangeAspect="1" noChangeArrowheads="1"/>
          </p:cNvPicPr>
          <p:nvPr/>
        </p:nvPicPr>
        <p:blipFill>
          <a:blip r:embed="rId6"/>
          <a:srcRect/>
          <a:stretch>
            <a:fillRect/>
          </a:stretch>
        </p:blipFill>
        <p:spPr bwMode="auto">
          <a:xfrm>
            <a:off x="3071802" y="1928802"/>
            <a:ext cx="4000528" cy="2242493"/>
          </a:xfrm>
          <a:prstGeom prst="rect">
            <a:avLst/>
          </a:prstGeom>
          <a:noFill/>
        </p:spPr>
      </p:pic>
      <p:pic>
        <p:nvPicPr>
          <p:cNvPr id="12" name="Picture 2" descr="Cool Tools: H5P - The FREE Interactive Content Authoring Tool | Monarch  Media, Inc. Santa Cruz, CA"/>
          <p:cNvPicPr>
            <a:picLocks noChangeAspect="1" noChangeArrowheads="1"/>
          </p:cNvPicPr>
          <p:nvPr/>
        </p:nvPicPr>
        <p:blipFill>
          <a:blip r:embed="rId7" cstate="print"/>
          <a:srcRect/>
          <a:stretch>
            <a:fillRect/>
          </a:stretch>
        </p:blipFill>
        <p:spPr bwMode="auto">
          <a:xfrm>
            <a:off x="4929190" y="2000240"/>
            <a:ext cx="658085" cy="285752"/>
          </a:xfrm>
          <a:prstGeom prst="rect">
            <a:avLst/>
          </a:prstGeom>
          <a:noFill/>
        </p:spPr>
      </p:pic>
      <p:sp>
        <p:nvSpPr>
          <p:cNvPr id="26" name="25 - Ορθογώνιο"/>
          <p:cNvSpPr/>
          <p:nvPr/>
        </p:nvSpPr>
        <p:spPr>
          <a:xfrm>
            <a:off x="2500298" y="5357826"/>
            <a:ext cx="5929354" cy="307777"/>
          </a:xfrm>
          <a:prstGeom prst="rect">
            <a:avLst/>
          </a:prstGeom>
        </p:spPr>
        <p:txBody>
          <a:bodyPr wrap="square">
            <a:spAutoFit/>
          </a:bodyPr>
          <a:lstStyle/>
          <a:p>
            <a:pPr lvl="0" algn="just" eaLnBrk="0" fontAlgn="base" hangingPunct="0">
              <a:spcBef>
                <a:spcPct val="0"/>
              </a:spcBef>
              <a:spcAft>
                <a:spcPct val="0"/>
              </a:spcAft>
            </a:pPr>
            <a:r>
              <a:rPr lang="en-US" sz="1400" dirty="0" smtClean="0">
                <a:latin typeface="Arial" pitchFamily="34" charset="0"/>
                <a:cs typeface="Arial" pitchFamily="34" charset="0"/>
                <a:hlinkClick r:id="rId8" action="ppaction://hlinksldjump"/>
              </a:rPr>
              <a:t>http://chamilo.datacenter.uoc.gr/metchamilo/courses/HKNWSOS/</a:t>
            </a:r>
            <a:endParaRPr lang="el-GR" sz="1400" dirty="0" smtClean="0">
              <a:latin typeface="Arial" pitchFamily="34" charset="0"/>
              <a:cs typeface="Arial" pitchFamily="34" charset="0"/>
            </a:endParaRPr>
          </a:p>
        </p:txBody>
      </p:sp>
    </p:spTree>
  </p:cSld>
  <p:clrMapOvr>
    <a:masterClrMapping/>
  </p:clrMapOvr>
  <p:transition>
    <p:wipe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lstStyle/>
          <a:p>
            <a:endParaRPr lang="el-GR" dirty="0"/>
          </a:p>
        </p:txBody>
      </p:sp>
      <p:sp>
        <p:nvSpPr>
          <p:cNvPr id="3" name="2 - Υπότιτλος"/>
          <p:cNvSpPr>
            <a:spLocks noGrp="1"/>
          </p:cNvSpPr>
          <p:nvPr>
            <p:ph type="subTitle" idx="1"/>
          </p:nvPr>
        </p:nvSpPr>
        <p:spPr/>
        <p:txBody>
          <a:bodyPr/>
          <a:lstStyle/>
          <a:p>
            <a:endParaRPr lang="el-GR"/>
          </a:p>
        </p:txBody>
      </p:sp>
      <p:pic>
        <p:nvPicPr>
          <p:cNvPr id="11286" name="Picture 22" descr="Beige Background - PowerPoint Backgrounds for Free PowerPoint Templates"/>
          <p:cNvPicPr>
            <a:picLocks noChangeAspect="1" noChangeArrowheads="1"/>
          </p:cNvPicPr>
          <p:nvPr/>
        </p:nvPicPr>
        <p:blipFill>
          <a:blip r:embed="rId3"/>
          <a:srcRect/>
          <a:stretch>
            <a:fillRect/>
          </a:stretch>
        </p:blipFill>
        <p:spPr bwMode="auto">
          <a:xfrm>
            <a:off x="0" y="0"/>
            <a:ext cx="9144000" cy="6858000"/>
          </a:xfrm>
          <a:prstGeom prst="rect">
            <a:avLst/>
          </a:prstGeom>
          <a:noFill/>
        </p:spPr>
      </p:pic>
      <p:sp>
        <p:nvSpPr>
          <p:cNvPr id="9" name="Τίτλος 1"/>
          <p:cNvSpPr txBox="1">
            <a:spLocks/>
          </p:cNvSpPr>
          <p:nvPr/>
        </p:nvSpPr>
        <p:spPr>
          <a:xfrm>
            <a:off x="1285852" y="428604"/>
            <a:ext cx="7199240" cy="765652"/>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l-GR" sz="3600" b="1" i="0" u="none" strike="noStrike" kern="1200" cap="none" spc="0" normalizeH="0" baseline="0" noProof="0" dirty="0" smtClean="0">
                <a:ln>
                  <a:noFill/>
                </a:ln>
                <a:solidFill>
                  <a:schemeClr val="tx1"/>
                </a:solidFill>
                <a:effectLst/>
                <a:uLnTx/>
                <a:uFillTx/>
                <a:latin typeface="+mj-lt"/>
                <a:ea typeface="+mj-ea"/>
                <a:cs typeface="+mj-cs"/>
              </a:rPr>
              <a:t>Τεχνολογικά μέσα</a:t>
            </a:r>
            <a:r>
              <a:rPr kumimoji="0" lang="en-US" sz="3600" b="1" i="0" u="none" strike="noStrike" kern="1200" cap="none" spc="0" normalizeH="0" baseline="0" noProof="0" dirty="0" smtClean="0">
                <a:ln>
                  <a:noFill/>
                </a:ln>
                <a:solidFill>
                  <a:schemeClr val="tx1"/>
                </a:solidFill>
                <a:effectLst/>
                <a:uLnTx/>
                <a:uFillTx/>
                <a:latin typeface="+mj-lt"/>
                <a:ea typeface="+mj-ea"/>
                <a:cs typeface="+mj-cs"/>
              </a:rPr>
              <a:t> 2/2</a:t>
            </a:r>
            <a:endParaRPr kumimoji="0" lang="el-GR" sz="3600" b="1" i="0" u="none" strike="noStrike" kern="1200" cap="none" spc="0" normalizeH="0" baseline="0" noProof="0" dirty="0">
              <a:ln>
                <a:noFill/>
              </a:ln>
              <a:solidFill>
                <a:schemeClr val="tx1"/>
              </a:solidFill>
              <a:effectLst/>
              <a:uLnTx/>
              <a:uFillTx/>
              <a:latin typeface="+mj-lt"/>
              <a:ea typeface="+mj-ea"/>
              <a:cs typeface="+mj-cs"/>
            </a:endParaRPr>
          </a:p>
        </p:txBody>
      </p:sp>
      <p:cxnSp>
        <p:nvCxnSpPr>
          <p:cNvPr id="8" name="7 - Ευθεία γραμμή σύνδεσης"/>
          <p:cNvCxnSpPr/>
          <p:nvPr/>
        </p:nvCxnSpPr>
        <p:spPr>
          <a:xfrm>
            <a:off x="2714612" y="1214422"/>
            <a:ext cx="4714908" cy="1588"/>
          </a:xfrm>
          <a:prstGeom prst="line">
            <a:avLst/>
          </a:prstGeom>
        </p:spPr>
        <p:style>
          <a:lnRef idx="1">
            <a:schemeClr val="accent1"/>
          </a:lnRef>
          <a:fillRef idx="0">
            <a:schemeClr val="accent1"/>
          </a:fillRef>
          <a:effectRef idx="0">
            <a:schemeClr val="accent1"/>
          </a:effectRef>
          <a:fontRef idx="minor">
            <a:schemeClr val="tx1"/>
          </a:fontRef>
        </p:style>
      </p:cxnSp>
      <p:sp>
        <p:nvSpPr>
          <p:cNvPr id="11" name="10 - Ορθογώνιο"/>
          <p:cNvSpPr/>
          <p:nvPr/>
        </p:nvSpPr>
        <p:spPr>
          <a:xfrm>
            <a:off x="0" y="0"/>
            <a:ext cx="1142976" cy="685800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12" name="Picture 8" descr="Monitor lcd png 1 » PNG Image"/>
          <p:cNvPicPr>
            <a:picLocks noChangeAspect="1" noChangeArrowheads="1"/>
          </p:cNvPicPr>
          <p:nvPr/>
        </p:nvPicPr>
        <p:blipFill>
          <a:blip r:embed="rId4"/>
          <a:srcRect/>
          <a:stretch>
            <a:fillRect/>
          </a:stretch>
        </p:blipFill>
        <p:spPr bwMode="auto">
          <a:xfrm>
            <a:off x="0" y="1000108"/>
            <a:ext cx="1095356" cy="1095356"/>
          </a:xfrm>
          <a:prstGeom prst="rect">
            <a:avLst/>
          </a:prstGeom>
          <a:noFill/>
        </p:spPr>
      </p:pic>
      <p:sp>
        <p:nvSpPr>
          <p:cNvPr id="14" name="Freeform: Shape 48">
            <a:extLst>
              <a:ext uri="{FF2B5EF4-FFF2-40B4-BE49-F238E27FC236}">
                <a16:creationId xmlns="" xmlns:a16="http://schemas.microsoft.com/office/drawing/2014/main" id="{6B37BB72-CDFC-4E57-A92B-F7876BDD29AF}"/>
              </a:ext>
            </a:extLst>
          </p:cNvPr>
          <p:cNvSpPr/>
          <p:nvPr/>
        </p:nvSpPr>
        <p:spPr>
          <a:xfrm rot="5796497">
            <a:off x="-1435043" y="3573543"/>
            <a:ext cx="3718643" cy="571536"/>
          </a:xfrm>
          <a:custGeom>
            <a:avLst/>
            <a:gdLst>
              <a:gd name="connsiteX0" fmla="*/ 6429118 w 8066757"/>
              <a:gd name="connsiteY0" fmla="*/ 0 h 1492361"/>
              <a:gd name="connsiteX1" fmla="*/ 6436506 w 8066757"/>
              <a:gd name="connsiteY1" fmla="*/ 0 h 1492361"/>
              <a:gd name="connsiteX2" fmla="*/ 6746799 w 8066757"/>
              <a:gd name="connsiteY2" fmla="*/ 187930 h 1492361"/>
              <a:gd name="connsiteX3" fmla="*/ 6862235 w 8066757"/>
              <a:gd name="connsiteY3" fmla="*/ 556403 h 1492361"/>
              <a:gd name="connsiteX4" fmla="*/ 7031696 w 8066757"/>
              <a:gd name="connsiteY4" fmla="*/ 899942 h 1492361"/>
              <a:gd name="connsiteX5" fmla="*/ 8039686 w 8066757"/>
              <a:gd name="connsiteY5" fmla="*/ 376323 h 1492361"/>
              <a:gd name="connsiteX6" fmla="*/ 8062311 w 8066757"/>
              <a:gd name="connsiteY6" fmla="*/ 376784 h 1492361"/>
              <a:gd name="connsiteX7" fmla="*/ 8061849 w 8066757"/>
              <a:gd name="connsiteY7" fmla="*/ 399410 h 1492361"/>
              <a:gd name="connsiteX8" fmla="*/ 7701227 w 8066757"/>
              <a:gd name="connsiteY8" fmla="*/ 692157 h 1492361"/>
              <a:gd name="connsiteX9" fmla="*/ 7025693 w 8066757"/>
              <a:gd name="connsiteY9" fmla="*/ 931340 h 1492361"/>
              <a:gd name="connsiteX10" fmla="*/ 6830375 w 8066757"/>
              <a:gd name="connsiteY10" fmla="*/ 562406 h 1492361"/>
              <a:gd name="connsiteX11" fmla="*/ 6436044 w 8066757"/>
              <a:gd name="connsiteY11" fmla="*/ 31860 h 1492361"/>
              <a:gd name="connsiteX12" fmla="*/ 6429118 w 8066757"/>
              <a:gd name="connsiteY12" fmla="*/ 31860 h 1492361"/>
              <a:gd name="connsiteX13" fmla="*/ 5531023 w 8066757"/>
              <a:gd name="connsiteY13" fmla="*/ 615507 h 1492361"/>
              <a:gd name="connsiteX14" fmla="*/ 5402196 w 8066757"/>
              <a:gd name="connsiteY14" fmla="*/ 747566 h 1492361"/>
              <a:gd name="connsiteX15" fmla="*/ 5233659 w 8066757"/>
              <a:gd name="connsiteY15" fmla="*/ 924877 h 1492361"/>
              <a:gd name="connsiteX16" fmla="*/ 4491172 w 8066757"/>
              <a:gd name="connsiteY16" fmla="*/ 1492361 h 1492361"/>
              <a:gd name="connsiteX17" fmla="*/ 4450538 w 8066757"/>
              <a:gd name="connsiteY17" fmla="*/ 1488205 h 1492361"/>
              <a:gd name="connsiteX18" fmla="*/ 4212278 w 8066757"/>
              <a:gd name="connsiteY18" fmla="*/ 1137279 h 1492361"/>
              <a:gd name="connsiteX19" fmla="*/ 3986946 w 8066757"/>
              <a:gd name="connsiteY19" fmla="*/ 732328 h 1492361"/>
              <a:gd name="connsiteX20" fmla="*/ 3125329 w 8066757"/>
              <a:gd name="connsiteY20" fmla="*/ 736022 h 1492361"/>
              <a:gd name="connsiteX21" fmla="*/ 2179674 w 8066757"/>
              <a:gd name="connsiteY21" fmla="*/ 964586 h 1492361"/>
              <a:gd name="connsiteX22" fmla="*/ 2167669 w 8066757"/>
              <a:gd name="connsiteY22" fmla="*/ 967818 h 1492361"/>
              <a:gd name="connsiteX23" fmla="*/ 2162920 w 8066757"/>
              <a:gd name="connsiteY23" fmla="*/ 967219 h 1492361"/>
              <a:gd name="connsiteX24" fmla="*/ 1937103 w 8066757"/>
              <a:gd name="connsiteY24" fmla="*/ 1017532 h 1492361"/>
              <a:gd name="connsiteX25" fmla="*/ 1131288 w 8066757"/>
              <a:gd name="connsiteY25" fmla="*/ 1091470 h 1492361"/>
              <a:gd name="connsiteX26" fmla="*/ 824583 w 8066757"/>
              <a:gd name="connsiteY26" fmla="*/ 1080040 h 1492361"/>
              <a:gd name="connsiteX27" fmla="*/ 32698 w 8066757"/>
              <a:gd name="connsiteY27" fmla="*/ 856486 h 1492361"/>
              <a:gd name="connsiteX28" fmla="*/ 0 w 8066757"/>
              <a:gd name="connsiteY28" fmla="*/ 826785 h 1492361"/>
              <a:gd name="connsiteX29" fmla="*/ 826488 w 8066757"/>
              <a:gd name="connsiteY29" fmla="*/ 1051465 h 1492361"/>
              <a:gd name="connsiteX30" fmla="*/ 1856393 w 8066757"/>
              <a:gd name="connsiteY30" fmla="*/ 1002843 h 1492361"/>
              <a:gd name="connsiteX31" fmla="*/ 2155932 w 8066757"/>
              <a:gd name="connsiteY31" fmla="*/ 939216 h 1492361"/>
              <a:gd name="connsiteX32" fmla="*/ 2158895 w 8066757"/>
              <a:gd name="connsiteY32" fmla="*/ 936882 h 1492361"/>
              <a:gd name="connsiteX33" fmla="*/ 2170900 w 8066757"/>
              <a:gd name="connsiteY33" fmla="*/ 933649 h 1492361"/>
              <a:gd name="connsiteX34" fmla="*/ 3119788 w 8066757"/>
              <a:gd name="connsiteY34" fmla="*/ 704624 h 1492361"/>
              <a:gd name="connsiteX35" fmla="*/ 4005416 w 8066757"/>
              <a:gd name="connsiteY35" fmla="*/ 706009 h 1492361"/>
              <a:gd name="connsiteX36" fmla="*/ 4243215 w 8066757"/>
              <a:gd name="connsiteY36" fmla="*/ 1128044 h 1492361"/>
              <a:gd name="connsiteX37" fmla="*/ 4457003 w 8066757"/>
              <a:gd name="connsiteY37" fmla="*/ 1456807 h 1492361"/>
              <a:gd name="connsiteX38" fmla="*/ 4821782 w 8066757"/>
              <a:gd name="connsiteY38" fmla="*/ 1291964 h 1492361"/>
              <a:gd name="connsiteX39" fmla="*/ 5210110 w 8066757"/>
              <a:gd name="connsiteY39" fmla="*/ 903636 h 1492361"/>
              <a:gd name="connsiteX40" fmla="*/ 5380032 w 8066757"/>
              <a:gd name="connsiteY40" fmla="*/ 724940 h 1492361"/>
              <a:gd name="connsiteX41" fmla="*/ 5507935 w 8066757"/>
              <a:gd name="connsiteY41" fmla="*/ 593804 h 1492361"/>
              <a:gd name="connsiteX42" fmla="*/ 6429118 w 8066757"/>
              <a:gd name="connsiteY42" fmla="*/ 0 h 1492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8066757" h="1492361">
                <a:moveTo>
                  <a:pt x="6429118" y="0"/>
                </a:moveTo>
                <a:cubicBezTo>
                  <a:pt x="6431426" y="0"/>
                  <a:pt x="6434197" y="0"/>
                  <a:pt x="6436506" y="0"/>
                </a:cubicBezTo>
                <a:cubicBezTo>
                  <a:pt x="6575030" y="1847"/>
                  <a:pt x="6676152" y="63259"/>
                  <a:pt x="6746799" y="187930"/>
                </a:cubicBezTo>
                <a:cubicBezTo>
                  <a:pt x="6806826" y="294132"/>
                  <a:pt x="6836377" y="433579"/>
                  <a:pt x="6862235" y="556403"/>
                </a:cubicBezTo>
                <a:cubicBezTo>
                  <a:pt x="6899175" y="731405"/>
                  <a:pt x="6931035" y="882396"/>
                  <a:pt x="7031696" y="899942"/>
                </a:cubicBezTo>
                <a:cubicBezTo>
                  <a:pt x="7425565" y="970127"/>
                  <a:pt x="8033683" y="382325"/>
                  <a:pt x="8039686" y="376323"/>
                </a:cubicBezTo>
                <a:cubicBezTo>
                  <a:pt x="8046151" y="370320"/>
                  <a:pt x="8056309" y="370320"/>
                  <a:pt x="8062311" y="376784"/>
                </a:cubicBezTo>
                <a:cubicBezTo>
                  <a:pt x="8068314" y="383249"/>
                  <a:pt x="8068314" y="393407"/>
                  <a:pt x="8061849" y="399410"/>
                </a:cubicBezTo>
                <a:cubicBezTo>
                  <a:pt x="8060465" y="400795"/>
                  <a:pt x="7904857" y="552248"/>
                  <a:pt x="7701227" y="692157"/>
                </a:cubicBezTo>
                <a:cubicBezTo>
                  <a:pt x="7426026" y="881934"/>
                  <a:pt x="7198848" y="962278"/>
                  <a:pt x="7025693" y="931340"/>
                </a:cubicBezTo>
                <a:cubicBezTo>
                  <a:pt x="6903330" y="909638"/>
                  <a:pt x="6869623" y="748489"/>
                  <a:pt x="6830375" y="562406"/>
                </a:cubicBezTo>
                <a:cubicBezTo>
                  <a:pt x="6778198" y="315372"/>
                  <a:pt x="6719556" y="35555"/>
                  <a:pt x="6436044" y="31860"/>
                </a:cubicBezTo>
                <a:cubicBezTo>
                  <a:pt x="6433735" y="31860"/>
                  <a:pt x="6431426" y="31860"/>
                  <a:pt x="6429118" y="31860"/>
                </a:cubicBezTo>
                <a:cubicBezTo>
                  <a:pt x="6085579" y="31860"/>
                  <a:pt x="5752199" y="382787"/>
                  <a:pt x="5531023" y="615507"/>
                </a:cubicBezTo>
                <a:cubicBezTo>
                  <a:pt x="5482078" y="667222"/>
                  <a:pt x="5439597" y="711550"/>
                  <a:pt x="5402196" y="747566"/>
                </a:cubicBezTo>
                <a:cubicBezTo>
                  <a:pt x="5356021" y="791432"/>
                  <a:pt x="5299226" y="853306"/>
                  <a:pt x="5233659" y="924877"/>
                </a:cubicBezTo>
                <a:cubicBezTo>
                  <a:pt x="5012021" y="1167293"/>
                  <a:pt x="4712809" y="1492361"/>
                  <a:pt x="4491172" y="1492361"/>
                </a:cubicBezTo>
                <a:cubicBezTo>
                  <a:pt x="4477319" y="1492361"/>
                  <a:pt x="4463467" y="1490976"/>
                  <a:pt x="4450538" y="1488205"/>
                </a:cubicBezTo>
                <a:cubicBezTo>
                  <a:pt x="4313861" y="1460501"/>
                  <a:pt x="4264455" y="1303507"/>
                  <a:pt x="4212278" y="1137279"/>
                </a:cubicBezTo>
                <a:cubicBezTo>
                  <a:pt x="4162871" y="980286"/>
                  <a:pt x="4112079" y="817751"/>
                  <a:pt x="3986946" y="732328"/>
                </a:cubicBezTo>
                <a:cubicBezTo>
                  <a:pt x="3867815" y="651061"/>
                  <a:pt x="3577839" y="652446"/>
                  <a:pt x="3125329" y="736022"/>
                </a:cubicBezTo>
                <a:cubicBezTo>
                  <a:pt x="2755470" y="804823"/>
                  <a:pt x="2366681" y="912871"/>
                  <a:pt x="2179674" y="964586"/>
                </a:cubicBezTo>
                <a:lnTo>
                  <a:pt x="2167669" y="967818"/>
                </a:lnTo>
                <a:lnTo>
                  <a:pt x="2162920" y="967219"/>
                </a:lnTo>
                <a:lnTo>
                  <a:pt x="1937103" y="1017532"/>
                </a:lnTo>
                <a:cubicBezTo>
                  <a:pt x="1679214" y="1065753"/>
                  <a:pt x="1399893" y="1091470"/>
                  <a:pt x="1131288" y="1091470"/>
                </a:cubicBezTo>
                <a:cubicBezTo>
                  <a:pt x="1026513" y="1091470"/>
                  <a:pt x="923643" y="1087660"/>
                  <a:pt x="824583" y="1080040"/>
                </a:cubicBezTo>
                <a:cubicBezTo>
                  <a:pt x="460966" y="1051465"/>
                  <a:pt x="188432" y="973598"/>
                  <a:pt x="32698" y="856486"/>
                </a:cubicBezTo>
                <a:lnTo>
                  <a:pt x="0" y="826785"/>
                </a:lnTo>
                <a:cubicBezTo>
                  <a:pt x="251503" y="1005647"/>
                  <a:pt x="542995" y="1021892"/>
                  <a:pt x="826488" y="1051465"/>
                </a:cubicBezTo>
                <a:cubicBezTo>
                  <a:pt x="1154386" y="1077183"/>
                  <a:pt x="1520860" y="1058966"/>
                  <a:pt x="1856393" y="1002843"/>
                </a:cubicBezTo>
                <a:lnTo>
                  <a:pt x="2155932" y="939216"/>
                </a:lnTo>
                <a:lnTo>
                  <a:pt x="2158895" y="936882"/>
                </a:lnTo>
                <a:lnTo>
                  <a:pt x="2170900" y="933649"/>
                </a:lnTo>
                <a:cubicBezTo>
                  <a:pt x="2358370" y="881473"/>
                  <a:pt x="2748082" y="773424"/>
                  <a:pt x="3119788" y="704624"/>
                </a:cubicBezTo>
                <a:cubicBezTo>
                  <a:pt x="3581072" y="619201"/>
                  <a:pt x="3878897" y="620124"/>
                  <a:pt x="4005416" y="706009"/>
                </a:cubicBezTo>
                <a:cubicBezTo>
                  <a:pt x="4139784" y="797434"/>
                  <a:pt x="4194732" y="972898"/>
                  <a:pt x="4243215" y="1128044"/>
                </a:cubicBezTo>
                <a:cubicBezTo>
                  <a:pt x="4294468" y="1291964"/>
                  <a:pt x="4338796" y="1433258"/>
                  <a:pt x="4457003" y="1456807"/>
                </a:cubicBezTo>
                <a:cubicBezTo>
                  <a:pt x="4547505" y="1474815"/>
                  <a:pt x="4666635" y="1421253"/>
                  <a:pt x="4821782" y="1291964"/>
                </a:cubicBezTo>
                <a:cubicBezTo>
                  <a:pt x="4957073" y="1179297"/>
                  <a:pt x="5097444" y="1026460"/>
                  <a:pt x="5210110" y="903636"/>
                </a:cubicBezTo>
                <a:cubicBezTo>
                  <a:pt x="5276140" y="832065"/>
                  <a:pt x="5332934" y="769730"/>
                  <a:pt x="5380032" y="724940"/>
                </a:cubicBezTo>
                <a:cubicBezTo>
                  <a:pt x="5416971" y="689848"/>
                  <a:pt x="5458991" y="645520"/>
                  <a:pt x="5507935" y="593804"/>
                </a:cubicBezTo>
                <a:cubicBezTo>
                  <a:pt x="5732806" y="356930"/>
                  <a:pt x="6071727" y="0"/>
                  <a:pt x="6429118" y="0"/>
                </a:cubicBezTo>
                <a:close/>
              </a:path>
            </a:pathLst>
          </a:custGeom>
          <a:solidFill>
            <a:schemeClr val="accent5"/>
          </a:solidFill>
          <a:ln w="7072" cap="flat">
            <a:noFill/>
            <a:prstDash val="solid"/>
            <a:miter/>
          </a:ln>
        </p:spPr>
        <p:txBody>
          <a:bodyPr wrap="square" rtlCol="0" anchor="ctr">
            <a:noAutofit/>
          </a:bodyPr>
          <a:lstStyle/>
          <a:p>
            <a:endParaRPr lang="en-US" dirty="0"/>
          </a:p>
        </p:txBody>
      </p:sp>
      <p:pic>
        <p:nvPicPr>
          <p:cNvPr id="15" name="Picture 2" descr="Mouse icon - Transparent PNG &amp; SVG vector file"/>
          <p:cNvPicPr>
            <a:picLocks noChangeAspect="1" noChangeArrowheads="1"/>
          </p:cNvPicPr>
          <p:nvPr/>
        </p:nvPicPr>
        <p:blipFill>
          <a:blip r:embed="rId5" cstate="print"/>
          <a:srcRect/>
          <a:stretch>
            <a:fillRect/>
          </a:stretch>
        </p:blipFill>
        <p:spPr bwMode="auto">
          <a:xfrm>
            <a:off x="142844" y="5500702"/>
            <a:ext cx="857224" cy="857224"/>
          </a:xfrm>
          <a:prstGeom prst="rect">
            <a:avLst/>
          </a:prstGeom>
          <a:noFill/>
        </p:spPr>
      </p:pic>
      <p:grpSp>
        <p:nvGrpSpPr>
          <p:cNvPr id="19" name="Group 25">
            <a:extLst>
              <a:ext uri="{FF2B5EF4-FFF2-40B4-BE49-F238E27FC236}">
                <a16:creationId xmlns="" xmlns:a16="http://schemas.microsoft.com/office/drawing/2014/main" id="{DB854559-ADEA-4BA7-85AC-B4F642CDF8A2}"/>
              </a:ext>
            </a:extLst>
          </p:cNvPr>
          <p:cNvGrpSpPr/>
          <p:nvPr/>
        </p:nvGrpSpPr>
        <p:grpSpPr>
          <a:xfrm>
            <a:off x="2285984" y="1785926"/>
            <a:ext cx="2363006" cy="4388439"/>
            <a:chOff x="445712" y="1449040"/>
            <a:chExt cx="2113018" cy="3924176"/>
          </a:xfrm>
        </p:grpSpPr>
        <p:sp>
          <p:nvSpPr>
            <p:cNvPr id="20" name="Rounded Rectangle 17">
              <a:extLst>
                <a:ext uri="{FF2B5EF4-FFF2-40B4-BE49-F238E27FC236}">
                  <a16:creationId xmlns="" xmlns:a16="http://schemas.microsoft.com/office/drawing/2014/main" id="{9E3EBB13-2507-4B7E-8383-3700ABFC0879}"/>
                </a:ext>
              </a:extLst>
            </p:cNvPr>
            <p:cNvSpPr/>
            <p:nvPr/>
          </p:nvSpPr>
          <p:spPr>
            <a:xfrm>
              <a:off x="445712" y="1449040"/>
              <a:ext cx="2113018" cy="3924176"/>
            </a:xfrm>
            <a:prstGeom prst="roundRect">
              <a:avLst>
                <a:gd name="adj" fmla="val 13580"/>
              </a:avLst>
            </a:prstGeom>
            <a:solidFill>
              <a:srgbClr val="262626"/>
            </a:solidFill>
            <a:ln w="88900">
              <a:noFill/>
            </a:ln>
            <a:effectLst/>
            <a:scene3d>
              <a:camera prst="perspectiveFront"/>
              <a:lightRig rig="threePt" dir="t"/>
            </a:scene3d>
            <a:sp3d prstMaterial="plastic">
              <a:bevelT w="127000" h="50800"/>
              <a:bevelB w="127000" h="254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1" name="Rectangle 19">
              <a:extLst>
                <a:ext uri="{FF2B5EF4-FFF2-40B4-BE49-F238E27FC236}">
                  <a16:creationId xmlns="" xmlns:a16="http://schemas.microsoft.com/office/drawing/2014/main" id="{018FD09D-A193-4CB3-8822-5A3BCF276516}"/>
                </a:ext>
              </a:extLst>
            </p:cNvPr>
            <p:cNvSpPr/>
            <p:nvPr/>
          </p:nvSpPr>
          <p:spPr>
            <a:xfrm>
              <a:off x="1379920" y="1650572"/>
              <a:ext cx="216024" cy="34350"/>
            </a:xfrm>
            <a:prstGeom prst="rect">
              <a:avLst/>
            </a:prstGeom>
            <a:solidFill>
              <a:srgbClr val="B0B0B0"/>
            </a:solidFill>
            <a:ln w="889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nvGrpSpPr>
            <p:cNvPr id="22" name="Group 24">
              <a:extLst>
                <a:ext uri="{FF2B5EF4-FFF2-40B4-BE49-F238E27FC236}">
                  <a16:creationId xmlns="" xmlns:a16="http://schemas.microsoft.com/office/drawing/2014/main" id="{B3D7894D-88E0-459B-9835-295680D71ABE}"/>
                </a:ext>
              </a:extLst>
            </p:cNvPr>
            <p:cNvGrpSpPr/>
            <p:nvPr/>
          </p:nvGrpSpPr>
          <p:grpSpPr>
            <a:xfrm>
              <a:off x="1407705" y="5045834"/>
              <a:ext cx="211967" cy="211967"/>
              <a:chOff x="1549420" y="5712364"/>
              <a:chExt cx="312583" cy="312583"/>
            </a:xfrm>
          </p:grpSpPr>
          <p:sp>
            <p:nvSpPr>
              <p:cNvPr id="23" name="Oval 22">
                <a:extLst>
                  <a:ext uri="{FF2B5EF4-FFF2-40B4-BE49-F238E27FC236}">
                    <a16:creationId xmlns="" xmlns:a16="http://schemas.microsoft.com/office/drawing/2014/main" id="{2C207183-E9F4-4A16-B7AA-824358DB14D0}"/>
                  </a:ext>
                </a:extLst>
              </p:cNvPr>
              <p:cNvSpPr/>
              <p:nvPr/>
            </p:nvSpPr>
            <p:spPr>
              <a:xfrm>
                <a:off x="1549420" y="5712364"/>
                <a:ext cx="312583" cy="312583"/>
              </a:xfrm>
              <a:prstGeom prst="ellipse">
                <a:avLst/>
              </a:prstGeom>
              <a:gradFill flip="none" rotWithShape="1">
                <a:gsLst>
                  <a:gs pos="0">
                    <a:schemeClr val="tx1">
                      <a:lumMod val="94000"/>
                      <a:lumOff val="6000"/>
                    </a:schemeClr>
                  </a:gs>
                  <a:gs pos="56000">
                    <a:schemeClr val="tx1">
                      <a:lumMod val="65000"/>
                      <a:lumOff val="35000"/>
                    </a:schemeClr>
                  </a:gs>
                  <a:gs pos="91000">
                    <a:schemeClr val="tx1">
                      <a:lumMod val="50000"/>
                      <a:lumOff val="50000"/>
                    </a:schemeClr>
                  </a:gs>
                  <a:gs pos="100000">
                    <a:schemeClr val="bg1">
                      <a:lumMod val="75000"/>
                    </a:schemeClr>
                  </a:gs>
                </a:gsLst>
                <a:lin ang="10800000" scaled="1"/>
                <a:tileRect/>
              </a:gradFill>
              <a:ln w="0">
                <a:solidFill>
                  <a:srgbClr val="262626"/>
                </a:solidFill>
              </a:ln>
              <a:scene3d>
                <a:camera prst="perspectiveFront"/>
                <a:lightRig rig="threePt" dir="t"/>
              </a:scene3d>
              <a:sp3d>
                <a:bevelT w="6350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4" name="Rounded Rectangle 23">
                <a:extLst>
                  <a:ext uri="{FF2B5EF4-FFF2-40B4-BE49-F238E27FC236}">
                    <a16:creationId xmlns="" xmlns:a16="http://schemas.microsoft.com/office/drawing/2014/main" id="{3C2FFB2B-25D8-4BC3-99AC-AA5A9611C748}"/>
                  </a:ext>
                </a:extLst>
              </p:cNvPr>
              <p:cNvSpPr/>
              <p:nvPr/>
            </p:nvSpPr>
            <p:spPr>
              <a:xfrm>
                <a:off x="1634225" y="5796647"/>
                <a:ext cx="142969" cy="144016"/>
              </a:xfrm>
              <a:prstGeom prst="roundRect">
                <a:avLst/>
              </a:prstGeom>
              <a:solidFill>
                <a:srgbClr val="737373"/>
              </a:solidFill>
              <a:ln w="6350">
                <a:solidFill>
                  <a:srgbClr val="B0B0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grpSp>
      <p:pic>
        <p:nvPicPr>
          <p:cNvPr id="16" name="Picture 4"/>
          <p:cNvPicPr>
            <a:picLocks noChangeAspect="1" noChangeArrowheads="1"/>
          </p:cNvPicPr>
          <p:nvPr/>
        </p:nvPicPr>
        <p:blipFill>
          <a:blip r:embed="rId6"/>
          <a:srcRect/>
          <a:stretch>
            <a:fillRect/>
          </a:stretch>
        </p:blipFill>
        <p:spPr bwMode="auto">
          <a:xfrm>
            <a:off x="2285984" y="2285992"/>
            <a:ext cx="2281008" cy="3159888"/>
          </a:xfrm>
          <a:prstGeom prst="rect">
            <a:avLst/>
          </a:prstGeom>
          <a:noFill/>
          <a:ln w="9525">
            <a:noFill/>
            <a:miter lim="800000"/>
            <a:headEnd/>
            <a:tailEnd/>
          </a:ln>
          <a:effectLst/>
        </p:spPr>
      </p:pic>
      <p:pic>
        <p:nvPicPr>
          <p:cNvPr id="2054" name="Picture 6" descr="Transparent tablet PNG image"/>
          <p:cNvPicPr>
            <a:picLocks noChangeAspect="1" noChangeArrowheads="1"/>
          </p:cNvPicPr>
          <p:nvPr/>
        </p:nvPicPr>
        <p:blipFill>
          <a:blip r:embed="rId7" cstate="print"/>
          <a:srcRect/>
          <a:stretch>
            <a:fillRect/>
          </a:stretch>
        </p:blipFill>
        <p:spPr bwMode="auto">
          <a:xfrm>
            <a:off x="5072066" y="2643182"/>
            <a:ext cx="3429024" cy="1714512"/>
          </a:xfrm>
          <a:prstGeom prst="rect">
            <a:avLst/>
          </a:prstGeom>
          <a:noFill/>
        </p:spPr>
      </p:pic>
      <p:pic>
        <p:nvPicPr>
          <p:cNvPr id="162818" name="Picture 2" descr="Blippar secures $54 million funding for continued growth | M&amp;M Global"/>
          <p:cNvPicPr>
            <a:picLocks noChangeAspect="1" noChangeArrowheads="1"/>
          </p:cNvPicPr>
          <p:nvPr/>
        </p:nvPicPr>
        <p:blipFill>
          <a:blip r:embed="rId8"/>
          <a:srcRect/>
          <a:stretch>
            <a:fillRect/>
          </a:stretch>
        </p:blipFill>
        <p:spPr bwMode="auto">
          <a:xfrm>
            <a:off x="5357818" y="2857496"/>
            <a:ext cx="2786082" cy="1312673"/>
          </a:xfrm>
          <a:prstGeom prst="rect">
            <a:avLst/>
          </a:prstGeom>
          <a:noFill/>
        </p:spPr>
      </p:pic>
      <p:sp>
        <p:nvSpPr>
          <p:cNvPr id="25" name="24 - Ορθογώνιο"/>
          <p:cNvSpPr/>
          <p:nvPr/>
        </p:nvSpPr>
        <p:spPr>
          <a:xfrm>
            <a:off x="2285984" y="6211669"/>
            <a:ext cx="6786610" cy="369332"/>
          </a:xfrm>
          <a:prstGeom prst="rect">
            <a:avLst/>
          </a:prstGeom>
        </p:spPr>
        <p:txBody>
          <a:bodyPr wrap="square">
            <a:spAutoFit/>
          </a:bodyPr>
          <a:lstStyle/>
          <a:p>
            <a:r>
              <a:rPr lang="el-GR" u="sng" dirty="0" smtClean="0">
                <a:hlinkClick r:id="rId9"/>
              </a:rPr>
              <a:t>https://en.actionbound.com/dashboard/duplicate-duplicate-Knossos</a:t>
            </a:r>
            <a:endParaRPr lang="el-GR" dirty="0"/>
          </a:p>
        </p:txBody>
      </p:sp>
    </p:spTree>
  </p:cSld>
  <p:clrMapOvr>
    <a:masterClrMapping/>
  </p:clrMapOvr>
  <p:transition>
    <p:wipe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lstStyle/>
          <a:p>
            <a:endParaRPr lang="el-GR" dirty="0"/>
          </a:p>
        </p:txBody>
      </p:sp>
      <p:sp>
        <p:nvSpPr>
          <p:cNvPr id="3" name="2 - Υπότιτλος"/>
          <p:cNvSpPr>
            <a:spLocks noGrp="1"/>
          </p:cNvSpPr>
          <p:nvPr>
            <p:ph type="subTitle" idx="1"/>
          </p:nvPr>
        </p:nvSpPr>
        <p:spPr/>
        <p:txBody>
          <a:bodyPr/>
          <a:lstStyle/>
          <a:p>
            <a:endParaRPr lang="el-GR"/>
          </a:p>
        </p:txBody>
      </p:sp>
      <p:pic>
        <p:nvPicPr>
          <p:cNvPr id="11286" name="Picture 22" descr="Beige Background - PowerPoint Backgrounds for Free PowerPoint Templates"/>
          <p:cNvPicPr>
            <a:picLocks noChangeAspect="1" noChangeArrowheads="1"/>
          </p:cNvPicPr>
          <p:nvPr/>
        </p:nvPicPr>
        <p:blipFill>
          <a:blip r:embed="rId3"/>
          <a:srcRect/>
          <a:stretch>
            <a:fillRect/>
          </a:stretch>
        </p:blipFill>
        <p:spPr bwMode="auto">
          <a:xfrm>
            <a:off x="0" y="0"/>
            <a:ext cx="9144000" cy="6858000"/>
          </a:xfrm>
          <a:prstGeom prst="rect">
            <a:avLst/>
          </a:prstGeom>
          <a:noFill/>
        </p:spPr>
      </p:pic>
      <p:sp>
        <p:nvSpPr>
          <p:cNvPr id="14" name="Τίτλος 1"/>
          <p:cNvSpPr txBox="1">
            <a:spLocks/>
          </p:cNvSpPr>
          <p:nvPr/>
        </p:nvSpPr>
        <p:spPr>
          <a:xfrm>
            <a:off x="1500166" y="500042"/>
            <a:ext cx="7199240" cy="765652"/>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l-GR" sz="3600" b="1" i="0" u="none" strike="noStrike" kern="1200" cap="none" spc="0" normalizeH="0" baseline="0" noProof="0" dirty="0" smtClean="0">
                <a:ln>
                  <a:noFill/>
                </a:ln>
                <a:solidFill>
                  <a:schemeClr val="tx1"/>
                </a:solidFill>
                <a:effectLst/>
                <a:uLnTx/>
                <a:uFillTx/>
                <a:latin typeface="+mj-lt"/>
                <a:ea typeface="+mj-ea"/>
                <a:cs typeface="+mj-cs"/>
              </a:rPr>
              <a:t>Αρχές ανάπτυξης Ε.Υ.</a:t>
            </a:r>
            <a:endParaRPr kumimoji="0" lang="el-GR" sz="3600" b="1" i="0" u="none" strike="noStrike" kern="1200" cap="none" spc="0" normalizeH="0" baseline="0" noProof="0" dirty="0">
              <a:ln>
                <a:noFill/>
              </a:ln>
              <a:solidFill>
                <a:schemeClr val="tx1"/>
              </a:solidFill>
              <a:effectLst/>
              <a:uLnTx/>
              <a:uFillTx/>
              <a:latin typeface="+mj-lt"/>
              <a:ea typeface="+mj-ea"/>
              <a:cs typeface="+mj-cs"/>
            </a:endParaRPr>
          </a:p>
        </p:txBody>
      </p:sp>
      <p:cxnSp>
        <p:nvCxnSpPr>
          <p:cNvPr id="10" name="9 - Ευθεία γραμμή σύνδεσης"/>
          <p:cNvCxnSpPr/>
          <p:nvPr/>
        </p:nvCxnSpPr>
        <p:spPr>
          <a:xfrm>
            <a:off x="2857488" y="1285860"/>
            <a:ext cx="4714908" cy="1588"/>
          </a:xfrm>
          <a:prstGeom prst="line">
            <a:avLst/>
          </a:prstGeom>
        </p:spPr>
        <p:style>
          <a:lnRef idx="1">
            <a:schemeClr val="accent1"/>
          </a:lnRef>
          <a:fillRef idx="0">
            <a:schemeClr val="accent1"/>
          </a:fillRef>
          <a:effectRef idx="0">
            <a:schemeClr val="accent1"/>
          </a:effectRef>
          <a:fontRef idx="minor">
            <a:schemeClr val="tx1"/>
          </a:fontRef>
        </p:style>
      </p:cxnSp>
      <p:sp>
        <p:nvSpPr>
          <p:cNvPr id="7" name="6 - Ορθογώνιο"/>
          <p:cNvSpPr/>
          <p:nvPr/>
        </p:nvSpPr>
        <p:spPr>
          <a:xfrm>
            <a:off x="0" y="0"/>
            <a:ext cx="1142976" cy="685800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8" name="Picture 8" descr="Monitor lcd png 1 » PNG Image"/>
          <p:cNvPicPr>
            <a:picLocks noChangeAspect="1" noChangeArrowheads="1"/>
          </p:cNvPicPr>
          <p:nvPr/>
        </p:nvPicPr>
        <p:blipFill>
          <a:blip r:embed="rId4"/>
          <a:srcRect/>
          <a:stretch>
            <a:fillRect/>
          </a:stretch>
        </p:blipFill>
        <p:spPr bwMode="auto">
          <a:xfrm>
            <a:off x="0" y="1000108"/>
            <a:ext cx="1095356" cy="1095356"/>
          </a:xfrm>
          <a:prstGeom prst="rect">
            <a:avLst/>
          </a:prstGeom>
          <a:noFill/>
        </p:spPr>
      </p:pic>
      <p:sp>
        <p:nvSpPr>
          <p:cNvPr id="9" name="Freeform: Shape 48">
            <a:extLst>
              <a:ext uri="{FF2B5EF4-FFF2-40B4-BE49-F238E27FC236}">
                <a16:creationId xmlns="" xmlns:a16="http://schemas.microsoft.com/office/drawing/2014/main" id="{6B37BB72-CDFC-4E57-A92B-F7876BDD29AF}"/>
              </a:ext>
            </a:extLst>
          </p:cNvPr>
          <p:cNvSpPr/>
          <p:nvPr/>
        </p:nvSpPr>
        <p:spPr>
          <a:xfrm rot="5796497">
            <a:off x="-1435043" y="3573543"/>
            <a:ext cx="3718643" cy="571536"/>
          </a:xfrm>
          <a:custGeom>
            <a:avLst/>
            <a:gdLst>
              <a:gd name="connsiteX0" fmla="*/ 6429118 w 8066757"/>
              <a:gd name="connsiteY0" fmla="*/ 0 h 1492361"/>
              <a:gd name="connsiteX1" fmla="*/ 6436506 w 8066757"/>
              <a:gd name="connsiteY1" fmla="*/ 0 h 1492361"/>
              <a:gd name="connsiteX2" fmla="*/ 6746799 w 8066757"/>
              <a:gd name="connsiteY2" fmla="*/ 187930 h 1492361"/>
              <a:gd name="connsiteX3" fmla="*/ 6862235 w 8066757"/>
              <a:gd name="connsiteY3" fmla="*/ 556403 h 1492361"/>
              <a:gd name="connsiteX4" fmla="*/ 7031696 w 8066757"/>
              <a:gd name="connsiteY4" fmla="*/ 899942 h 1492361"/>
              <a:gd name="connsiteX5" fmla="*/ 8039686 w 8066757"/>
              <a:gd name="connsiteY5" fmla="*/ 376323 h 1492361"/>
              <a:gd name="connsiteX6" fmla="*/ 8062311 w 8066757"/>
              <a:gd name="connsiteY6" fmla="*/ 376784 h 1492361"/>
              <a:gd name="connsiteX7" fmla="*/ 8061849 w 8066757"/>
              <a:gd name="connsiteY7" fmla="*/ 399410 h 1492361"/>
              <a:gd name="connsiteX8" fmla="*/ 7701227 w 8066757"/>
              <a:gd name="connsiteY8" fmla="*/ 692157 h 1492361"/>
              <a:gd name="connsiteX9" fmla="*/ 7025693 w 8066757"/>
              <a:gd name="connsiteY9" fmla="*/ 931340 h 1492361"/>
              <a:gd name="connsiteX10" fmla="*/ 6830375 w 8066757"/>
              <a:gd name="connsiteY10" fmla="*/ 562406 h 1492361"/>
              <a:gd name="connsiteX11" fmla="*/ 6436044 w 8066757"/>
              <a:gd name="connsiteY11" fmla="*/ 31860 h 1492361"/>
              <a:gd name="connsiteX12" fmla="*/ 6429118 w 8066757"/>
              <a:gd name="connsiteY12" fmla="*/ 31860 h 1492361"/>
              <a:gd name="connsiteX13" fmla="*/ 5531023 w 8066757"/>
              <a:gd name="connsiteY13" fmla="*/ 615507 h 1492361"/>
              <a:gd name="connsiteX14" fmla="*/ 5402196 w 8066757"/>
              <a:gd name="connsiteY14" fmla="*/ 747566 h 1492361"/>
              <a:gd name="connsiteX15" fmla="*/ 5233659 w 8066757"/>
              <a:gd name="connsiteY15" fmla="*/ 924877 h 1492361"/>
              <a:gd name="connsiteX16" fmla="*/ 4491172 w 8066757"/>
              <a:gd name="connsiteY16" fmla="*/ 1492361 h 1492361"/>
              <a:gd name="connsiteX17" fmla="*/ 4450538 w 8066757"/>
              <a:gd name="connsiteY17" fmla="*/ 1488205 h 1492361"/>
              <a:gd name="connsiteX18" fmla="*/ 4212278 w 8066757"/>
              <a:gd name="connsiteY18" fmla="*/ 1137279 h 1492361"/>
              <a:gd name="connsiteX19" fmla="*/ 3986946 w 8066757"/>
              <a:gd name="connsiteY19" fmla="*/ 732328 h 1492361"/>
              <a:gd name="connsiteX20" fmla="*/ 3125329 w 8066757"/>
              <a:gd name="connsiteY20" fmla="*/ 736022 h 1492361"/>
              <a:gd name="connsiteX21" fmla="*/ 2179674 w 8066757"/>
              <a:gd name="connsiteY21" fmla="*/ 964586 h 1492361"/>
              <a:gd name="connsiteX22" fmla="*/ 2167669 w 8066757"/>
              <a:gd name="connsiteY22" fmla="*/ 967818 h 1492361"/>
              <a:gd name="connsiteX23" fmla="*/ 2162920 w 8066757"/>
              <a:gd name="connsiteY23" fmla="*/ 967219 h 1492361"/>
              <a:gd name="connsiteX24" fmla="*/ 1937103 w 8066757"/>
              <a:gd name="connsiteY24" fmla="*/ 1017532 h 1492361"/>
              <a:gd name="connsiteX25" fmla="*/ 1131288 w 8066757"/>
              <a:gd name="connsiteY25" fmla="*/ 1091470 h 1492361"/>
              <a:gd name="connsiteX26" fmla="*/ 824583 w 8066757"/>
              <a:gd name="connsiteY26" fmla="*/ 1080040 h 1492361"/>
              <a:gd name="connsiteX27" fmla="*/ 32698 w 8066757"/>
              <a:gd name="connsiteY27" fmla="*/ 856486 h 1492361"/>
              <a:gd name="connsiteX28" fmla="*/ 0 w 8066757"/>
              <a:gd name="connsiteY28" fmla="*/ 826785 h 1492361"/>
              <a:gd name="connsiteX29" fmla="*/ 826488 w 8066757"/>
              <a:gd name="connsiteY29" fmla="*/ 1051465 h 1492361"/>
              <a:gd name="connsiteX30" fmla="*/ 1856393 w 8066757"/>
              <a:gd name="connsiteY30" fmla="*/ 1002843 h 1492361"/>
              <a:gd name="connsiteX31" fmla="*/ 2155932 w 8066757"/>
              <a:gd name="connsiteY31" fmla="*/ 939216 h 1492361"/>
              <a:gd name="connsiteX32" fmla="*/ 2158895 w 8066757"/>
              <a:gd name="connsiteY32" fmla="*/ 936882 h 1492361"/>
              <a:gd name="connsiteX33" fmla="*/ 2170900 w 8066757"/>
              <a:gd name="connsiteY33" fmla="*/ 933649 h 1492361"/>
              <a:gd name="connsiteX34" fmla="*/ 3119788 w 8066757"/>
              <a:gd name="connsiteY34" fmla="*/ 704624 h 1492361"/>
              <a:gd name="connsiteX35" fmla="*/ 4005416 w 8066757"/>
              <a:gd name="connsiteY35" fmla="*/ 706009 h 1492361"/>
              <a:gd name="connsiteX36" fmla="*/ 4243215 w 8066757"/>
              <a:gd name="connsiteY36" fmla="*/ 1128044 h 1492361"/>
              <a:gd name="connsiteX37" fmla="*/ 4457003 w 8066757"/>
              <a:gd name="connsiteY37" fmla="*/ 1456807 h 1492361"/>
              <a:gd name="connsiteX38" fmla="*/ 4821782 w 8066757"/>
              <a:gd name="connsiteY38" fmla="*/ 1291964 h 1492361"/>
              <a:gd name="connsiteX39" fmla="*/ 5210110 w 8066757"/>
              <a:gd name="connsiteY39" fmla="*/ 903636 h 1492361"/>
              <a:gd name="connsiteX40" fmla="*/ 5380032 w 8066757"/>
              <a:gd name="connsiteY40" fmla="*/ 724940 h 1492361"/>
              <a:gd name="connsiteX41" fmla="*/ 5507935 w 8066757"/>
              <a:gd name="connsiteY41" fmla="*/ 593804 h 1492361"/>
              <a:gd name="connsiteX42" fmla="*/ 6429118 w 8066757"/>
              <a:gd name="connsiteY42" fmla="*/ 0 h 1492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8066757" h="1492361">
                <a:moveTo>
                  <a:pt x="6429118" y="0"/>
                </a:moveTo>
                <a:cubicBezTo>
                  <a:pt x="6431426" y="0"/>
                  <a:pt x="6434197" y="0"/>
                  <a:pt x="6436506" y="0"/>
                </a:cubicBezTo>
                <a:cubicBezTo>
                  <a:pt x="6575030" y="1847"/>
                  <a:pt x="6676152" y="63259"/>
                  <a:pt x="6746799" y="187930"/>
                </a:cubicBezTo>
                <a:cubicBezTo>
                  <a:pt x="6806826" y="294132"/>
                  <a:pt x="6836377" y="433579"/>
                  <a:pt x="6862235" y="556403"/>
                </a:cubicBezTo>
                <a:cubicBezTo>
                  <a:pt x="6899175" y="731405"/>
                  <a:pt x="6931035" y="882396"/>
                  <a:pt x="7031696" y="899942"/>
                </a:cubicBezTo>
                <a:cubicBezTo>
                  <a:pt x="7425565" y="970127"/>
                  <a:pt x="8033683" y="382325"/>
                  <a:pt x="8039686" y="376323"/>
                </a:cubicBezTo>
                <a:cubicBezTo>
                  <a:pt x="8046151" y="370320"/>
                  <a:pt x="8056309" y="370320"/>
                  <a:pt x="8062311" y="376784"/>
                </a:cubicBezTo>
                <a:cubicBezTo>
                  <a:pt x="8068314" y="383249"/>
                  <a:pt x="8068314" y="393407"/>
                  <a:pt x="8061849" y="399410"/>
                </a:cubicBezTo>
                <a:cubicBezTo>
                  <a:pt x="8060465" y="400795"/>
                  <a:pt x="7904857" y="552248"/>
                  <a:pt x="7701227" y="692157"/>
                </a:cubicBezTo>
                <a:cubicBezTo>
                  <a:pt x="7426026" y="881934"/>
                  <a:pt x="7198848" y="962278"/>
                  <a:pt x="7025693" y="931340"/>
                </a:cubicBezTo>
                <a:cubicBezTo>
                  <a:pt x="6903330" y="909638"/>
                  <a:pt x="6869623" y="748489"/>
                  <a:pt x="6830375" y="562406"/>
                </a:cubicBezTo>
                <a:cubicBezTo>
                  <a:pt x="6778198" y="315372"/>
                  <a:pt x="6719556" y="35555"/>
                  <a:pt x="6436044" y="31860"/>
                </a:cubicBezTo>
                <a:cubicBezTo>
                  <a:pt x="6433735" y="31860"/>
                  <a:pt x="6431426" y="31860"/>
                  <a:pt x="6429118" y="31860"/>
                </a:cubicBezTo>
                <a:cubicBezTo>
                  <a:pt x="6085579" y="31860"/>
                  <a:pt x="5752199" y="382787"/>
                  <a:pt x="5531023" y="615507"/>
                </a:cubicBezTo>
                <a:cubicBezTo>
                  <a:pt x="5482078" y="667222"/>
                  <a:pt x="5439597" y="711550"/>
                  <a:pt x="5402196" y="747566"/>
                </a:cubicBezTo>
                <a:cubicBezTo>
                  <a:pt x="5356021" y="791432"/>
                  <a:pt x="5299226" y="853306"/>
                  <a:pt x="5233659" y="924877"/>
                </a:cubicBezTo>
                <a:cubicBezTo>
                  <a:pt x="5012021" y="1167293"/>
                  <a:pt x="4712809" y="1492361"/>
                  <a:pt x="4491172" y="1492361"/>
                </a:cubicBezTo>
                <a:cubicBezTo>
                  <a:pt x="4477319" y="1492361"/>
                  <a:pt x="4463467" y="1490976"/>
                  <a:pt x="4450538" y="1488205"/>
                </a:cubicBezTo>
                <a:cubicBezTo>
                  <a:pt x="4313861" y="1460501"/>
                  <a:pt x="4264455" y="1303507"/>
                  <a:pt x="4212278" y="1137279"/>
                </a:cubicBezTo>
                <a:cubicBezTo>
                  <a:pt x="4162871" y="980286"/>
                  <a:pt x="4112079" y="817751"/>
                  <a:pt x="3986946" y="732328"/>
                </a:cubicBezTo>
                <a:cubicBezTo>
                  <a:pt x="3867815" y="651061"/>
                  <a:pt x="3577839" y="652446"/>
                  <a:pt x="3125329" y="736022"/>
                </a:cubicBezTo>
                <a:cubicBezTo>
                  <a:pt x="2755470" y="804823"/>
                  <a:pt x="2366681" y="912871"/>
                  <a:pt x="2179674" y="964586"/>
                </a:cubicBezTo>
                <a:lnTo>
                  <a:pt x="2167669" y="967818"/>
                </a:lnTo>
                <a:lnTo>
                  <a:pt x="2162920" y="967219"/>
                </a:lnTo>
                <a:lnTo>
                  <a:pt x="1937103" y="1017532"/>
                </a:lnTo>
                <a:cubicBezTo>
                  <a:pt x="1679214" y="1065753"/>
                  <a:pt x="1399893" y="1091470"/>
                  <a:pt x="1131288" y="1091470"/>
                </a:cubicBezTo>
                <a:cubicBezTo>
                  <a:pt x="1026513" y="1091470"/>
                  <a:pt x="923643" y="1087660"/>
                  <a:pt x="824583" y="1080040"/>
                </a:cubicBezTo>
                <a:cubicBezTo>
                  <a:pt x="460966" y="1051465"/>
                  <a:pt x="188432" y="973598"/>
                  <a:pt x="32698" y="856486"/>
                </a:cubicBezTo>
                <a:lnTo>
                  <a:pt x="0" y="826785"/>
                </a:lnTo>
                <a:cubicBezTo>
                  <a:pt x="251503" y="1005647"/>
                  <a:pt x="542995" y="1021892"/>
                  <a:pt x="826488" y="1051465"/>
                </a:cubicBezTo>
                <a:cubicBezTo>
                  <a:pt x="1154386" y="1077183"/>
                  <a:pt x="1520860" y="1058966"/>
                  <a:pt x="1856393" y="1002843"/>
                </a:cubicBezTo>
                <a:lnTo>
                  <a:pt x="2155932" y="939216"/>
                </a:lnTo>
                <a:lnTo>
                  <a:pt x="2158895" y="936882"/>
                </a:lnTo>
                <a:lnTo>
                  <a:pt x="2170900" y="933649"/>
                </a:lnTo>
                <a:cubicBezTo>
                  <a:pt x="2358370" y="881473"/>
                  <a:pt x="2748082" y="773424"/>
                  <a:pt x="3119788" y="704624"/>
                </a:cubicBezTo>
                <a:cubicBezTo>
                  <a:pt x="3581072" y="619201"/>
                  <a:pt x="3878897" y="620124"/>
                  <a:pt x="4005416" y="706009"/>
                </a:cubicBezTo>
                <a:cubicBezTo>
                  <a:pt x="4139784" y="797434"/>
                  <a:pt x="4194732" y="972898"/>
                  <a:pt x="4243215" y="1128044"/>
                </a:cubicBezTo>
                <a:cubicBezTo>
                  <a:pt x="4294468" y="1291964"/>
                  <a:pt x="4338796" y="1433258"/>
                  <a:pt x="4457003" y="1456807"/>
                </a:cubicBezTo>
                <a:cubicBezTo>
                  <a:pt x="4547505" y="1474815"/>
                  <a:pt x="4666635" y="1421253"/>
                  <a:pt x="4821782" y="1291964"/>
                </a:cubicBezTo>
                <a:cubicBezTo>
                  <a:pt x="4957073" y="1179297"/>
                  <a:pt x="5097444" y="1026460"/>
                  <a:pt x="5210110" y="903636"/>
                </a:cubicBezTo>
                <a:cubicBezTo>
                  <a:pt x="5276140" y="832065"/>
                  <a:pt x="5332934" y="769730"/>
                  <a:pt x="5380032" y="724940"/>
                </a:cubicBezTo>
                <a:cubicBezTo>
                  <a:pt x="5416971" y="689848"/>
                  <a:pt x="5458991" y="645520"/>
                  <a:pt x="5507935" y="593804"/>
                </a:cubicBezTo>
                <a:cubicBezTo>
                  <a:pt x="5732806" y="356930"/>
                  <a:pt x="6071727" y="0"/>
                  <a:pt x="6429118" y="0"/>
                </a:cubicBezTo>
                <a:close/>
              </a:path>
            </a:pathLst>
          </a:custGeom>
          <a:solidFill>
            <a:schemeClr val="accent5"/>
          </a:solidFill>
          <a:ln w="7072" cap="flat">
            <a:noFill/>
            <a:prstDash val="solid"/>
            <a:miter/>
          </a:ln>
        </p:spPr>
        <p:txBody>
          <a:bodyPr wrap="square" rtlCol="0" anchor="ctr">
            <a:noAutofit/>
          </a:bodyPr>
          <a:lstStyle/>
          <a:p>
            <a:endParaRPr lang="en-US" dirty="0"/>
          </a:p>
        </p:txBody>
      </p:sp>
      <p:pic>
        <p:nvPicPr>
          <p:cNvPr id="11" name="Picture 2" descr="Mouse icon - Transparent PNG &amp; SVG vector file"/>
          <p:cNvPicPr>
            <a:picLocks noChangeAspect="1" noChangeArrowheads="1"/>
          </p:cNvPicPr>
          <p:nvPr/>
        </p:nvPicPr>
        <p:blipFill>
          <a:blip r:embed="rId5" cstate="print"/>
          <a:srcRect/>
          <a:stretch>
            <a:fillRect/>
          </a:stretch>
        </p:blipFill>
        <p:spPr bwMode="auto">
          <a:xfrm>
            <a:off x="142844" y="5500702"/>
            <a:ext cx="857224" cy="857224"/>
          </a:xfrm>
          <a:prstGeom prst="rect">
            <a:avLst/>
          </a:prstGeom>
          <a:noFill/>
        </p:spPr>
      </p:pic>
      <p:graphicFrame>
        <p:nvGraphicFramePr>
          <p:cNvPr id="12" name="11 - Διάγραμμα"/>
          <p:cNvGraphicFramePr/>
          <p:nvPr/>
        </p:nvGraphicFramePr>
        <p:xfrm>
          <a:off x="1785918" y="1714488"/>
          <a:ext cx="6096000" cy="406400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cSld>
  <p:clrMapOvr>
    <a:masterClrMapping/>
  </p:clrMapOvr>
  <p:transition>
    <p:wedg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lstStyle/>
          <a:p>
            <a:endParaRPr lang="el-GR" dirty="0"/>
          </a:p>
        </p:txBody>
      </p:sp>
      <p:sp>
        <p:nvSpPr>
          <p:cNvPr id="3" name="2 - Υπότιτλος"/>
          <p:cNvSpPr>
            <a:spLocks noGrp="1"/>
          </p:cNvSpPr>
          <p:nvPr>
            <p:ph type="subTitle" idx="1"/>
          </p:nvPr>
        </p:nvSpPr>
        <p:spPr/>
        <p:txBody>
          <a:bodyPr/>
          <a:lstStyle/>
          <a:p>
            <a:endParaRPr lang="el-GR"/>
          </a:p>
        </p:txBody>
      </p:sp>
      <p:pic>
        <p:nvPicPr>
          <p:cNvPr id="11286" name="Picture 22" descr="Beige Background - PowerPoint Backgrounds for Free PowerPoint Templates"/>
          <p:cNvPicPr>
            <a:picLocks noChangeAspect="1" noChangeArrowheads="1"/>
          </p:cNvPicPr>
          <p:nvPr/>
        </p:nvPicPr>
        <p:blipFill>
          <a:blip r:embed="rId3"/>
          <a:srcRect/>
          <a:stretch>
            <a:fillRect/>
          </a:stretch>
        </p:blipFill>
        <p:spPr bwMode="auto">
          <a:xfrm>
            <a:off x="0" y="0"/>
            <a:ext cx="9144000" cy="6858000"/>
          </a:xfrm>
          <a:prstGeom prst="rect">
            <a:avLst/>
          </a:prstGeom>
          <a:noFill/>
        </p:spPr>
      </p:pic>
      <p:sp>
        <p:nvSpPr>
          <p:cNvPr id="9" name="Τίτλος 1"/>
          <p:cNvSpPr txBox="1">
            <a:spLocks/>
          </p:cNvSpPr>
          <p:nvPr/>
        </p:nvSpPr>
        <p:spPr>
          <a:xfrm>
            <a:off x="1285852" y="357166"/>
            <a:ext cx="7199240" cy="765652"/>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l-GR" sz="3600" b="1" i="0" u="none" strike="noStrike" kern="1200" cap="none" spc="0" normalizeH="0" baseline="0" noProof="0" dirty="0" smtClean="0">
                <a:ln>
                  <a:noFill/>
                </a:ln>
                <a:solidFill>
                  <a:schemeClr val="tx1"/>
                </a:solidFill>
                <a:effectLst/>
                <a:uLnTx/>
                <a:uFillTx/>
                <a:latin typeface="+mj-lt"/>
                <a:ea typeface="+mj-ea"/>
                <a:cs typeface="+mj-cs"/>
              </a:rPr>
              <a:t>Αρχές Πολυμεσικής μάθησης</a:t>
            </a:r>
            <a:r>
              <a:rPr kumimoji="0" lang="en-US" sz="3600" b="1" i="0" u="none" strike="noStrike" kern="1200" cap="none" spc="0" normalizeH="0" baseline="0" noProof="0" dirty="0" smtClean="0">
                <a:ln>
                  <a:noFill/>
                </a:ln>
                <a:solidFill>
                  <a:schemeClr val="tx1"/>
                </a:solidFill>
                <a:effectLst/>
                <a:uLnTx/>
                <a:uFillTx/>
                <a:latin typeface="+mj-lt"/>
                <a:ea typeface="+mj-ea"/>
                <a:cs typeface="+mj-cs"/>
              </a:rPr>
              <a:t> 1/5</a:t>
            </a:r>
            <a:endParaRPr kumimoji="0" lang="el-GR" sz="3600" b="1" i="0" u="none" strike="noStrike" kern="1200" cap="none" spc="0" normalizeH="0" baseline="0" noProof="0" dirty="0">
              <a:ln>
                <a:noFill/>
              </a:ln>
              <a:solidFill>
                <a:schemeClr val="tx1"/>
              </a:solidFill>
              <a:effectLst/>
              <a:uLnTx/>
              <a:uFillTx/>
              <a:latin typeface="+mj-lt"/>
              <a:ea typeface="+mj-ea"/>
              <a:cs typeface="+mj-cs"/>
            </a:endParaRPr>
          </a:p>
        </p:txBody>
      </p:sp>
      <p:cxnSp>
        <p:nvCxnSpPr>
          <p:cNvPr id="8" name="7 - Ευθεία γραμμή σύνδεσης"/>
          <p:cNvCxnSpPr/>
          <p:nvPr/>
        </p:nvCxnSpPr>
        <p:spPr>
          <a:xfrm>
            <a:off x="1500166" y="1071546"/>
            <a:ext cx="6500858" cy="1588"/>
          </a:xfrm>
          <a:prstGeom prst="line">
            <a:avLst/>
          </a:prstGeom>
        </p:spPr>
        <p:style>
          <a:lnRef idx="1">
            <a:schemeClr val="accent1"/>
          </a:lnRef>
          <a:fillRef idx="0">
            <a:schemeClr val="accent1"/>
          </a:fillRef>
          <a:effectRef idx="0">
            <a:schemeClr val="accent1"/>
          </a:effectRef>
          <a:fontRef idx="minor">
            <a:schemeClr val="tx1"/>
          </a:fontRef>
        </p:style>
      </p:cxnSp>
      <p:sp>
        <p:nvSpPr>
          <p:cNvPr id="11" name="10 - Ορθογώνιο"/>
          <p:cNvSpPr/>
          <p:nvPr/>
        </p:nvSpPr>
        <p:spPr>
          <a:xfrm>
            <a:off x="0" y="0"/>
            <a:ext cx="1142976" cy="685800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12" name="Picture 8" descr="Monitor lcd png 1 » PNG Image"/>
          <p:cNvPicPr>
            <a:picLocks noChangeAspect="1" noChangeArrowheads="1"/>
          </p:cNvPicPr>
          <p:nvPr/>
        </p:nvPicPr>
        <p:blipFill>
          <a:blip r:embed="rId4"/>
          <a:srcRect/>
          <a:stretch>
            <a:fillRect/>
          </a:stretch>
        </p:blipFill>
        <p:spPr bwMode="auto">
          <a:xfrm>
            <a:off x="0" y="1000108"/>
            <a:ext cx="1095356" cy="1095356"/>
          </a:xfrm>
          <a:prstGeom prst="rect">
            <a:avLst/>
          </a:prstGeom>
          <a:noFill/>
        </p:spPr>
      </p:pic>
      <p:sp>
        <p:nvSpPr>
          <p:cNvPr id="14" name="Freeform: Shape 48">
            <a:extLst>
              <a:ext uri="{FF2B5EF4-FFF2-40B4-BE49-F238E27FC236}">
                <a16:creationId xmlns="" xmlns:a16="http://schemas.microsoft.com/office/drawing/2014/main" id="{6B37BB72-CDFC-4E57-A92B-F7876BDD29AF}"/>
              </a:ext>
            </a:extLst>
          </p:cNvPr>
          <p:cNvSpPr/>
          <p:nvPr/>
        </p:nvSpPr>
        <p:spPr>
          <a:xfrm rot="5796497">
            <a:off x="-1435043" y="3573543"/>
            <a:ext cx="3718643" cy="571536"/>
          </a:xfrm>
          <a:custGeom>
            <a:avLst/>
            <a:gdLst>
              <a:gd name="connsiteX0" fmla="*/ 6429118 w 8066757"/>
              <a:gd name="connsiteY0" fmla="*/ 0 h 1492361"/>
              <a:gd name="connsiteX1" fmla="*/ 6436506 w 8066757"/>
              <a:gd name="connsiteY1" fmla="*/ 0 h 1492361"/>
              <a:gd name="connsiteX2" fmla="*/ 6746799 w 8066757"/>
              <a:gd name="connsiteY2" fmla="*/ 187930 h 1492361"/>
              <a:gd name="connsiteX3" fmla="*/ 6862235 w 8066757"/>
              <a:gd name="connsiteY3" fmla="*/ 556403 h 1492361"/>
              <a:gd name="connsiteX4" fmla="*/ 7031696 w 8066757"/>
              <a:gd name="connsiteY4" fmla="*/ 899942 h 1492361"/>
              <a:gd name="connsiteX5" fmla="*/ 8039686 w 8066757"/>
              <a:gd name="connsiteY5" fmla="*/ 376323 h 1492361"/>
              <a:gd name="connsiteX6" fmla="*/ 8062311 w 8066757"/>
              <a:gd name="connsiteY6" fmla="*/ 376784 h 1492361"/>
              <a:gd name="connsiteX7" fmla="*/ 8061849 w 8066757"/>
              <a:gd name="connsiteY7" fmla="*/ 399410 h 1492361"/>
              <a:gd name="connsiteX8" fmla="*/ 7701227 w 8066757"/>
              <a:gd name="connsiteY8" fmla="*/ 692157 h 1492361"/>
              <a:gd name="connsiteX9" fmla="*/ 7025693 w 8066757"/>
              <a:gd name="connsiteY9" fmla="*/ 931340 h 1492361"/>
              <a:gd name="connsiteX10" fmla="*/ 6830375 w 8066757"/>
              <a:gd name="connsiteY10" fmla="*/ 562406 h 1492361"/>
              <a:gd name="connsiteX11" fmla="*/ 6436044 w 8066757"/>
              <a:gd name="connsiteY11" fmla="*/ 31860 h 1492361"/>
              <a:gd name="connsiteX12" fmla="*/ 6429118 w 8066757"/>
              <a:gd name="connsiteY12" fmla="*/ 31860 h 1492361"/>
              <a:gd name="connsiteX13" fmla="*/ 5531023 w 8066757"/>
              <a:gd name="connsiteY13" fmla="*/ 615507 h 1492361"/>
              <a:gd name="connsiteX14" fmla="*/ 5402196 w 8066757"/>
              <a:gd name="connsiteY14" fmla="*/ 747566 h 1492361"/>
              <a:gd name="connsiteX15" fmla="*/ 5233659 w 8066757"/>
              <a:gd name="connsiteY15" fmla="*/ 924877 h 1492361"/>
              <a:gd name="connsiteX16" fmla="*/ 4491172 w 8066757"/>
              <a:gd name="connsiteY16" fmla="*/ 1492361 h 1492361"/>
              <a:gd name="connsiteX17" fmla="*/ 4450538 w 8066757"/>
              <a:gd name="connsiteY17" fmla="*/ 1488205 h 1492361"/>
              <a:gd name="connsiteX18" fmla="*/ 4212278 w 8066757"/>
              <a:gd name="connsiteY18" fmla="*/ 1137279 h 1492361"/>
              <a:gd name="connsiteX19" fmla="*/ 3986946 w 8066757"/>
              <a:gd name="connsiteY19" fmla="*/ 732328 h 1492361"/>
              <a:gd name="connsiteX20" fmla="*/ 3125329 w 8066757"/>
              <a:gd name="connsiteY20" fmla="*/ 736022 h 1492361"/>
              <a:gd name="connsiteX21" fmla="*/ 2179674 w 8066757"/>
              <a:gd name="connsiteY21" fmla="*/ 964586 h 1492361"/>
              <a:gd name="connsiteX22" fmla="*/ 2167669 w 8066757"/>
              <a:gd name="connsiteY22" fmla="*/ 967818 h 1492361"/>
              <a:gd name="connsiteX23" fmla="*/ 2162920 w 8066757"/>
              <a:gd name="connsiteY23" fmla="*/ 967219 h 1492361"/>
              <a:gd name="connsiteX24" fmla="*/ 1937103 w 8066757"/>
              <a:gd name="connsiteY24" fmla="*/ 1017532 h 1492361"/>
              <a:gd name="connsiteX25" fmla="*/ 1131288 w 8066757"/>
              <a:gd name="connsiteY25" fmla="*/ 1091470 h 1492361"/>
              <a:gd name="connsiteX26" fmla="*/ 824583 w 8066757"/>
              <a:gd name="connsiteY26" fmla="*/ 1080040 h 1492361"/>
              <a:gd name="connsiteX27" fmla="*/ 32698 w 8066757"/>
              <a:gd name="connsiteY27" fmla="*/ 856486 h 1492361"/>
              <a:gd name="connsiteX28" fmla="*/ 0 w 8066757"/>
              <a:gd name="connsiteY28" fmla="*/ 826785 h 1492361"/>
              <a:gd name="connsiteX29" fmla="*/ 826488 w 8066757"/>
              <a:gd name="connsiteY29" fmla="*/ 1051465 h 1492361"/>
              <a:gd name="connsiteX30" fmla="*/ 1856393 w 8066757"/>
              <a:gd name="connsiteY30" fmla="*/ 1002843 h 1492361"/>
              <a:gd name="connsiteX31" fmla="*/ 2155932 w 8066757"/>
              <a:gd name="connsiteY31" fmla="*/ 939216 h 1492361"/>
              <a:gd name="connsiteX32" fmla="*/ 2158895 w 8066757"/>
              <a:gd name="connsiteY32" fmla="*/ 936882 h 1492361"/>
              <a:gd name="connsiteX33" fmla="*/ 2170900 w 8066757"/>
              <a:gd name="connsiteY33" fmla="*/ 933649 h 1492361"/>
              <a:gd name="connsiteX34" fmla="*/ 3119788 w 8066757"/>
              <a:gd name="connsiteY34" fmla="*/ 704624 h 1492361"/>
              <a:gd name="connsiteX35" fmla="*/ 4005416 w 8066757"/>
              <a:gd name="connsiteY35" fmla="*/ 706009 h 1492361"/>
              <a:gd name="connsiteX36" fmla="*/ 4243215 w 8066757"/>
              <a:gd name="connsiteY36" fmla="*/ 1128044 h 1492361"/>
              <a:gd name="connsiteX37" fmla="*/ 4457003 w 8066757"/>
              <a:gd name="connsiteY37" fmla="*/ 1456807 h 1492361"/>
              <a:gd name="connsiteX38" fmla="*/ 4821782 w 8066757"/>
              <a:gd name="connsiteY38" fmla="*/ 1291964 h 1492361"/>
              <a:gd name="connsiteX39" fmla="*/ 5210110 w 8066757"/>
              <a:gd name="connsiteY39" fmla="*/ 903636 h 1492361"/>
              <a:gd name="connsiteX40" fmla="*/ 5380032 w 8066757"/>
              <a:gd name="connsiteY40" fmla="*/ 724940 h 1492361"/>
              <a:gd name="connsiteX41" fmla="*/ 5507935 w 8066757"/>
              <a:gd name="connsiteY41" fmla="*/ 593804 h 1492361"/>
              <a:gd name="connsiteX42" fmla="*/ 6429118 w 8066757"/>
              <a:gd name="connsiteY42" fmla="*/ 0 h 1492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8066757" h="1492361">
                <a:moveTo>
                  <a:pt x="6429118" y="0"/>
                </a:moveTo>
                <a:cubicBezTo>
                  <a:pt x="6431426" y="0"/>
                  <a:pt x="6434197" y="0"/>
                  <a:pt x="6436506" y="0"/>
                </a:cubicBezTo>
                <a:cubicBezTo>
                  <a:pt x="6575030" y="1847"/>
                  <a:pt x="6676152" y="63259"/>
                  <a:pt x="6746799" y="187930"/>
                </a:cubicBezTo>
                <a:cubicBezTo>
                  <a:pt x="6806826" y="294132"/>
                  <a:pt x="6836377" y="433579"/>
                  <a:pt x="6862235" y="556403"/>
                </a:cubicBezTo>
                <a:cubicBezTo>
                  <a:pt x="6899175" y="731405"/>
                  <a:pt x="6931035" y="882396"/>
                  <a:pt x="7031696" y="899942"/>
                </a:cubicBezTo>
                <a:cubicBezTo>
                  <a:pt x="7425565" y="970127"/>
                  <a:pt x="8033683" y="382325"/>
                  <a:pt x="8039686" y="376323"/>
                </a:cubicBezTo>
                <a:cubicBezTo>
                  <a:pt x="8046151" y="370320"/>
                  <a:pt x="8056309" y="370320"/>
                  <a:pt x="8062311" y="376784"/>
                </a:cubicBezTo>
                <a:cubicBezTo>
                  <a:pt x="8068314" y="383249"/>
                  <a:pt x="8068314" y="393407"/>
                  <a:pt x="8061849" y="399410"/>
                </a:cubicBezTo>
                <a:cubicBezTo>
                  <a:pt x="8060465" y="400795"/>
                  <a:pt x="7904857" y="552248"/>
                  <a:pt x="7701227" y="692157"/>
                </a:cubicBezTo>
                <a:cubicBezTo>
                  <a:pt x="7426026" y="881934"/>
                  <a:pt x="7198848" y="962278"/>
                  <a:pt x="7025693" y="931340"/>
                </a:cubicBezTo>
                <a:cubicBezTo>
                  <a:pt x="6903330" y="909638"/>
                  <a:pt x="6869623" y="748489"/>
                  <a:pt x="6830375" y="562406"/>
                </a:cubicBezTo>
                <a:cubicBezTo>
                  <a:pt x="6778198" y="315372"/>
                  <a:pt x="6719556" y="35555"/>
                  <a:pt x="6436044" y="31860"/>
                </a:cubicBezTo>
                <a:cubicBezTo>
                  <a:pt x="6433735" y="31860"/>
                  <a:pt x="6431426" y="31860"/>
                  <a:pt x="6429118" y="31860"/>
                </a:cubicBezTo>
                <a:cubicBezTo>
                  <a:pt x="6085579" y="31860"/>
                  <a:pt x="5752199" y="382787"/>
                  <a:pt x="5531023" y="615507"/>
                </a:cubicBezTo>
                <a:cubicBezTo>
                  <a:pt x="5482078" y="667222"/>
                  <a:pt x="5439597" y="711550"/>
                  <a:pt x="5402196" y="747566"/>
                </a:cubicBezTo>
                <a:cubicBezTo>
                  <a:pt x="5356021" y="791432"/>
                  <a:pt x="5299226" y="853306"/>
                  <a:pt x="5233659" y="924877"/>
                </a:cubicBezTo>
                <a:cubicBezTo>
                  <a:pt x="5012021" y="1167293"/>
                  <a:pt x="4712809" y="1492361"/>
                  <a:pt x="4491172" y="1492361"/>
                </a:cubicBezTo>
                <a:cubicBezTo>
                  <a:pt x="4477319" y="1492361"/>
                  <a:pt x="4463467" y="1490976"/>
                  <a:pt x="4450538" y="1488205"/>
                </a:cubicBezTo>
                <a:cubicBezTo>
                  <a:pt x="4313861" y="1460501"/>
                  <a:pt x="4264455" y="1303507"/>
                  <a:pt x="4212278" y="1137279"/>
                </a:cubicBezTo>
                <a:cubicBezTo>
                  <a:pt x="4162871" y="980286"/>
                  <a:pt x="4112079" y="817751"/>
                  <a:pt x="3986946" y="732328"/>
                </a:cubicBezTo>
                <a:cubicBezTo>
                  <a:pt x="3867815" y="651061"/>
                  <a:pt x="3577839" y="652446"/>
                  <a:pt x="3125329" y="736022"/>
                </a:cubicBezTo>
                <a:cubicBezTo>
                  <a:pt x="2755470" y="804823"/>
                  <a:pt x="2366681" y="912871"/>
                  <a:pt x="2179674" y="964586"/>
                </a:cubicBezTo>
                <a:lnTo>
                  <a:pt x="2167669" y="967818"/>
                </a:lnTo>
                <a:lnTo>
                  <a:pt x="2162920" y="967219"/>
                </a:lnTo>
                <a:lnTo>
                  <a:pt x="1937103" y="1017532"/>
                </a:lnTo>
                <a:cubicBezTo>
                  <a:pt x="1679214" y="1065753"/>
                  <a:pt x="1399893" y="1091470"/>
                  <a:pt x="1131288" y="1091470"/>
                </a:cubicBezTo>
                <a:cubicBezTo>
                  <a:pt x="1026513" y="1091470"/>
                  <a:pt x="923643" y="1087660"/>
                  <a:pt x="824583" y="1080040"/>
                </a:cubicBezTo>
                <a:cubicBezTo>
                  <a:pt x="460966" y="1051465"/>
                  <a:pt x="188432" y="973598"/>
                  <a:pt x="32698" y="856486"/>
                </a:cubicBezTo>
                <a:lnTo>
                  <a:pt x="0" y="826785"/>
                </a:lnTo>
                <a:cubicBezTo>
                  <a:pt x="251503" y="1005647"/>
                  <a:pt x="542995" y="1021892"/>
                  <a:pt x="826488" y="1051465"/>
                </a:cubicBezTo>
                <a:cubicBezTo>
                  <a:pt x="1154386" y="1077183"/>
                  <a:pt x="1520860" y="1058966"/>
                  <a:pt x="1856393" y="1002843"/>
                </a:cubicBezTo>
                <a:lnTo>
                  <a:pt x="2155932" y="939216"/>
                </a:lnTo>
                <a:lnTo>
                  <a:pt x="2158895" y="936882"/>
                </a:lnTo>
                <a:lnTo>
                  <a:pt x="2170900" y="933649"/>
                </a:lnTo>
                <a:cubicBezTo>
                  <a:pt x="2358370" y="881473"/>
                  <a:pt x="2748082" y="773424"/>
                  <a:pt x="3119788" y="704624"/>
                </a:cubicBezTo>
                <a:cubicBezTo>
                  <a:pt x="3581072" y="619201"/>
                  <a:pt x="3878897" y="620124"/>
                  <a:pt x="4005416" y="706009"/>
                </a:cubicBezTo>
                <a:cubicBezTo>
                  <a:pt x="4139784" y="797434"/>
                  <a:pt x="4194732" y="972898"/>
                  <a:pt x="4243215" y="1128044"/>
                </a:cubicBezTo>
                <a:cubicBezTo>
                  <a:pt x="4294468" y="1291964"/>
                  <a:pt x="4338796" y="1433258"/>
                  <a:pt x="4457003" y="1456807"/>
                </a:cubicBezTo>
                <a:cubicBezTo>
                  <a:pt x="4547505" y="1474815"/>
                  <a:pt x="4666635" y="1421253"/>
                  <a:pt x="4821782" y="1291964"/>
                </a:cubicBezTo>
                <a:cubicBezTo>
                  <a:pt x="4957073" y="1179297"/>
                  <a:pt x="5097444" y="1026460"/>
                  <a:pt x="5210110" y="903636"/>
                </a:cubicBezTo>
                <a:cubicBezTo>
                  <a:pt x="5276140" y="832065"/>
                  <a:pt x="5332934" y="769730"/>
                  <a:pt x="5380032" y="724940"/>
                </a:cubicBezTo>
                <a:cubicBezTo>
                  <a:pt x="5416971" y="689848"/>
                  <a:pt x="5458991" y="645520"/>
                  <a:pt x="5507935" y="593804"/>
                </a:cubicBezTo>
                <a:cubicBezTo>
                  <a:pt x="5732806" y="356930"/>
                  <a:pt x="6071727" y="0"/>
                  <a:pt x="6429118" y="0"/>
                </a:cubicBezTo>
                <a:close/>
              </a:path>
            </a:pathLst>
          </a:custGeom>
          <a:solidFill>
            <a:schemeClr val="accent5"/>
          </a:solidFill>
          <a:ln w="7072" cap="flat">
            <a:noFill/>
            <a:prstDash val="solid"/>
            <a:miter/>
          </a:ln>
        </p:spPr>
        <p:txBody>
          <a:bodyPr wrap="square" rtlCol="0" anchor="ctr">
            <a:noAutofit/>
          </a:bodyPr>
          <a:lstStyle/>
          <a:p>
            <a:endParaRPr lang="en-US" dirty="0"/>
          </a:p>
        </p:txBody>
      </p:sp>
      <p:pic>
        <p:nvPicPr>
          <p:cNvPr id="15" name="Picture 2" descr="Mouse icon - Transparent PNG &amp; SVG vector file"/>
          <p:cNvPicPr>
            <a:picLocks noChangeAspect="1" noChangeArrowheads="1"/>
          </p:cNvPicPr>
          <p:nvPr/>
        </p:nvPicPr>
        <p:blipFill>
          <a:blip r:embed="rId5" cstate="print"/>
          <a:srcRect/>
          <a:stretch>
            <a:fillRect/>
          </a:stretch>
        </p:blipFill>
        <p:spPr bwMode="auto">
          <a:xfrm>
            <a:off x="142844" y="5500702"/>
            <a:ext cx="857224" cy="857224"/>
          </a:xfrm>
          <a:prstGeom prst="rect">
            <a:avLst/>
          </a:prstGeom>
          <a:noFill/>
        </p:spPr>
      </p:pic>
      <p:sp>
        <p:nvSpPr>
          <p:cNvPr id="17" name="16 - Πεντάγωνο"/>
          <p:cNvSpPr/>
          <p:nvPr/>
        </p:nvSpPr>
        <p:spPr>
          <a:xfrm rot="10800000">
            <a:off x="6929454" y="2714620"/>
            <a:ext cx="1928826" cy="428628"/>
          </a:xfrm>
          <a:prstGeom prst="homePlate">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9" name="18 - Πεντάγωνο"/>
          <p:cNvSpPr/>
          <p:nvPr/>
        </p:nvSpPr>
        <p:spPr>
          <a:xfrm rot="10800000">
            <a:off x="6858016" y="5286388"/>
            <a:ext cx="1928826" cy="428628"/>
          </a:xfrm>
          <a:prstGeom prst="homePlate">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8" name="17 - TextBox"/>
          <p:cNvSpPr txBox="1"/>
          <p:nvPr/>
        </p:nvSpPr>
        <p:spPr>
          <a:xfrm>
            <a:off x="7072298" y="2714620"/>
            <a:ext cx="2071702" cy="369332"/>
          </a:xfrm>
          <a:prstGeom prst="rect">
            <a:avLst/>
          </a:prstGeom>
          <a:noFill/>
        </p:spPr>
        <p:txBody>
          <a:bodyPr wrap="square" rtlCol="0">
            <a:spAutoFit/>
          </a:bodyPr>
          <a:lstStyle/>
          <a:p>
            <a:r>
              <a:rPr lang="el-GR" dirty="0" smtClean="0">
                <a:solidFill>
                  <a:schemeClr val="bg1">
                    <a:lumMod val="95000"/>
                  </a:schemeClr>
                </a:solidFill>
              </a:rPr>
              <a:t>Πολυμεσική αρχή</a:t>
            </a:r>
            <a:endParaRPr lang="el-GR" dirty="0">
              <a:solidFill>
                <a:schemeClr val="bg1">
                  <a:lumMod val="95000"/>
                </a:schemeClr>
              </a:solidFill>
            </a:endParaRPr>
          </a:p>
        </p:txBody>
      </p:sp>
      <p:sp>
        <p:nvSpPr>
          <p:cNvPr id="21" name="20 - TextBox"/>
          <p:cNvSpPr txBox="1"/>
          <p:nvPr/>
        </p:nvSpPr>
        <p:spPr>
          <a:xfrm>
            <a:off x="6929454" y="5286388"/>
            <a:ext cx="2071702" cy="369332"/>
          </a:xfrm>
          <a:prstGeom prst="rect">
            <a:avLst/>
          </a:prstGeom>
          <a:noFill/>
        </p:spPr>
        <p:txBody>
          <a:bodyPr wrap="square" rtlCol="0">
            <a:spAutoFit/>
          </a:bodyPr>
          <a:lstStyle/>
          <a:p>
            <a:r>
              <a:rPr lang="el-GR" dirty="0" smtClean="0">
                <a:solidFill>
                  <a:schemeClr val="bg1">
                    <a:lumMod val="95000"/>
                  </a:schemeClr>
                </a:solidFill>
              </a:rPr>
              <a:t>Αρχή πλεονασμού</a:t>
            </a:r>
            <a:endParaRPr lang="el-GR" dirty="0">
              <a:solidFill>
                <a:schemeClr val="bg1">
                  <a:lumMod val="95000"/>
                </a:schemeClr>
              </a:solidFill>
            </a:endParaRPr>
          </a:p>
        </p:txBody>
      </p:sp>
      <p:pic>
        <p:nvPicPr>
          <p:cNvPr id="2050" name="Picture 2"/>
          <p:cNvPicPr>
            <a:picLocks noChangeAspect="1" noChangeArrowheads="1"/>
          </p:cNvPicPr>
          <p:nvPr/>
        </p:nvPicPr>
        <p:blipFill>
          <a:blip r:embed="rId6"/>
          <a:srcRect/>
          <a:stretch>
            <a:fillRect/>
          </a:stretch>
        </p:blipFill>
        <p:spPr bwMode="auto">
          <a:xfrm>
            <a:off x="2357422" y="1643050"/>
            <a:ext cx="4391141" cy="2351090"/>
          </a:xfrm>
          <a:prstGeom prst="rect">
            <a:avLst/>
          </a:prstGeom>
          <a:noFill/>
          <a:ln w="9525">
            <a:noFill/>
            <a:miter lim="800000"/>
            <a:headEnd/>
            <a:tailEnd/>
          </a:ln>
          <a:effectLst/>
        </p:spPr>
      </p:pic>
      <p:pic>
        <p:nvPicPr>
          <p:cNvPr id="2051" name="Picture 3"/>
          <p:cNvPicPr>
            <a:picLocks noChangeAspect="1" noChangeArrowheads="1"/>
          </p:cNvPicPr>
          <p:nvPr/>
        </p:nvPicPr>
        <p:blipFill>
          <a:blip r:embed="rId7"/>
          <a:srcRect/>
          <a:stretch>
            <a:fillRect/>
          </a:stretch>
        </p:blipFill>
        <p:spPr bwMode="auto">
          <a:xfrm>
            <a:off x="2357422" y="4143380"/>
            <a:ext cx="4421725" cy="2357454"/>
          </a:xfrm>
          <a:prstGeom prst="rect">
            <a:avLst/>
          </a:prstGeom>
          <a:noFill/>
          <a:ln w="9525">
            <a:noFill/>
            <a:miter lim="800000"/>
            <a:headEnd/>
            <a:tailEnd/>
          </a:ln>
          <a:effectLst/>
        </p:spPr>
      </p:pic>
    </p:spTree>
  </p:cSld>
  <p:clrMapOvr>
    <a:masterClrMapping/>
  </p:clrMapOvr>
  <p:transition>
    <p:wipe dir="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lstStyle/>
          <a:p>
            <a:endParaRPr lang="el-GR" dirty="0"/>
          </a:p>
        </p:txBody>
      </p:sp>
      <p:sp>
        <p:nvSpPr>
          <p:cNvPr id="3" name="2 - Υπότιτλος"/>
          <p:cNvSpPr>
            <a:spLocks noGrp="1"/>
          </p:cNvSpPr>
          <p:nvPr>
            <p:ph type="subTitle" idx="1"/>
          </p:nvPr>
        </p:nvSpPr>
        <p:spPr/>
        <p:txBody>
          <a:bodyPr/>
          <a:lstStyle/>
          <a:p>
            <a:endParaRPr lang="el-GR"/>
          </a:p>
        </p:txBody>
      </p:sp>
      <p:pic>
        <p:nvPicPr>
          <p:cNvPr id="11286" name="Picture 22" descr="Beige Background - PowerPoint Backgrounds for Free PowerPoint Templates"/>
          <p:cNvPicPr>
            <a:picLocks noChangeAspect="1" noChangeArrowheads="1"/>
          </p:cNvPicPr>
          <p:nvPr/>
        </p:nvPicPr>
        <p:blipFill>
          <a:blip r:embed="rId3"/>
          <a:srcRect/>
          <a:stretch>
            <a:fillRect/>
          </a:stretch>
        </p:blipFill>
        <p:spPr bwMode="auto">
          <a:xfrm>
            <a:off x="0" y="0"/>
            <a:ext cx="9144000" cy="6858000"/>
          </a:xfrm>
          <a:prstGeom prst="rect">
            <a:avLst/>
          </a:prstGeom>
          <a:noFill/>
        </p:spPr>
      </p:pic>
      <p:sp>
        <p:nvSpPr>
          <p:cNvPr id="9" name="Τίτλος 1"/>
          <p:cNvSpPr txBox="1">
            <a:spLocks/>
          </p:cNvSpPr>
          <p:nvPr/>
        </p:nvSpPr>
        <p:spPr>
          <a:xfrm>
            <a:off x="1285852" y="357166"/>
            <a:ext cx="7199240" cy="765652"/>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l-GR" sz="3600" b="1" i="0" u="none" strike="noStrike" kern="1200" cap="none" spc="0" normalizeH="0" baseline="0" noProof="0" dirty="0" smtClean="0">
                <a:ln>
                  <a:noFill/>
                </a:ln>
                <a:solidFill>
                  <a:schemeClr val="tx1"/>
                </a:solidFill>
                <a:effectLst/>
                <a:uLnTx/>
                <a:uFillTx/>
                <a:latin typeface="+mj-lt"/>
                <a:ea typeface="+mj-ea"/>
                <a:cs typeface="+mj-cs"/>
              </a:rPr>
              <a:t>Αρχές Πολυμεσικής μάθησης </a:t>
            </a:r>
            <a:r>
              <a:rPr kumimoji="0" lang="en-US" sz="3600" b="1" i="0" u="none" strike="noStrike" kern="1200" cap="none" spc="0" normalizeH="0" baseline="0" noProof="0" dirty="0" smtClean="0">
                <a:ln>
                  <a:noFill/>
                </a:ln>
                <a:solidFill>
                  <a:schemeClr val="tx1"/>
                </a:solidFill>
                <a:effectLst/>
                <a:uLnTx/>
                <a:uFillTx/>
                <a:latin typeface="+mj-lt"/>
                <a:ea typeface="+mj-ea"/>
                <a:cs typeface="+mj-cs"/>
              </a:rPr>
              <a:t>2/5</a:t>
            </a:r>
            <a:endParaRPr kumimoji="0" lang="el-GR" sz="3600" b="1" i="0" u="none" strike="noStrike" kern="1200" cap="none" spc="0" normalizeH="0" baseline="0" noProof="0" dirty="0">
              <a:ln>
                <a:noFill/>
              </a:ln>
              <a:solidFill>
                <a:schemeClr val="tx1"/>
              </a:solidFill>
              <a:effectLst/>
              <a:uLnTx/>
              <a:uFillTx/>
              <a:latin typeface="+mj-lt"/>
              <a:ea typeface="+mj-ea"/>
              <a:cs typeface="+mj-cs"/>
            </a:endParaRPr>
          </a:p>
        </p:txBody>
      </p:sp>
      <p:cxnSp>
        <p:nvCxnSpPr>
          <p:cNvPr id="8" name="7 - Ευθεία γραμμή σύνδεσης"/>
          <p:cNvCxnSpPr/>
          <p:nvPr/>
        </p:nvCxnSpPr>
        <p:spPr>
          <a:xfrm>
            <a:off x="1643042" y="1071546"/>
            <a:ext cx="6500858" cy="1588"/>
          </a:xfrm>
          <a:prstGeom prst="line">
            <a:avLst/>
          </a:prstGeom>
        </p:spPr>
        <p:style>
          <a:lnRef idx="1">
            <a:schemeClr val="accent1"/>
          </a:lnRef>
          <a:fillRef idx="0">
            <a:schemeClr val="accent1"/>
          </a:fillRef>
          <a:effectRef idx="0">
            <a:schemeClr val="accent1"/>
          </a:effectRef>
          <a:fontRef idx="minor">
            <a:schemeClr val="tx1"/>
          </a:fontRef>
        </p:style>
      </p:cxnSp>
      <p:sp>
        <p:nvSpPr>
          <p:cNvPr id="11" name="10 - Ορθογώνιο"/>
          <p:cNvSpPr/>
          <p:nvPr/>
        </p:nvSpPr>
        <p:spPr>
          <a:xfrm>
            <a:off x="0" y="0"/>
            <a:ext cx="1142976" cy="685800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12" name="Picture 8" descr="Monitor lcd png 1 » PNG Image"/>
          <p:cNvPicPr>
            <a:picLocks noChangeAspect="1" noChangeArrowheads="1"/>
          </p:cNvPicPr>
          <p:nvPr/>
        </p:nvPicPr>
        <p:blipFill>
          <a:blip r:embed="rId4"/>
          <a:srcRect/>
          <a:stretch>
            <a:fillRect/>
          </a:stretch>
        </p:blipFill>
        <p:spPr bwMode="auto">
          <a:xfrm>
            <a:off x="0" y="1000108"/>
            <a:ext cx="1095356" cy="1095356"/>
          </a:xfrm>
          <a:prstGeom prst="rect">
            <a:avLst/>
          </a:prstGeom>
          <a:noFill/>
        </p:spPr>
      </p:pic>
      <p:sp>
        <p:nvSpPr>
          <p:cNvPr id="14" name="Freeform: Shape 48">
            <a:extLst>
              <a:ext uri="{FF2B5EF4-FFF2-40B4-BE49-F238E27FC236}">
                <a16:creationId xmlns="" xmlns:a16="http://schemas.microsoft.com/office/drawing/2014/main" id="{6B37BB72-CDFC-4E57-A92B-F7876BDD29AF}"/>
              </a:ext>
            </a:extLst>
          </p:cNvPr>
          <p:cNvSpPr/>
          <p:nvPr/>
        </p:nvSpPr>
        <p:spPr>
          <a:xfrm rot="5796497">
            <a:off x="-1435043" y="3573543"/>
            <a:ext cx="3718643" cy="571536"/>
          </a:xfrm>
          <a:custGeom>
            <a:avLst/>
            <a:gdLst>
              <a:gd name="connsiteX0" fmla="*/ 6429118 w 8066757"/>
              <a:gd name="connsiteY0" fmla="*/ 0 h 1492361"/>
              <a:gd name="connsiteX1" fmla="*/ 6436506 w 8066757"/>
              <a:gd name="connsiteY1" fmla="*/ 0 h 1492361"/>
              <a:gd name="connsiteX2" fmla="*/ 6746799 w 8066757"/>
              <a:gd name="connsiteY2" fmla="*/ 187930 h 1492361"/>
              <a:gd name="connsiteX3" fmla="*/ 6862235 w 8066757"/>
              <a:gd name="connsiteY3" fmla="*/ 556403 h 1492361"/>
              <a:gd name="connsiteX4" fmla="*/ 7031696 w 8066757"/>
              <a:gd name="connsiteY4" fmla="*/ 899942 h 1492361"/>
              <a:gd name="connsiteX5" fmla="*/ 8039686 w 8066757"/>
              <a:gd name="connsiteY5" fmla="*/ 376323 h 1492361"/>
              <a:gd name="connsiteX6" fmla="*/ 8062311 w 8066757"/>
              <a:gd name="connsiteY6" fmla="*/ 376784 h 1492361"/>
              <a:gd name="connsiteX7" fmla="*/ 8061849 w 8066757"/>
              <a:gd name="connsiteY7" fmla="*/ 399410 h 1492361"/>
              <a:gd name="connsiteX8" fmla="*/ 7701227 w 8066757"/>
              <a:gd name="connsiteY8" fmla="*/ 692157 h 1492361"/>
              <a:gd name="connsiteX9" fmla="*/ 7025693 w 8066757"/>
              <a:gd name="connsiteY9" fmla="*/ 931340 h 1492361"/>
              <a:gd name="connsiteX10" fmla="*/ 6830375 w 8066757"/>
              <a:gd name="connsiteY10" fmla="*/ 562406 h 1492361"/>
              <a:gd name="connsiteX11" fmla="*/ 6436044 w 8066757"/>
              <a:gd name="connsiteY11" fmla="*/ 31860 h 1492361"/>
              <a:gd name="connsiteX12" fmla="*/ 6429118 w 8066757"/>
              <a:gd name="connsiteY12" fmla="*/ 31860 h 1492361"/>
              <a:gd name="connsiteX13" fmla="*/ 5531023 w 8066757"/>
              <a:gd name="connsiteY13" fmla="*/ 615507 h 1492361"/>
              <a:gd name="connsiteX14" fmla="*/ 5402196 w 8066757"/>
              <a:gd name="connsiteY14" fmla="*/ 747566 h 1492361"/>
              <a:gd name="connsiteX15" fmla="*/ 5233659 w 8066757"/>
              <a:gd name="connsiteY15" fmla="*/ 924877 h 1492361"/>
              <a:gd name="connsiteX16" fmla="*/ 4491172 w 8066757"/>
              <a:gd name="connsiteY16" fmla="*/ 1492361 h 1492361"/>
              <a:gd name="connsiteX17" fmla="*/ 4450538 w 8066757"/>
              <a:gd name="connsiteY17" fmla="*/ 1488205 h 1492361"/>
              <a:gd name="connsiteX18" fmla="*/ 4212278 w 8066757"/>
              <a:gd name="connsiteY18" fmla="*/ 1137279 h 1492361"/>
              <a:gd name="connsiteX19" fmla="*/ 3986946 w 8066757"/>
              <a:gd name="connsiteY19" fmla="*/ 732328 h 1492361"/>
              <a:gd name="connsiteX20" fmla="*/ 3125329 w 8066757"/>
              <a:gd name="connsiteY20" fmla="*/ 736022 h 1492361"/>
              <a:gd name="connsiteX21" fmla="*/ 2179674 w 8066757"/>
              <a:gd name="connsiteY21" fmla="*/ 964586 h 1492361"/>
              <a:gd name="connsiteX22" fmla="*/ 2167669 w 8066757"/>
              <a:gd name="connsiteY22" fmla="*/ 967818 h 1492361"/>
              <a:gd name="connsiteX23" fmla="*/ 2162920 w 8066757"/>
              <a:gd name="connsiteY23" fmla="*/ 967219 h 1492361"/>
              <a:gd name="connsiteX24" fmla="*/ 1937103 w 8066757"/>
              <a:gd name="connsiteY24" fmla="*/ 1017532 h 1492361"/>
              <a:gd name="connsiteX25" fmla="*/ 1131288 w 8066757"/>
              <a:gd name="connsiteY25" fmla="*/ 1091470 h 1492361"/>
              <a:gd name="connsiteX26" fmla="*/ 824583 w 8066757"/>
              <a:gd name="connsiteY26" fmla="*/ 1080040 h 1492361"/>
              <a:gd name="connsiteX27" fmla="*/ 32698 w 8066757"/>
              <a:gd name="connsiteY27" fmla="*/ 856486 h 1492361"/>
              <a:gd name="connsiteX28" fmla="*/ 0 w 8066757"/>
              <a:gd name="connsiteY28" fmla="*/ 826785 h 1492361"/>
              <a:gd name="connsiteX29" fmla="*/ 826488 w 8066757"/>
              <a:gd name="connsiteY29" fmla="*/ 1051465 h 1492361"/>
              <a:gd name="connsiteX30" fmla="*/ 1856393 w 8066757"/>
              <a:gd name="connsiteY30" fmla="*/ 1002843 h 1492361"/>
              <a:gd name="connsiteX31" fmla="*/ 2155932 w 8066757"/>
              <a:gd name="connsiteY31" fmla="*/ 939216 h 1492361"/>
              <a:gd name="connsiteX32" fmla="*/ 2158895 w 8066757"/>
              <a:gd name="connsiteY32" fmla="*/ 936882 h 1492361"/>
              <a:gd name="connsiteX33" fmla="*/ 2170900 w 8066757"/>
              <a:gd name="connsiteY33" fmla="*/ 933649 h 1492361"/>
              <a:gd name="connsiteX34" fmla="*/ 3119788 w 8066757"/>
              <a:gd name="connsiteY34" fmla="*/ 704624 h 1492361"/>
              <a:gd name="connsiteX35" fmla="*/ 4005416 w 8066757"/>
              <a:gd name="connsiteY35" fmla="*/ 706009 h 1492361"/>
              <a:gd name="connsiteX36" fmla="*/ 4243215 w 8066757"/>
              <a:gd name="connsiteY36" fmla="*/ 1128044 h 1492361"/>
              <a:gd name="connsiteX37" fmla="*/ 4457003 w 8066757"/>
              <a:gd name="connsiteY37" fmla="*/ 1456807 h 1492361"/>
              <a:gd name="connsiteX38" fmla="*/ 4821782 w 8066757"/>
              <a:gd name="connsiteY38" fmla="*/ 1291964 h 1492361"/>
              <a:gd name="connsiteX39" fmla="*/ 5210110 w 8066757"/>
              <a:gd name="connsiteY39" fmla="*/ 903636 h 1492361"/>
              <a:gd name="connsiteX40" fmla="*/ 5380032 w 8066757"/>
              <a:gd name="connsiteY40" fmla="*/ 724940 h 1492361"/>
              <a:gd name="connsiteX41" fmla="*/ 5507935 w 8066757"/>
              <a:gd name="connsiteY41" fmla="*/ 593804 h 1492361"/>
              <a:gd name="connsiteX42" fmla="*/ 6429118 w 8066757"/>
              <a:gd name="connsiteY42" fmla="*/ 0 h 1492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8066757" h="1492361">
                <a:moveTo>
                  <a:pt x="6429118" y="0"/>
                </a:moveTo>
                <a:cubicBezTo>
                  <a:pt x="6431426" y="0"/>
                  <a:pt x="6434197" y="0"/>
                  <a:pt x="6436506" y="0"/>
                </a:cubicBezTo>
                <a:cubicBezTo>
                  <a:pt x="6575030" y="1847"/>
                  <a:pt x="6676152" y="63259"/>
                  <a:pt x="6746799" y="187930"/>
                </a:cubicBezTo>
                <a:cubicBezTo>
                  <a:pt x="6806826" y="294132"/>
                  <a:pt x="6836377" y="433579"/>
                  <a:pt x="6862235" y="556403"/>
                </a:cubicBezTo>
                <a:cubicBezTo>
                  <a:pt x="6899175" y="731405"/>
                  <a:pt x="6931035" y="882396"/>
                  <a:pt x="7031696" y="899942"/>
                </a:cubicBezTo>
                <a:cubicBezTo>
                  <a:pt x="7425565" y="970127"/>
                  <a:pt x="8033683" y="382325"/>
                  <a:pt x="8039686" y="376323"/>
                </a:cubicBezTo>
                <a:cubicBezTo>
                  <a:pt x="8046151" y="370320"/>
                  <a:pt x="8056309" y="370320"/>
                  <a:pt x="8062311" y="376784"/>
                </a:cubicBezTo>
                <a:cubicBezTo>
                  <a:pt x="8068314" y="383249"/>
                  <a:pt x="8068314" y="393407"/>
                  <a:pt x="8061849" y="399410"/>
                </a:cubicBezTo>
                <a:cubicBezTo>
                  <a:pt x="8060465" y="400795"/>
                  <a:pt x="7904857" y="552248"/>
                  <a:pt x="7701227" y="692157"/>
                </a:cubicBezTo>
                <a:cubicBezTo>
                  <a:pt x="7426026" y="881934"/>
                  <a:pt x="7198848" y="962278"/>
                  <a:pt x="7025693" y="931340"/>
                </a:cubicBezTo>
                <a:cubicBezTo>
                  <a:pt x="6903330" y="909638"/>
                  <a:pt x="6869623" y="748489"/>
                  <a:pt x="6830375" y="562406"/>
                </a:cubicBezTo>
                <a:cubicBezTo>
                  <a:pt x="6778198" y="315372"/>
                  <a:pt x="6719556" y="35555"/>
                  <a:pt x="6436044" y="31860"/>
                </a:cubicBezTo>
                <a:cubicBezTo>
                  <a:pt x="6433735" y="31860"/>
                  <a:pt x="6431426" y="31860"/>
                  <a:pt x="6429118" y="31860"/>
                </a:cubicBezTo>
                <a:cubicBezTo>
                  <a:pt x="6085579" y="31860"/>
                  <a:pt x="5752199" y="382787"/>
                  <a:pt x="5531023" y="615507"/>
                </a:cubicBezTo>
                <a:cubicBezTo>
                  <a:pt x="5482078" y="667222"/>
                  <a:pt x="5439597" y="711550"/>
                  <a:pt x="5402196" y="747566"/>
                </a:cubicBezTo>
                <a:cubicBezTo>
                  <a:pt x="5356021" y="791432"/>
                  <a:pt x="5299226" y="853306"/>
                  <a:pt x="5233659" y="924877"/>
                </a:cubicBezTo>
                <a:cubicBezTo>
                  <a:pt x="5012021" y="1167293"/>
                  <a:pt x="4712809" y="1492361"/>
                  <a:pt x="4491172" y="1492361"/>
                </a:cubicBezTo>
                <a:cubicBezTo>
                  <a:pt x="4477319" y="1492361"/>
                  <a:pt x="4463467" y="1490976"/>
                  <a:pt x="4450538" y="1488205"/>
                </a:cubicBezTo>
                <a:cubicBezTo>
                  <a:pt x="4313861" y="1460501"/>
                  <a:pt x="4264455" y="1303507"/>
                  <a:pt x="4212278" y="1137279"/>
                </a:cubicBezTo>
                <a:cubicBezTo>
                  <a:pt x="4162871" y="980286"/>
                  <a:pt x="4112079" y="817751"/>
                  <a:pt x="3986946" y="732328"/>
                </a:cubicBezTo>
                <a:cubicBezTo>
                  <a:pt x="3867815" y="651061"/>
                  <a:pt x="3577839" y="652446"/>
                  <a:pt x="3125329" y="736022"/>
                </a:cubicBezTo>
                <a:cubicBezTo>
                  <a:pt x="2755470" y="804823"/>
                  <a:pt x="2366681" y="912871"/>
                  <a:pt x="2179674" y="964586"/>
                </a:cubicBezTo>
                <a:lnTo>
                  <a:pt x="2167669" y="967818"/>
                </a:lnTo>
                <a:lnTo>
                  <a:pt x="2162920" y="967219"/>
                </a:lnTo>
                <a:lnTo>
                  <a:pt x="1937103" y="1017532"/>
                </a:lnTo>
                <a:cubicBezTo>
                  <a:pt x="1679214" y="1065753"/>
                  <a:pt x="1399893" y="1091470"/>
                  <a:pt x="1131288" y="1091470"/>
                </a:cubicBezTo>
                <a:cubicBezTo>
                  <a:pt x="1026513" y="1091470"/>
                  <a:pt x="923643" y="1087660"/>
                  <a:pt x="824583" y="1080040"/>
                </a:cubicBezTo>
                <a:cubicBezTo>
                  <a:pt x="460966" y="1051465"/>
                  <a:pt x="188432" y="973598"/>
                  <a:pt x="32698" y="856486"/>
                </a:cubicBezTo>
                <a:lnTo>
                  <a:pt x="0" y="826785"/>
                </a:lnTo>
                <a:cubicBezTo>
                  <a:pt x="251503" y="1005647"/>
                  <a:pt x="542995" y="1021892"/>
                  <a:pt x="826488" y="1051465"/>
                </a:cubicBezTo>
                <a:cubicBezTo>
                  <a:pt x="1154386" y="1077183"/>
                  <a:pt x="1520860" y="1058966"/>
                  <a:pt x="1856393" y="1002843"/>
                </a:cubicBezTo>
                <a:lnTo>
                  <a:pt x="2155932" y="939216"/>
                </a:lnTo>
                <a:lnTo>
                  <a:pt x="2158895" y="936882"/>
                </a:lnTo>
                <a:lnTo>
                  <a:pt x="2170900" y="933649"/>
                </a:lnTo>
                <a:cubicBezTo>
                  <a:pt x="2358370" y="881473"/>
                  <a:pt x="2748082" y="773424"/>
                  <a:pt x="3119788" y="704624"/>
                </a:cubicBezTo>
                <a:cubicBezTo>
                  <a:pt x="3581072" y="619201"/>
                  <a:pt x="3878897" y="620124"/>
                  <a:pt x="4005416" y="706009"/>
                </a:cubicBezTo>
                <a:cubicBezTo>
                  <a:pt x="4139784" y="797434"/>
                  <a:pt x="4194732" y="972898"/>
                  <a:pt x="4243215" y="1128044"/>
                </a:cubicBezTo>
                <a:cubicBezTo>
                  <a:pt x="4294468" y="1291964"/>
                  <a:pt x="4338796" y="1433258"/>
                  <a:pt x="4457003" y="1456807"/>
                </a:cubicBezTo>
                <a:cubicBezTo>
                  <a:pt x="4547505" y="1474815"/>
                  <a:pt x="4666635" y="1421253"/>
                  <a:pt x="4821782" y="1291964"/>
                </a:cubicBezTo>
                <a:cubicBezTo>
                  <a:pt x="4957073" y="1179297"/>
                  <a:pt x="5097444" y="1026460"/>
                  <a:pt x="5210110" y="903636"/>
                </a:cubicBezTo>
                <a:cubicBezTo>
                  <a:pt x="5276140" y="832065"/>
                  <a:pt x="5332934" y="769730"/>
                  <a:pt x="5380032" y="724940"/>
                </a:cubicBezTo>
                <a:cubicBezTo>
                  <a:pt x="5416971" y="689848"/>
                  <a:pt x="5458991" y="645520"/>
                  <a:pt x="5507935" y="593804"/>
                </a:cubicBezTo>
                <a:cubicBezTo>
                  <a:pt x="5732806" y="356930"/>
                  <a:pt x="6071727" y="0"/>
                  <a:pt x="6429118" y="0"/>
                </a:cubicBezTo>
                <a:close/>
              </a:path>
            </a:pathLst>
          </a:custGeom>
          <a:solidFill>
            <a:schemeClr val="accent5"/>
          </a:solidFill>
          <a:ln w="7072" cap="flat">
            <a:noFill/>
            <a:prstDash val="solid"/>
            <a:miter/>
          </a:ln>
        </p:spPr>
        <p:txBody>
          <a:bodyPr wrap="square" rtlCol="0" anchor="ctr">
            <a:noAutofit/>
          </a:bodyPr>
          <a:lstStyle/>
          <a:p>
            <a:endParaRPr lang="en-US" dirty="0"/>
          </a:p>
        </p:txBody>
      </p:sp>
      <p:pic>
        <p:nvPicPr>
          <p:cNvPr id="15" name="Picture 2" descr="Mouse icon - Transparent PNG &amp; SVG vector file"/>
          <p:cNvPicPr>
            <a:picLocks noChangeAspect="1" noChangeArrowheads="1"/>
          </p:cNvPicPr>
          <p:nvPr/>
        </p:nvPicPr>
        <p:blipFill>
          <a:blip r:embed="rId5" cstate="print"/>
          <a:srcRect/>
          <a:stretch>
            <a:fillRect/>
          </a:stretch>
        </p:blipFill>
        <p:spPr bwMode="auto">
          <a:xfrm>
            <a:off x="142844" y="5500702"/>
            <a:ext cx="857224" cy="857224"/>
          </a:xfrm>
          <a:prstGeom prst="rect">
            <a:avLst/>
          </a:prstGeom>
          <a:noFill/>
        </p:spPr>
      </p:pic>
      <p:sp>
        <p:nvSpPr>
          <p:cNvPr id="16" name="15 - Πεντάγωνο"/>
          <p:cNvSpPr/>
          <p:nvPr/>
        </p:nvSpPr>
        <p:spPr>
          <a:xfrm rot="10800000">
            <a:off x="6572264" y="2714620"/>
            <a:ext cx="1928826" cy="428628"/>
          </a:xfrm>
          <a:prstGeom prst="homePlate">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0" name="19 - Πεντάγωνο"/>
          <p:cNvSpPr/>
          <p:nvPr/>
        </p:nvSpPr>
        <p:spPr>
          <a:xfrm rot="10800000">
            <a:off x="6572264" y="5072074"/>
            <a:ext cx="2214578" cy="428628"/>
          </a:xfrm>
          <a:prstGeom prst="homePlate">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9" name="18 - TextBox"/>
          <p:cNvSpPr txBox="1"/>
          <p:nvPr/>
        </p:nvSpPr>
        <p:spPr>
          <a:xfrm>
            <a:off x="6572264" y="5072074"/>
            <a:ext cx="2286016" cy="369332"/>
          </a:xfrm>
          <a:prstGeom prst="rect">
            <a:avLst/>
          </a:prstGeom>
          <a:noFill/>
        </p:spPr>
        <p:txBody>
          <a:bodyPr wrap="square" rtlCol="0">
            <a:spAutoFit/>
          </a:bodyPr>
          <a:lstStyle/>
          <a:p>
            <a:r>
              <a:rPr lang="el-GR" dirty="0" smtClean="0">
                <a:solidFill>
                  <a:schemeClr val="bg1">
                    <a:lumMod val="95000"/>
                  </a:schemeClr>
                </a:solidFill>
              </a:rPr>
              <a:t>Αρχή σηματοδότησης</a:t>
            </a:r>
            <a:r>
              <a:rPr lang="el-GR" dirty="0" smtClean="0"/>
              <a:t> </a:t>
            </a:r>
            <a:endParaRPr lang="el-GR" dirty="0"/>
          </a:p>
        </p:txBody>
      </p:sp>
      <p:sp>
        <p:nvSpPr>
          <p:cNvPr id="18" name="17 - TextBox"/>
          <p:cNvSpPr txBox="1"/>
          <p:nvPr/>
        </p:nvSpPr>
        <p:spPr>
          <a:xfrm>
            <a:off x="6786578" y="2714620"/>
            <a:ext cx="2071702" cy="369332"/>
          </a:xfrm>
          <a:prstGeom prst="rect">
            <a:avLst/>
          </a:prstGeom>
          <a:noFill/>
        </p:spPr>
        <p:txBody>
          <a:bodyPr wrap="square" rtlCol="0">
            <a:spAutoFit/>
          </a:bodyPr>
          <a:lstStyle/>
          <a:p>
            <a:r>
              <a:rPr lang="el-GR" dirty="0" smtClean="0">
                <a:solidFill>
                  <a:schemeClr val="bg1">
                    <a:lumMod val="95000"/>
                  </a:schemeClr>
                </a:solidFill>
              </a:rPr>
              <a:t>Αρχή συνοχής</a:t>
            </a:r>
            <a:endParaRPr lang="el-GR" dirty="0">
              <a:solidFill>
                <a:schemeClr val="bg1">
                  <a:lumMod val="95000"/>
                </a:schemeClr>
              </a:solidFill>
            </a:endParaRPr>
          </a:p>
        </p:txBody>
      </p:sp>
      <p:pic>
        <p:nvPicPr>
          <p:cNvPr id="3074" name="Picture 2"/>
          <p:cNvPicPr>
            <a:picLocks noChangeAspect="1" noChangeArrowheads="1"/>
          </p:cNvPicPr>
          <p:nvPr/>
        </p:nvPicPr>
        <p:blipFill>
          <a:blip r:embed="rId6"/>
          <a:srcRect/>
          <a:stretch>
            <a:fillRect/>
          </a:stretch>
        </p:blipFill>
        <p:spPr bwMode="auto">
          <a:xfrm>
            <a:off x="1857356" y="1428736"/>
            <a:ext cx="4433892" cy="2428892"/>
          </a:xfrm>
          <a:prstGeom prst="rect">
            <a:avLst/>
          </a:prstGeom>
          <a:noFill/>
          <a:ln w="9525">
            <a:noFill/>
            <a:miter lim="800000"/>
            <a:headEnd/>
            <a:tailEnd/>
          </a:ln>
          <a:effectLst/>
        </p:spPr>
      </p:pic>
      <p:pic>
        <p:nvPicPr>
          <p:cNvPr id="3075" name="Picture 3"/>
          <p:cNvPicPr>
            <a:picLocks noChangeAspect="1" noChangeArrowheads="1"/>
          </p:cNvPicPr>
          <p:nvPr/>
        </p:nvPicPr>
        <p:blipFill>
          <a:blip r:embed="rId7"/>
          <a:srcRect/>
          <a:stretch>
            <a:fillRect/>
          </a:stretch>
        </p:blipFill>
        <p:spPr bwMode="auto">
          <a:xfrm>
            <a:off x="1857356" y="3929066"/>
            <a:ext cx="4429156" cy="2647846"/>
          </a:xfrm>
          <a:prstGeom prst="rect">
            <a:avLst/>
          </a:prstGeom>
          <a:noFill/>
          <a:ln w="9525">
            <a:noFill/>
            <a:miter lim="800000"/>
            <a:headEnd/>
            <a:tailEnd/>
          </a:ln>
          <a:effectLst/>
        </p:spPr>
      </p:pic>
    </p:spTree>
  </p:cSld>
  <p:clrMapOvr>
    <a:masterClrMapping/>
  </p:clrMapOvr>
  <p:transition>
    <p:wipe dir="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lstStyle/>
          <a:p>
            <a:endParaRPr lang="el-GR" dirty="0"/>
          </a:p>
        </p:txBody>
      </p:sp>
      <p:sp>
        <p:nvSpPr>
          <p:cNvPr id="3" name="2 - Υπότιτλος"/>
          <p:cNvSpPr>
            <a:spLocks noGrp="1"/>
          </p:cNvSpPr>
          <p:nvPr>
            <p:ph type="subTitle" idx="1"/>
          </p:nvPr>
        </p:nvSpPr>
        <p:spPr/>
        <p:txBody>
          <a:bodyPr/>
          <a:lstStyle/>
          <a:p>
            <a:endParaRPr lang="el-GR"/>
          </a:p>
        </p:txBody>
      </p:sp>
      <p:pic>
        <p:nvPicPr>
          <p:cNvPr id="11286" name="Picture 22" descr="Beige Background - PowerPoint Backgrounds for Free PowerPoint Templates"/>
          <p:cNvPicPr>
            <a:picLocks noChangeAspect="1" noChangeArrowheads="1"/>
          </p:cNvPicPr>
          <p:nvPr/>
        </p:nvPicPr>
        <p:blipFill>
          <a:blip r:embed="rId3"/>
          <a:srcRect/>
          <a:stretch>
            <a:fillRect/>
          </a:stretch>
        </p:blipFill>
        <p:spPr bwMode="auto">
          <a:xfrm>
            <a:off x="0" y="0"/>
            <a:ext cx="9144000" cy="6858000"/>
          </a:xfrm>
          <a:prstGeom prst="rect">
            <a:avLst/>
          </a:prstGeom>
          <a:noFill/>
        </p:spPr>
      </p:pic>
      <p:sp>
        <p:nvSpPr>
          <p:cNvPr id="9" name="Τίτλος 1"/>
          <p:cNvSpPr txBox="1">
            <a:spLocks/>
          </p:cNvSpPr>
          <p:nvPr/>
        </p:nvSpPr>
        <p:spPr>
          <a:xfrm>
            <a:off x="1285852" y="428604"/>
            <a:ext cx="7199240" cy="765652"/>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l-GR" sz="3600" b="1" i="0" u="none" strike="noStrike" kern="1200" cap="none" spc="0" normalizeH="0" baseline="0" noProof="0" dirty="0" smtClean="0">
                <a:ln>
                  <a:noFill/>
                </a:ln>
                <a:solidFill>
                  <a:schemeClr val="tx1"/>
                </a:solidFill>
                <a:effectLst/>
                <a:uLnTx/>
                <a:uFillTx/>
                <a:latin typeface="+mj-lt"/>
                <a:ea typeface="+mj-ea"/>
                <a:cs typeface="+mj-cs"/>
              </a:rPr>
              <a:t>Αρχές Πολυμεσικής</a:t>
            </a:r>
            <a:r>
              <a:rPr kumimoji="0" lang="el-GR" sz="3600" b="1" i="0" u="none" strike="noStrike" kern="1200" cap="none" spc="0" normalizeH="0" noProof="0" dirty="0" smtClean="0">
                <a:ln>
                  <a:noFill/>
                </a:ln>
                <a:solidFill>
                  <a:schemeClr val="tx1"/>
                </a:solidFill>
                <a:effectLst/>
                <a:uLnTx/>
                <a:uFillTx/>
                <a:latin typeface="+mj-lt"/>
                <a:ea typeface="+mj-ea"/>
                <a:cs typeface="+mj-cs"/>
              </a:rPr>
              <a:t> μάθησης</a:t>
            </a:r>
            <a:r>
              <a:rPr kumimoji="0" lang="en-US" sz="3600" b="1" i="0" u="none" strike="noStrike" kern="1200" cap="none" spc="0" normalizeH="0" noProof="0" dirty="0" smtClean="0">
                <a:ln>
                  <a:noFill/>
                </a:ln>
                <a:solidFill>
                  <a:schemeClr val="tx1"/>
                </a:solidFill>
                <a:effectLst/>
                <a:uLnTx/>
                <a:uFillTx/>
                <a:latin typeface="+mj-lt"/>
                <a:ea typeface="+mj-ea"/>
                <a:cs typeface="+mj-cs"/>
              </a:rPr>
              <a:t> 3/5</a:t>
            </a:r>
            <a:endParaRPr kumimoji="0" lang="el-GR" sz="3600" b="1" i="0" u="none" strike="noStrike" kern="1200" cap="none" spc="0" normalizeH="0" baseline="0" noProof="0" dirty="0">
              <a:ln>
                <a:noFill/>
              </a:ln>
              <a:solidFill>
                <a:schemeClr val="tx1"/>
              </a:solidFill>
              <a:effectLst/>
              <a:uLnTx/>
              <a:uFillTx/>
              <a:latin typeface="+mj-lt"/>
              <a:ea typeface="+mj-ea"/>
              <a:cs typeface="+mj-cs"/>
            </a:endParaRPr>
          </a:p>
        </p:txBody>
      </p:sp>
      <p:cxnSp>
        <p:nvCxnSpPr>
          <p:cNvPr id="8" name="7 - Ευθεία γραμμή σύνδεσης"/>
          <p:cNvCxnSpPr/>
          <p:nvPr/>
        </p:nvCxnSpPr>
        <p:spPr>
          <a:xfrm>
            <a:off x="1643042" y="1214422"/>
            <a:ext cx="6357982" cy="1588"/>
          </a:xfrm>
          <a:prstGeom prst="line">
            <a:avLst/>
          </a:prstGeom>
        </p:spPr>
        <p:style>
          <a:lnRef idx="1">
            <a:schemeClr val="accent1"/>
          </a:lnRef>
          <a:fillRef idx="0">
            <a:schemeClr val="accent1"/>
          </a:fillRef>
          <a:effectRef idx="0">
            <a:schemeClr val="accent1"/>
          </a:effectRef>
          <a:fontRef idx="minor">
            <a:schemeClr val="tx1"/>
          </a:fontRef>
        </p:style>
      </p:cxnSp>
      <p:sp>
        <p:nvSpPr>
          <p:cNvPr id="11" name="10 - Ορθογώνιο"/>
          <p:cNvSpPr/>
          <p:nvPr/>
        </p:nvSpPr>
        <p:spPr>
          <a:xfrm>
            <a:off x="0" y="0"/>
            <a:ext cx="1142976" cy="685800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12" name="Picture 8" descr="Monitor lcd png 1 » PNG Image"/>
          <p:cNvPicPr>
            <a:picLocks noChangeAspect="1" noChangeArrowheads="1"/>
          </p:cNvPicPr>
          <p:nvPr/>
        </p:nvPicPr>
        <p:blipFill>
          <a:blip r:embed="rId4"/>
          <a:srcRect/>
          <a:stretch>
            <a:fillRect/>
          </a:stretch>
        </p:blipFill>
        <p:spPr bwMode="auto">
          <a:xfrm>
            <a:off x="0" y="1000108"/>
            <a:ext cx="1095356" cy="1095356"/>
          </a:xfrm>
          <a:prstGeom prst="rect">
            <a:avLst/>
          </a:prstGeom>
          <a:noFill/>
        </p:spPr>
      </p:pic>
      <p:sp>
        <p:nvSpPr>
          <p:cNvPr id="14" name="Freeform: Shape 48">
            <a:extLst>
              <a:ext uri="{FF2B5EF4-FFF2-40B4-BE49-F238E27FC236}">
                <a16:creationId xmlns="" xmlns:a16="http://schemas.microsoft.com/office/drawing/2014/main" id="{6B37BB72-CDFC-4E57-A92B-F7876BDD29AF}"/>
              </a:ext>
            </a:extLst>
          </p:cNvPr>
          <p:cNvSpPr/>
          <p:nvPr/>
        </p:nvSpPr>
        <p:spPr>
          <a:xfrm rot="5796497">
            <a:off x="-1435043" y="3573543"/>
            <a:ext cx="3718643" cy="571536"/>
          </a:xfrm>
          <a:custGeom>
            <a:avLst/>
            <a:gdLst>
              <a:gd name="connsiteX0" fmla="*/ 6429118 w 8066757"/>
              <a:gd name="connsiteY0" fmla="*/ 0 h 1492361"/>
              <a:gd name="connsiteX1" fmla="*/ 6436506 w 8066757"/>
              <a:gd name="connsiteY1" fmla="*/ 0 h 1492361"/>
              <a:gd name="connsiteX2" fmla="*/ 6746799 w 8066757"/>
              <a:gd name="connsiteY2" fmla="*/ 187930 h 1492361"/>
              <a:gd name="connsiteX3" fmla="*/ 6862235 w 8066757"/>
              <a:gd name="connsiteY3" fmla="*/ 556403 h 1492361"/>
              <a:gd name="connsiteX4" fmla="*/ 7031696 w 8066757"/>
              <a:gd name="connsiteY4" fmla="*/ 899942 h 1492361"/>
              <a:gd name="connsiteX5" fmla="*/ 8039686 w 8066757"/>
              <a:gd name="connsiteY5" fmla="*/ 376323 h 1492361"/>
              <a:gd name="connsiteX6" fmla="*/ 8062311 w 8066757"/>
              <a:gd name="connsiteY6" fmla="*/ 376784 h 1492361"/>
              <a:gd name="connsiteX7" fmla="*/ 8061849 w 8066757"/>
              <a:gd name="connsiteY7" fmla="*/ 399410 h 1492361"/>
              <a:gd name="connsiteX8" fmla="*/ 7701227 w 8066757"/>
              <a:gd name="connsiteY8" fmla="*/ 692157 h 1492361"/>
              <a:gd name="connsiteX9" fmla="*/ 7025693 w 8066757"/>
              <a:gd name="connsiteY9" fmla="*/ 931340 h 1492361"/>
              <a:gd name="connsiteX10" fmla="*/ 6830375 w 8066757"/>
              <a:gd name="connsiteY10" fmla="*/ 562406 h 1492361"/>
              <a:gd name="connsiteX11" fmla="*/ 6436044 w 8066757"/>
              <a:gd name="connsiteY11" fmla="*/ 31860 h 1492361"/>
              <a:gd name="connsiteX12" fmla="*/ 6429118 w 8066757"/>
              <a:gd name="connsiteY12" fmla="*/ 31860 h 1492361"/>
              <a:gd name="connsiteX13" fmla="*/ 5531023 w 8066757"/>
              <a:gd name="connsiteY13" fmla="*/ 615507 h 1492361"/>
              <a:gd name="connsiteX14" fmla="*/ 5402196 w 8066757"/>
              <a:gd name="connsiteY14" fmla="*/ 747566 h 1492361"/>
              <a:gd name="connsiteX15" fmla="*/ 5233659 w 8066757"/>
              <a:gd name="connsiteY15" fmla="*/ 924877 h 1492361"/>
              <a:gd name="connsiteX16" fmla="*/ 4491172 w 8066757"/>
              <a:gd name="connsiteY16" fmla="*/ 1492361 h 1492361"/>
              <a:gd name="connsiteX17" fmla="*/ 4450538 w 8066757"/>
              <a:gd name="connsiteY17" fmla="*/ 1488205 h 1492361"/>
              <a:gd name="connsiteX18" fmla="*/ 4212278 w 8066757"/>
              <a:gd name="connsiteY18" fmla="*/ 1137279 h 1492361"/>
              <a:gd name="connsiteX19" fmla="*/ 3986946 w 8066757"/>
              <a:gd name="connsiteY19" fmla="*/ 732328 h 1492361"/>
              <a:gd name="connsiteX20" fmla="*/ 3125329 w 8066757"/>
              <a:gd name="connsiteY20" fmla="*/ 736022 h 1492361"/>
              <a:gd name="connsiteX21" fmla="*/ 2179674 w 8066757"/>
              <a:gd name="connsiteY21" fmla="*/ 964586 h 1492361"/>
              <a:gd name="connsiteX22" fmla="*/ 2167669 w 8066757"/>
              <a:gd name="connsiteY22" fmla="*/ 967818 h 1492361"/>
              <a:gd name="connsiteX23" fmla="*/ 2162920 w 8066757"/>
              <a:gd name="connsiteY23" fmla="*/ 967219 h 1492361"/>
              <a:gd name="connsiteX24" fmla="*/ 1937103 w 8066757"/>
              <a:gd name="connsiteY24" fmla="*/ 1017532 h 1492361"/>
              <a:gd name="connsiteX25" fmla="*/ 1131288 w 8066757"/>
              <a:gd name="connsiteY25" fmla="*/ 1091470 h 1492361"/>
              <a:gd name="connsiteX26" fmla="*/ 824583 w 8066757"/>
              <a:gd name="connsiteY26" fmla="*/ 1080040 h 1492361"/>
              <a:gd name="connsiteX27" fmla="*/ 32698 w 8066757"/>
              <a:gd name="connsiteY27" fmla="*/ 856486 h 1492361"/>
              <a:gd name="connsiteX28" fmla="*/ 0 w 8066757"/>
              <a:gd name="connsiteY28" fmla="*/ 826785 h 1492361"/>
              <a:gd name="connsiteX29" fmla="*/ 826488 w 8066757"/>
              <a:gd name="connsiteY29" fmla="*/ 1051465 h 1492361"/>
              <a:gd name="connsiteX30" fmla="*/ 1856393 w 8066757"/>
              <a:gd name="connsiteY30" fmla="*/ 1002843 h 1492361"/>
              <a:gd name="connsiteX31" fmla="*/ 2155932 w 8066757"/>
              <a:gd name="connsiteY31" fmla="*/ 939216 h 1492361"/>
              <a:gd name="connsiteX32" fmla="*/ 2158895 w 8066757"/>
              <a:gd name="connsiteY32" fmla="*/ 936882 h 1492361"/>
              <a:gd name="connsiteX33" fmla="*/ 2170900 w 8066757"/>
              <a:gd name="connsiteY33" fmla="*/ 933649 h 1492361"/>
              <a:gd name="connsiteX34" fmla="*/ 3119788 w 8066757"/>
              <a:gd name="connsiteY34" fmla="*/ 704624 h 1492361"/>
              <a:gd name="connsiteX35" fmla="*/ 4005416 w 8066757"/>
              <a:gd name="connsiteY35" fmla="*/ 706009 h 1492361"/>
              <a:gd name="connsiteX36" fmla="*/ 4243215 w 8066757"/>
              <a:gd name="connsiteY36" fmla="*/ 1128044 h 1492361"/>
              <a:gd name="connsiteX37" fmla="*/ 4457003 w 8066757"/>
              <a:gd name="connsiteY37" fmla="*/ 1456807 h 1492361"/>
              <a:gd name="connsiteX38" fmla="*/ 4821782 w 8066757"/>
              <a:gd name="connsiteY38" fmla="*/ 1291964 h 1492361"/>
              <a:gd name="connsiteX39" fmla="*/ 5210110 w 8066757"/>
              <a:gd name="connsiteY39" fmla="*/ 903636 h 1492361"/>
              <a:gd name="connsiteX40" fmla="*/ 5380032 w 8066757"/>
              <a:gd name="connsiteY40" fmla="*/ 724940 h 1492361"/>
              <a:gd name="connsiteX41" fmla="*/ 5507935 w 8066757"/>
              <a:gd name="connsiteY41" fmla="*/ 593804 h 1492361"/>
              <a:gd name="connsiteX42" fmla="*/ 6429118 w 8066757"/>
              <a:gd name="connsiteY42" fmla="*/ 0 h 1492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8066757" h="1492361">
                <a:moveTo>
                  <a:pt x="6429118" y="0"/>
                </a:moveTo>
                <a:cubicBezTo>
                  <a:pt x="6431426" y="0"/>
                  <a:pt x="6434197" y="0"/>
                  <a:pt x="6436506" y="0"/>
                </a:cubicBezTo>
                <a:cubicBezTo>
                  <a:pt x="6575030" y="1847"/>
                  <a:pt x="6676152" y="63259"/>
                  <a:pt x="6746799" y="187930"/>
                </a:cubicBezTo>
                <a:cubicBezTo>
                  <a:pt x="6806826" y="294132"/>
                  <a:pt x="6836377" y="433579"/>
                  <a:pt x="6862235" y="556403"/>
                </a:cubicBezTo>
                <a:cubicBezTo>
                  <a:pt x="6899175" y="731405"/>
                  <a:pt x="6931035" y="882396"/>
                  <a:pt x="7031696" y="899942"/>
                </a:cubicBezTo>
                <a:cubicBezTo>
                  <a:pt x="7425565" y="970127"/>
                  <a:pt x="8033683" y="382325"/>
                  <a:pt x="8039686" y="376323"/>
                </a:cubicBezTo>
                <a:cubicBezTo>
                  <a:pt x="8046151" y="370320"/>
                  <a:pt x="8056309" y="370320"/>
                  <a:pt x="8062311" y="376784"/>
                </a:cubicBezTo>
                <a:cubicBezTo>
                  <a:pt x="8068314" y="383249"/>
                  <a:pt x="8068314" y="393407"/>
                  <a:pt x="8061849" y="399410"/>
                </a:cubicBezTo>
                <a:cubicBezTo>
                  <a:pt x="8060465" y="400795"/>
                  <a:pt x="7904857" y="552248"/>
                  <a:pt x="7701227" y="692157"/>
                </a:cubicBezTo>
                <a:cubicBezTo>
                  <a:pt x="7426026" y="881934"/>
                  <a:pt x="7198848" y="962278"/>
                  <a:pt x="7025693" y="931340"/>
                </a:cubicBezTo>
                <a:cubicBezTo>
                  <a:pt x="6903330" y="909638"/>
                  <a:pt x="6869623" y="748489"/>
                  <a:pt x="6830375" y="562406"/>
                </a:cubicBezTo>
                <a:cubicBezTo>
                  <a:pt x="6778198" y="315372"/>
                  <a:pt x="6719556" y="35555"/>
                  <a:pt x="6436044" y="31860"/>
                </a:cubicBezTo>
                <a:cubicBezTo>
                  <a:pt x="6433735" y="31860"/>
                  <a:pt x="6431426" y="31860"/>
                  <a:pt x="6429118" y="31860"/>
                </a:cubicBezTo>
                <a:cubicBezTo>
                  <a:pt x="6085579" y="31860"/>
                  <a:pt x="5752199" y="382787"/>
                  <a:pt x="5531023" y="615507"/>
                </a:cubicBezTo>
                <a:cubicBezTo>
                  <a:pt x="5482078" y="667222"/>
                  <a:pt x="5439597" y="711550"/>
                  <a:pt x="5402196" y="747566"/>
                </a:cubicBezTo>
                <a:cubicBezTo>
                  <a:pt x="5356021" y="791432"/>
                  <a:pt x="5299226" y="853306"/>
                  <a:pt x="5233659" y="924877"/>
                </a:cubicBezTo>
                <a:cubicBezTo>
                  <a:pt x="5012021" y="1167293"/>
                  <a:pt x="4712809" y="1492361"/>
                  <a:pt x="4491172" y="1492361"/>
                </a:cubicBezTo>
                <a:cubicBezTo>
                  <a:pt x="4477319" y="1492361"/>
                  <a:pt x="4463467" y="1490976"/>
                  <a:pt x="4450538" y="1488205"/>
                </a:cubicBezTo>
                <a:cubicBezTo>
                  <a:pt x="4313861" y="1460501"/>
                  <a:pt x="4264455" y="1303507"/>
                  <a:pt x="4212278" y="1137279"/>
                </a:cubicBezTo>
                <a:cubicBezTo>
                  <a:pt x="4162871" y="980286"/>
                  <a:pt x="4112079" y="817751"/>
                  <a:pt x="3986946" y="732328"/>
                </a:cubicBezTo>
                <a:cubicBezTo>
                  <a:pt x="3867815" y="651061"/>
                  <a:pt x="3577839" y="652446"/>
                  <a:pt x="3125329" y="736022"/>
                </a:cubicBezTo>
                <a:cubicBezTo>
                  <a:pt x="2755470" y="804823"/>
                  <a:pt x="2366681" y="912871"/>
                  <a:pt x="2179674" y="964586"/>
                </a:cubicBezTo>
                <a:lnTo>
                  <a:pt x="2167669" y="967818"/>
                </a:lnTo>
                <a:lnTo>
                  <a:pt x="2162920" y="967219"/>
                </a:lnTo>
                <a:lnTo>
                  <a:pt x="1937103" y="1017532"/>
                </a:lnTo>
                <a:cubicBezTo>
                  <a:pt x="1679214" y="1065753"/>
                  <a:pt x="1399893" y="1091470"/>
                  <a:pt x="1131288" y="1091470"/>
                </a:cubicBezTo>
                <a:cubicBezTo>
                  <a:pt x="1026513" y="1091470"/>
                  <a:pt x="923643" y="1087660"/>
                  <a:pt x="824583" y="1080040"/>
                </a:cubicBezTo>
                <a:cubicBezTo>
                  <a:pt x="460966" y="1051465"/>
                  <a:pt x="188432" y="973598"/>
                  <a:pt x="32698" y="856486"/>
                </a:cubicBezTo>
                <a:lnTo>
                  <a:pt x="0" y="826785"/>
                </a:lnTo>
                <a:cubicBezTo>
                  <a:pt x="251503" y="1005647"/>
                  <a:pt x="542995" y="1021892"/>
                  <a:pt x="826488" y="1051465"/>
                </a:cubicBezTo>
                <a:cubicBezTo>
                  <a:pt x="1154386" y="1077183"/>
                  <a:pt x="1520860" y="1058966"/>
                  <a:pt x="1856393" y="1002843"/>
                </a:cubicBezTo>
                <a:lnTo>
                  <a:pt x="2155932" y="939216"/>
                </a:lnTo>
                <a:lnTo>
                  <a:pt x="2158895" y="936882"/>
                </a:lnTo>
                <a:lnTo>
                  <a:pt x="2170900" y="933649"/>
                </a:lnTo>
                <a:cubicBezTo>
                  <a:pt x="2358370" y="881473"/>
                  <a:pt x="2748082" y="773424"/>
                  <a:pt x="3119788" y="704624"/>
                </a:cubicBezTo>
                <a:cubicBezTo>
                  <a:pt x="3581072" y="619201"/>
                  <a:pt x="3878897" y="620124"/>
                  <a:pt x="4005416" y="706009"/>
                </a:cubicBezTo>
                <a:cubicBezTo>
                  <a:pt x="4139784" y="797434"/>
                  <a:pt x="4194732" y="972898"/>
                  <a:pt x="4243215" y="1128044"/>
                </a:cubicBezTo>
                <a:cubicBezTo>
                  <a:pt x="4294468" y="1291964"/>
                  <a:pt x="4338796" y="1433258"/>
                  <a:pt x="4457003" y="1456807"/>
                </a:cubicBezTo>
                <a:cubicBezTo>
                  <a:pt x="4547505" y="1474815"/>
                  <a:pt x="4666635" y="1421253"/>
                  <a:pt x="4821782" y="1291964"/>
                </a:cubicBezTo>
                <a:cubicBezTo>
                  <a:pt x="4957073" y="1179297"/>
                  <a:pt x="5097444" y="1026460"/>
                  <a:pt x="5210110" y="903636"/>
                </a:cubicBezTo>
                <a:cubicBezTo>
                  <a:pt x="5276140" y="832065"/>
                  <a:pt x="5332934" y="769730"/>
                  <a:pt x="5380032" y="724940"/>
                </a:cubicBezTo>
                <a:cubicBezTo>
                  <a:pt x="5416971" y="689848"/>
                  <a:pt x="5458991" y="645520"/>
                  <a:pt x="5507935" y="593804"/>
                </a:cubicBezTo>
                <a:cubicBezTo>
                  <a:pt x="5732806" y="356930"/>
                  <a:pt x="6071727" y="0"/>
                  <a:pt x="6429118" y="0"/>
                </a:cubicBezTo>
                <a:close/>
              </a:path>
            </a:pathLst>
          </a:custGeom>
          <a:solidFill>
            <a:schemeClr val="accent5"/>
          </a:solidFill>
          <a:ln w="7072" cap="flat">
            <a:noFill/>
            <a:prstDash val="solid"/>
            <a:miter/>
          </a:ln>
        </p:spPr>
        <p:txBody>
          <a:bodyPr wrap="square" rtlCol="0" anchor="ctr">
            <a:noAutofit/>
          </a:bodyPr>
          <a:lstStyle/>
          <a:p>
            <a:endParaRPr lang="en-US" dirty="0"/>
          </a:p>
        </p:txBody>
      </p:sp>
      <p:pic>
        <p:nvPicPr>
          <p:cNvPr id="15" name="Picture 2" descr="Mouse icon - Transparent PNG &amp; SVG vector file"/>
          <p:cNvPicPr>
            <a:picLocks noChangeAspect="1" noChangeArrowheads="1"/>
          </p:cNvPicPr>
          <p:nvPr/>
        </p:nvPicPr>
        <p:blipFill>
          <a:blip r:embed="rId5" cstate="print"/>
          <a:srcRect/>
          <a:stretch>
            <a:fillRect/>
          </a:stretch>
        </p:blipFill>
        <p:spPr bwMode="auto">
          <a:xfrm>
            <a:off x="142844" y="5500702"/>
            <a:ext cx="857224" cy="857224"/>
          </a:xfrm>
          <a:prstGeom prst="rect">
            <a:avLst/>
          </a:prstGeom>
          <a:noFill/>
        </p:spPr>
      </p:pic>
      <p:sp>
        <p:nvSpPr>
          <p:cNvPr id="18" name="17 - Πεντάγωνο"/>
          <p:cNvSpPr/>
          <p:nvPr/>
        </p:nvSpPr>
        <p:spPr>
          <a:xfrm rot="10800000">
            <a:off x="7072330" y="2786058"/>
            <a:ext cx="2071670" cy="428628"/>
          </a:xfrm>
          <a:prstGeom prst="homePlate">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0" name="19 - Πεντάγωνο"/>
          <p:cNvSpPr/>
          <p:nvPr/>
        </p:nvSpPr>
        <p:spPr>
          <a:xfrm rot="10800000">
            <a:off x="7072330" y="5286388"/>
            <a:ext cx="2071670" cy="428628"/>
          </a:xfrm>
          <a:prstGeom prst="homePlate">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2" name="21 - TextBox"/>
          <p:cNvSpPr txBox="1"/>
          <p:nvPr/>
        </p:nvSpPr>
        <p:spPr>
          <a:xfrm>
            <a:off x="7143768" y="2786058"/>
            <a:ext cx="2357454" cy="353943"/>
          </a:xfrm>
          <a:prstGeom prst="rect">
            <a:avLst/>
          </a:prstGeom>
          <a:noFill/>
        </p:spPr>
        <p:txBody>
          <a:bodyPr wrap="square" rtlCol="0">
            <a:spAutoFit/>
          </a:bodyPr>
          <a:lstStyle/>
          <a:p>
            <a:r>
              <a:rPr lang="el-GR" sz="1700" dirty="0" smtClean="0">
                <a:solidFill>
                  <a:schemeClr val="bg1">
                    <a:lumMod val="95000"/>
                  </a:schemeClr>
                </a:solidFill>
              </a:rPr>
              <a:t>Αρχή της συνάφειας</a:t>
            </a:r>
            <a:endParaRPr lang="el-GR" sz="1700" dirty="0">
              <a:solidFill>
                <a:schemeClr val="bg1">
                  <a:lumMod val="95000"/>
                </a:schemeClr>
              </a:solidFill>
            </a:endParaRPr>
          </a:p>
        </p:txBody>
      </p:sp>
      <p:sp>
        <p:nvSpPr>
          <p:cNvPr id="17" name="16 - TextBox"/>
          <p:cNvSpPr txBox="1"/>
          <p:nvPr/>
        </p:nvSpPr>
        <p:spPr>
          <a:xfrm>
            <a:off x="7072330" y="5286388"/>
            <a:ext cx="2428892" cy="353943"/>
          </a:xfrm>
          <a:prstGeom prst="rect">
            <a:avLst/>
          </a:prstGeom>
          <a:noFill/>
        </p:spPr>
        <p:txBody>
          <a:bodyPr wrap="square" rtlCol="0">
            <a:spAutoFit/>
          </a:bodyPr>
          <a:lstStyle/>
          <a:p>
            <a:r>
              <a:rPr lang="el-GR" sz="1700" dirty="0" smtClean="0">
                <a:solidFill>
                  <a:schemeClr val="bg1">
                    <a:lumMod val="95000"/>
                  </a:schemeClr>
                </a:solidFill>
              </a:rPr>
              <a:t>Αρχή της κατάτμησης</a:t>
            </a:r>
            <a:endParaRPr lang="el-GR" sz="1700" dirty="0">
              <a:solidFill>
                <a:schemeClr val="bg1">
                  <a:lumMod val="95000"/>
                </a:schemeClr>
              </a:solidFill>
            </a:endParaRPr>
          </a:p>
        </p:txBody>
      </p:sp>
      <p:pic>
        <p:nvPicPr>
          <p:cNvPr id="4098" name="Picture 2"/>
          <p:cNvPicPr>
            <a:picLocks noChangeAspect="1" noChangeArrowheads="1"/>
          </p:cNvPicPr>
          <p:nvPr/>
        </p:nvPicPr>
        <p:blipFill>
          <a:blip r:embed="rId6"/>
          <a:srcRect/>
          <a:stretch>
            <a:fillRect/>
          </a:stretch>
        </p:blipFill>
        <p:spPr bwMode="auto">
          <a:xfrm>
            <a:off x="1857356" y="1428736"/>
            <a:ext cx="5143536" cy="2714643"/>
          </a:xfrm>
          <a:prstGeom prst="rect">
            <a:avLst/>
          </a:prstGeom>
          <a:noFill/>
          <a:ln w="9525">
            <a:noFill/>
            <a:miter lim="800000"/>
            <a:headEnd/>
            <a:tailEnd/>
          </a:ln>
          <a:effectLst/>
        </p:spPr>
      </p:pic>
      <p:pic>
        <p:nvPicPr>
          <p:cNvPr id="4099" name="Picture 3"/>
          <p:cNvPicPr>
            <a:picLocks noChangeAspect="1" noChangeArrowheads="1"/>
          </p:cNvPicPr>
          <p:nvPr/>
        </p:nvPicPr>
        <p:blipFill>
          <a:blip r:embed="rId7"/>
          <a:srcRect/>
          <a:stretch>
            <a:fillRect/>
          </a:stretch>
        </p:blipFill>
        <p:spPr bwMode="auto">
          <a:xfrm>
            <a:off x="1857356" y="4214818"/>
            <a:ext cx="5141922" cy="2495041"/>
          </a:xfrm>
          <a:prstGeom prst="rect">
            <a:avLst/>
          </a:prstGeom>
          <a:noFill/>
          <a:ln w="9525">
            <a:noFill/>
            <a:miter lim="800000"/>
            <a:headEnd/>
            <a:tailEnd/>
          </a:ln>
          <a:effectLst/>
        </p:spPr>
      </p:pic>
    </p:spTree>
  </p:cSld>
  <p:clrMapOvr>
    <a:masterClrMapping/>
  </p:clrMapOvr>
  <p:transition>
    <p:wipe dir="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lstStyle/>
          <a:p>
            <a:endParaRPr lang="el-GR" dirty="0"/>
          </a:p>
        </p:txBody>
      </p:sp>
      <p:sp>
        <p:nvSpPr>
          <p:cNvPr id="3" name="2 - Υπότιτλος"/>
          <p:cNvSpPr>
            <a:spLocks noGrp="1"/>
          </p:cNvSpPr>
          <p:nvPr>
            <p:ph type="subTitle" idx="1"/>
          </p:nvPr>
        </p:nvSpPr>
        <p:spPr/>
        <p:txBody>
          <a:bodyPr/>
          <a:lstStyle/>
          <a:p>
            <a:endParaRPr lang="el-GR"/>
          </a:p>
        </p:txBody>
      </p:sp>
      <p:pic>
        <p:nvPicPr>
          <p:cNvPr id="11286" name="Picture 22" descr="Beige Background - PowerPoint Backgrounds for Free PowerPoint Templates"/>
          <p:cNvPicPr>
            <a:picLocks noChangeAspect="1" noChangeArrowheads="1"/>
          </p:cNvPicPr>
          <p:nvPr/>
        </p:nvPicPr>
        <p:blipFill>
          <a:blip r:embed="rId3"/>
          <a:srcRect/>
          <a:stretch>
            <a:fillRect/>
          </a:stretch>
        </p:blipFill>
        <p:spPr bwMode="auto">
          <a:xfrm>
            <a:off x="0" y="0"/>
            <a:ext cx="9144000" cy="6858000"/>
          </a:xfrm>
          <a:prstGeom prst="rect">
            <a:avLst/>
          </a:prstGeom>
          <a:noFill/>
        </p:spPr>
      </p:pic>
      <p:sp>
        <p:nvSpPr>
          <p:cNvPr id="9" name="Τίτλος 1"/>
          <p:cNvSpPr txBox="1">
            <a:spLocks/>
          </p:cNvSpPr>
          <p:nvPr/>
        </p:nvSpPr>
        <p:spPr>
          <a:xfrm>
            <a:off x="1285852" y="428604"/>
            <a:ext cx="7199240" cy="765652"/>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l-GR" sz="3600" b="1" i="0" u="none" strike="noStrike" kern="1200" cap="none" spc="0" normalizeH="0" baseline="0" noProof="0" dirty="0" smtClean="0">
                <a:ln>
                  <a:noFill/>
                </a:ln>
                <a:solidFill>
                  <a:schemeClr val="tx1"/>
                </a:solidFill>
                <a:effectLst/>
                <a:uLnTx/>
                <a:uFillTx/>
                <a:latin typeface="+mj-lt"/>
                <a:ea typeface="+mj-ea"/>
                <a:cs typeface="+mj-cs"/>
              </a:rPr>
              <a:t>Αρχές Πολυμεσικής μάθησης</a:t>
            </a:r>
            <a:r>
              <a:rPr kumimoji="0" lang="en-US" sz="3600" b="1" i="0" u="none" strike="noStrike" kern="1200" cap="none" spc="0" normalizeH="0" baseline="0" noProof="0" dirty="0" smtClean="0">
                <a:ln>
                  <a:noFill/>
                </a:ln>
                <a:solidFill>
                  <a:schemeClr val="tx1"/>
                </a:solidFill>
                <a:effectLst/>
                <a:uLnTx/>
                <a:uFillTx/>
                <a:latin typeface="+mj-lt"/>
                <a:ea typeface="+mj-ea"/>
                <a:cs typeface="+mj-cs"/>
              </a:rPr>
              <a:t> 4/5</a:t>
            </a:r>
            <a:endParaRPr kumimoji="0" lang="el-GR" sz="3600" b="1" i="0" u="none" strike="noStrike" kern="1200" cap="none" spc="0" normalizeH="0" baseline="0" noProof="0" dirty="0">
              <a:ln>
                <a:noFill/>
              </a:ln>
              <a:solidFill>
                <a:schemeClr val="tx1"/>
              </a:solidFill>
              <a:effectLst/>
              <a:uLnTx/>
              <a:uFillTx/>
              <a:latin typeface="+mj-lt"/>
              <a:ea typeface="+mj-ea"/>
              <a:cs typeface="+mj-cs"/>
            </a:endParaRPr>
          </a:p>
        </p:txBody>
      </p:sp>
      <p:cxnSp>
        <p:nvCxnSpPr>
          <p:cNvPr id="8" name="7 - Ευθεία γραμμή σύνδεσης"/>
          <p:cNvCxnSpPr/>
          <p:nvPr/>
        </p:nvCxnSpPr>
        <p:spPr>
          <a:xfrm>
            <a:off x="1714480" y="1214422"/>
            <a:ext cx="6286544" cy="1588"/>
          </a:xfrm>
          <a:prstGeom prst="line">
            <a:avLst/>
          </a:prstGeom>
        </p:spPr>
        <p:style>
          <a:lnRef idx="1">
            <a:schemeClr val="accent1"/>
          </a:lnRef>
          <a:fillRef idx="0">
            <a:schemeClr val="accent1"/>
          </a:fillRef>
          <a:effectRef idx="0">
            <a:schemeClr val="accent1"/>
          </a:effectRef>
          <a:fontRef idx="minor">
            <a:schemeClr val="tx1"/>
          </a:fontRef>
        </p:style>
      </p:cxnSp>
      <p:sp>
        <p:nvSpPr>
          <p:cNvPr id="11" name="10 - Ορθογώνιο"/>
          <p:cNvSpPr/>
          <p:nvPr/>
        </p:nvSpPr>
        <p:spPr>
          <a:xfrm>
            <a:off x="0" y="0"/>
            <a:ext cx="1142976" cy="685800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12" name="Picture 8" descr="Monitor lcd png 1 » PNG Image"/>
          <p:cNvPicPr>
            <a:picLocks noChangeAspect="1" noChangeArrowheads="1"/>
          </p:cNvPicPr>
          <p:nvPr/>
        </p:nvPicPr>
        <p:blipFill>
          <a:blip r:embed="rId4"/>
          <a:srcRect/>
          <a:stretch>
            <a:fillRect/>
          </a:stretch>
        </p:blipFill>
        <p:spPr bwMode="auto">
          <a:xfrm>
            <a:off x="0" y="1000108"/>
            <a:ext cx="1095356" cy="1095356"/>
          </a:xfrm>
          <a:prstGeom prst="rect">
            <a:avLst/>
          </a:prstGeom>
          <a:noFill/>
        </p:spPr>
      </p:pic>
      <p:sp>
        <p:nvSpPr>
          <p:cNvPr id="14" name="Freeform: Shape 48">
            <a:extLst>
              <a:ext uri="{FF2B5EF4-FFF2-40B4-BE49-F238E27FC236}">
                <a16:creationId xmlns="" xmlns:a16="http://schemas.microsoft.com/office/drawing/2014/main" id="{6B37BB72-CDFC-4E57-A92B-F7876BDD29AF}"/>
              </a:ext>
            </a:extLst>
          </p:cNvPr>
          <p:cNvSpPr/>
          <p:nvPr/>
        </p:nvSpPr>
        <p:spPr>
          <a:xfrm rot="5796497">
            <a:off x="-1435043" y="3573543"/>
            <a:ext cx="3718643" cy="571536"/>
          </a:xfrm>
          <a:custGeom>
            <a:avLst/>
            <a:gdLst>
              <a:gd name="connsiteX0" fmla="*/ 6429118 w 8066757"/>
              <a:gd name="connsiteY0" fmla="*/ 0 h 1492361"/>
              <a:gd name="connsiteX1" fmla="*/ 6436506 w 8066757"/>
              <a:gd name="connsiteY1" fmla="*/ 0 h 1492361"/>
              <a:gd name="connsiteX2" fmla="*/ 6746799 w 8066757"/>
              <a:gd name="connsiteY2" fmla="*/ 187930 h 1492361"/>
              <a:gd name="connsiteX3" fmla="*/ 6862235 w 8066757"/>
              <a:gd name="connsiteY3" fmla="*/ 556403 h 1492361"/>
              <a:gd name="connsiteX4" fmla="*/ 7031696 w 8066757"/>
              <a:gd name="connsiteY4" fmla="*/ 899942 h 1492361"/>
              <a:gd name="connsiteX5" fmla="*/ 8039686 w 8066757"/>
              <a:gd name="connsiteY5" fmla="*/ 376323 h 1492361"/>
              <a:gd name="connsiteX6" fmla="*/ 8062311 w 8066757"/>
              <a:gd name="connsiteY6" fmla="*/ 376784 h 1492361"/>
              <a:gd name="connsiteX7" fmla="*/ 8061849 w 8066757"/>
              <a:gd name="connsiteY7" fmla="*/ 399410 h 1492361"/>
              <a:gd name="connsiteX8" fmla="*/ 7701227 w 8066757"/>
              <a:gd name="connsiteY8" fmla="*/ 692157 h 1492361"/>
              <a:gd name="connsiteX9" fmla="*/ 7025693 w 8066757"/>
              <a:gd name="connsiteY9" fmla="*/ 931340 h 1492361"/>
              <a:gd name="connsiteX10" fmla="*/ 6830375 w 8066757"/>
              <a:gd name="connsiteY10" fmla="*/ 562406 h 1492361"/>
              <a:gd name="connsiteX11" fmla="*/ 6436044 w 8066757"/>
              <a:gd name="connsiteY11" fmla="*/ 31860 h 1492361"/>
              <a:gd name="connsiteX12" fmla="*/ 6429118 w 8066757"/>
              <a:gd name="connsiteY12" fmla="*/ 31860 h 1492361"/>
              <a:gd name="connsiteX13" fmla="*/ 5531023 w 8066757"/>
              <a:gd name="connsiteY13" fmla="*/ 615507 h 1492361"/>
              <a:gd name="connsiteX14" fmla="*/ 5402196 w 8066757"/>
              <a:gd name="connsiteY14" fmla="*/ 747566 h 1492361"/>
              <a:gd name="connsiteX15" fmla="*/ 5233659 w 8066757"/>
              <a:gd name="connsiteY15" fmla="*/ 924877 h 1492361"/>
              <a:gd name="connsiteX16" fmla="*/ 4491172 w 8066757"/>
              <a:gd name="connsiteY16" fmla="*/ 1492361 h 1492361"/>
              <a:gd name="connsiteX17" fmla="*/ 4450538 w 8066757"/>
              <a:gd name="connsiteY17" fmla="*/ 1488205 h 1492361"/>
              <a:gd name="connsiteX18" fmla="*/ 4212278 w 8066757"/>
              <a:gd name="connsiteY18" fmla="*/ 1137279 h 1492361"/>
              <a:gd name="connsiteX19" fmla="*/ 3986946 w 8066757"/>
              <a:gd name="connsiteY19" fmla="*/ 732328 h 1492361"/>
              <a:gd name="connsiteX20" fmla="*/ 3125329 w 8066757"/>
              <a:gd name="connsiteY20" fmla="*/ 736022 h 1492361"/>
              <a:gd name="connsiteX21" fmla="*/ 2179674 w 8066757"/>
              <a:gd name="connsiteY21" fmla="*/ 964586 h 1492361"/>
              <a:gd name="connsiteX22" fmla="*/ 2167669 w 8066757"/>
              <a:gd name="connsiteY22" fmla="*/ 967818 h 1492361"/>
              <a:gd name="connsiteX23" fmla="*/ 2162920 w 8066757"/>
              <a:gd name="connsiteY23" fmla="*/ 967219 h 1492361"/>
              <a:gd name="connsiteX24" fmla="*/ 1937103 w 8066757"/>
              <a:gd name="connsiteY24" fmla="*/ 1017532 h 1492361"/>
              <a:gd name="connsiteX25" fmla="*/ 1131288 w 8066757"/>
              <a:gd name="connsiteY25" fmla="*/ 1091470 h 1492361"/>
              <a:gd name="connsiteX26" fmla="*/ 824583 w 8066757"/>
              <a:gd name="connsiteY26" fmla="*/ 1080040 h 1492361"/>
              <a:gd name="connsiteX27" fmla="*/ 32698 w 8066757"/>
              <a:gd name="connsiteY27" fmla="*/ 856486 h 1492361"/>
              <a:gd name="connsiteX28" fmla="*/ 0 w 8066757"/>
              <a:gd name="connsiteY28" fmla="*/ 826785 h 1492361"/>
              <a:gd name="connsiteX29" fmla="*/ 826488 w 8066757"/>
              <a:gd name="connsiteY29" fmla="*/ 1051465 h 1492361"/>
              <a:gd name="connsiteX30" fmla="*/ 1856393 w 8066757"/>
              <a:gd name="connsiteY30" fmla="*/ 1002843 h 1492361"/>
              <a:gd name="connsiteX31" fmla="*/ 2155932 w 8066757"/>
              <a:gd name="connsiteY31" fmla="*/ 939216 h 1492361"/>
              <a:gd name="connsiteX32" fmla="*/ 2158895 w 8066757"/>
              <a:gd name="connsiteY32" fmla="*/ 936882 h 1492361"/>
              <a:gd name="connsiteX33" fmla="*/ 2170900 w 8066757"/>
              <a:gd name="connsiteY33" fmla="*/ 933649 h 1492361"/>
              <a:gd name="connsiteX34" fmla="*/ 3119788 w 8066757"/>
              <a:gd name="connsiteY34" fmla="*/ 704624 h 1492361"/>
              <a:gd name="connsiteX35" fmla="*/ 4005416 w 8066757"/>
              <a:gd name="connsiteY35" fmla="*/ 706009 h 1492361"/>
              <a:gd name="connsiteX36" fmla="*/ 4243215 w 8066757"/>
              <a:gd name="connsiteY36" fmla="*/ 1128044 h 1492361"/>
              <a:gd name="connsiteX37" fmla="*/ 4457003 w 8066757"/>
              <a:gd name="connsiteY37" fmla="*/ 1456807 h 1492361"/>
              <a:gd name="connsiteX38" fmla="*/ 4821782 w 8066757"/>
              <a:gd name="connsiteY38" fmla="*/ 1291964 h 1492361"/>
              <a:gd name="connsiteX39" fmla="*/ 5210110 w 8066757"/>
              <a:gd name="connsiteY39" fmla="*/ 903636 h 1492361"/>
              <a:gd name="connsiteX40" fmla="*/ 5380032 w 8066757"/>
              <a:gd name="connsiteY40" fmla="*/ 724940 h 1492361"/>
              <a:gd name="connsiteX41" fmla="*/ 5507935 w 8066757"/>
              <a:gd name="connsiteY41" fmla="*/ 593804 h 1492361"/>
              <a:gd name="connsiteX42" fmla="*/ 6429118 w 8066757"/>
              <a:gd name="connsiteY42" fmla="*/ 0 h 1492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8066757" h="1492361">
                <a:moveTo>
                  <a:pt x="6429118" y="0"/>
                </a:moveTo>
                <a:cubicBezTo>
                  <a:pt x="6431426" y="0"/>
                  <a:pt x="6434197" y="0"/>
                  <a:pt x="6436506" y="0"/>
                </a:cubicBezTo>
                <a:cubicBezTo>
                  <a:pt x="6575030" y="1847"/>
                  <a:pt x="6676152" y="63259"/>
                  <a:pt x="6746799" y="187930"/>
                </a:cubicBezTo>
                <a:cubicBezTo>
                  <a:pt x="6806826" y="294132"/>
                  <a:pt x="6836377" y="433579"/>
                  <a:pt x="6862235" y="556403"/>
                </a:cubicBezTo>
                <a:cubicBezTo>
                  <a:pt x="6899175" y="731405"/>
                  <a:pt x="6931035" y="882396"/>
                  <a:pt x="7031696" y="899942"/>
                </a:cubicBezTo>
                <a:cubicBezTo>
                  <a:pt x="7425565" y="970127"/>
                  <a:pt x="8033683" y="382325"/>
                  <a:pt x="8039686" y="376323"/>
                </a:cubicBezTo>
                <a:cubicBezTo>
                  <a:pt x="8046151" y="370320"/>
                  <a:pt x="8056309" y="370320"/>
                  <a:pt x="8062311" y="376784"/>
                </a:cubicBezTo>
                <a:cubicBezTo>
                  <a:pt x="8068314" y="383249"/>
                  <a:pt x="8068314" y="393407"/>
                  <a:pt x="8061849" y="399410"/>
                </a:cubicBezTo>
                <a:cubicBezTo>
                  <a:pt x="8060465" y="400795"/>
                  <a:pt x="7904857" y="552248"/>
                  <a:pt x="7701227" y="692157"/>
                </a:cubicBezTo>
                <a:cubicBezTo>
                  <a:pt x="7426026" y="881934"/>
                  <a:pt x="7198848" y="962278"/>
                  <a:pt x="7025693" y="931340"/>
                </a:cubicBezTo>
                <a:cubicBezTo>
                  <a:pt x="6903330" y="909638"/>
                  <a:pt x="6869623" y="748489"/>
                  <a:pt x="6830375" y="562406"/>
                </a:cubicBezTo>
                <a:cubicBezTo>
                  <a:pt x="6778198" y="315372"/>
                  <a:pt x="6719556" y="35555"/>
                  <a:pt x="6436044" y="31860"/>
                </a:cubicBezTo>
                <a:cubicBezTo>
                  <a:pt x="6433735" y="31860"/>
                  <a:pt x="6431426" y="31860"/>
                  <a:pt x="6429118" y="31860"/>
                </a:cubicBezTo>
                <a:cubicBezTo>
                  <a:pt x="6085579" y="31860"/>
                  <a:pt x="5752199" y="382787"/>
                  <a:pt x="5531023" y="615507"/>
                </a:cubicBezTo>
                <a:cubicBezTo>
                  <a:pt x="5482078" y="667222"/>
                  <a:pt x="5439597" y="711550"/>
                  <a:pt x="5402196" y="747566"/>
                </a:cubicBezTo>
                <a:cubicBezTo>
                  <a:pt x="5356021" y="791432"/>
                  <a:pt x="5299226" y="853306"/>
                  <a:pt x="5233659" y="924877"/>
                </a:cubicBezTo>
                <a:cubicBezTo>
                  <a:pt x="5012021" y="1167293"/>
                  <a:pt x="4712809" y="1492361"/>
                  <a:pt x="4491172" y="1492361"/>
                </a:cubicBezTo>
                <a:cubicBezTo>
                  <a:pt x="4477319" y="1492361"/>
                  <a:pt x="4463467" y="1490976"/>
                  <a:pt x="4450538" y="1488205"/>
                </a:cubicBezTo>
                <a:cubicBezTo>
                  <a:pt x="4313861" y="1460501"/>
                  <a:pt x="4264455" y="1303507"/>
                  <a:pt x="4212278" y="1137279"/>
                </a:cubicBezTo>
                <a:cubicBezTo>
                  <a:pt x="4162871" y="980286"/>
                  <a:pt x="4112079" y="817751"/>
                  <a:pt x="3986946" y="732328"/>
                </a:cubicBezTo>
                <a:cubicBezTo>
                  <a:pt x="3867815" y="651061"/>
                  <a:pt x="3577839" y="652446"/>
                  <a:pt x="3125329" y="736022"/>
                </a:cubicBezTo>
                <a:cubicBezTo>
                  <a:pt x="2755470" y="804823"/>
                  <a:pt x="2366681" y="912871"/>
                  <a:pt x="2179674" y="964586"/>
                </a:cubicBezTo>
                <a:lnTo>
                  <a:pt x="2167669" y="967818"/>
                </a:lnTo>
                <a:lnTo>
                  <a:pt x="2162920" y="967219"/>
                </a:lnTo>
                <a:lnTo>
                  <a:pt x="1937103" y="1017532"/>
                </a:lnTo>
                <a:cubicBezTo>
                  <a:pt x="1679214" y="1065753"/>
                  <a:pt x="1399893" y="1091470"/>
                  <a:pt x="1131288" y="1091470"/>
                </a:cubicBezTo>
                <a:cubicBezTo>
                  <a:pt x="1026513" y="1091470"/>
                  <a:pt x="923643" y="1087660"/>
                  <a:pt x="824583" y="1080040"/>
                </a:cubicBezTo>
                <a:cubicBezTo>
                  <a:pt x="460966" y="1051465"/>
                  <a:pt x="188432" y="973598"/>
                  <a:pt x="32698" y="856486"/>
                </a:cubicBezTo>
                <a:lnTo>
                  <a:pt x="0" y="826785"/>
                </a:lnTo>
                <a:cubicBezTo>
                  <a:pt x="251503" y="1005647"/>
                  <a:pt x="542995" y="1021892"/>
                  <a:pt x="826488" y="1051465"/>
                </a:cubicBezTo>
                <a:cubicBezTo>
                  <a:pt x="1154386" y="1077183"/>
                  <a:pt x="1520860" y="1058966"/>
                  <a:pt x="1856393" y="1002843"/>
                </a:cubicBezTo>
                <a:lnTo>
                  <a:pt x="2155932" y="939216"/>
                </a:lnTo>
                <a:lnTo>
                  <a:pt x="2158895" y="936882"/>
                </a:lnTo>
                <a:lnTo>
                  <a:pt x="2170900" y="933649"/>
                </a:lnTo>
                <a:cubicBezTo>
                  <a:pt x="2358370" y="881473"/>
                  <a:pt x="2748082" y="773424"/>
                  <a:pt x="3119788" y="704624"/>
                </a:cubicBezTo>
                <a:cubicBezTo>
                  <a:pt x="3581072" y="619201"/>
                  <a:pt x="3878897" y="620124"/>
                  <a:pt x="4005416" y="706009"/>
                </a:cubicBezTo>
                <a:cubicBezTo>
                  <a:pt x="4139784" y="797434"/>
                  <a:pt x="4194732" y="972898"/>
                  <a:pt x="4243215" y="1128044"/>
                </a:cubicBezTo>
                <a:cubicBezTo>
                  <a:pt x="4294468" y="1291964"/>
                  <a:pt x="4338796" y="1433258"/>
                  <a:pt x="4457003" y="1456807"/>
                </a:cubicBezTo>
                <a:cubicBezTo>
                  <a:pt x="4547505" y="1474815"/>
                  <a:pt x="4666635" y="1421253"/>
                  <a:pt x="4821782" y="1291964"/>
                </a:cubicBezTo>
                <a:cubicBezTo>
                  <a:pt x="4957073" y="1179297"/>
                  <a:pt x="5097444" y="1026460"/>
                  <a:pt x="5210110" y="903636"/>
                </a:cubicBezTo>
                <a:cubicBezTo>
                  <a:pt x="5276140" y="832065"/>
                  <a:pt x="5332934" y="769730"/>
                  <a:pt x="5380032" y="724940"/>
                </a:cubicBezTo>
                <a:cubicBezTo>
                  <a:pt x="5416971" y="689848"/>
                  <a:pt x="5458991" y="645520"/>
                  <a:pt x="5507935" y="593804"/>
                </a:cubicBezTo>
                <a:cubicBezTo>
                  <a:pt x="5732806" y="356930"/>
                  <a:pt x="6071727" y="0"/>
                  <a:pt x="6429118" y="0"/>
                </a:cubicBezTo>
                <a:close/>
              </a:path>
            </a:pathLst>
          </a:custGeom>
          <a:solidFill>
            <a:schemeClr val="accent5"/>
          </a:solidFill>
          <a:ln w="7072" cap="flat">
            <a:noFill/>
            <a:prstDash val="solid"/>
            <a:miter/>
          </a:ln>
        </p:spPr>
        <p:txBody>
          <a:bodyPr wrap="square" rtlCol="0" anchor="ctr">
            <a:noAutofit/>
          </a:bodyPr>
          <a:lstStyle/>
          <a:p>
            <a:endParaRPr lang="en-US" dirty="0"/>
          </a:p>
        </p:txBody>
      </p:sp>
      <p:pic>
        <p:nvPicPr>
          <p:cNvPr id="15" name="Picture 2" descr="Mouse icon - Transparent PNG &amp; SVG vector file"/>
          <p:cNvPicPr>
            <a:picLocks noChangeAspect="1" noChangeArrowheads="1"/>
          </p:cNvPicPr>
          <p:nvPr/>
        </p:nvPicPr>
        <p:blipFill>
          <a:blip r:embed="rId5" cstate="print"/>
          <a:srcRect/>
          <a:stretch>
            <a:fillRect/>
          </a:stretch>
        </p:blipFill>
        <p:spPr bwMode="auto">
          <a:xfrm>
            <a:off x="142844" y="5500702"/>
            <a:ext cx="857224" cy="857224"/>
          </a:xfrm>
          <a:prstGeom prst="rect">
            <a:avLst/>
          </a:prstGeom>
          <a:noFill/>
        </p:spPr>
      </p:pic>
      <p:pic>
        <p:nvPicPr>
          <p:cNvPr id="1026" name="Picture 2"/>
          <p:cNvPicPr>
            <a:picLocks noChangeAspect="1" noChangeArrowheads="1"/>
          </p:cNvPicPr>
          <p:nvPr/>
        </p:nvPicPr>
        <p:blipFill>
          <a:blip r:embed="rId6" cstate="print"/>
          <a:srcRect/>
          <a:stretch>
            <a:fillRect/>
          </a:stretch>
        </p:blipFill>
        <p:spPr bwMode="auto">
          <a:xfrm>
            <a:off x="1928794" y="4143380"/>
            <a:ext cx="4929222" cy="2599298"/>
          </a:xfrm>
          <a:prstGeom prst="rect">
            <a:avLst/>
          </a:prstGeom>
          <a:noFill/>
          <a:ln w="9525">
            <a:noFill/>
            <a:miter lim="800000"/>
            <a:headEnd/>
            <a:tailEnd/>
          </a:ln>
          <a:effectLst/>
        </p:spPr>
      </p:pic>
      <p:sp>
        <p:nvSpPr>
          <p:cNvPr id="16" name="15 - Πεντάγωνο"/>
          <p:cNvSpPr/>
          <p:nvPr/>
        </p:nvSpPr>
        <p:spPr>
          <a:xfrm rot="10800000">
            <a:off x="7000892" y="2786058"/>
            <a:ext cx="2143108" cy="571504"/>
          </a:xfrm>
          <a:prstGeom prst="homePlate">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9" name="18 - Πεντάγωνο"/>
          <p:cNvSpPr/>
          <p:nvPr/>
        </p:nvSpPr>
        <p:spPr>
          <a:xfrm rot="10800000">
            <a:off x="7072330" y="4857760"/>
            <a:ext cx="2071670" cy="428628"/>
          </a:xfrm>
          <a:prstGeom prst="homePlate">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7" name="16 - TextBox"/>
          <p:cNvSpPr txBox="1"/>
          <p:nvPr/>
        </p:nvSpPr>
        <p:spPr>
          <a:xfrm>
            <a:off x="7286644" y="4857760"/>
            <a:ext cx="2428892" cy="369332"/>
          </a:xfrm>
          <a:prstGeom prst="rect">
            <a:avLst/>
          </a:prstGeom>
          <a:noFill/>
        </p:spPr>
        <p:txBody>
          <a:bodyPr wrap="square" rtlCol="0">
            <a:spAutoFit/>
          </a:bodyPr>
          <a:lstStyle/>
          <a:p>
            <a:r>
              <a:rPr lang="el-GR" dirty="0" smtClean="0">
                <a:solidFill>
                  <a:schemeClr val="bg1">
                    <a:lumMod val="95000"/>
                  </a:schemeClr>
                </a:solidFill>
              </a:rPr>
              <a:t>Αρχή της εικόνας</a:t>
            </a:r>
            <a:endParaRPr lang="el-GR" dirty="0">
              <a:solidFill>
                <a:schemeClr val="bg1">
                  <a:lumMod val="95000"/>
                </a:schemeClr>
              </a:solidFill>
            </a:endParaRPr>
          </a:p>
        </p:txBody>
      </p:sp>
      <p:sp>
        <p:nvSpPr>
          <p:cNvPr id="22" name="21 - TextBox"/>
          <p:cNvSpPr txBox="1"/>
          <p:nvPr/>
        </p:nvSpPr>
        <p:spPr>
          <a:xfrm>
            <a:off x="7000892" y="2786058"/>
            <a:ext cx="2357454" cy="646331"/>
          </a:xfrm>
          <a:prstGeom prst="rect">
            <a:avLst/>
          </a:prstGeom>
          <a:noFill/>
        </p:spPr>
        <p:txBody>
          <a:bodyPr wrap="square" rtlCol="0">
            <a:spAutoFit/>
          </a:bodyPr>
          <a:lstStyle/>
          <a:p>
            <a:pPr algn="ctr"/>
            <a:r>
              <a:rPr lang="el-GR" dirty="0" smtClean="0">
                <a:solidFill>
                  <a:schemeClr val="bg1">
                    <a:lumMod val="95000"/>
                  </a:schemeClr>
                </a:solidFill>
              </a:rPr>
              <a:t>Αρχή της γνωσιακής μαθητείας</a:t>
            </a:r>
            <a:endParaRPr lang="el-GR" dirty="0">
              <a:solidFill>
                <a:schemeClr val="bg1">
                  <a:lumMod val="95000"/>
                </a:schemeClr>
              </a:solidFill>
            </a:endParaRPr>
          </a:p>
        </p:txBody>
      </p:sp>
      <p:pic>
        <p:nvPicPr>
          <p:cNvPr id="4" name="Picture 2"/>
          <p:cNvPicPr>
            <a:picLocks noChangeAspect="1" noChangeArrowheads="1"/>
          </p:cNvPicPr>
          <p:nvPr/>
        </p:nvPicPr>
        <p:blipFill>
          <a:blip r:embed="rId7"/>
          <a:srcRect/>
          <a:stretch>
            <a:fillRect/>
          </a:stretch>
        </p:blipFill>
        <p:spPr bwMode="auto">
          <a:xfrm>
            <a:off x="1928794" y="1357298"/>
            <a:ext cx="4948974" cy="2565404"/>
          </a:xfrm>
          <a:prstGeom prst="rect">
            <a:avLst/>
          </a:prstGeom>
          <a:noFill/>
          <a:ln w="9525">
            <a:noFill/>
            <a:miter lim="800000"/>
            <a:headEnd/>
            <a:tailEnd/>
          </a:ln>
          <a:effectLst/>
        </p:spPr>
      </p:pic>
    </p:spTree>
  </p:cSld>
  <p:clrMapOvr>
    <a:masterClrMapping/>
  </p:clrMapOvr>
  <p:transition>
    <p:wipe dir="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2" descr="Beige Background - PowerPoint Backgrounds for Free PowerPoint Templates"/>
          <p:cNvPicPr>
            <a:picLocks noChangeAspect="1" noChangeArrowheads="1"/>
          </p:cNvPicPr>
          <p:nvPr/>
        </p:nvPicPr>
        <p:blipFill>
          <a:blip r:embed="rId2"/>
          <a:srcRect/>
          <a:stretch>
            <a:fillRect/>
          </a:stretch>
        </p:blipFill>
        <p:spPr bwMode="auto">
          <a:xfrm>
            <a:off x="0" y="0"/>
            <a:ext cx="9144000" cy="6858000"/>
          </a:xfrm>
          <a:prstGeom prst="rect">
            <a:avLst/>
          </a:prstGeom>
          <a:noFill/>
        </p:spPr>
      </p:pic>
      <p:grpSp>
        <p:nvGrpSpPr>
          <p:cNvPr id="2" name="Group 2">
            <a:extLst>
              <a:ext uri="{FF2B5EF4-FFF2-40B4-BE49-F238E27FC236}">
                <a16:creationId xmlns:a16="http://schemas.microsoft.com/office/drawing/2014/main" xmlns="" id="{C31D8B36-E27B-4CAE-8132-E79CAC301790}"/>
              </a:ext>
            </a:extLst>
          </p:cNvPr>
          <p:cNvGrpSpPr/>
          <p:nvPr/>
        </p:nvGrpSpPr>
        <p:grpSpPr>
          <a:xfrm>
            <a:off x="3263277" y="2932922"/>
            <a:ext cx="2625581" cy="2022882"/>
            <a:chOff x="2771800" y="2419161"/>
            <a:chExt cx="3500774" cy="2022882"/>
          </a:xfrm>
        </p:grpSpPr>
        <p:sp>
          <p:nvSpPr>
            <p:cNvPr id="4" name="Oval 3">
              <a:extLst>
                <a:ext uri="{FF2B5EF4-FFF2-40B4-BE49-F238E27FC236}">
                  <a16:creationId xmlns:a16="http://schemas.microsoft.com/office/drawing/2014/main" xmlns="" id="{E56EB490-D317-4593-A235-5298112B4A8C}"/>
                </a:ext>
              </a:extLst>
            </p:cNvPr>
            <p:cNvSpPr/>
            <p:nvPr/>
          </p:nvSpPr>
          <p:spPr>
            <a:xfrm>
              <a:off x="2771800" y="2419161"/>
              <a:ext cx="2016224" cy="2016224"/>
            </a:xfrm>
            <a:prstGeom prst="ellipse">
              <a:avLst/>
            </a:prstGeom>
            <a:solidFill>
              <a:schemeClr val="accent3">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5" name="Oval 4">
              <a:extLst>
                <a:ext uri="{FF2B5EF4-FFF2-40B4-BE49-F238E27FC236}">
                  <a16:creationId xmlns:a16="http://schemas.microsoft.com/office/drawing/2014/main" xmlns="" id="{9ADE9D92-42A2-4623-9491-8C5FB7271F9C}"/>
                </a:ext>
              </a:extLst>
            </p:cNvPr>
            <p:cNvSpPr/>
            <p:nvPr/>
          </p:nvSpPr>
          <p:spPr>
            <a:xfrm>
              <a:off x="4256350" y="2425819"/>
              <a:ext cx="2016224" cy="2016224"/>
            </a:xfrm>
            <a:prstGeom prst="ellipse">
              <a:avLst/>
            </a:prstGeom>
            <a:solidFill>
              <a:schemeClr val="accent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p>
          </p:txBody>
        </p:sp>
      </p:grpSp>
      <p:cxnSp>
        <p:nvCxnSpPr>
          <p:cNvPr id="6" name="Elbow Connector 10">
            <a:extLst>
              <a:ext uri="{FF2B5EF4-FFF2-40B4-BE49-F238E27FC236}">
                <a16:creationId xmlns:a16="http://schemas.microsoft.com/office/drawing/2014/main" xmlns="" id="{EA885111-8F75-41A6-BA10-4489B0B1DBB1}"/>
              </a:ext>
            </a:extLst>
          </p:cNvPr>
          <p:cNvCxnSpPr>
            <a:cxnSpLocks/>
          </p:cNvCxnSpPr>
          <p:nvPr/>
        </p:nvCxnSpPr>
        <p:spPr>
          <a:xfrm rot="5400000" flipH="1" flipV="1">
            <a:off x="4276849" y="2254282"/>
            <a:ext cx="1022354" cy="432050"/>
          </a:xfrm>
          <a:prstGeom prst="bentConnector3">
            <a:avLst>
              <a:gd name="adj1" fmla="val 99152"/>
            </a:avLst>
          </a:prstGeom>
          <a:ln>
            <a:solidFill>
              <a:schemeClr val="tx1">
                <a:lumMod val="50000"/>
                <a:lumOff val="50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xmlns="" id="{C710146A-CDC8-4F7D-8E7A-CEDEAF4A03B5}"/>
              </a:ext>
            </a:extLst>
          </p:cNvPr>
          <p:cNvSpPr txBox="1"/>
          <p:nvPr/>
        </p:nvSpPr>
        <p:spPr>
          <a:xfrm>
            <a:off x="5078768" y="1802606"/>
            <a:ext cx="3107728" cy="400110"/>
          </a:xfrm>
          <a:prstGeom prst="rect">
            <a:avLst/>
          </a:prstGeom>
          <a:noFill/>
        </p:spPr>
        <p:txBody>
          <a:bodyPr wrap="square" rtlCol="0">
            <a:spAutoFit/>
          </a:bodyPr>
          <a:lstStyle/>
          <a:p>
            <a:r>
              <a:rPr lang="el-GR" sz="2000" dirty="0" smtClean="0"/>
              <a:t>Αρχή της τροπικότητας</a:t>
            </a:r>
          </a:p>
        </p:txBody>
      </p:sp>
      <p:sp>
        <p:nvSpPr>
          <p:cNvPr id="11" name="TextBox 10">
            <a:extLst>
              <a:ext uri="{FF2B5EF4-FFF2-40B4-BE49-F238E27FC236}">
                <a16:creationId xmlns:a16="http://schemas.microsoft.com/office/drawing/2014/main" xmlns="" id="{E5254F2C-17FD-4D43-83FB-6FF93C6803CC}"/>
              </a:ext>
            </a:extLst>
          </p:cNvPr>
          <p:cNvSpPr txBox="1"/>
          <p:nvPr/>
        </p:nvSpPr>
        <p:spPr>
          <a:xfrm>
            <a:off x="5535109" y="5205673"/>
            <a:ext cx="3089906" cy="707886"/>
          </a:xfrm>
          <a:prstGeom prst="rect">
            <a:avLst/>
          </a:prstGeom>
          <a:noFill/>
        </p:spPr>
        <p:txBody>
          <a:bodyPr wrap="square" rtlCol="0">
            <a:spAutoFit/>
          </a:bodyPr>
          <a:lstStyle/>
          <a:p>
            <a:r>
              <a:rPr lang="el-GR" sz="2000" dirty="0" smtClean="0"/>
              <a:t>Αρχή της προπαίδευσης</a:t>
            </a:r>
          </a:p>
          <a:p>
            <a:r>
              <a:rPr lang="el-GR" sz="2000" dirty="0" smtClean="0"/>
              <a:t> </a:t>
            </a:r>
            <a:endParaRPr lang="el-GR" sz="2000" dirty="0"/>
          </a:p>
        </p:txBody>
      </p:sp>
      <p:sp>
        <p:nvSpPr>
          <p:cNvPr id="14" name="TextBox 13">
            <a:extLst>
              <a:ext uri="{FF2B5EF4-FFF2-40B4-BE49-F238E27FC236}">
                <a16:creationId xmlns:a16="http://schemas.microsoft.com/office/drawing/2014/main" xmlns="" id="{7221E674-A575-4517-9368-C101BA39CD53}"/>
              </a:ext>
            </a:extLst>
          </p:cNvPr>
          <p:cNvSpPr txBox="1"/>
          <p:nvPr/>
        </p:nvSpPr>
        <p:spPr>
          <a:xfrm>
            <a:off x="1357290" y="4643446"/>
            <a:ext cx="2531579" cy="400110"/>
          </a:xfrm>
          <a:prstGeom prst="rect">
            <a:avLst/>
          </a:prstGeom>
          <a:noFill/>
        </p:spPr>
        <p:txBody>
          <a:bodyPr wrap="square" rtlCol="0">
            <a:spAutoFit/>
          </a:bodyPr>
          <a:lstStyle/>
          <a:p>
            <a:r>
              <a:rPr lang="el-GR" sz="2000" dirty="0" smtClean="0"/>
              <a:t>Αρχή της Φωνής </a:t>
            </a:r>
          </a:p>
        </p:txBody>
      </p:sp>
      <p:cxnSp>
        <p:nvCxnSpPr>
          <p:cNvPr id="16" name="Elbow Connector 32">
            <a:extLst>
              <a:ext uri="{FF2B5EF4-FFF2-40B4-BE49-F238E27FC236}">
                <a16:creationId xmlns:a16="http://schemas.microsoft.com/office/drawing/2014/main" xmlns="" id="{5A64CD1C-36E5-45B3-A929-2DD92EF625E9}"/>
              </a:ext>
            </a:extLst>
          </p:cNvPr>
          <p:cNvCxnSpPr/>
          <p:nvPr/>
        </p:nvCxnSpPr>
        <p:spPr>
          <a:xfrm flipV="1">
            <a:off x="2614052" y="3859062"/>
            <a:ext cx="594811" cy="461888"/>
          </a:xfrm>
          <a:prstGeom prst="bentConnector3">
            <a:avLst>
              <a:gd name="adj1" fmla="val 747"/>
            </a:avLst>
          </a:prstGeom>
          <a:ln>
            <a:solidFill>
              <a:schemeClr val="tx1">
                <a:lumMod val="50000"/>
                <a:lumOff val="50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17" name="Elbow Connector 39">
            <a:extLst>
              <a:ext uri="{FF2B5EF4-FFF2-40B4-BE49-F238E27FC236}">
                <a16:creationId xmlns:a16="http://schemas.microsoft.com/office/drawing/2014/main" xmlns="" id="{F4AB8B36-7819-4A11-9B92-52E054B90C13}"/>
              </a:ext>
            </a:extLst>
          </p:cNvPr>
          <p:cNvCxnSpPr>
            <a:cxnSpLocks/>
          </p:cNvCxnSpPr>
          <p:nvPr/>
        </p:nvCxnSpPr>
        <p:spPr>
          <a:xfrm rot="10800000">
            <a:off x="5004051" y="4997720"/>
            <a:ext cx="499878" cy="420175"/>
          </a:xfrm>
          <a:prstGeom prst="bentConnector3">
            <a:avLst>
              <a:gd name="adj1" fmla="val 98203"/>
            </a:avLst>
          </a:prstGeom>
          <a:ln>
            <a:solidFill>
              <a:schemeClr val="tx1">
                <a:lumMod val="50000"/>
                <a:lumOff val="50000"/>
              </a:schemeClr>
            </a:solidFill>
            <a:headEnd type="oval"/>
            <a:tailEnd type="oval"/>
          </a:ln>
        </p:spPr>
        <p:style>
          <a:lnRef idx="1">
            <a:schemeClr val="accent1"/>
          </a:lnRef>
          <a:fillRef idx="0">
            <a:schemeClr val="accent1"/>
          </a:fillRef>
          <a:effectRef idx="0">
            <a:schemeClr val="accent1"/>
          </a:effectRef>
          <a:fontRef idx="minor">
            <a:schemeClr val="tx1"/>
          </a:fontRef>
        </p:style>
      </p:cxnSp>
      <p:grpSp>
        <p:nvGrpSpPr>
          <p:cNvPr id="3" name="Group 41">
            <a:extLst>
              <a:ext uri="{FF2B5EF4-FFF2-40B4-BE49-F238E27FC236}">
                <a16:creationId xmlns:a16="http://schemas.microsoft.com/office/drawing/2014/main" xmlns="" id="{4F079A88-9C43-4687-820F-C42E24D6A775}"/>
              </a:ext>
            </a:extLst>
          </p:cNvPr>
          <p:cNvGrpSpPr/>
          <p:nvPr/>
        </p:nvGrpSpPr>
        <p:grpSpPr>
          <a:xfrm>
            <a:off x="3523449" y="3562825"/>
            <a:ext cx="683241" cy="622075"/>
            <a:chOff x="3366914" y="2916559"/>
            <a:chExt cx="2424286" cy="1655441"/>
          </a:xfrm>
        </p:grpSpPr>
        <p:sp>
          <p:nvSpPr>
            <p:cNvPr id="43" name="Rectangle 42">
              <a:extLst>
                <a:ext uri="{FF2B5EF4-FFF2-40B4-BE49-F238E27FC236}">
                  <a16:creationId xmlns:a16="http://schemas.microsoft.com/office/drawing/2014/main" xmlns="" id="{4A06B66B-9220-4F59-A4DC-218C3453A0F2}"/>
                </a:ext>
              </a:extLst>
            </p:cNvPr>
            <p:cNvSpPr/>
            <p:nvPr/>
          </p:nvSpPr>
          <p:spPr>
            <a:xfrm>
              <a:off x="3366914" y="3203451"/>
              <a:ext cx="2424286" cy="1296143"/>
            </a:xfrm>
            <a:prstGeom prst="rect">
              <a:avLst/>
            </a:prstGeom>
            <a:solidFill>
              <a:schemeClr val="bg1"/>
            </a:solid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44" name="Rectangle 43">
              <a:extLst>
                <a:ext uri="{FF2B5EF4-FFF2-40B4-BE49-F238E27FC236}">
                  <a16:creationId xmlns:a16="http://schemas.microsoft.com/office/drawing/2014/main" xmlns="" id="{CA6C04B0-6CDC-495D-932B-C0C8E27D7D91}"/>
                </a:ext>
              </a:extLst>
            </p:cNvPr>
            <p:cNvSpPr/>
            <p:nvPr/>
          </p:nvSpPr>
          <p:spPr>
            <a:xfrm>
              <a:off x="3419872" y="3140968"/>
              <a:ext cx="2304256" cy="1296143"/>
            </a:xfrm>
            <a:prstGeom prst="rect">
              <a:avLst/>
            </a:prstGeom>
            <a:solidFill>
              <a:schemeClr val="bg1"/>
            </a:solid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45" name="Rectangle 3">
              <a:extLst>
                <a:ext uri="{FF2B5EF4-FFF2-40B4-BE49-F238E27FC236}">
                  <a16:creationId xmlns:a16="http://schemas.microsoft.com/office/drawing/2014/main" xmlns="" id="{C9B00311-0C17-400E-B32F-20CE5897EC88}"/>
                </a:ext>
              </a:extLst>
            </p:cNvPr>
            <p:cNvSpPr/>
            <p:nvPr/>
          </p:nvSpPr>
          <p:spPr>
            <a:xfrm>
              <a:off x="4572000" y="2916559"/>
              <a:ext cx="1080120" cy="1520552"/>
            </a:xfrm>
            <a:custGeom>
              <a:avLst/>
              <a:gdLst>
                <a:gd name="connsiteX0" fmla="*/ 0 w 1080120"/>
                <a:gd name="connsiteY0" fmla="*/ 0 h 1368152"/>
                <a:gd name="connsiteX1" fmla="*/ 1080120 w 1080120"/>
                <a:gd name="connsiteY1" fmla="*/ 0 h 1368152"/>
                <a:gd name="connsiteX2" fmla="*/ 1080120 w 1080120"/>
                <a:gd name="connsiteY2" fmla="*/ 1368152 h 1368152"/>
                <a:gd name="connsiteX3" fmla="*/ 0 w 1080120"/>
                <a:gd name="connsiteY3" fmla="*/ 1368152 h 1368152"/>
                <a:gd name="connsiteX4" fmla="*/ 0 w 1080120"/>
                <a:gd name="connsiteY4" fmla="*/ 0 h 1368152"/>
                <a:gd name="connsiteX0" fmla="*/ 0 w 1080120"/>
                <a:gd name="connsiteY0" fmla="*/ 95250 h 1463402"/>
                <a:gd name="connsiteX1" fmla="*/ 1080120 w 1080120"/>
                <a:gd name="connsiteY1" fmla="*/ 0 h 1463402"/>
                <a:gd name="connsiteX2" fmla="*/ 1080120 w 1080120"/>
                <a:gd name="connsiteY2" fmla="*/ 1463402 h 1463402"/>
                <a:gd name="connsiteX3" fmla="*/ 0 w 1080120"/>
                <a:gd name="connsiteY3" fmla="*/ 1463402 h 1463402"/>
                <a:gd name="connsiteX4" fmla="*/ 0 w 1080120"/>
                <a:gd name="connsiteY4" fmla="*/ 95250 h 1463402"/>
                <a:gd name="connsiteX0" fmla="*/ 0 w 1080120"/>
                <a:gd name="connsiteY0" fmla="*/ 131815 h 1499967"/>
                <a:gd name="connsiteX1" fmla="*/ 1080120 w 1080120"/>
                <a:gd name="connsiteY1" fmla="*/ 36565 h 1499967"/>
                <a:gd name="connsiteX2" fmla="*/ 1080120 w 1080120"/>
                <a:gd name="connsiteY2" fmla="*/ 1499967 h 1499967"/>
                <a:gd name="connsiteX3" fmla="*/ 0 w 1080120"/>
                <a:gd name="connsiteY3" fmla="*/ 1499967 h 1499967"/>
                <a:gd name="connsiteX4" fmla="*/ 0 w 1080120"/>
                <a:gd name="connsiteY4" fmla="*/ 131815 h 1499967"/>
                <a:gd name="connsiteX0" fmla="*/ 0 w 1080120"/>
                <a:gd name="connsiteY0" fmla="*/ 152612 h 1520764"/>
                <a:gd name="connsiteX1" fmla="*/ 1080120 w 1080120"/>
                <a:gd name="connsiteY1" fmla="*/ 57362 h 1520764"/>
                <a:gd name="connsiteX2" fmla="*/ 1080120 w 1080120"/>
                <a:gd name="connsiteY2" fmla="*/ 1520764 h 1520764"/>
                <a:gd name="connsiteX3" fmla="*/ 0 w 1080120"/>
                <a:gd name="connsiteY3" fmla="*/ 1520764 h 1520764"/>
                <a:gd name="connsiteX4" fmla="*/ 0 w 1080120"/>
                <a:gd name="connsiteY4" fmla="*/ 152612 h 1520764"/>
                <a:gd name="connsiteX0" fmla="*/ 0 w 1080120"/>
                <a:gd name="connsiteY0" fmla="*/ 123156 h 1491308"/>
                <a:gd name="connsiteX1" fmla="*/ 1080120 w 1080120"/>
                <a:gd name="connsiteY1" fmla="*/ 27906 h 1491308"/>
                <a:gd name="connsiteX2" fmla="*/ 1080120 w 1080120"/>
                <a:gd name="connsiteY2" fmla="*/ 1491308 h 1491308"/>
                <a:gd name="connsiteX3" fmla="*/ 0 w 1080120"/>
                <a:gd name="connsiteY3" fmla="*/ 1491308 h 1491308"/>
                <a:gd name="connsiteX4" fmla="*/ 0 w 1080120"/>
                <a:gd name="connsiteY4" fmla="*/ 123156 h 1491308"/>
                <a:gd name="connsiteX0" fmla="*/ 0 w 1080120"/>
                <a:gd name="connsiteY0" fmla="*/ 152400 h 1520552"/>
                <a:gd name="connsiteX1" fmla="*/ 1080120 w 1080120"/>
                <a:gd name="connsiteY1" fmla="*/ 0 h 1520552"/>
                <a:gd name="connsiteX2" fmla="*/ 1080120 w 1080120"/>
                <a:gd name="connsiteY2" fmla="*/ 1520552 h 1520552"/>
                <a:gd name="connsiteX3" fmla="*/ 0 w 1080120"/>
                <a:gd name="connsiteY3" fmla="*/ 1520552 h 1520552"/>
                <a:gd name="connsiteX4" fmla="*/ 0 w 1080120"/>
                <a:gd name="connsiteY4" fmla="*/ 152400 h 1520552"/>
                <a:gd name="connsiteX0" fmla="*/ 0 w 1080120"/>
                <a:gd name="connsiteY0" fmla="*/ 152400 h 1520552"/>
                <a:gd name="connsiteX1" fmla="*/ 1080120 w 1080120"/>
                <a:gd name="connsiteY1" fmla="*/ 0 h 1520552"/>
                <a:gd name="connsiteX2" fmla="*/ 1070595 w 1080120"/>
                <a:gd name="connsiteY2" fmla="*/ 1349102 h 1520552"/>
                <a:gd name="connsiteX3" fmla="*/ 0 w 1080120"/>
                <a:gd name="connsiteY3" fmla="*/ 1520552 h 1520552"/>
                <a:gd name="connsiteX4" fmla="*/ 0 w 1080120"/>
                <a:gd name="connsiteY4" fmla="*/ 152400 h 1520552"/>
                <a:gd name="connsiteX0" fmla="*/ 0 w 1080120"/>
                <a:gd name="connsiteY0" fmla="*/ 152400 h 1520552"/>
                <a:gd name="connsiteX1" fmla="*/ 1080120 w 1080120"/>
                <a:gd name="connsiteY1" fmla="*/ 0 h 1520552"/>
                <a:gd name="connsiteX2" fmla="*/ 1070595 w 1080120"/>
                <a:gd name="connsiteY2" fmla="*/ 1349102 h 1520552"/>
                <a:gd name="connsiteX3" fmla="*/ 0 w 1080120"/>
                <a:gd name="connsiteY3" fmla="*/ 1520552 h 1520552"/>
                <a:gd name="connsiteX4" fmla="*/ 0 w 1080120"/>
                <a:gd name="connsiteY4" fmla="*/ 152400 h 1520552"/>
                <a:gd name="connsiteX0" fmla="*/ 0 w 1080120"/>
                <a:gd name="connsiteY0" fmla="*/ 152400 h 1520552"/>
                <a:gd name="connsiteX1" fmla="*/ 1080120 w 1080120"/>
                <a:gd name="connsiteY1" fmla="*/ 0 h 1520552"/>
                <a:gd name="connsiteX2" fmla="*/ 1070595 w 1080120"/>
                <a:gd name="connsiteY2" fmla="*/ 1349102 h 1520552"/>
                <a:gd name="connsiteX3" fmla="*/ 0 w 1080120"/>
                <a:gd name="connsiteY3" fmla="*/ 1520552 h 1520552"/>
                <a:gd name="connsiteX4" fmla="*/ 0 w 1080120"/>
                <a:gd name="connsiteY4" fmla="*/ 152400 h 1520552"/>
                <a:gd name="connsiteX0" fmla="*/ 0 w 1080120"/>
                <a:gd name="connsiteY0" fmla="*/ 152400 h 1520552"/>
                <a:gd name="connsiteX1" fmla="*/ 1080120 w 1080120"/>
                <a:gd name="connsiteY1" fmla="*/ 0 h 1520552"/>
                <a:gd name="connsiteX2" fmla="*/ 1070595 w 1080120"/>
                <a:gd name="connsiteY2" fmla="*/ 1349102 h 1520552"/>
                <a:gd name="connsiteX3" fmla="*/ 0 w 1080120"/>
                <a:gd name="connsiteY3" fmla="*/ 1520552 h 1520552"/>
                <a:gd name="connsiteX4" fmla="*/ 0 w 1080120"/>
                <a:gd name="connsiteY4" fmla="*/ 152400 h 15205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0120" h="1520552">
                  <a:moveTo>
                    <a:pt x="0" y="152400"/>
                  </a:moveTo>
                  <a:cubicBezTo>
                    <a:pt x="369565" y="6350"/>
                    <a:pt x="653405" y="-44450"/>
                    <a:pt x="1080120" y="0"/>
                  </a:cubicBezTo>
                  <a:lnTo>
                    <a:pt x="1070595" y="1349102"/>
                  </a:lnTo>
                  <a:cubicBezTo>
                    <a:pt x="694680" y="1311002"/>
                    <a:pt x="309240" y="1358627"/>
                    <a:pt x="0" y="1520552"/>
                  </a:cubicBezTo>
                  <a:lnTo>
                    <a:pt x="0" y="152400"/>
                  </a:lnTo>
                  <a:close/>
                </a:path>
              </a:pathLst>
            </a:custGeom>
            <a:solidFill>
              <a:schemeClr val="bg1"/>
            </a:solid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46" name="Rectangle 3">
              <a:extLst>
                <a:ext uri="{FF2B5EF4-FFF2-40B4-BE49-F238E27FC236}">
                  <a16:creationId xmlns:a16="http://schemas.microsoft.com/office/drawing/2014/main" xmlns="" id="{ED2F860C-084C-4060-9D72-9DD3C3661835}"/>
                </a:ext>
              </a:extLst>
            </p:cNvPr>
            <p:cNvSpPr/>
            <p:nvPr/>
          </p:nvSpPr>
          <p:spPr>
            <a:xfrm flipH="1">
              <a:off x="3491880" y="2916559"/>
              <a:ext cx="1080120" cy="1520552"/>
            </a:xfrm>
            <a:custGeom>
              <a:avLst/>
              <a:gdLst>
                <a:gd name="connsiteX0" fmla="*/ 0 w 1080120"/>
                <a:gd name="connsiteY0" fmla="*/ 0 h 1368152"/>
                <a:gd name="connsiteX1" fmla="*/ 1080120 w 1080120"/>
                <a:gd name="connsiteY1" fmla="*/ 0 h 1368152"/>
                <a:gd name="connsiteX2" fmla="*/ 1080120 w 1080120"/>
                <a:gd name="connsiteY2" fmla="*/ 1368152 h 1368152"/>
                <a:gd name="connsiteX3" fmla="*/ 0 w 1080120"/>
                <a:gd name="connsiteY3" fmla="*/ 1368152 h 1368152"/>
                <a:gd name="connsiteX4" fmla="*/ 0 w 1080120"/>
                <a:gd name="connsiteY4" fmla="*/ 0 h 1368152"/>
                <a:gd name="connsiteX0" fmla="*/ 0 w 1080120"/>
                <a:gd name="connsiteY0" fmla="*/ 95250 h 1463402"/>
                <a:gd name="connsiteX1" fmla="*/ 1080120 w 1080120"/>
                <a:gd name="connsiteY1" fmla="*/ 0 h 1463402"/>
                <a:gd name="connsiteX2" fmla="*/ 1080120 w 1080120"/>
                <a:gd name="connsiteY2" fmla="*/ 1463402 h 1463402"/>
                <a:gd name="connsiteX3" fmla="*/ 0 w 1080120"/>
                <a:gd name="connsiteY3" fmla="*/ 1463402 h 1463402"/>
                <a:gd name="connsiteX4" fmla="*/ 0 w 1080120"/>
                <a:gd name="connsiteY4" fmla="*/ 95250 h 1463402"/>
                <a:gd name="connsiteX0" fmla="*/ 0 w 1080120"/>
                <a:gd name="connsiteY0" fmla="*/ 131815 h 1499967"/>
                <a:gd name="connsiteX1" fmla="*/ 1080120 w 1080120"/>
                <a:gd name="connsiteY1" fmla="*/ 36565 h 1499967"/>
                <a:gd name="connsiteX2" fmla="*/ 1080120 w 1080120"/>
                <a:gd name="connsiteY2" fmla="*/ 1499967 h 1499967"/>
                <a:gd name="connsiteX3" fmla="*/ 0 w 1080120"/>
                <a:gd name="connsiteY3" fmla="*/ 1499967 h 1499967"/>
                <a:gd name="connsiteX4" fmla="*/ 0 w 1080120"/>
                <a:gd name="connsiteY4" fmla="*/ 131815 h 1499967"/>
                <a:gd name="connsiteX0" fmla="*/ 0 w 1080120"/>
                <a:gd name="connsiteY0" fmla="*/ 152612 h 1520764"/>
                <a:gd name="connsiteX1" fmla="*/ 1080120 w 1080120"/>
                <a:gd name="connsiteY1" fmla="*/ 57362 h 1520764"/>
                <a:gd name="connsiteX2" fmla="*/ 1080120 w 1080120"/>
                <a:gd name="connsiteY2" fmla="*/ 1520764 h 1520764"/>
                <a:gd name="connsiteX3" fmla="*/ 0 w 1080120"/>
                <a:gd name="connsiteY3" fmla="*/ 1520764 h 1520764"/>
                <a:gd name="connsiteX4" fmla="*/ 0 w 1080120"/>
                <a:gd name="connsiteY4" fmla="*/ 152612 h 1520764"/>
                <a:gd name="connsiteX0" fmla="*/ 0 w 1080120"/>
                <a:gd name="connsiteY0" fmla="*/ 123156 h 1491308"/>
                <a:gd name="connsiteX1" fmla="*/ 1080120 w 1080120"/>
                <a:gd name="connsiteY1" fmla="*/ 27906 h 1491308"/>
                <a:gd name="connsiteX2" fmla="*/ 1080120 w 1080120"/>
                <a:gd name="connsiteY2" fmla="*/ 1491308 h 1491308"/>
                <a:gd name="connsiteX3" fmla="*/ 0 w 1080120"/>
                <a:gd name="connsiteY3" fmla="*/ 1491308 h 1491308"/>
                <a:gd name="connsiteX4" fmla="*/ 0 w 1080120"/>
                <a:gd name="connsiteY4" fmla="*/ 123156 h 1491308"/>
                <a:gd name="connsiteX0" fmla="*/ 0 w 1080120"/>
                <a:gd name="connsiteY0" fmla="*/ 152400 h 1520552"/>
                <a:gd name="connsiteX1" fmla="*/ 1080120 w 1080120"/>
                <a:gd name="connsiteY1" fmla="*/ 0 h 1520552"/>
                <a:gd name="connsiteX2" fmla="*/ 1080120 w 1080120"/>
                <a:gd name="connsiteY2" fmla="*/ 1520552 h 1520552"/>
                <a:gd name="connsiteX3" fmla="*/ 0 w 1080120"/>
                <a:gd name="connsiteY3" fmla="*/ 1520552 h 1520552"/>
                <a:gd name="connsiteX4" fmla="*/ 0 w 1080120"/>
                <a:gd name="connsiteY4" fmla="*/ 152400 h 1520552"/>
                <a:gd name="connsiteX0" fmla="*/ 0 w 1080120"/>
                <a:gd name="connsiteY0" fmla="*/ 152400 h 1520552"/>
                <a:gd name="connsiteX1" fmla="*/ 1080120 w 1080120"/>
                <a:gd name="connsiteY1" fmla="*/ 0 h 1520552"/>
                <a:gd name="connsiteX2" fmla="*/ 1070595 w 1080120"/>
                <a:gd name="connsiteY2" fmla="*/ 1349102 h 1520552"/>
                <a:gd name="connsiteX3" fmla="*/ 0 w 1080120"/>
                <a:gd name="connsiteY3" fmla="*/ 1520552 h 1520552"/>
                <a:gd name="connsiteX4" fmla="*/ 0 w 1080120"/>
                <a:gd name="connsiteY4" fmla="*/ 152400 h 1520552"/>
                <a:gd name="connsiteX0" fmla="*/ 0 w 1080120"/>
                <a:gd name="connsiteY0" fmla="*/ 152400 h 1520552"/>
                <a:gd name="connsiteX1" fmla="*/ 1080120 w 1080120"/>
                <a:gd name="connsiteY1" fmla="*/ 0 h 1520552"/>
                <a:gd name="connsiteX2" fmla="*/ 1070595 w 1080120"/>
                <a:gd name="connsiteY2" fmla="*/ 1349102 h 1520552"/>
                <a:gd name="connsiteX3" fmla="*/ 0 w 1080120"/>
                <a:gd name="connsiteY3" fmla="*/ 1520552 h 1520552"/>
                <a:gd name="connsiteX4" fmla="*/ 0 w 1080120"/>
                <a:gd name="connsiteY4" fmla="*/ 152400 h 1520552"/>
                <a:gd name="connsiteX0" fmla="*/ 0 w 1080120"/>
                <a:gd name="connsiteY0" fmla="*/ 152400 h 1520552"/>
                <a:gd name="connsiteX1" fmla="*/ 1080120 w 1080120"/>
                <a:gd name="connsiteY1" fmla="*/ 0 h 1520552"/>
                <a:gd name="connsiteX2" fmla="*/ 1070595 w 1080120"/>
                <a:gd name="connsiteY2" fmla="*/ 1349102 h 1520552"/>
                <a:gd name="connsiteX3" fmla="*/ 0 w 1080120"/>
                <a:gd name="connsiteY3" fmla="*/ 1520552 h 1520552"/>
                <a:gd name="connsiteX4" fmla="*/ 0 w 1080120"/>
                <a:gd name="connsiteY4" fmla="*/ 152400 h 1520552"/>
                <a:gd name="connsiteX0" fmla="*/ 0 w 1080120"/>
                <a:gd name="connsiteY0" fmla="*/ 152400 h 1520552"/>
                <a:gd name="connsiteX1" fmla="*/ 1080120 w 1080120"/>
                <a:gd name="connsiteY1" fmla="*/ 0 h 1520552"/>
                <a:gd name="connsiteX2" fmla="*/ 1070595 w 1080120"/>
                <a:gd name="connsiteY2" fmla="*/ 1349102 h 1520552"/>
                <a:gd name="connsiteX3" fmla="*/ 0 w 1080120"/>
                <a:gd name="connsiteY3" fmla="*/ 1520552 h 1520552"/>
                <a:gd name="connsiteX4" fmla="*/ 0 w 1080120"/>
                <a:gd name="connsiteY4" fmla="*/ 152400 h 15205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0120" h="1520552">
                  <a:moveTo>
                    <a:pt x="0" y="152400"/>
                  </a:moveTo>
                  <a:cubicBezTo>
                    <a:pt x="369565" y="6350"/>
                    <a:pt x="653405" y="-44450"/>
                    <a:pt x="1080120" y="0"/>
                  </a:cubicBezTo>
                  <a:lnTo>
                    <a:pt x="1070595" y="1349102"/>
                  </a:lnTo>
                  <a:cubicBezTo>
                    <a:pt x="694680" y="1311002"/>
                    <a:pt x="309240" y="1358627"/>
                    <a:pt x="0" y="1520552"/>
                  </a:cubicBezTo>
                  <a:lnTo>
                    <a:pt x="0" y="152400"/>
                  </a:lnTo>
                  <a:close/>
                </a:path>
              </a:pathLst>
            </a:custGeom>
            <a:solidFill>
              <a:schemeClr val="bg1"/>
            </a:solid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47" name="Oval 7">
              <a:extLst>
                <a:ext uri="{FF2B5EF4-FFF2-40B4-BE49-F238E27FC236}">
                  <a16:creationId xmlns:a16="http://schemas.microsoft.com/office/drawing/2014/main" xmlns="" id="{0CE03D57-2AEE-4731-8388-3D066BBCA0C7}"/>
                </a:ext>
              </a:extLst>
            </p:cNvPr>
            <p:cNvSpPr/>
            <p:nvPr/>
          </p:nvSpPr>
          <p:spPr>
            <a:xfrm>
              <a:off x="4439051" y="4449847"/>
              <a:ext cx="257915" cy="122153"/>
            </a:xfrm>
            <a:custGeom>
              <a:avLst/>
              <a:gdLst/>
              <a:ahLst/>
              <a:cxnLst/>
              <a:rect l="l" t="t" r="r" b="b"/>
              <a:pathLst>
                <a:path w="900094" h="360040">
                  <a:moveTo>
                    <a:pt x="0" y="0"/>
                  </a:moveTo>
                  <a:lnTo>
                    <a:pt x="900094" y="0"/>
                  </a:lnTo>
                  <a:cubicBezTo>
                    <a:pt x="900094" y="198845"/>
                    <a:pt x="698601" y="360040"/>
                    <a:pt x="450047" y="360040"/>
                  </a:cubicBezTo>
                  <a:cubicBezTo>
                    <a:pt x="201493" y="360040"/>
                    <a:pt x="0" y="198845"/>
                    <a:pt x="0" y="0"/>
                  </a:cubicBezTo>
                  <a:close/>
                </a:path>
              </a:pathLst>
            </a:custGeom>
            <a:solidFill>
              <a:schemeClr val="accent4"/>
            </a:solid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sp>
        <p:nvSpPr>
          <p:cNvPr id="48" name="Trapezoid 18">
            <a:extLst>
              <a:ext uri="{FF2B5EF4-FFF2-40B4-BE49-F238E27FC236}">
                <a16:creationId xmlns:a16="http://schemas.microsoft.com/office/drawing/2014/main" xmlns="" id="{47E28C43-07D1-4DC1-85C9-AE062D7D4545}"/>
              </a:ext>
            </a:extLst>
          </p:cNvPr>
          <p:cNvSpPr/>
          <p:nvPr/>
        </p:nvSpPr>
        <p:spPr>
          <a:xfrm rot="10800000">
            <a:off x="4847608" y="3576813"/>
            <a:ext cx="812453" cy="599409"/>
          </a:xfrm>
          <a:custGeom>
            <a:avLst/>
            <a:gdLst/>
            <a:ahLst/>
            <a:cxnLst/>
            <a:rect l="l" t="t" r="r" b="b"/>
            <a:pathLst>
              <a:path w="2513902" h="1391026">
                <a:moveTo>
                  <a:pt x="1390337" y="97116"/>
                </a:moveTo>
                <a:lnTo>
                  <a:pt x="1390337" y="72919"/>
                </a:lnTo>
                <a:lnTo>
                  <a:pt x="1123565" y="72919"/>
                </a:lnTo>
                <a:lnTo>
                  <a:pt x="1123565" y="97116"/>
                </a:lnTo>
                <a:close/>
                <a:moveTo>
                  <a:pt x="2178715" y="1323989"/>
                </a:moveTo>
                <a:lnTo>
                  <a:pt x="2178715" y="217871"/>
                </a:lnTo>
                <a:lnTo>
                  <a:pt x="335187" y="217871"/>
                </a:lnTo>
                <a:lnTo>
                  <a:pt x="335187" y="1323989"/>
                </a:lnTo>
                <a:close/>
                <a:moveTo>
                  <a:pt x="2190205" y="1391026"/>
                </a:moveTo>
                <a:lnTo>
                  <a:pt x="323696" y="1391026"/>
                </a:lnTo>
                <a:cubicBezTo>
                  <a:pt x="293019" y="1391026"/>
                  <a:pt x="268149" y="1366157"/>
                  <a:pt x="268149" y="1335479"/>
                </a:cubicBezTo>
                <a:lnTo>
                  <a:pt x="268149" y="117315"/>
                </a:lnTo>
                <a:lnTo>
                  <a:pt x="0" y="117315"/>
                </a:lnTo>
                <a:lnTo>
                  <a:pt x="0" y="50278"/>
                </a:lnTo>
                <a:lnTo>
                  <a:pt x="65286" y="0"/>
                </a:lnTo>
                <a:lnTo>
                  <a:pt x="2448616" y="0"/>
                </a:lnTo>
                <a:lnTo>
                  <a:pt x="2513902" y="50278"/>
                </a:lnTo>
                <a:lnTo>
                  <a:pt x="2513902" y="117315"/>
                </a:lnTo>
                <a:lnTo>
                  <a:pt x="2245752" y="117315"/>
                </a:lnTo>
                <a:lnTo>
                  <a:pt x="2245752" y="1335479"/>
                </a:lnTo>
                <a:cubicBezTo>
                  <a:pt x="2245752" y="1366157"/>
                  <a:pt x="2220883" y="1391026"/>
                  <a:pt x="2190205" y="1391026"/>
                </a:cubicBezTo>
                <a:close/>
              </a:path>
            </a:pathLst>
          </a:custGeom>
          <a:solidFill>
            <a:schemeClr val="bg1"/>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2700">
              <a:solidFill>
                <a:schemeClr val="tx1">
                  <a:lumMod val="75000"/>
                  <a:lumOff val="25000"/>
                </a:schemeClr>
              </a:solidFill>
            </a:endParaRPr>
          </a:p>
        </p:txBody>
      </p:sp>
      <p:sp>
        <p:nvSpPr>
          <p:cNvPr id="27" name="26 - Ορθογώνιο"/>
          <p:cNvSpPr/>
          <p:nvPr/>
        </p:nvSpPr>
        <p:spPr>
          <a:xfrm>
            <a:off x="0" y="0"/>
            <a:ext cx="1142976" cy="685800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28" name="Picture 8" descr="Monitor lcd png 1 » PNG Image"/>
          <p:cNvPicPr>
            <a:picLocks noChangeAspect="1" noChangeArrowheads="1"/>
          </p:cNvPicPr>
          <p:nvPr/>
        </p:nvPicPr>
        <p:blipFill>
          <a:blip r:embed="rId3"/>
          <a:srcRect/>
          <a:stretch>
            <a:fillRect/>
          </a:stretch>
        </p:blipFill>
        <p:spPr bwMode="auto">
          <a:xfrm>
            <a:off x="0" y="1000108"/>
            <a:ext cx="1095356" cy="1095356"/>
          </a:xfrm>
          <a:prstGeom prst="rect">
            <a:avLst/>
          </a:prstGeom>
          <a:noFill/>
        </p:spPr>
      </p:pic>
      <p:sp>
        <p:nvSpPr>
          <p:cNvPr id="29" name="Freeform: Shape 48">
            <a:extLst>
              <a:ext uri="{FF2B5EF4-FFF2-40B4-BE49-F238E27FC236}">
                <a16:creationId xmlns="" xmlns:a16="http://schemas.microsoft.com/office/drawing/2014/main" id="{6B37BB72-CDFC-4E57-A92B-F7876BDD29AF}"/>
              </a:ext>
            </a:extLst>
          </p:cNvPr>
          <p:cNvSpPr/>
          <p:nvPr/>
        </p:nvSpPr>
        <p:spPr>
          <a:xfrm rot="5796497">
            <a:off x="-1435043" y="3573543"/>
            <a:ext cx="3718643" cy="571536"/>
          </a:xfrm>
          <a:custGeom>
            <a:avLst/>
            <a:gdLst>
              <a:gd name="connsiteX0" fmla="*/ 6429118 w 8066757"/>
              <a:gd name="connsiteY0" fmla="*/ 0 h 1492361"/>
              <a:gd name="connsiteX1" fmla="*/ 6436506 w 8066757"/>
              <a:gd name="connsiteY1" fmla="*/ 0 h 1492361"/>
              <a:gd name="connsiteX2" fmla="*/ 6746799 w 8066757"/>
              <a:gd name="connsiteY2" fmla="*/ 187930 h 1492361"/>
              <a:gd name="connsiteX3" fmla="*/ 6862235 w 8066757"/>
              <a:gd name="connsiteY3" fmla="*/ 556403 h 1492361"/>
              <a:gd name="connsiteX4" fmla="*/ 7031696 w 8066757"/>
              <a:gd name="connsiteY4" fmla="*/ 899942 h 1492361"/>
              <a:gd name="connsiteX5" fmla="*/ 8039686 w 8066757"/>
              <a:gd name="connsiteY5" fmla="*/ 376323 h 1492361"/>
              <a:gd name="connsiteX6" fmla="*/ 8062311 w 8066757"/>
              <a:gd name="connsiteY6" fmla="*/ 376784 h 1492361"/>
              <a:gd name="connsiteX7" fmla="*/ 8061849 w 8066757"/>
              <a:gd name="connsiteY7" fmla="*/ 399410 h 1492361"/>
              <a:gd name="connsiteX8" fmla="*/ 7701227 w 8066757"/>
              <a:gd name="connsiteY8" fmla="*/ 692157 h 1492361"/>
              <a:gd name="connsiteX9" fmla="*/ 7025693 w 8066757"/>
              <a:gd name="connsiteY9" fmla="*/ 931340 h 1492361"/>
              <a:gd name="connsiteX10" fmla="*/ 6830375 w 8066757"/>
              <a:gd name="connsiteY10" fmla="*/ 562406 h 1492361"/>
              <a:gd name="connsiteX11" fmla="*/ 6436044 w 8066757"/>
              <a:gd name="connsiteY11" fmla="*/ 31860 h 1492361"/>
              <a:gd name="connsiteX12" fmla="*/ 6429118 w 8066757"/>
              <a:gd name="connsiteY12" fmla="*/ 31860 h 1492361"/>
              <a:gd name="connsiteX13" fmla="*/ 5531023 w 8066757"/>
              <a:gd name="connsiteY13" fmla="*/ 615507 h 1492361"/>
              <a:gd name="connsiteX14" fmla="*/ 5402196 w 8066757"/>
              <a:gd name="connsiteY14" fmla="*/ 747566 h 1492361"/>
              <a:gd name="connsiteX15" fmla="*/ 5233659 w 8066757"/>
              <a:gd name="connsiteY15" fmla="*/ 924877 h 1492361"/>
              <a:gd name="connsiteX16" fmla="*/ 4491172 w 8066757"/>
              <a:gd name="connsiteY16" fmla="*/ 1492361 h 1492361"/>
              <a:gd name="connsiteX17" fmla="*/ 4450538 w 8066757"/>
              <a:gd name="connsiteY17" fmla="*/ 1488205 h 1492361"/>
              <a:gd name="connsiteX18" fmla="*/ 4212278 w 8066757"/>
              <a:gd name="connsiteY18" fmla="*/ 1137279 h 1492361"/>
              <a:gd name="connsiteX19" fmla="*/ 3986946 w 8066757"/>
              <a:gd name="connsiteY19" fmla="*/ 732328 h 1492361"/>
              <a:gd name="connsiteX20" fmla="*/ 3125329 w 8066757"/>
              <a:gd name="connsiteY20" fmla="*/ 736022 h 1492361"/>
              <a:gd name="connsiteX21" fmla="*/ 2179674 w 8066757"/>
              <a:gd name="connsiteY21" fmla="*/ 964586 h 1492361"/>
              <a:gd name="connsiteX22" fmla="*/ 2167669 w 8066757"/>
              <a:gd name="connsiteY22" fmla="*/ 967818 h 1492361"/>
              <a:gd name="connsiteX23" fmla="*/ 2162920 w 8066757"/>
              <a:gd name="connsiteY23" fmla="*/ 967219 h 1492361"/>
              <a:gd name="connsiteX24" fmla="*/ 1937103 w 8066757"/>
              <a:gd name="connsiteY24" fmla="*/ 1017532 h 1492361"/>
              <a:gd name="connsiteX25" fmla="*/ 1131288 w 8066757"/>
              <a:gd name="connsiteY25" fmla="*/ 1091470 h 1492361"/>
              <a:gd name="connsiteX26" fmla="*/ 824583 w 8066757"/>
              <a:gd name="connsiteY26" fmla="*/ 1080040 h 1492361"/>
              <a:gd name="connsiteX27" fmla="*/ 32698 w 8066757"/>
              <a:gd name="connsiteY27" fmla="*/ 856486 h 1492361"/>
              <a:gd name="connsiteX28" fmla="*/ 0 w 8066757"/>
              <a:gd name="connsiteY28" fmla="*/ 826785 h 1492361"/>
              <a:gd name="connsiteX29" fmla="*/ 826488 w 8066757"/>
              <a:gd name="connsiteY29" fmla="*/ 1051465 h 1492361"/>
              <a:gd name="connsiteX30" fmla="*/ 1856393 w 8066757"/>
              <a:gd name="connsiteY30" fmla="*/ 1002843 h 1492361"/>
              <a:gd name="connsiteX31" fmla="*/ 2155932 w 8066757"/>
              <a:gd name="connsiteY31" fmla="*/ 939216 h 1492361"/>
              <a:gd name="connsiteX32" fmla="*/ 2158895 w 8066757"/>
              <a:gd name="connsiteY32" fmla="*/ 936882 h 1492361"/>
              <a:gd name="connsiteX33" fmla="*/ 2170900 w 8066757"/>
              <a:gd name="connsiteY33" fmla="*/ 933649 h 1492361"/>
              <a:gd name="connsiteX34" fmla="*/ 3119788 w 8066757"/>
              <a:gd name="connsiteY34" fmla="*/ 704624 h 1492361"/>
              <a:gd name="connsiteX35" fmla="*/ 4005416 w 8066757"/>
              <a:gd name="connsiteY35" fmla="*/ 706009 h 1492361"/>
              <a:gd name="connsiteX36" fmla="*/ 4243215 w 8066757"/>
              <a:gd name="connsiteY36" fmla="*/ 1128044 h 1492361"/>
              <a:gd name="connsiteX37" fmla="*/ 4457003 w 8066757"/>
              <a:gd name="connsiteY37" fmla="*/ 1456807 h 1492361"/>
              <a:gd name="connsiteX38" fmla="*/ 4821782 w 8066757"/>
              <a:gd name="connsiteY38" fmla="*/ 1291964 h 1492361"/>
              <a:gd name="connsiteX39" fmla="*/ 5210110 w 8066757"/>
              <a:gd name="connsiteY39" fmla="*/ 903636 h 1492361"/>
              <a:gd name="connsiteX40" fmla="*/ 5380032 w 8066757"/>
              <a:gd name="connsiteY40" fmla="*/ 724940 h 1492361"/>
              <a:gd name="connsiteX41" fmla="*/ 5507935 w 8066757"/>
              <a:gd name="connsiteY41" fmla="*/ 593804 h 1492361"/>
              <a:gd name="connsiteX42" fmla="*/ 6429118 w 8066757"/>
              <a:gd name="connsiteY42" fmla="*/ 0 h 1492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8066757" h="1492361">
                <a:moveTo>
                  <a:pt x="6429118" y="0"/>
                </a:moveTo>
                <a:cubicBezTo>
                  <a:pt x="6431426" y="0"/>
                  <a:pt x="6434197" y="0"/>
                  <a:pt x="6436506" y="0"/>
                </a:cubicBezTo>
                <a:cubicBezTo>
                  <a:pt x="6575030" y="1847"/>
                  <a:pt x="6676152" y="63259"/>
                  <a:pt x="6746799" y="187930"/>
                </a:cubicBezTo>
                <a:cubicBezTo>
                  <a:pt x="6806826" y="294132"/>
                  <a:pt x="6836377" y="433579"/>
                  <a:pt x="6862235" y="556403"/>
                </a:cubicBezTo>
                <a:cubicBezTo>
                  <a:pt x="6899175" y="731405"/>
                  <a:pt x="6931035" y="882396"/>
                  <a:pt x="7031696" y="899942"/>
                </a:cubicBezTo>
                <a:cubicBezTo>
                  <a:pt x="7425565" y="970127"/>
                  <a:pt x="8033683" y="382325"/>
                  <a:pt x="8039686" y="376323"/>
                </a:cubicBezTo>
                <a:cubicBezTo>
                  <a:pt x="8046151" y="370320"/>
                  <a:pt x="8056309" y="370320"/>
                  <a:pt x="8062311" y="376784"/>
                </a:cubicBezTo>
                <a:cubicBezTo>
                  <a:pt x="8068314" y="383249"/>
                  <a:pt x="8068314" y="393407"/>
                  <a:pt x="8061849" y="399410"/>
                </a:cubicBezTo>
                <a:cubicBezTo>
                  <a:pt x="8060465" y="400795"/>
                  <a:pt x="7904857" y="552248"/>
                  <a:pt x="7701227" y="692157"/>
                </a:cubicBezTo>
                <a:cubicBezTo>
                  <a:pt x="7426026" y="881934"/>
                  <a:pt x="7198848" y="962278"/>
                  <a:pt x="7025693" y="931340"/>
                </a:cubicBezTo>
                <a:cubicBezTo>
                  <a:pt x="6903330" y="909638"/>
                  <a:pt x="6869623" y="748489"/>
                  <a:pt x="6830375" y="562406"/>
                </a:cubicBezTo>
                <a:cubicBezTo>
                  <a:pt x="6778198" y="315372"/>
                  <a:pt x="6719556" y="35555"/>
                  <a:pt x="6436044" y="31860"/>
                </a:cubicBezTo>
                <a:cubicBezTo>
                  <a:pt x="6433735" y="31860"/>
                  <a:pt x="6431426" y="31860"/>
                  <a:pt x="6429118" y="31860"/>
                </a:cubicBezTo>
                <a:cubicBezTo>
                  <a:pt x="6085579" y="31860"/>
                  <a:pt x="5752199" y="382787"/>
                  <a:pt x="5531023" y="615507"/>
                </a:cubicBezTo>
                <a:cubicBezTo>
                  <a:pt x="5482078" y="667222"/>
                  <a:pt x="5439597" y="711550"/>
                  <a:pt x="5402196" y="747566"/>
                </a:cubicBezTo>
                <a:cubicBezTo>
                  <a:pt x="5356021" y="791432"/>
                  <a:pt x="5299226" y="853306"/>
                  <a:pt x="5233659" y="924877"/>
                </a:cubicBezTo>
                <a:cubicBezTo>
                  <a:pt x="5012021" y="1167293"/>
                  <a:pt x="4712809" y="1492361"/>
                  <a:pt x="4491172" y="1492361"/>
                </a:cubicBezTo>
                <a:cubicBezTo>
                  <a:pt x="4477319" y="1492361"/>
                  <a:pt x="4463467" y="1490976"/>
                  <a:pt x="4450538" y="1488205"/>
                </a:cubicBezTo>
                <a:cubicBezTo>
                  <a:pt x="4313861" y="1460501"/>
                  <a:pt x="4264455" y="1303507"/>
                  <a:pt x="4212278" y="1137279"/>
                </a:cubicBezTo>
                <a:cubicBezTo>
                  <a:pt x="4162871" y="980286"/>
                  <a:pt x="4112079" y="817751"/>
                  <a:pt x="3986946" y="732328"/>
                </a:cubicBezTo>
                <a:cubicBezTo>
                  <a:pt x="3867815" y="651061"/>
                  <a:pt x="3577839" y="652446"/>
                  <a:pt x="3125329" y="736022"/>
                </a:cubicBezTo>
                <a:cubicBezTo>
                  <a:pt x="2755470" y="804823"/>
                  <a:pt x="2366681" y="912871"/>
                  <a:pt x="2179674" y="964586"/>
                </a:cubicBezTo>
                <a:lnTo>
                  <a:pt x="2167669" y="967818"/>
                </a:lnTo>
                <a:lnTo>
                  <a:pt x="2162920" y="967219"/>
                </a:lnTo>
                <a:lnTo>
                  <a:pt x="1937103" y="1017532"/>
                </a:lnTo>
                <a:cubicBezTo>
                  <a:pt x="1679214" y="1065753"/>
                  <a:pt x="1399893" y="1091470"/>
                  <a:pt x="1131288" y="1091470"/>
                </a:cubicBezTo>
                <a:cubicBezTo>
                  <a:pt x="1026513" y="1091470"/>
                  <a:pt x="923643" y="1087660"/>
                  <a:pt x="824583" y="1080040"/>
                </a:cubicBezTo>
                <a:cubicBezTo>
                  <a:pt x="460966" y="1051465"/>
                  <a:pt x="188432" y="973598"/>
                  <a:pt x="32698" y="856486"/>
                </a:cubicBezTo>
                <a:lnTo>
                  <a:pt x="0" y="826785"/>
                </a:lnTo>
                <a:cubicBezTo>
                  <a:pt x="251503" y="1005647"/>
                  <a:pt x="542995" y="1021892"/>
                  <a:pt x="826488" y="1051465"/>
                </a:cubicBezTo>
                <a:cubicBezTo>
                  <a:pt x="1154386" y="1077183"/>
                  <a:pt x="1520860" y="1058966"/>
                  <a:pt x="1856393" y="1002843"/>
                </a:cubicBezTo>
                <a:lnTo>
                  <a:pt x="2155932" y="939216"/>
                </a:lnTo>
                <a:lnTo>
                  <a:pt x="2158895" y="936882"/>
                </a:lnTo>
                <a:lnTo>
                  <a:pt x="2170900" y="933649"/>
                </a:lnTo>
                <a:cubicBezTo>
                  <a:pt x="2358370" y="881473"/>
                  <a:pt x="2748082" y="773424"/>
                  <a:pt x="3119788" y="704624"/>
                </a:cubicBezTo>
                <a:cubicBezTo>
                  <a:pt x="3581072" y="619201"/>
                  <a:pt x="3878897" y="620124"/>
                  <a:pt x="4005416" y="706009"/>
                </a:cubicBezTo>
                <a:cubicBezTo>
                  <a:pt x="4139784" y="797434"/>
                  <a:pt x="4194732" y="972898"/>
                  <a:pt x="4243215" y="1128044"/>
                </a:cubicBezTo>
                <a:cubicBezTo>
                  <a:pt x="4294468" y="1291964"/>
                  <a:pt x="4338796" y="1433258"/>
                  <a:pt x="4457003" y="1456807"/>
                </a:cubicBezTo>
                <a:cubicBezTo>
                  <a:pt x="4547505" y="1474815"/>
                  <a:pt x="4666635" y="1421253"/>
                  <a:pt x="4821782" y="1291964"/>
                </a:cubicBezTo>
                <a:cubicBezTo>
                  <a:pt x="4957073" y="1179297"/>
                  <a:pt x="5097444" y="1026460"/>
                  <a:pt x="5210110" y="903636"/>
                </a:cubicBezTo>
                <a:cubicBezTo>
                  <a:pt x="5276140" y="832065"/>
                  <a:pt x="5332934" y="769730"/>
                  <a:pt x="5380032" y="724940"/>
                </a:cubicBezTo>
                <a:cubicBezTo>
                  <a:pt x="5416971" y="689848"/>
                  <a:pt x="5458991" y="645520"/>
                  <a:pt x="5507935" y="593804"/>
                </a:cubicBezTo>
                <a:cubicBezTo>
                  <a:pt x="5732806" y="356930"/>
                  <a:pt x="6071727" y="0"/>
                  <a:pt x="6429118" y="0"/>
                </a:cubicBezTo>
                <a:close/>
              </a:path>
            </a:pathLst>
          </a:custGeom>
          <a:solidFill>
            <a:schemeClr val="accent5"/>
          </a:solidFill>
          <a:ln w="7072" cap="flat">
            <a:noFill/>
            <a:prstDash val="solid"/>
            <a:miter/>
          </a:ln>
        </p:spPr>
        <p:txBody>
          <a:bodyPr wrap="square" rtlCol="0" anchor="ctr">
            <a:noAutofit/>
          </a:bodyPr>
          <a:lstStyle/>
          <a:p>
            <a:endParaRPr lang="en-US" dirty="0"/>
          </a:p>
        </p:txBody>
      </p:sp>
      <p:pic>
        <p:nvPicPr>
          <p:cNvPr id="30" name="Picture 2" descr="Mouse icon - Transparent PNG &amp; SVG vector file"/>
          <p:cNvPicPr>
            <a:picLocks noChangeAspect="1" noChangeArrowheads="1"/>
          </p:cNvPicPr>
          <p:nvPr/>
        </p:nvPicPr>
        <p:blipFill>
          <a:blip r:embed="rId4" cstate="print"/>
          <a:srcRect/>
          <a:stretch>
            <a:fillRect/>
          </a:stretch>
        </p:blipFill>
        <p:spPr bwMode="auto">
          <a:xfrm>
            <a:off x="142844" y="5500702"/>
            <a:ext cx="857224" cy="857224"/>
          </a:xfrm>
          <a:prstGeom prst="rect">
            <a:avLst/>
          </a:prstGeom>
          <a:noFill/>
        </p:spPr>
      </p:pic>
      <p:sp>
        <p:nvSpPr>
          <p:cNvPr id="31" name="Τίτλος 1"/>
          <p:cNvSpPr txBox="1">
            <a:spLocks/>
          </p:cNvSpPr>
          <p:nvPr/>
        </p:nvSpPr>
        <p:spPr>
          <a:xfrm>
            <a:off x="1357290" y="428604"/>
            <a:ext cx="7199240" cy="765652"/>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l-GR" sz="3600" b="1" i="0" u="none" strike="noStrike" kern="1200" cap="none" spc="0" normalizeH="0" baseline="0" noProof="0" dirty="0" smtClean="0">
                <a:ln>
                  <a:noFill/>
                </a:ln>
                <a:solidFill>
                  <a:schemeClr val="tx1"/>
                </a:solidFill>
                <a:effectLst/>
                <a:uLnTx/>
                <a:uFillTx/>
                <a:latin typeface="+mj-lt"/>
                <a:ea typeface="+mj-ea"/>
                <a:cs typeface="+mj-cs"/>
              </a:rPr>
              <a:t> Αρχές Πολυμεσικής μάθησης</a:t>
            </a:r>
            <a:r>
              <a:rPr kumimoji="0" lang="en-US" sz="3600" b="1" i="0" u="none" strike="noStrike" kern="1200" cap="none" spc="0" normalizeH="0" baseline="0" noProof="0" dirty="0" smtClean="0">
                <a:ln>
                  <a:noFill/>
                </a:ln>
                <a:solidFill>
                  <a:schemeClr val="tx1"/>
                </a:solidFill>
                <a:effectLst/>
                <a:uLnTx/>
                <a:uFillTx/>
                <a:latin typeface="+mj-lt"/>
                <a:ea typeface="+mj-ea"/>
                <a:cs typeface="+mj-cs"/>
              </a:rPr>
              <a:t> 5/5</a:t>
            </a:r>
            <a:endParaRPr kumimoji="0" lang="el-GR" sz="3600" b="1" i="0" u="none" strike="noStrike" kern="1200" cap="none" spc="0" normalizeH="0" baseline="0" noProof="0" dirty="0">
              <a:ln>
                <a:noFill/>
              </a:ln>
              <a:solidFill>
                <a:schemeClr val="tx1"/>
              </a:solidFill>
              <a:effectLst/>
              <a:uLnTx/>
              <a:uFillTx/>
              <a:latin typeface="+mj-lt"/>
              <a:ea typeface="+mj-ea"/>
              <a:cs typeface="+mj-cs"/>
            </a:endParaRPr>
          </a:p>
        </p:txBody>
      </p:sp>
      <p:cxnSp>
        <p:nvCxnSpPr>
          <p:cNvPr id="32" name="31 - Ευθεία γραμμή σύνδεσης"/>
          <p:cNvCxnSpPr/>
          <p:nvPr/>
        </p:nvCxnSpPr>
        <p:spPr>
          <a:xfrm>
            <a:off x="1785918" y="1142984"/>
            <a:ext cx="6357982"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4005271684"/>
      </p:ext>
    </p:extLst>
  </p:cSld>
  <p:clrMapOvr>
    <a:masterClrMapping/>
  </p:clrMapOvr>
  <p:transition>
    <p:wipe dir="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lstStyle/>
          <a:p>
            <a:endParaRPr lang="el-GR" dirty="0"/>
          </a:p>
        </p:txBody>
      </p:sp>
      <p:sp>
        <p:nvSpPr>
          <p:cNvPr id="3" name="2 - Υπότιτλος"/>
          <p:cNvSpPr>
            <a:spLocks noGrp="1"/>
          </p:cNvSpPr>
          <p:nvPr>
            <p:ph type="subTitle" idx="1"/>
          </p:nvPr>
        </p:nvSpPr>
        <p:spPr/>
        <p:txBody>
          <a:bodyPr/>
          <a:lstStyle/>
          <a:p>
            <a:endParaRPr lang="el-GR"/>
          </a:p>
        </p:txBody>
      </p:sp>
      <p:pic>
        <p:nvPicPr>
          <p:cNvPr id="11286" name="Picture 22" descr="Beige Background - PowerPoint Backgrounds for Free PowerPoint Templates"/>
          <p:cNvPicPr>
            <a:picLocks noChangeAspect="1" noChangeArrowheads="1"/>
          </p:cNvPicPr>
          <p:nvPr/>
        </p:nvPicPr>
        <p:blipFill>
          <a:blip r:embed="rId3"/>
          <a:srcRect/>
          <a:stretch>
            <a:fillRect/>
          </a:stretch>
        </p:blipFill>
        <p:spPr bwMode="auto">
          <a:xfrm>
            <a:off x="0" y="0"/>
            <a:ext cx="9144000" cy="6858000"/>
          </a:xfrm>
          <a:prstGeom prst="rect">
            <a:avLst/>
          </a:prstGeom>
          <a:noFill/>
        </p:spPr>
      </p:pic>
      <p:sp>
        <p:nvSpPr>
          <p:cNvPr id="9" name="Τίτλος 1"/>
          <p:cNvSpPr txBox="1">
            <a:spLocks/>
          </p:cNvSpPr>
          <p:nvPr/>
        </p:nvSpPr>
        <p:spPr>
          <a:xfrm>
            <a:off x="1285852" y="428604"/>
            <a:ext cx="7199240" cy="765652"/>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l-GR" sz="3600" b="1" i="0" u="none" strike="noStrike" kern="1200" cap="none" spc="0" normalizeH="0" baseline="0" noProof="0" dirty="0" smtClean="0">
                <a:ln>
                  <a:noFill/>
                </a:ln>
                <a:solidFill>
                  <a:schemeClr val="tx1"/>
                </a:solidFill>
                <a:effectLst/>
                <a:uLnTx/>
                <a:uFillTx/>
                <a:latin typeface="+mj-lt"/>
                <a:ea typeface="+mj-ea"/>
                <a:cs typeface="+mj-cs"/>
              </a:rPr>
              <a:t>Διδακτικοί στόχοι</a:t>
            </a:r>
            <a:endParaRPr kumimoji="0" lang="el-GR" sz="3600" b="1" i="0" u="none" strike="noStrike" kern="1200" cap="none" spc="0" normalizeH="0" baseline="0" noProof="0" dirty="0">
              <a:ln>
                <a:noFill/>
              </a:ln>
              <a:solidFill>
                <a:schemeClr val="tx1"/>
              </a:solidFill>
              <a:effectLst/>
              <a:uLnTx/>
              <a:uFillTx/>
              <a:latin typeface="+mj-lt"/>
              <a:ea typeface="+mj-ea"/>
              <a:cs typeface="+mj-cs"/>
            </a:endParaRPr>
          </a:p>
        </p:txBody>
      </p:sp>
      <p:cxnSp>
        <p:nvCxnSpPr>
          <p:cNvPr id="8" name="7 - Ευθεία γραμμή σύνδεσης"/>
          <p:cNvCxnSpPr/>
          <p:nvPr/>
        </p:nvCxnSpPr>
        <p:spPr>
          <a:xfrm>
            <a:off x="2714612" y="1214422"/>
            <a:ext cx="4714908" cy="1588"/>
          </a:xfrm>
          <a:prstGeom prst="line">
            <a:avLst/>
          </a:prstGeom>
        </p:spPr>
        <p:style>
          <a:lnRef idx="1">
            <a:schemeClr val="accent1"/>
          </a:lnRef>
          <a:fillRef idx="0">
            <a:schemeClr val="accent1"/>
          </a:fillRef>
          <a:effectRef idx="0">
            <a:schemeClr val="accent1"/>
          </a:effectRef>
          <a:fontRef idx="minor">
            <a:schemeClr val="tx1"/>
          </a:fontRef>
        </p:style>
      </p:cxnSp>
      <p:sp>
        <p:nvSpPr>
          <p:cNvPr id="11" name="10 - Ορθογώνιο"/>
          <p:cNvSpPr/>
          <p:nvPr/>
        </p:nvSpPr>
        <p:spPr>
          <a:xfrm>
            <a:off x="0" y="0"/>
            <a:ext cx="1142976" cy="685800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12" name="Picture 8" descr="Monitor lcd png 1 » PNG Image"/>
          <p:cNvPicPr>
            <a:picLocks noChangeAspect="1" noChangeArrowheads="1"/>
          </p:cNvPicPr>
          <p:nvPr/>
        </p:nvPicPr>
        <p:blipFill>
          <a:blip r:embed="rId4"/>
          <a:srcRect/>
          <a:stretch>
            <a:fillRect/>
          </a:stretch>
        </p:blipFill>
        <p:spPr bwMode="auto">
          <a:xfrm>
            <a:off x="0" y="1000108"/>
            <a:ext cx="1095356" cy="1095356"/>
          </a:xfrm>
          <a:prstGeom prst="rect">
            <a:avLst/>
          </a:prstGeom>
          <a:noFill/>
        </p:spPr>
      </p:pic>
      <p:sp>
        <p:nvSpPr>
          <p:cNvPr id="14" name="Freeform: Shape 48">
            <a:extLst>
              <a:ext uri="{FF2B5EF4-FFF2-40B4-BE49-F238E27FC236}">
                <a16:creationId xmlns="" xmlns:a16="http://schemas.microsoft.com/office/drawing/2014/main" id="{6B37BB72-CDFC-4E57-A92B-F7876BDD29AF}"/>
              </a:ext>
            </a:extLst>
          </p:cNvPr>
          <p:cNvSpPr/>
          <p:nvPr/>
        </p:nvSpPr>
        <p:spPr>
          <a:xfrm rot="5796497">
            <a:off x="-1435043" y="3573543"/>
            <a:ext cx="3718643" cy="571536"/>
          </a:xfrm>
          <a:custGeom>
            <a:avLst/>
            <a:gdLst>
              <a:gd name="connsiteX0" fmla="*/ 6429118 w 8066757"/>
              <a:gd name="connsiteY0" fmla="*/ 0 h 1492361"/>
              <a:gd name="connsiteX1" fmla="*/ 6436506 w 8066757"/>
              <a:gd name="connsiteY1" fmla="*/ 0 h 1492361"/>
              <a:gd name="connsiteX2" fmla="*/ 6746799 w 8066757"/>
              <a:gd name="connsiteY2" fmla="*/ 187930 h 1492361"/>
              <a:gd name="connsiteX3" fmla="*/ 6862235 w 8066757"/>
              <a:gd name="connsiteY3" fmla="*/ 556403 h 1492361"/>
              <a:gd name="connsiteX4" fmla="*/ 7031696 w 8066757"/>
              <a:gd name="connsiteY4" fmla="*/ 899942 h 1492361"/>
              <a:gd name="connsiteX5" fmla="*/ 8039686 w 8066757"/>
              <a:gd name="connsiteY5" fmla="*/ 376323 h 1492361"/>
              <a:gd name="connsiteX6" fmla="*/ 8062311 w 8066757"/>
              <a:gd name="connsiteY6" fmla="*/ 376784 h 1492361"/>
              <a:gd name="connsiteX7" fmla="*/ 8061849 w 8066757"/>
              <a:gd name="connsiteY7" fmla="*/ 399410 h 1492361"/>
              <a:gd name="connsiteX8" fmla="*/ 7701227 w 8066757"/>
              <a:gd name="connsiteY8" fmla="*/ 692157 h 1492361"/>
              <a:gd name="connsiteX9" fmla="*/ 7025693 w 8066757"/>
              <a:gd name="connsiteY9" fmla="*/ 931340 h 1492361"/>
              <a:gd name="connsiteX10" fmla="*/ 6830375 w 8066757"/>
              <a:gd name="connsiteY10" fmla="*/ 562406 h 1492361"/>
              <a:gd name="connsiteX11" fmla="*/ 6436044 w 8066757"/>
              <a:gd name="connsiteY11" fmla="*/ 31860 h 1492361"/>
              <a:gd name="connsiteX12" fmla="*/ 6429118 w 8066757"/>
              <a:gd name="connsiteY12" fmla="*/ 31860 h 1492361"/>
              <a:gd name="connsiteX13" fmla="*/ 5531023 w 8066757"/>
              <a:gd name="connsiteY13" fmla="*/ 615507 h 1492361"/>
              <a:gd name="connsiteX14" fmla="*/ 5402196 w 8066757"/>
              <a:gd name="connsiteY14" fmla="*/ 747566 h 1492361"/>
              <a:gd name="connsiteX15" fmla="*/ 5233659 w 8066757"/>
              <a:gd name="connsiteY15" fmla="*/ 924877 h 1492361"/>
              <a:gd name="connsiteX16" fmla="*/ 4491172 w 8066757"/>
              <a:gd name="connsiteY16" fmla="*/ 1492361 h 1492361"/>
              <a:gd name="connsiteX17" fmla="*/ 4450538 w 8066757"/>
              <a:gd name="connsiteY17" fmla="*/ 1488205 h 1492361"/>
              <a:gd name="connsiteX18" fmla="*/ 4212278 w 8066757"/>
              <a:gd name="connsiteY18" fmla="*/ 1137279 h 1492361"/>
              <a:gd name="connsiteX19" fmla="*/ 3986946 w 8066757"/>
              <a:gd name="connsiteY19" fmla="*/ 732328 h 1492361"/>
              <a:gd name="connsiteX20" fmla="*/ 3125329 w 8066757"/>
              <a:gd name="connsiteY20" fmla="*/ 736022 h 1492361"/>
              <a:gd name="connsiteX21" fmla="*/ 2179674 w 8066757"/>
              <a:gd name="connsiteY21" fmla="*/ 964586 h 1492361"/>
              <a:gd name="connsiteX22" fmla="*/ 2167669 w 8066757"/>
              <a:gd name="connsiteY22" fmla="*/ 967818 h 1492361"/>
              <a:gd name="connsiteX23" fmla="*/ 2162920 w 8066757"/>
              <a:gd name="connsiteY23" fmla="*/ 967219 h 1492361"/>
              <a:gd name="connsiteX24" fmla="*/ 1937103 w 8066757"/>
              <a:gd name="connsiteY24" fmla="*/ 1017532 h 1492361"/>
              <a:gd name="connsiteX25" fmla="*/ 1131288 w 8066757"/>
              <a:gd name="connsiteY25" fmla="*/ 1091470 h 1492361"/>
              <a:gd name="connsiteX26" fmla="*/ 824583 w 8066757"/>
              <a:gd name="connsiteY26" fmla="*/ 1080040 h 1492361"/>
              <a:gd name="connsiteX27" fmla="*/ 32698 w 8066757"/>
              <a:gd name="connsiteY27" fmla="*/ 856486 h 1492361"/>
              <a:gd name="connsiteX28" fmla="*/ 0 w 8066757"/>
              <a:gd name="connsiteY28" fmla="*/ 826785 h 1492361"/>
              <a:gd name="connsiteX29" fmla="*/ 826488 w 8066757"/>
              <a:gd name="connsiteY29" fmla="*/ 1051465 h 1492361"/>
              <a:gd name="connsiteX30" fmla="*/ 1856393 w 8066757"/>
              <a:gd name="connsiteY30" fmla="*/ 1002843 h 1492361"/>
              <a:gd name="connsiteX31" fmla="*/ 2155932 w 8066757"/>
              <a:gd name="connsiteY31" fmla="*/ 939216 h 1492361"/>
              <a:gd name="connsiteX32" fmla="*/ 2158895 w 8066757"/>
              <a:gd name="connsiteY32" fmla="*/ 936882 h 1492361"/>
              <a:gd name="connsiteX33" fmla="*/ 2170900 w 8066757"/>
              <a:gd name="connsiteY33" fmla="*/ 933649 h 1492361"/>
              <a:gd name="connsiteX34" fmla="*/ 3119788 w 8066757"/>
              <a:gd name="connsiteY34" fmla="*/ 704624 h 1492361"/>
              <a:gd name="connsiteX35" fmla="*/ 4005416 w 8066757"/>
              <a:gd name="connsiteY35" fmla="*/ 706009 h 1492361"/>
              <a:gd name="connsiteX36" fmla="*/ 4243215 w 8066757"/>
              <a:gd name="connsiteY36" fmla="*/ 1128044 h 1492361"/>
              <a:gd name="connsiteX37" fmla="*/ 4457003 w 8066757"/>
              <a:gd name="connsiteY37" fmla="*/ 1456807 h 1492361"/>
              <a:gd name="connsiteX38" fmla="*/ 4821782 w 8066757"/>
              <a:gd name="connsiteY38" fmla="*/ 1291964 h 1492361"/>
              <a:gd name="connsiteX39" fmla="*/ 5210110 w 8066757"/>
              <a:gd name="connsiteY39" fmla="*/ 903636 h 1492361"/>
              <a:gd name="connsiteX40" fmla="*/ 5380032 w 8066757"/>
              <a:gd name="connsiteY40" fmla="*/ 724940 h 1492361"/>
              <a:gd name="connsiteX41" fmla="*/ 5507935 w 8066757"/>
              <a:gd name="connsiteY41" fmla="*/ 593804 h 1492361"/>
              <a:gd name="connsiteX42" fmla="*/ 6429118 w 8066757"/>
              <a:gd name="connsiteY42" fmla="*/ 0 h 1492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8066757" h="1492361">
                <a:moveTo>
                  <a:pt x="6429118" y="0"/>
                </a:moveTo>
                <a:cubicBezTo>
                  <a:pt x="6431426" y="0"/>
                  <a:pt x="6434197" y="0"/>
                  <a:pt x="6436506" y="0"/>
                </a:cubicBezTo>
                <a:cubicBezTo>
                  <a:pt x="6575030" y="1847"/>
                  <a:pt x="6676152" y="63259"/>
                  <a:pt x="6746799" y="187930"/>
                </a:cubicBezTo>
                <a:cubicBezTo>
                  <a:pt x="6806826" y="294132"/>
                  <a:pt x="6836377" y="433579"/>
                  <a:pt x="6862235" y="556403"/>
                </a:cubicBezTo>
                <a:cubicBezTo>
                  <a:pt x="6899175" y="731405"/>
                  <a:pt x="6931035" y="882396"/>
                  <a:pt x="7031696" y="899942"/>
                </a:cubicBezTo>
                <a:cubicBezTo>
                  <a:pt x="7425565" y="970127"/>
                  <a:pt x="8033683" y="382325"/>
                  <a:pt x="8039686" y="376323"/>
                </a:cubicBezTo>
                <a:cubicBezTo>
                  <a:pt x="8046151" y="370320"/>
                  <a:pt x="8056309" y="370320"/>
                  <a:pt x="8062311" y="376784"/>
                </a:cubicBezTo>
                <a:cubicBezTo>
                  <a:pt x="8068314" y="383249"/>
                  <a:pt x="8068314" y="393407"/>
                  <a:pt x="8061849" y="399410"/>
                </a:cubicBezTo>
                <a:cubicBezTo>
                  <a:pt x="8060465" y="400795"/>
                  <a:pt x="7904857" y="552248"/>
                  <a:pt x="7701227" y="692157"/>
                </a:cubicBezTo>
                <a:cubicBezTo>
                  <a:pt x="7426026" y="881934"/>
                  <a:pt x="7198848" y="962278"/>
                  <a:pt x="7025693" y="931340"/>
                </a:cubicBezTo>
                <a:cubicBezTo>
                  <a:pt x="6903330" y="909638"/>
                  <a:pt x="6869623" y="748489"/>
                  <a:pt x="6830375" y="562406"/>
                </a:cubicBezTo>
                <a:cubicBezTo>
                  <a:pt x="6778198" y="315372"/>
                  <a:pt x="6719556" y="35555"/>
                  <a:pt x="6436044" y="31860"/>
                </a:cubicBezTo>
                <a:cubicBezTo>
                  <a:pt x="6433735" y="31860"/>
                  <a:pt x="6431426" y="31860"/>
                  <a:pt x="6429118" y="31860"/>
                </a:cubicBezTo>
                <a:cubicBezTo>
                  <a:pt x="6085579" y="31860"/>
                  <a:pt x="5752199" y="382787"/>
                  <a:pt x="5531023" y="615507"/>
                </a:cubicBezTo>
                <a:cubicBezTo>
                  <a:pt x="5482078" y="667222"/>
                  <a:pt x="5439597" y="711550"/>
                  <a:pt x="5402196" y="747566"/>
                </a:cubicBezTo>
                <a:cubicBezTo>
                  <a:pt x="5356021" y="791432"/>
                  <a:pt x="5299226" y="853306"/>
                  <a:pt x="5233659" y="924877"/>
                </a:cubicBezTo>
                <a:cubicBezTo>
                  <a:pt x="5012021" y="1167293"/>
                  <a:pt x="4712809" y="1492361"/>
                  <a:pt x="4491172" y="1492361"/>
                </a:cubicBezTo>
                <a:cubicBezTo>
                  <a:pt x="4477319" y="1492361"/>
                  <a:pt x="4463467" y="1490976"/>
                  <a:pt x="4450538" y="1488205"/>
                </a:cubicBezTo>
                <a:cubicBezTo>
                  <a:pt x="4313861" y="1460501"/>
                  <a:pt x="4264455" y="1303507"/>
                  <a:pt x="4212278" y="1137279"/>
                </a:cubicBezTo>
                <a:cubicBezTo>
                  <a:pt x="4162871" y="980286"/>
                  <a:pt x="4112079" y="817751"/>
                  <a:pt x="3986946" y="732328"/>
                </a:cubicBezTo>
                <a:cubicBezTo>
                  <a:pt x="3867815" y="651061"/>
                  <a:pt x="3577839" y="652446"/>
                  <a:pt x="3125329" y="736022"/>
                </a:cubicBezTo>
                <a:cubicBezTo>
                  <a:pt x="2755470" y="804823"/>
                  <a:pt x="2366681" y="912871"/>
                  <a:pt x="2179674" y="964586"/>
                </a:cubicBezTo>
                <a:lnTo>
                  <a:pt x="2167669" y="967818"/>
                </a:lnTo>
                <a:lnTo>
                  <a:pt x="2162920" y="967219"/>
                </a:lnTo>
                <a:lnTo>
                  <a:pt x="1937103" y="1017532"/>
                </a:lnTo>
                <a:cubicBezTo>
                  <a:pt x="1679214" y="1065753"/>
                  <a:pt x="1399893" y="1091470"/>
                  <a:pt x="1131288" y="1091470"/>
                </a:cubicBezTo>
                <a:cubicBezTo>
                  <a:pt x="1026513" y="1091470"/>
                  <a:pt x="923643" y="1087660"/>
                  <a:pt x="824583" y="1080040"/>
                </a:cubicBezTo>
                <a:cubicBezTo>
                  <a:pt x="460966" y="1051465"/>
                  <a:pt x="188432" y="973598"/>
                  <a:pt x="32698" y="856486"/>
                </a:cubicBezTo>
                <a:lnTo>
                  <a:pt x="0" y="826785"/>
                </a:lnTo>
                <a:cubicBezTo>
                  <a:pt x="251503" y="1005647"/>
                  <a:pt x="542995" y="1021892"/>
                  <a:pt x="826488" y="1051465"/>
                </a:cubicBezTo>
                <a:cubicBezTo>
                  <a:pt x="1154386" y="1077183"/>
                  <a:pt x="1520860" y="1058966"/>
                  <a:pt x="1856393" y="1002843"/>
                </a:cubicBezTo>
                <a:lnTo>
                  <a:pt x="2155932" y="939216"/>
                </a:lnTo>
                <a:lnTo>
                  <a:pt x="2158895" y="936882"/>
                </a:lnTo>
                <a:lnTo>
                  <a:pt x="2170900" y="933649"/>
                </a:lnTo>
                <a:cubicBezTo>
                  <a:pt x="2358370" y="881473"/>
                  <a:pt x="2748082" y="773424"/>
                  <a:pt x="3119788" y="704624"/>
                </a:cubicBezTo>
                <a:cubicBezTo>
                  <a:pt x="3581072" y="619201"/>
                  <a:pt x="3878897" y="620124"/>
                  <a:pt x="4005416" y="706009"/>
                </a:cubicBezTo>
                <a:cubicBezTo>
                  <a:pt x="4139784" y="797434"/>
                  <a:pt x="4194732" y="972898"/>
                  <a:pt x="4243215" y="1128044"/>
                </a:cubicBezTo>
                <a:cubicBezTo>
                  <a:pt x="4294468" y="1291964"/>
                  <a:pt x="4338796" y="1433258"/>
                  <a:pt x="4457003" y="1456807"/>
                </a:cubicBezTo>
                <a:cubicBezTo>
                  <a:pt x="4547505" y="1474815"/>
                  <a:pt x="4666635" y="1421253"/>
                  <a:pt x="4821782" y="1291964"/>
                </a:cubicBezTo>
                <a:cubicBezTo>
                  <a:pt x="4957073" y="1179297"/>
                  <a:pt x="5097444" y="1026460"/>
                  <a:pt x="5210110" y="903636"/>
                </a:cubicBezTo>
                <a:cubicBezTo>
                  <a:pt x="5276140" y="832065"/>
                  <a:pt x="5332934" y="769730"/>
                  <a:pt x="5380032" y="724940"/>
                </a:cubicBezTo>
                <a:cubicBezTo>
                  <a:pt x="5416971" y="689848"/>
                  <a:pt x="5458991" y="645520"/>
                  <a:pt x="5507935" y="593804"/>
                </a:cubicBezTo>
                <a:cubicBezTo>
                  <a:pt x="5732806" y="356930"/>
                  <a:pt x="6071727" y="0"/>
                  <a:pt x="6429118" y="0"/>
                </a:cubicBezTo>
                <a:close/>
              </a:path>
            </a:pathLst>
          </a:custGeom>
          <a:solidFill>
            <a:schemeClr val="accent5"/>
          </a:solidFill>
          <a:ln w="7072" cap="flat">
            <a:noFill/>
            <a:prstDash val="solid"/>
            <a:miter/>
          </a:ln>
        </p:spPr>
        <p:txBody>
          <a:bodyPr wrap="square" rtlCol="0" anchor="ctr">
            <a:noAutofit/>
          </a:bodyPr>
          <a:lstStyle/>
          <a:p>
            <a:endParaRPr lang="en-US" dirty="0"/>
          </a:p>
        </p:txBody>
      </p:sp>
      <p:pic>
        <p:nvPicPr>
          <p:cNvPr id="15" name="Picture 2" descr="Mouse icon - Transparent PNG &amp; SVG vector file"/>
          <p:cNvPicPr>
            <a:picLocks noChangeAspect="1" noChangeArrowheads="1"/>
          </p:cNvPicPr>
          <p:nvPr/>
        </p:nvPicPr>
        <p:blipFill>
          <a:blip r:embed="rId5" cstate="print"/>
          <a:srcRect/>
          <a:stretch>
            <a:fillRect/>
          </a:stretch>
        </p:blipFill>
        <p:spPr bwMode="auto">
          <a:xfrm>
            <a:off x="142844" y="5500702"/>
            <a:ext cx="857224" cy="857224"/>
          </a:xfrm>
          <a:prstGeom prst="rect">
            <a:avLst/>
          </a:prstGeom>
          <a:noFill/>
        </p:spPr>
      </p:pic>
      <p:pic>
        <p:nvPicPr>
          <p:cNvPr id="13" name="12 - Εικόνα" descr="Bloom-removebg-preview.png"/>
          <p:cNvPicPr>
            <a:picLocks noChangeAspect="1"/>
          </p:cNvPicPr>
          <p:nvPr/>
        </p:nvPicPr>
        <p:blipFill>
          <a:blip r:embed="rId6"/>
          <a:stretch>
            <a:fillRect/>
          </a:stretch>
        </p:blipFill>
        <p:spPr>
          <a:xfrm>
            <a:off x="1785918" y="1357298"/>
            <a:ext cx="5747613" cy="4071966"/>
          </a:xfrm>
          <a:prstGeom prst="rect">
            <a:avLst/>
          </a:prstGeom>
        </p:spPr>
      </p:pic>
      <p:sp>
        <p:nvSpPr>
          <p:cNvPr id="16" name="15 - TextBox"/>
          <p:cNvSpPr txBox="1"/>
          <p:nvPr/>
        </p:nvSpPr>
        <p:spPr>
          <a:xfrm>
            <a:off x="3714744" y="5572140"/>
            <a:ext cx="2071702" cy="369332"/>
          </a:xfrm>
          <a:prstGeom prst="rect">
            <a:avLst/>
          </a:prstGeom>
          <a:noFill/>
        </p:spPr>
        <p:txBody>
          <a:bodyPr wrap="square" rtlCol="0">
            <a:spAutoFit/>
          </a:bodyPr>
          <a:lstStyle/>
          <a:p>
            <a:r>
              <a:rPr lang="el-GR" b="1" dirty="0" smtClean="0"/>
              <a:t>Ταξινομία </a:t>
            </a:r>
            <a:r>
              <a:rPr lang="en-US" b="1" dirty="0" smtClean="0"/>
              <a:t>Bloom</a:t>
            </a:r>
          </a:p>
        </p:txBody>
      </p:sp>
    </p:spTree>
  </p:cSld>
  <p:clrMapOvr>
    <a:masterClrMapping/>
  </p:clrMapOvr>
  <p:transition>
    <p:pull dir="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lstStyle/>
          <a:p>
            <a:endParaRPr lang="el-GR" dirty="0"/>
          </a:p>
        </p:txBody>
      </p:sp>
      <p:sp>
        <p:nvSpPr>
          <p:cNvPr id="3" name="2 - Υπότιτλος"/>
          <p:cNvSpPr>
            <a:spLocks noGrp="1"/>
          </p:cNvSpPr>
          <p:nvPr>
            <p:ph type="subTitle" idx="1"/>
          </p:nvPr>
        </p:nvSpPr>
        <p:spPr/>
        <p:txBody>
          <a:bodyPr/>
          <a:lstStyle/>
          <a:p>
            <a:endParaRPr lang="el-GR"/>
          </a:p>
        </p:txBody>
      </p:sp>
      <p:pic>
        <p:nvPicPr>
          <p:cNvPr id="11286" name="Picture 22" descr="Beige Background - PowerPoint Backgrounds for Free PowerPoint Templates"/>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19" name="Rectangle 2"/>
          <p:cNvSpPr txBox="1">
            <a:spLocks noChangeArrowheads="1"/>
          </p:cNvSpPr>
          <p:nvPr/>
        </p:nvSpPr>
        <p:spPr>
          <a:xfrm>
            <a:off x="1357290" y="1428736"/>
            <a:ext cx="7643866" cy="2786082"/>
          </a:xfrm>
          <a:prstGeom prst="rect">
            <a:avLst/>
          </a:prstGeom>
        </p:spPr>
        <p:txBody>
          <a:bodyPr vert="horz" lIns="91440" tIns="45720" rIns="91440" bIns="45720" rtlCol="0" anchor="ctr">
            <a:noAutofit/>
          </a:bodyPr>
          <a:lstStyle/>
          <a:p>
            <a:pPr algn="just">
              <a:buFont typeface="Wingdings" pitchFamily="2" charset="2"/>
              <a:buChar char="Ø"/>
            </a:pPr>
            <a:r>
              <a:rPr lang="el-GR" sz="2000" dirty="0" smtClean="0">
                <a:latin typeface="+mj-lt"/>
              </a:rPr>
              <a:t> Σκοπός της εργασίας είναι ο </a:t>
            </a:r>
            <a:r>
              <a:rPr lang="el-GR" sz="2000" b="1" dirty="0" smtClean="0">
                <a:latin typeface="+mj-lt"/>
              </a:rPr>
              <a:t>σχεδιασμός</a:t>
            </a:r>
            <a:r>
              <a:rPr lang="el-GR" sz="2000" dirty="0" smtClean="0">
                <a:latin typeface="+mj-lt"/>
              </a:rPr>
              <a:t>, η </a:t>
            </a:r>
            <a:r>
              <a:rPr lang="el-GR" sz="2000" b="1" dirty="0" smtClean="0">
                <a:latin typeface="+mj-lt"/>
              </a:rPr>
              <a:t>υλοποίηση</a:t>
            </a:r>
            <a:r>
              <a:rPr lang="el-GR" sz="2000" dirty="0" smtClean="0">
                <a:latin typeface="+mj-lt"/>
              </a:rPr>
              <a:t> και η </a:t>
            </a:r>
            <a:r>
              <a:rPr lang="el-GR" sz="2000" b="1" dirty="0" smtClean="0">
                <a:latin typeface="+mj-lt"/>
              </a:rPr>
              <a:t>αποτίμηση</a:t>
            </a:r>
            <a:r>
              <a:rPr lang="el-GR" sz="2000" dirty="0" smtClean="0">
                <a:latin typeface="+mj-lt"/>
              </a:rPr>
              <a:t> εκπαιδευτικού υλικού με τη μέθοδο της </a:t>
            </a:r>
            <a:r>
              <a:rPr lang="el-GR" sz="2000" b="1" dirty="0" smtClean="0">
                <a:latin typeface="+mj-lt"/>
              </a:rPr>
              <a:t>ΕξΑΕ </a:t>
            </a:r>
            <a:r>
              <a:rPr lang="el-GR" sz="2000" dirty="0" smtClean="0">
                <a:latin typeface="+mj-lt"/>
              </a:rPr>
              <a:t>για την διδασκαλία της τοπικής Ιστορίας, την περίπτωση της Κνωσού, σε μαθητές Γ΄ τάξης Δημοτικού. </a:t>
            </a:r>
          </a:p>
          <a:p>
            <a:pPr algn="just"/>
            <a:endParaRPr lang="el-GR" sz="2000" dirty="0" smtClean="0">
              <a:latin typeface="+mj-lt"/>
            </a:endParaRPr>
          </a:p>
          <a:p>
            <a:pPr algn="just">
              <a:buFont typeface="Wingdings" pitchFamily="2" charset="2"/>
              <a:buChar char="Ø"/>
            </a:pPr>
            <a:r>
              <a:rPr lang="el-GR" sz="2000" dirty="0" smtClean="0">
                <a:latin typeface="+mj-lt"/>
              </a:rPr>
              <a:t> Παρουσίαση της Κνωσού </a:t>
            </a:r>
            <a:r>
              <a:rPr lang="el-GR" sz="2000" b="1" dirty="0" smtClean="0">
                <a:latin typeface="+mj-lt"/>
              </a:rPr>
              <a:t>πολυμεσικά</a:t>
            </a:r>
            <a:r>
              <a:rPr lang="en-US" sz="2000" b="1" dirty="0" smtClean="0">
                <a:latin typeface="+mj-lt"/>
              </a:rPr>
              <a:t> </a:t>
            </a:r>
            <a:r>
              <a:rPr lang="el-GR" sz="2000" dirty="0" smtClean="0">
                <a:latin typeface="+mj-lt"/>
              </a:rPr>
              <a:t>αξιοποιώντας παιδαγωγικά τις </a:t>
            </a:r>
            <a:r>
              <a:rPr lang="el-GR" sz="2000" b="1" dirty="0" smtClean="0">
                <a:latin typeface="+mj-lt"/>
              </a:rPr>
              <a:t>ΤΠΕ</a:t>
            </a:r>
            <a:r>
              <a:rPr lang="el-GR" sz="2000" dirty="0" smtClean="0">
                <a:latin typeface="+mj-lt"/>
              </a:rPr>
              <a:t> και χρησιμοποιώντας </a:t>
            </a:r>
            <a:r>
              <a:rPr lang="el-GR" sz="2000" b="1" dirty="0" smtClean="0">
                <a:latin typeface="+mj-lt"/>
              </a:rPr>
              <a:t>χωροευαίσθητες</a:t>
            </a:r>
            <a:r>
              <a:rPr lang="el-GR" sz="2000" dirty="0" smtClean="0">
                <a:latin typeface="+mj-lt"/>
              </a:rPr>
              <a:t> διαδραστικές εφαρμογές </a:t>
            </a:r>
            <a:r>
              <a:rPr lang="el-GR" sz="2000" b="1" dirty="0" smtClean="0">
                <a:latin typeface="+mj-lt"/>
              </a:rPr>
              <a:t>επαυξημένης πραγματικότητας </a:t>
            </a:r>
            <a:r>
              <a:rPr lang="el-GR" sz="2000" dirty="0" smtClean="0">
                <a:latin typeface="+mj-lt"/>
              </a:rPr>
              <a:t>στο πεδίο για εκμάθηση της Ιστορίας βιωματικά με </a:t>
            </a:r>
            <a:r>
              <a:rPr lang="el-GR" sz="2000" b="1" dirty="0" smtClean="0">
                <a:latin typeface="+mj-lt"/>
              </a:rPr>
              <a:t>κινητές συσκευές</a:t>
            </a:r>
            <a:r>
              <a:rPr lang="el-GR" sz="2000" dirty="0" smtClean="0">
                <a:latin typeface="+mj-lt"/>
              </a:rPr>
              <a:t>. </a:t>
            </a:r>
            <a:endParaRPr lang="el-GR" sz="2000" dirty="0">
              <a:latin typeface="+mj-lt"/>
            </a:endParaRPr>
          </a:p>
        </p:txBody>
      </p:sp>
      <p:sp>
        <p:nvSpPr>
          <p:cNvPr id="13" name="Τίτλος 1"/>
          <p:cNvSpPr txBox="1">
            <a:spLocks/>
          </p:cNvSpPr>
          <p:nvPr/>
        </p:nvSpPr>
        <p:spPr>
          <a:xfrm>
            <a:off x="928662" y="285728"/>
            <a:ext cx="7199240" cy="765652"/>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l-GR" sz="3600" b="1" i="0" u="none" strike="noStrike" kern="1200" cap="none" spc="0" normalizeH="0" baseline="0" noProof="0" dirty="0" smtClean="0">
                <a:ln>
                  <a:noFill/>
                </a:ln>
                <a:solidFill>
                  <a:schemeClr val="tx1"/>
                </a:solidFill>
                <a:effectLst/>
                <a:uLnTx/>
                <a:uFillTx/>
                <a:latin typeface="+mj-lt"/>
                <a:ea typeface="+mj-ea"/>
                <a:cs typeface="+mj-cs"/>
              </a:rPr>
              <a:t> Σκοπός </a:t>
            </a:r>
            <a:endParaRPr kumimoji="0" lang="el-GR" sz="3600" b="1" i="0" u="none" strike="noStrike" kern="1200" cap="none" spc="0" normalizeH="0" baseline="0" noProof="0" dirty="0">
              <a:ln>
                <a:noFill/>
              </a:ln>
              <a:solidFill>
                <a:schemeClr val="tx1"/>
              </a:solidFill>
              <a:effectLst/>
              <a:uLnTx/>
              <a:uFillTx/>
              <a:latin typeface="+mj-lt"/>
              <a:ea typeface="+mj-ea"/>
              <a:cs typeface="+mj-cs"/>
            </a:endParaRPr>
          </a:p>
        </p:txBody>
      </p:sp>
      <p:pic>
        <p:nvPicPr>
          <p:cNvPr id="14" name="Picture 2" descr="Κνωσός: 3D ξενάγηση στο μυθικό παλάτι του Μίνωα"/>
          <p:cNvPicPr>
            <a:picLocks noChangeAspect="1" noChangeArrowheads="1"/>
          </p:cNvPicPr>
          <p:nvPr/>
        </p:nvPicPr>
        <p:blipFill>
          <a:blip r:embed="rId3"/>
          <a:srcRect/>
          <a:stretch>
            <a:fillRect/>
          </a:stretch>
        </p:blipFill>
        <p:spPr bwMode="auto">
          <a:xfrm>
            <a:off x="2928927" y="4840758"/>
            <a:ext cx="1714512" cy="1088571"/>
          </a:xfrm>
          <a:prstGeom prst="rect">
            <a:avLst/>
          </a:prstGeom>
          <a:noFill/>
        </p:spPr>
      </p:pic>
      <p:pic>
        <p:nvPicPr>
          <p:cNvPr id="15" name="Picture 4" descr="Laptop notebook PNG image | Laptop, Notebook laptop, Image"/>
          <p:cNvPicPr>
            <a:picLocks noChangeAspect="1" noChangeArrowheads="1"/>
          </p:cNvPicPr>
          <p:nvPr/>
        </p:nvPicPr>
        <p:blipFill>
          <a:blip r:embed="rId4" cstate="print"/>
          <a:srcRect/>
          <a:stretch>
            <a:fillRect/>
          </a:stretch>
        </p:blipFill>
        <p:spPr bwMode="auto">
          <a:xfrm>
            <a:off x="2714612" y="4786322"/>
            <a:ext cx="2143140" cy="1557209"/>
          </a:xfrm>
          <a:prstGeom prst="rect">
            <a:avLst/>
          </a:prstGeom>
          <a:noFill/>
        </p:spPr>
      </p:pic>
      <p:pic>
        <p:nvPicPr>
          <p:cNvPr id="21" name="Picture 6" descr="Smartphone Transparent PNG, Smartphone Clipart Free Download - Free  Transparent PNG Logos"/>
          <p:cNvPicPr>
            <a:picLocks noChangeAspect="1" noChangeArrowheads="1"/>
          </p:cNvPicPr>
          <p:nvPr/>
        </p:nvPicPr>
        <p:blipFill>
          <a:blip r:embed="rId5"/>
          <a:srcRect/>
          <a:stretch>
            <a:fillRect/>
          </a:stretch>
        </p:blipFill>
        <p:spPr bwMode="auto">
          <a:xfrm>
            <a:off x="5214942" y="4643446"/>
            <a:ext cx="1714512" cy="1716553"/>
          </a:xfrm>
          <a:prstGeom prst="rect">
            <a:avLst/>
          </a:prstGeom>
          <a:noFill/>
        </p:spPr>
      </p:pic>
      <p:cxnSp>
        <p:nvCxnSpPr>
          <p:cNvPr id="12" name="11 - Ευθεία γραμμή σύνδεσης"/>
          <p:cNvCxnSpPr/>
          <p:nvPr/>
        </p:nvCxnSpPr>
        <p:spPr>
          <a:xfrm>
            <a:off x="1428728" y="1142984"/>
            <a:ext cx="7215238" cy="1588"/>
          </a:xfrm>
          <a:prstGeom prst="line">
            <a:avLst/>
          </a:prstGeom>
        </p:spPr>
        <p:style>
          <a:lnRef idx="1">
            <a:schemeClr val="accent1"/>
          </a:lnRef>
          <a:fillRef idx="0">
            <a:schemeClr val="accent1"/>
          </a:fillRef>
          <a:effectRef idx="0">
            <a:schemeClr val="accent1"/>
          </a:effectRef>
          <a:fontRef idx="minor">
            <a:schemeClr val="tx1"/>
          </a:fontRef>
        </p:style>
      </p:cxnSp>
      <p:sp>
        <p:nvSpPr>
          <p:cNvPr id="16" name="15 - Ορθογώνιο"/>
          <p:cNvSpPr/>
          <p:nvPr/>
        </p:nvSpPr>
        <p:spPr>
          <a:xfrm>
            <a:off x="0" y="0"/>
            <a:ext cx="1142976" cy="685800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17" name="Picture 8" descr="Monitor lcd png 1 » PNG Image"/>
          <p:cNvPicPr>
            <a:picLocks noChangeAspect="1" noChangeArrowheads="1"/>
          </p:cNvPicPr>
          <p:nvPr/>
        </p:nvPicPr>
        <p:blipFill>
          <a:blip r:embed="rId6"/>
          <a:srcRect/>
          <a:stretch>
            <a:fillRect/>
          </a:stretch>
        </p:blipFill>
        <p:spPr bwMode="auto">
          <a:xfrm>
            <a:off x="0" y="1000108"/>
            <a:ext cx="1095356" cy="1095356"/>
          </a:xfrm>
          <a:prstGeom prst="rect">
            <a:avLst/>
          </a:prstGeom>
          <a:noFill/>
        </p:spPr>
      </p:pic>
      <p:pic>
        <p:nvPicPr>
          <p:cNvPr id="18" name="Picture 2" descr="Mouse icon - Transparent PNG &amp; SVG vector file"/>
          <p:cNvPicPr>
            <a:picLocks noChangeAspect="1" noChangeArrowheads="1"/>
          </p:cNvPicPr>
          <p:nvPr/>
        </p:nvPicPr>
        <p:blipFill>
          <a:blip r:embed="rId7" cstate="print"/>
          <a:srcRect/>
          <a:stretch>
            <a:fillRect/>
          </a:stretch>
        </p:blipFill>
        <p:spPr bwMode="auto">
          <a:xfrm>
            <a:off x="142844" y="5500702"/>
            <a:ext cx="857224" cy="857224"/>
          </a:xfrm>
          <a:prstGeom prst="rect">
            <a:avLst/>
          </a:prstGeom>
          <a:noFill/>
        </p:spPr>
      </p:pic>
      <p:grpSp>
        <p:nvGrpSpPr>
          <p:cNvPr id="26" name="그룹 4">
            <a:extLst>
              <a:ext uri="{FF2B5EF4-FFF2-40B4-BE49-F238E27FC236}">
                <a16:creationId xmlns:a16="http://schemas.microsoft.com/office/drawing/2014/main" xmlns="" id="{DBDF648A-7BF4-44C9-BDCE-179BB33AFE7C}"/>
              </a:ext>
            </a:extLst>
          </p:cNvPr>
          <p:cNvGrpSpPr/>
          <p:nvPr/>
        </p:nvGrpSpPr>
        <p:grpSpPr>
          <a:xfrm>
            <a:off x="5643570" y="214290"/>
            <a:ext cx="857256" cy="918573"/>
            <a:chOff x="595505" y="2676523"/>
            <a:chExt cx="3699194" cy="2629754"/>
          </a:xfrm>
        </p:grpSpPr>
        <p:grpSp>
          <p:nvGrpSpPr>
            <p:cNvPr id="29" name="Group 3">
              <a:extLst>
                <a:ext uri="{FF2B5EF4-FFF2-40B4-BE49-F238E27FC236}">
                  <a16:creationId xmlns:a16="http://schemas.microsoft.com/office/drawing/2014/main" xmlns="" id="{BCDCE140-F9DF-4826-B999-FFF378554D9D}"/>
                </a:ext>
              </a:extLst>
            </p:cNvPr>
            <p:cNvGrpSpPr/>
            <p:nvPr/>
          </p:nvGrpSpPr>
          <p:grpSpPr>
            <a:xfrm>
              <a:off x="595505" y="2676523"/>
              <a:ext cx="2943711" cy="2629754"/>
              <a:chOff x="-218628" y="1563638"/>
              <a:chExt cx="2943711" cy="2629754"/>
            </a:xfrm>
          </p:grpSpPr>
          <p:sp>
            <p:nvSpPr>
              <p:cNvPr id="41" name="Oval 15">
                <a:extLst>
                  <a:ext uri="{FF2B5EF4-FFF2-40B4-BE49-F238E27FC236}">
                    <a16:creationId xmlns:a16="http://schemas.microsoft.com/office/drawing/2014/main" xmlns="" id="{3A39ECC9-14C1-4A5C-A438-5265655E601D}"/>
                  </a:ext>
                </a:extLst>
              </p:cNvPr>
              <p:cNvSpPr/>
              <p:nvPr/>
            </p:nvSpPr>
            <p:spPr>
              <a:xfrm>
                <a:off x="-218628" y="3808671"/>
                <a:ext cx="2232248" cy="384721"/>
              </a:xfrm>
              <a:prstGeom prst="ellipse">
                <a:avLst/>
              </a:prstGeom>
              <a:solidFill>
                <a:schemeClr val="tx1">
                  <a:lumMod val="50000"/>
                  <a:lumOff val="50000"/>
                </a:schemeClr>
              </a:soli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grpSp>
            <p:nvGrpSpPr>
              <p:cNvPr id="42" name="Group 16">
                <a:extLst>
                  <a:ext uri="{FF2B5EF4-FFF2-40B4-BE49-F238E27FC236}">
                    <a16:creationId xmlns:a16="http://schemas.microsoft.com/office/drawing/2014/main" xmlns="" id="{8E27B055-CCC8-45E9-AEA6-D10BE731DB9D}"/>
                  </a:ext>
                </a:extLst>
              </p:cNvPr>
              <p:cNvGrpSpPr/>
              <p:nvPr/>
            </p:nvGrpSpPr>
            <p:grpSpPr>
              <a:xfrm>
                <a:off x="276811" y="1563638"/>
                <a:ext cx="2448272" cy="2448272"/>
                <a:chOff x="276811" y="1563638"/>
                <a:chExt cx="2448272" cy="2448272"/>
              </a:xfrm>
              <a:scene3d>
                <a:camera prst="perspectiveRight">
                  <a:rot lat="0" lon="18299991" rev="900000"/>
                </a:camera>
                <a:lightRig rig="threePt" dir="t"/>
              </a:scene3d>
            </p:grpSpPr>
            <p:sp>
              <p:nvSpPr>
                <p:cNvPr id="43" name="Oval 17">
                  <a:extLst>
                    <a:ext uri="{FF2B5EF4-FFF2-40B4-BE49-F238E27FC236}">
                      <a16:creationId xmlns:a16="http://schemas.microsoft.com/office/drawing/2014/main" xmlns="" id="{21EEA9C1-8B1F-480A-8B85-6EB7803C15BC}"/>
                    </a:ext>
                  </a:extLst>
                </p:cNvPr>
                <p:cNvSpPr/>
                <p:nvPr/>
              </p:nvSpPr>
              <p:spPr>
                <a:xfrm>
                  <a:off x="276811" y="1563638"/>
                  <a:ext cx="2448272" cy="2448272"/>
                </a:xfrm>
                <a:prstGeom prst="ellipse">
                  <a:avLst/>
                </a:prstGeom>
                <a:solidFill>
                  <a:schemeClr val="accent1"/>
                </a:solidFill>
                <a:ln>
                  <a:noFill/>
                </a:ln>
                <a:sp3d extrusionH="2159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dirty="0"/>
                </a:p>
              </p:txBody>
            </p:sp>
            <p:sp>
              <p:nvSpPr>
                <p:cNvPr id="44" name="Oval 18">
                  <a:extLst>
                    <a:ext uri="{FF2B5EF4-FFF2-40B4-BE49-F238E27FC236}">
                      <a16:creationId xmlns:a16="http://schemas.microsoft.com/office/drawing/2014/main" xmlns="" id="{54FB2315-72EC-4B61-934F-17B6E16242E9}"/>
                    </a:ext>
                  </a:extLst>
                </p:cNvPr>
                <p:cNvSpPr/>
                <p:nvPr/>
              </p:nvSpPr>
              <p:spPr>
                <a:xfrm>
                  <a:off x="492835" y="1779662"/>
                  <a:ext cx="2016224" cy="2016224"/>
                </a:xfrm>
                <a:prstGeom prst="ellipse">
                  <a:avLst/>
                </a:prstGeom>
                <a:noFill/>
                <a:ln>
                  <a:solidFill>
                    <a:schemeClr val="bg1"/>
                  </a:solidFill>
                </a:ln>
                <a:sp3d extrusionH="2159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45" name="Oval 19">
                  <a:extLst>
                    <a:ext uri="{FF2B5EF4-FFF2-40B4-BE49-F238E27FC236}">
                      <a16:creationId xmlns:a16="http://schemas.microsoft.com/office/drawing/2014/main" xmlns="" id="{9726DE31-0F77-4A49-B79D-1BAD95C2DBAD}"/>
                    </a:ext>
                  </a:extLst>
                </p:cNvPr>
                <p:cNvSpPr/>
                <p:nvPr/>
              </p:nvSpPr>
              <p:spPr>
                <a:xfrm>
                  <a:off x="677047" y="1963874"/>
                  <a:ext cx="1647800" cy="1647800"/>
                </a:xfrm>
                <a:prstGeom prst="ellipse">
                  <a:avLst/>
                </a:prstGeom>
                <a:noFill/>
                <a:ln>
                  <a:solidFill>
                    <a:schemeClr val="bg1"/>
                  </a:solidFill>
                </a:ln>
                <a:sp3d extrusionH="2159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46" name="Oval 20">
                  <a:extLst>
                    <a:ext uri="{FF2B5EF4-FFF2-40B4-BE49-F238E27FC236}">
                      <a16:creationId xmlns:a16="http://schemas.microsoft.com/office/drawing/2014/main" xmlns="" id="{5E9E0E67-C2D6-4EFB-9C6F-186AB83A1280}"/>
                    </a:ext>
                  </a:extLst>
                </p:cNvPr>
                <p:cNvSpPr/>
                <p:nvPr/>
              </p:nvSpPr>
              <p:spPr>
                <a:xfrm>
                  <a:off x="861259" y="2148086"/>
                  <a:ext cx="1279376" cy="1279376"/>
                </a:xfrm>
                <a:prstGeom prst="ellipse">
                  <a:avLst/>
                </a:prstGeom>
                <a:noFill/>
                <a:ln>
                  <a:solidFill>
                    <a:schemeClr val="bg1"/>
                  </a:solidFill>
                </a:ln>
                <a:sp3d extrusionH="2159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47" name="Oval 21">
                  <a:extLst>
                    <a:ext uri="{FF2B5EF4-FFF2-40B4-BE49-F238E27FC236}">
                      <a16:creationId xmlns:a16="http://schemas.microsoft.com/office/drawing/2014/main" xmlns="" id="{E73B2251-906F-4415-B1A4-F5532F365EDF}"/>
                    </a:ext>
                  </a:extLst>
                </p:cNvPr>
                <p:cNvSpPr/>
                <p:nvPr/>
              </p:nvSpPr>
              <p:spPr>
                <a:xfrm>
                  <a:off x="1045471" y="2332298"/>
                  <a:ext cx="910952" cy="910952"/>
                </a:xfrm>
                <a:prstGeom prst="ellipse">
                  <a:avLst/>
                </a:prstGeom>
                <a:noFill/>
                <a:ln>
                  <a:solidFill>
                    <a:schemeClr val="bg1"/>
                  </a:solidFill>
                </a:ln>
                <a:sp3d extrusionH="2159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48" name="Oval 22">
                  <a:extLst>
                    <a:ext uri="{FF2B5EF4-FFF2-40B4-BE49-F238E27FC236}">
                      <a16:creationId xmlns:a16="http://schemas.microsoft.com/office/drawing/2014/main" xmlns="" id="{6A065518-ECFC-4AE4-BB8A-AD1FF7F8B18E}"/>
                    </a:ext>
                  </a:extLst>
                </p:cNvPr>
                <p:cNvSpPr/>
                <p:nvPr/>
              </p:nvSpPr>
              <p:spPr>
                <a:xfrm>
                  <a:off x="1229522" y="2516349"/>
                  <a:ext cx="542851" cy="542851"/>
                </a:xfrm>
                <a:prstGeom prst="ellipse">
                  <a:avLst/>
                </a:prstGeom>
                <a:noFill/>
                <a:ln>
                  <a:solidFill>
                    <a:schemeClr val="bg1"/>
                  </a:solidFill>
                </a:ln>
                <a:sp3d extrusionH="2159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49" name="Oval 23">
                  <a:extLst>
                    <a:ext uri="{FF2B5EF4-FFF2-40B4-BE49-F238E27FC236}">
                      <a16:creationId xmlns:a16="http://schemas.microsoft.com/office/drawing/2014/main" xmlns="" id="{05669DF4-A676-4E31-BFE8-8F2C2D7CD48D}"/>
                    </a:ext>
                  </a:extLst>
                </p:cNvPr>
                <p:cNvSpPr/>
                <p:nvPr/>
              </p:nvSpPr>
              <p:spPr>
                <a:xfrm>
                  <a:off x="1377891" y="2664718"/>
                  <a:ext cx="246112" cy="246112"/>
                </a:xfrm>
                <a:prstGeom prst="ellipse">
                  <a:avLst/>
                </a:prstGeom>
                <a:solidFill>
                  <a:schemeClr val="bg1"/>
                </a:solidFill>
                <a:ln>
                  <a:solidFill>
                    <a:schemeClr val="bg1"/>
                  </a:solidFill>
                </a:ln>
                <a:sp3d extrusionH="2159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grpSp>
        </p:grpSp>
        <p:grpSp>
          <p:nvGrpSpPr>
            <p:cNvPr id="30" name="Group 4">
              <a:extLst>
                <a:ext uri="{FF2B5EF4-FFF2-40B4-BE49-F238E27FC236}">
                  <a16:creationId xmlns:a16="http://schemas.microsoft.com/office/drawing/2014/main" xmlns="" id="{5422C905-345A-49AC-9C97-C026E6B0F02E}"/>
                </a:ext>
              </a:extLst>
            </p:cNvPr>
            <p:cNvGrpSpPr/>
            <p:nvPr/>
          </p:nvGrpSpPr>
          <p:grpSpPr>
            <a:xfrm>
              <a:off x="2284260" y="2825024"/>
              <a:ext cx="2010439" cy="954092"/>
              <a:chOff x="1719925" y="2675939"/>
              <a:chExt cx="2010439" cy="954092"/>
            </a:xfrm>
          </p:grpSpPr>
          <p:sp>
            <p:nvSpPr>
              <p:cNvPr id="31" name="Parallelogram 5">
                <a:extLst>
                  <a:ext uri="{FF2B5EF4-FFF2-40B4-BE49-F238E27FC236}">
                    <a16:creationId xmlns:a16="http://schemas.microsoft.com/office/drawing/2014/main" xmlns="" id="{9B7EECF4-6BB9-482A-9140-9524F4C3EB60}"/>
                  </a:ext>
                </a:extLst>
              </p:cNvPr>
              <p:cNvSpPr/>
              <p:nvPr/>
            </p:nvSpPr>
            <p:spPr>
              <a:xfrm rot="8894940">
                <a:off x="2608993" y="2707412"/>
                <a:ext cx="1054848" cy="208549"/>
              </a:xfrm>
              <a:prstGeom prst="parallelogram">
                <a:avLst>
                  <a:gd name="adj" fmla="val 192227"/>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a:p>
            </p:txBody>
          </p:sp>
          <p:sp>
            <p:nvSpPr>
              <p:cNvPr id="32" name="Rectangle 34">
                <a:extLst>
                  <a:ext uri="{FF2B5EF4-FFF2-40B4-BE49-F238E27FC236}">
                    <a16:creationId xmlns:a16="http://schemas.microsoft.com/office/drawing/2014/main" xmlns="" id="{0D513A99-F9F7-4CC0-945B-1342F9E357B1}"/>
                  </a:ext>
                </a:extLst>
              </p:cNvPr>
              <p:cNvSpPr/>
              <p:nvPr/>
            </p:nvSpPr>
            <p:spPr>
              <a:xfrm rot="19800000">
                <a:off x="1719925" y="3606561"/>
                <a:ext cx="459118" cy="23470"/>
              </a:xfrm>
              <a:custGeom>
                <a:avLst/>
                <a:gdLst/>
                <a:ahLst/>
                <a:cxnLst/>
                <a:rect l="l" t="t" r="r" b="b"/>
                <a:pathLst>
                  <a:path w="704227" h="36000">
                    <a:moveTo>
                      <a:pt x="0" y="0"/>
                    </a:moveTo>
                    <a:lnTo>
                      <a:pt x="704227" y="0"/>
                    </a:lnTo>
                    <a:lnTo>
                      <a:pt x="704227" y="36000"/>
                    </a:lnTo>
                    <a:lnTo>
                      <a:pt x="0" y="36000"/>
                    </a:lnTo>
                    <a:close/>
                  </a:path>
                </a:pathLst>
              </a:cu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a:p>
            </p:txBody>
          </p:sp>
          <p:grpSp>
            <p:nvGrpSpPr>
              <p:cNvPr id="33" name="Group 7">
                <a:extLst>
                  <a:ext uri="{FF2B5EF4-FFF2-40B4-BE49-F238E27FC236}">
                    <a16:creationId xmlns:a16="http://schemas.microsoft.com/office/drawing/2014/main" xmlns="" id="{BB783A44-DBD3-442A-85BE-04F201C90545}"/>
                  </a:ext>
                </a:extLst>
              </p:cNvPr>
              <p:cNvGrpSpPr/>
              <p:nvPr/>
            </p:nvGrpSpPr>
            <p:grpSpPr>
              <a:xfrm rot="19800000">
                <a:off x="1953621" y="2675939"/>
                <a:ext cx="1776743" cy="850143"/>
                <a:chOff x="1475655" y="3331348"/>
                <a:chExt cx="2725290" cy="1304008"/>
              </a:xfrm>
            </p:grpSpPr>
            <p:sp>
              <p:nvSpPr>
                <p:cNvPr id="34" name="Parallelogram 8">
                  <a:extLst>
                    <a:ext uri="{FF2B5EF4-FFF2-40B4-BE49-F238E27FC236}">
                      <a16:creationId xmlns:a16="http://schemas.microsoft.com/office/drawing/2014/main" xmlns="" id="{9B54A4B7-5595-46DD-BED3-88D6F5237737}"/>
                    </a:ext>
                  </a:extLst>
                </p:cNvPr>
                <p:cNvSpPr/>
                <p:nvPr/>
              </p:nvSpPr>
              <p:spPr>
                <a:xfrm rot="10680000" flipH="1">
                  <a:off x="2793781" y="4038221"/>
                  <a:ext cx="1201834" cy="597135"/>
                </a:xfrm>
                <a:prstGeom prst="parallelogram">
                  <a:avLst>
                    <a:gd name="adj" fmla="val 62269"/>
                  </a:avLst>
                </a:prstGeom>
                <a:gradFill>
                  <a:gsLst>
                    <a:gs pos="0">
                      <a:schemeClr val="accent1">
                        <a:lumMod val="60000"/>
                      </a:schemeClr>
                    </a:gs>
                    <a:gs pos="100000">
                      <a:schemeClr val="accent1">
                        <a:lumMod val="60000"/>
                      </a:scheme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a:p>
              </p:txBody>
            </p:sp>
            <p:sp>
              <p:nvSpPr>
                <p:cNvPr id="35" name="Parallelogram 9">
                  <a:extLst>
                    <a:ext uri="{FF2B5EF4-FFF2-40B4-BE49-F238E27FC236}">
                      <a16:creationId xmlns:a16="http://schemas.microsoft.com/office/drawing/2014/main" xmlns="" id="{B6601C65-8107-4522-B10E-A0FA4C0264AF}"/>
                    </a:ext>
                  </a:extLst>
                </p:cNvPr>
                <p:cNvSpPr/>
                <p:nvPr/>
              </p:nvSpPr>
              <p:spPr>
                <a:xfrm rot="10920000">
                  <a:off x="2793780" y="3331348"/>
                  <a:ext cx="1201834" cy="597136"/>
                </a:xfrm>
                <a:prstGeom prst="parallelogram">
                  <a:avLst>
                    <a:gd name="adj" fmla="val 62269"/>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a:p>
              </p:txBody>
            </p:sp>
            <p:grpSp>
              <p:nvGrpSpPr>
                <p:cNvPr id="36" name="Group 10">
                  <a:extLst>
                    <a:ext uri="{FF2B5EF4-FFF2-40B4-BE49-F238E27FC236}">
                      <a16:creationId xmlns:a16="http://schemas.microsoft.com/office/drawing/2014/main" xmlns="" id="{44E2B9A0-570D-4DFA-AD2D-9DEB5014DC06}"/>
                    </a:ext>
                  </a:extLst>
                </p:cNvPr>
                <p:cNvGrpSpPr/>
                <p:nvPr/>
              </p:nvGrpSpPr>
              <p:grpSpPr>
                <a:xfrm>
                  <a:off x="1475655" y="3862964"/>
                  <a:ext cx="2152333" cy="246090"/>
                  <a:chOff x="1688158" y="3440846"/>
                  <a:chExt cx="1659706" cy="379529"/>
                </a:xfrm>
              </p:grpSpPr>
              <p:sp>
                <p:nvSpPr>
                  <p:cNvPr id="38" name="Trapezoid 33">
                    <a:extLst>
                      <a:ext uri="{FF2B5EF4-FFF2-40B4-BE49-F238E27FC236}">
                        <a16:creationId xmlns:a16="http://schemas.microsoft.com/office/drawing/2014/main" xmlns="" id="{43BCA93E-4075-4928-B401-90F10597EBFF}"/>
                      </a:ext>
                    </a:extLst>
                  </p:cNvPr>
                  <p:cNvSpPr/>
                  <p:nvPr/>
                </p:nvSpPr>
                <p:spPr>
                  <a:xfrm rot="5400000" flipH="1">
                    <a:off x="2653493" y="3090551"/>
                    <a:ext cx="308621" cy="1080120"/>
                  </a:xfrm>
                  <a:custGeom>
                    <a:avLst/>
                    <a:gdLst/>
                    <a:ahLst/>
                    <a:cxnLst/>
                    <a:rect l="l" t="t" r="r" b="b"/>
                    <a:pathLst>
                      <a:path w="308621" h="1080120">
                        <a:moveTo>
                          <a:pt x="308621" y="1080120"/>
                        </a:moveTo>
                        <a:lnTo>
                          <a:pt x="232649" y="0"/>
                        </a:lnTo>
                        <a:lnTo>
                          <a:pt x="75972" y="0"/>
                        </a:lnTo>
                        <a:lnTo>
                          <a:pt x="0" y="108012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a:p>
                </p:txBody>
              </p:sp>
              <p:sp>
                <p:nvSpPr>
                  <p:cNvPr id="39" name="Chord 13">
                    <a:extLst>
                      <a:ext uri="{FF2B5EF4-FFF2-40B4-BE49-F238E27FC236}">
                        <a16:creationId xmlns:a16="http://schemas.microsoft.com/office/drawing/2014/main" xmlns="" id="{54E02BF3-30C1-47EE-89C7-65B1EDE7A235}"/>
                      </a:ext>
                    </a:extLst>
                  </p:cNvPr>
                  <p:cNvSpPr/>
                  <p:nvPr/>
                </p:nvSpPr>
                <p:spPr>
                  <a:xfrm>
                    <a:off x="1688158" y="3454556"/>
                    <a:ext cx="155575" cy="352111"/>
                  </a:xfrm>
                  <a:prstGeom prst="chord">
                    <a:avLst>
                      <a:gd name="adj1" fmla="val 5391179"/>
                      <a:gd name="adj2" fmla="val 1620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a:p>
                </p:txBody>
              </p:sp>
              <p:sp>
                <p:nvSpPr>
                  <p:cNvPr id="40" name="Trapezoid 37">
                    <a:extLst>
                      <a:ext uri="{FF2B5EF4-FFF2-40B4-BE49-F238E27FC236}">
                        <a16:creationId xmlns:a16="http://schemas.microsoft.com/office/drawing/2014/main" xmlns="" id="{DF892D12-AAA9-4348-B696-298F805B8968}"/>
                      </a:ext>
                    </a:extLst>
                  </p:cNvPr>
                  <p:cNvSpPr/>
                  <p:nvPr/>
                </p:nvSpPr>
                <p:spPr>
                  <a:xfrm rot="5400000" flipH="1">
                    <a:off x="1825951" y="3378583"/>
                    <a:ext cx="379529" cy="504056"/>
                  </a:xfrm>
                  <a:custGeom>
                    <a:avLst/>
                    <a:gdLst/>
                    <a:ahLst/>
                    <a:cxnLst/>
                    <a:rect l="l" t="t" r="r" b="b"/>
                    <a:pathLst>
                      <a:path w="379529" h="504056">
                        <a:moveTo>
                          <a:pt x="379529" y="504056"/>
                        </a:moveTo>
                        <a:lnTo>
                          <a:pt x="344075" y="0"/>
                        </a:lnTo>
                        <a:lnTo>
                          <a:pt x="35454" y="0"/>
                        </a:lnTo>
                        <a:lnTo>
                          <a:pt x="0" y="504056"/>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a:p>
                </p:txBody>
              </p:sp>
            </p:grpSp>
            <p:sp>
              <p:nvSpPr>
                <p:cNvPr id="37" name="Parallelogram 11">
                  <a:extLst>
                    <a:ext uri="{FF2B5EF4-FFF2-40B4-BE49-F238E27FC236}">
                      <a16:creationId xmlns:a16="http://schemas.microsoft.com/office/drawing/2014/main" xmlns="" id="{6AA7A35B-AFC3-4A70-9F50-1BDA6651708A}"/>
                    </a:ext>
                  </a:extLst>
                </p:cNvPr>
                <p:cNvSpPr/>
                <p:nvPr/>
              </p:nvSpPr>
              <p:spPr>
                <a:xfrm rot="10800000" flipH="1">
                  <a:off x="2788579" y="3979133"/>
                  <a:ext cx="1412366" cy="268133"/>
                </a:xfrm>
                <a:prstGeom prst="parallelogram">
                  <a:avLst>
                    <a:gd name="adj" fmla="val 205867"/>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a:p>
              </p:txBody>
            </p:sp>
          </p:grpSp>
        </p:grpSp>
      </p:grpSp>
      <p:sp>
        <p:nvSpPr>
          <p:cNvPr id="50" name="Freeform: Shape 48">
            <a:extLst>
              <a:ext uri="{FF2B5EF4-FFF2-40B4-BE49-F238E27FC236}">
                <a16:creationId xmlns="" xmlns:a16="http://schemas.microsoft.com/office/drawing/2014/main" id="{6B37BB72-CDFC-4E57-A92B-F7876BDD29AF}"/>
              </a:ext>
            </a:extLst>
          </p:cNvPr>
          <p:cNvSpPr/>
          <p:nvPr/>
        </p:nvSpPr>
        <p:spPr>
          <a:xfrm rot="5796497">
            <a:off x="-1435043" y="3573543"/>
            <a:ext cx="3718643" cy="571536"/>
          </a:xfrm>
          <a:custGeom>
            <a:avLst/>
            <a:gdLst>
              <a:gd name="connsiteX0" fmla="*/ 6429118 w 8066757"/>
              <a:gd name="connsiteY0" fmla="*/ 0 h 1492361"/>
              <a:gd name="connsiteX1" fmla="*/ 6436506 w 8066757"/>
              <a:gd name="connsiteY1" fmla="*/ 0 h 1492361"/>
              <a:gd name="connsiteX2" fmla="*/ 6746799 w 8066757"/>
              <a:gd name="connsiteY2" fmla="*/ 187930 h 1492361"/>
              <a:gd name="connsiteX3" fmla="*/ 6862235 w 8066757"/>
              <a:gd name="connsiteY3" fmla="*/ 556403 h 1492361"/>
              <a:gd name="connsiteX4" fmla="*/ 7031696 w 8066757"/>
              <a:gd name="connsiteY4" fmla="*/ 899942 h 1492361"/>
              <a:gd name="connsiteX5" fmla="*/ 8039686 w 8066757"/>
              <a:gd name="connsiteY5" fmla="*/ 376323 h 1492361"/>
              <a:gd name="connsiteX6" fmla="*/ 8062311 w 8066757"/>
              <a:gd name="connsiteY6" fmla="*/ 376784 h 1492361"/>
              <a:gd name="connsiteX7" fmla="*/ 8061849 w 8066757"/>
              <a:gd name="connsiteY7" fmla="*/ 399410 h 1492361"/>
              <a:gd name="connsiteX8" fmla="*/ 7701227 w 8066757"/>
              <a:gd name="connsiteY8" fmla="*/ 692157 h 1492361"/>
              <a:gd name="connsiteX9" fmla="*/ 7025693 w 8066757"/>
              <a:gd name="connsiteY9" fmla="*/ 931340 h 1492361"/>
              <a:gd name="connsiteX10" fmla="*/ 6830375 w 8066757"/>
              <a:gd name="connsiteY10" fmla="*/ 562406 h 1492361"/>
              <a:gd name="connsiteX11" fmla="*/ 6436044 w 8066757"/>
              <a:gd name="connsiteY11" fmla="*/ 31860 h 1492361"/>
              <a:gd name="connsiteX12" fmla="*/ 6429118 w 8066757"/>
              <a:gd name="connsiteY12" fmla="*/ 31860 h 1492361"/>
              <a:gd name="connsiteX13" fmla="*/ 5531023 w 8066757"/>
              <a:gd name="connsiteY13" fmla="*/ 615507 h 1492361"/>
              <a:gd name="connsiteX14" fmla="*/ 5402196 w 8066757"/>
              <a:gd name="connsiteY14" fmla="*/ 747566 h 1492361"/>
              <a:gd name="connsiteX15" fmla="*/ 5233659 w 8066757"/>
              <a:gd name="connsiteY15" fmla="*/ 924877 h 1492361"/>
              <a:gd name="connsiteX16" fmla="*/ 4491172 w 8066757"/>
              <a:gd name="connsiteY16" fmla="*/ 1492361 h 1492361"/>
              <a:gd name="connsiteX17" fmla="*/ 4450538 w 8066757"/>
              <a:gd name="connsiteY17" fmla="*/ 1488205 h 1492361"/>
              <a:gd name="connsiteX18" fmla="*/ 4212278 w 8066757"/>
              <a:gd name="connsiteY18" fmla="*/ 1137279 h 1492361"/>
              <a:gd name="connsiteX19" fmla="*/ 3986946 w 8066757"/>
              <a:gd name="connsiteY19" fmla="*/ 732328 h 1492361"/>
              <a:gd name="connsiteX20" fmla="*/ 3125329 w 8066757"/>
              <a:gd name="connsiteY20" fmla="*/ 736022 h 1492361"/>
              <a:gd name="connsiteX21" fmla="*/ 2179674 w 8066757"/>
              <a:gd name="connsiteY21" fmla="*/ 964586 h 1492361"/>
              <a:gd name="connsiteX22" fmla="*/ 2167669 w 8066757"/>
              <a:gd name="connsiteY22" fmla="*/ 967818 h 1492361"/>
              <a:gd name="connsiteX23" fmla="*/ 2162920 w 8066757"/>
              <a:gd name="connsiteY23" fmla="*/ 967219 h 1492361"/>
              <a:gd name="connsiteX24" fmla="*/ 1937103 w 8066757"/>
              <a:gd name="connsiteY24" fmla="*/ 1017532 h 1492361"/>
              <a:gd name="connsiteX25" fmla="*/ 1131288 w 8066757"/>
              <a:gd name="connsiteY25" fmla="*/ 1091470 h 1492361"/>
              <a:gd name="connsiteX26" fmla="*/ 824583 w 8066757"/>
              <a:gd name="connsiteY26" fmla="*/ 1080040 h 1492361"/>
              <a:gd name="connsiteX27" fmla="*/ 32698 w 8066757"/>
              <a:gd name="connsiteY27" fmla="*/ 856486 h 1492361"/>
              <a:gd name="connsiteX28" fmla="*/ 0 w 8066757"/>
              <a:gd name="connsiteY28" fmla="*/ 826785 h 1492361"/>
              <a:gd name="connsiteX29" fmla="*/ 826488 w 8066757"/>
              <a:gd name="connsiteY29" fmla="*/ 1051465 h 1492361"/>
              <a:gd name="connsiteX30" fmla="*/ 1856393 w 8066757"/>
              <a:gd name="connsiteY30" fmla="*/ 1002843 h 1492361"/>
              <a:gd name="connsiteX31" fmla="*/ 2155932 w 8066757"/>
              <a:gd name="connsiteY31" fmla="*/ 939216 h 1492361"/>
              <a:gd name="connsiteX32" fmla="*/ 2158895 w 8066757"/>
              <a:gd name="connsiteY32" fmla="*/ 936882 h 1492361"/>
              <a:gd name="connsiteX33" fmla="*/ 2170900 w 8066757"/>
              <a:gd name="connsiteY33" fmla="*/ 933649 h 1492361"/>
              <a:gd name="connsiteX34" fmla="*/ 3119788 w 8066757"/>
              <a:gd name="connsiteY34" fmla="*/ 704624 h 1492361"/>
              <a:gd name="connsiteX35" fmla="*/ 4005416 w 8066757"/>
              <a:gd name="connsiteY35" fmla="*/ 706009 h 1492361"/>
              <a:gd name="connsiteX36" fmla="*/ 4243215 w 8066757"/>
              <a:gd name="connsiteY36" fmla="*/ 1128044 h 1492361"/>
              <a:gd name="connsiteX37" fmla="*/ 4457003 w 8066757"/>
              <a:gd name="connsiteY37" fmla="*/ 1456807 h 1492361"/>
              <a:gd name="connsiteX38" fmla="*/ 4821782 w 8066757"/>
              <a:gd name="connsiteY38" fmla="*/ 1291964 h 1492361"/>
              <a:gd name="connsiteX39" fmla="*/ 5210110 w 8066757"/>
              <a:gd name="connsiteY39" fmla="*/ 903636 h 1492361"/>
              <a:gd name="connsiteX40" fmla="*/ 5380032 w 8066757"/>
              <a:gd name="connsiteY40" fmla="*/ 724940 h 1492361"/>
              <a:gd name="connsiteX41" fmla="*/ 5507935 w 8066757"/>
              <a:gd name="connsiteY41" fmla="*/ 593804 h 1492361"/>
              <a:gd name="connsiteX42" fmla="*/ 6429118 w 8066757"/>
              <a:gd name="connsiteY42" fmla="*/ 0 h 1492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8066757" h="1492361">
                <a:moveTo>
                  <a:pt x="6429118" y="0"/>
                </a:moveTo>
                <a:cubicBezTo>
                  <a:pt x="6431426" y="0"/>
                  <a:pt x="6434197" y="0"/>
                  <a:pt x="6436506" y="0"/>
                </a:cubicBezTo>
                <a:cubicBezTo>
                  <a:pt x="6575030" y="1847"/>
                  <a:pt x="6676152" y="63259"/>
                  <a:pt x="6746799" y="187930"/>
                </a:cubicBezTo>
                <a:cubicBezTo>
                  <a:pt x="6806826" y="294132"/>
                  <a:pt x="6836377" y="433579"/>
                  <a:pt x="6862235" y="556403"/>
                </a:cubicBezTo>
                <a:cubicBezTo>
                  <a:pt x="6899175" y="731405"/>
                  <a:pt x="6931035" y="882396"/>
                  <a:pt x="7031696" y="899942"/>
                </a:cubicBezTo>
                <a:cubicBezTo>
                  <a:pt x="7425565" y="970127"/>
                  <a:pt x="8033683" y="382325"/>
                  <a:pt x="8039686" y="376323"/>
                </a:cubicBezTo>
                <a:cubicBezTo>
                  <a:pt x="8046151" y="370320"/>
                  <a:pt x="8056309" y="370320"/>
                  <a:pt x="8062311" y="376784"/>
                </a:cubicBezTo>
                <a:cubicBezTo>
                  <a:pt x="8068314" y="383249"/>
                  <a:pt x="8068314" y="393407"/>
                  <a:pt x="8061849" y="399410"/>
                </a:cubicBezTo>
                <a:cubicBezTo>
                  <a:pt x="8060465" y="400795"/>
                  <a:pt x="7904857" y="552248"/>
                  <a:pt x="7701227" y="692157"/>
                </a:cubicBezTo>
                <a:cubicBezTo>
                  <a:pt x="7426026" y="881934"/>
                  <a:pt x="7198848" y="962278"/>
                  <a:pt x="7025693" y="931340"/>
                </a:cubicBezTo>
                <a:cubicBezTo>
                  <a:pt x="6903330" y="909638"/>
                  <a:pt x="6869623" y="748489"/>
                  <a:pt x="6830375" y="562406"/>
                </a:cubicBezTo>
                <a:cubicBezTo>
                  <a:pt x="6778198" y="315372"/>
                  <a:pt x="6719556" y="35555"/>
                  <a:pt x="6436044" y="31860"/>
                </a:cubicBezTo>
                <a:cubicBezTo>
                  <a:pt x="6433735" y="31860"/>
                  <a:pt x="6431426" y="31860"/>
                  <a:pt x="6429118" y="31860"/>
                </a:cubicBezTo>
                <a:cubicBezTo>
                  <a:pt x="6085579" y="31860"/>
                  <a:pt x="5752199" y="382787"/>
                  <a:pt x="5531023" y="615507"/>
                </a:cubicBezTo>
                <a:cubicBezTo>
                  <a:pt x="5482078" y="667222"/>
                  <a:pt x="5439597" y="711550"/>
                  <a:pt x="5402196" y="747566"/>
                </a:cubicBezTo>
                <a:cubicBezTo>
                  <a:pt x="5356021" y="791432"/>
                  <a:pt x="5299226" y="853306"/>
                  <a:pt x="5233659" y="924877"/>
                </a:cubicBezTo>
                <a:cubicBezTo>
                  <a:pt x="5012021" y="1167293"/>
                  <a:pt x="4712809" y="1492361"/>
                  <a:pt x="4491172" y="1492361"/>
                </a:cubicBezTo>
                <a:cubicBezTo>
                  <a:pt x="4477319" y="1492361"/>
                  <a:pt x="4463467" y="1490976"/>
                  <a:pt x="4450538" y="1488205"/>
                </a:cubicBezTo>
                <a:cubicBezTo>
                  <a:pt x="4313861" y="1460501"/>
                  <a:pt x="4264455" y="1303507"/>
                  <a:pt x="4212278" y="1137279"/>
                </a:cubicBezTo>
                <a:cubicBezTo>
                  <a:pt x="4162871" y="980286"/>
                  <a:pt x="4112079" y="817751"/>
                  <a:pt x="3986946" y="732328"/>
                </a:cubicBezTo>
                <a:cubicBezTo>
                  <a:pt x="3867815" y="651061"/>
                  <a:pt x="3577839" y="652446"/>
                  <a:pt x="3125329" y="736022"/>
                </a:cubicBezTo>
                <a:cubicBezTo>
                  <a:pt x="2755470" y="804823"/>
                  <a:pt x="2366681" y="912871"/>
                  <a:pt x="2179674" y="964586"/>
                </a:cubicBezTo>
                <a:lnTo>
                  <a:pt x="2167669" y="967818"/>
                </a:lnTo>
                <a:lnTo>
                  <a:pt x="2162920" y="967219"/>
                </a:lnTo>
                <a:lnTo>
                  <a:pt x="1937103" y="1017532"/>
                </a:lnTo>
                <a:cubicBezTo>
                  <a:pt x="1679214" y="1065753"/>
                  <a:pt x="1399893" y="1091470"/>
                  <a:pt x="1131288" y="1091470"/>
                </a:cubicBezTo>
                <a:cubicBezTo>
                  <a:pt x="1026513" y="1091470"/>
                  <a:pt x="923643" y="1087660"/>
                  <a:pt x="824583" y="1080040"/>
                </a:cubicBezTo>
                <a:cubicBezTo>
                  <a:pt x="460966" y="1051465"/>
                  <a:pt x="188432" y="973598"/>
                  <a:pt x="32698" y="856486"/>
                </a:cubicBezTo>
                <a:lnTo>
                  <a:pt x="0" y="826785"/>
                </a:lnTo>
                <a:cubicBezTo>
                  <a:pt x="251503" y="1005647"/>
                  <a:pt x="542995" y="1021892"/>
                  <a:pt x="826488" y="1051465"/>
                </a:cubicBezTo>
                <a:cubicBezTo>
                  <a:pt x="1154386" y="1077183"/>
                  <a:pt x="1520860" y="1058966"/>
                  <a:pt x="1856393" y="1002843"/>
                </a:cubicBezTo>
                <a:lnTo>
                  <a:pt x="2155932" y="939216"/>
                </a:lnTo>
                <a:lnTo>
                  <a:pt x="2158895" y="936882"/>
                </a:lnTo>
                <a:lnTo>
                  <a:pt x="2170900" y="933649"/>
                </a:lnTo>
                <a:cubicBezTo>
                  <a:pt x="2358370" y="881473"/>
                  <a:pt x="2748082" y="773424"/>
                  <a:pt x="3119788" y="704624"/>
                </a:cubicBezTo>
                <a:cubicBezTo>
                  <a:pt x="3581072" y="619201"/>
                  <a:pt x="3878897" y="620124"/>
                  <a:pt x="4005416" y="706009"/>
                </a:cubicBezTo>
                <a:cubicBezTo>
                  <a:pt x="4139784" y="797434"/>
                  <a:pt x="4194732" y="972898"/>
                  <a:pt x="4243215" y="1128044"/>
                </a:cubicBezTo>
                <a:cubicBezTo>
                  <a:pt x="4294468" y="1291964"/>
                  <a:pt x="4338796" y="1433258"/>
                  <a:pt x="4457003" y="1456807"/>
                </a:cubicBezTo>
                <a:cubicBezTo>
                  <a:pt x="4547505" y="1474815"/>
                  <a:pt x="4666635" y="1421253"/>
                  <a:pt x="4821782" y="1291964"/>
                </a:cubicBezTo>
                <a:cubicBezTo>
                  <a:pt x="4957073" y="1179297"/>
                  <a:pt x="5097444" y="1026460"/>
                  <a:pt x="5210110" y="903636"/>
                </a:cubicBezTo>
                <a:cubicBezTo>
                  <a:pt x="5276140" y="832065"/>
                  <a:pt x="5332934" y="769730"/>
                  <a:pt x="5380032" y="724940"/>
                </a:cubicBezTo>
                <a:cubicBezTo>
                  <a:pt x="5416971" y="689848"/>
                  <a:pt x="5458991" y="645520"/>
                  <a:pt x="5507935" y="593804"/>
                </a:cubicBezTo>
                <a:cubicBezTo>
                  <a:pt x="5732806" y="356930"/>
                  <a:pt x="6071727" y="0"/>
                  <a:pt x="6429118" y="0"/>
                </a:cubicBezTo>
                <a:close/>
              </a:path>
            </a:pathLst>
          </a:custGeom>
          <a:solidFill>
            <a:schemeClr val="accent5"/>
          </a:solidFill>
          <a:ln w="7072" cap="flat">
            <a:noFill/>
            <a:prstDash val="solid"/>
            <a:miter/>
          </a:ln>
        </p:spPr>
        <p:txBody>
          <a:bodyPr wrap="square" rtlCol="0" anchor="ctr">
            <a:noAutofit/>
          </a:bodyPr>
          <a:lstStyle/>
          <a:p>
            <a:endParaRPr lang="en-US" dirty="0"/>
          </a:p>
        </p:txBody>
      </p:sp>
      <p:pic>
        <p:nvPicPr>
          <p:cNvPr id="51" name="Picture 15" descr="https://scontent.fath6-1.fna.fbcdn.net/v/t1.15752-9/76681270_394112951534050_2032481487718187008_n.jpg?_nc_cat=100&amp;_nc_oc=AQl_WXZu2g7HaZprqsyVEWr2QxYI4DIpHiKqaVL6sbMIZbmY8wNcvlYKdt0fqaoGhPU&amp;_nc_ht=scontent.fath6-1.fna&amp;oh=b3d4bf0322f91c598aa2f71abb213196&amp;oe=5E1CF810"/>
          <p:cNvPicPr>
            <a:picLocks noChangeAspect="1" noChangeArrowheads="1"/>
          </p:cNvPicPr>
          <p:nvPr/>
        </p:nvPicPr>
        <p:blipFill>
          <a:blip r:embed="rId8"/>
          <a:srcRect/>
          <a:stretch>
            <a:fillRect/>
          </a:stretch>
        </p:blipFill>
        <p:spPr bwMode="auto">
          <a:xfrm>
            <a:off x="5643570" y="4786322"/>
            <a:ext cx="857256" cy="1428760"/>
          </a:xfrm>
          <a:prstGeom prst="rect">
            <a:avLst/>
          </a:prstGeom>
          <a:noFill/>
        </p:spPr>
      </p:pic>
    </p:spTree>
  </p:cSld>
  <p:clrMapOvr>
    <a:masterClrMapping/>
  </p:clrMapOvr>
  <p:transition>
    <p:wipe dir="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lstStyle/>
          <a:p>
            <a:endParaRPr lang="el-GR" dirty="0"/>
          </a:p>
        </p:txBody>
      </p:sp>
      <p:sp>
        <p:nvSpPr>
          <p:cNvPr id="3" name="2 - Υπότιτλος"/>
          <p:cNvSpPr>
            <a:spLocks noGrp="1"/>
          </p:cNvSpPr>
          <p:nvPr>
            <p:ph type="subTitle" idx="1"/>
          </p:nvPr>
        </p:nvSpPr>
        <p:spPr/>
        <p:txBody>
          <a:bodyPr/>
          <a:lstStyle/>
          <a:p>
            <a:endParaRPr lang="el-GR"/>
          </a:p>
        </p:txBody>
      </p:sp>
      <p:pic>
        <p:nvPicPr>
          <p:cNvPr id="11286" name="Picture 22" descr="Beige Background - PowerPoint Backgrounds for Free PowerPoint Templates"/>
          <p:cNvPicPr>
            <a:picLocks noChangeAspect="1" noChangeArrowheads="1"/>
          </p:cNvPicPr>
          <p:nvPr/>
        </p:nvPicPr>
        <p:blipFill>
          <a:blip r:embed="rId3"/>
          <a:srcRect/>
          <a:stretch>
            <a:fillRect/>
          </a:stretch>
        </p:blipFill>
        <p:spPr bwMode="auto">
          <a:xfrm>
            <a:off x="0" y="0"/>
            <a:ext cx="9144000" cy="6858000"/>
          </a:xfrm>
          <a:prstGeom prst="rect">
            <a:avLst/>
          </a:prstGeom>
          <a:noFill/>
        </p:spPr>
      </p:pic>
      <p:sp>
        <p:nvSpPr>
          <p:cNvPr id="9" name="Τίτλος 1"/>
          <p:cNvSpPr txBox="1">
            <a:spLocks/>
          </p:cNvSpPr>
          <p:nvPr/>
        </p:nvSpPr>
        <p:spPr>
          <a:xfrm>
            <a:off x="1285852" y="428604"/>
            <a:ext cx="7199240" cy="765652"/>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l-GR" sz="3600" b="1" i="0" u="none" strike="noStrike" kern="1200" cap="none" spc="0" normalizeH="0" baseline="0" noProof="0" dirty="0" smtClean="0">
                <a:ln>
                  <a:noFill/>
                </a:ln>
                <a:solidFill>
                  <a:schemeClr val="tx1"/>
                </a:solidFill>
                <a:effectLst/>
                <a:uLnTx/>
                <a:uFillTx/>
                <a:latin typeface="+mj-lt"/>
                <a:ea typeface="+mj-ea"/>
                <a:cs typeface="+mj-cs"/>
              </a:rPr>
              <a:t>Μοντέλο</a:t>
            </a:r>
            <a:r>
              <a:rPr kumimoji="0" lang="el-GR" sz="3600" b="1" i="0" u="none" strike="noStrike" kern="1200" cap="none" spc="0" normalizeH="0" noProof="0" dirty="0" smtClean="0">
                <a:ln>
                  <a:noFill/>
                </a:ln>
                <a:solidFill>
                  <a:schemeClr val="tx1"/>
                </a:solidFill>
                <a:effectLst/>
                <a:uLnTx/>
                <a:uFillTx/>
                <a:latin typeface="+mj-lt"/>
                <a:ea typeface="+mj-ea"/>
                <a:cs typeface="+mj-cs"/>
              </a:rPr>
              <a:t> σχεδιασμού</a:t>
            </a:r>
            <a:endParaRPr kumimoji="0" lang="el-GR" sz="3600" b="1" i="0" u="none" strike="noStrike" kern="1200" cap="none" spc="0" normalizeH="0" baseline="0" noProof="0" dirty="0">
              <a:ln>
                <a:noFill/>
              </a:ln>
              <a:solidFill>
                <a:schemeClr val="tx1"/>
              </a:solidFill>
              <a:effectLst/>
              <a:uLnTx/>
              <a:uFillTx/>
              <a:latin typeface="+mj-lt"/>
              <a:ea typeface="+mj-ea"/>
              <a:cs typeface="+mj-cs"/>
            </a:endParaRPr>
          </a:p>
        </p:txBody>
      </p:sp>
      <p:cxnSp>
        <p:nvCxnSpPr>
          <p:cNvPr id="8" name="7 - Ευθεία γραμμή σύνδεσης"/>
          <p:cNvCxnSpPr/>
          <p:nvPr/>
        </p:nvCxnSpPr>
        <p:spPr>
          <a:xfrm>
            <a:off x="2714612" y="1214422"/>
            <a:ext cx="4714908" cy="1588"/>
          </a:xfrm>
          <a:prstGeom prst="line">
            <a:avLst/>
          </a:prstGeom>
        </p:spPr>
        <p:style>
          <a:lnRef idx="1">
            <a:schemeClr val="accent1"/>
          </a:lnRef>
          <a:fillRef idx="0">
            <a:schemeClr val="accent1"/>
          </a:fillRef>
          <a:effectRef idx="0">
            <a:schemeClr val="accent1"/>
          </a:effectRef>
          <a:fontRef idx="minor">
            <a:schemeClr val="tx1"/>
          </a:fontRef>
        </p:style>
      </p:cxnSp>
      <p:sp>
        <p:nvSpPr>
          <p:cNvPr id="11" name="10 - Ορθογώνιο"/>
          <p:cNvSpPr/>
          <p:nvPr/>
        </p:nvSpPr>
        <p:spPr>
          <a:xfrm>
            <a:off x="0" y="0"/>
            <a:ext cx="1142976" cy="685800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12" name="Picture 8" descr="Monitor lcd png 1 » PNG Image"/>
          <p:cNvPicPr>
            <a:picLocks noChangeAspect="1" noChangeArrowheads="1"/>
          </p:cNvPicPr>
          <p:nvPr/>
        </p:nvPicPr>
        <p:blipFill>
          <a:blip r:embed="rId4"/>
          <a:srcRect/>
          <a:stretch>
            <a:fillRect/>
          </a:stretch>
        </p:blipFill>
        <p:spPr bwMode="auto">
          <a:xfrm>
            <a:off x="0" y="1000108"/>
            <a:ext cx="1095356" cy="1095356"/>
          </a:xfrm>
          <a:prstGeom prst="rect">
            <a:avLst/>
          </a:prstGeom>
          <a:noFill/>
        </p:spPr>
      </p:pic>
      <p:sp>
        <p:nvSpPr>
          <p:cNvPr id="14" name="Freeform: Shape 48">
            <a:extLst>
              <a:ext uri="{FF2B5EF4-FFF2-40B4-BE49-F238E27FC236}">
                <a16:creationId xmlns="" xmlns:a16="http://schemas.microsoft.com/office/drawing/2014/main" id="{6B37BB72-CDFC-4E57-A92B-F7876BDD29AF}"/>
              </a:ext>
            </a:extLst>
          </p:cNvPr>
          <p:cNvSpPr/>
          <p:nvPr/>
        </p:nvSpPr>
        <p:spPr>
          <a:xfrm rot="5796497">
            <a:off x="-1435043" y="3573543"/>
            <a:ext cx="3718643" cy="571536"/>
          </a:xfrm>
          <a:custGeom>
            <a:avLst/>
            <a:gdLst>
              <a:gd name="connsiteX0" fmla="*/ 6429118 w 8066757"/>
              <a:gd name="connsiteY0" fmla="*/ 0 h 1492361"/>
              <a:gd name="connsiteX1" fmla="*/ 6436506 w 8066757"/>
              <a:gd name="connsiteY1" fmla="*/ 0 h 1492361"/>
              <a:gd name="connsiteX2" fmla="*/ 6746799 w 8066757"/>
              <a:gd name="connsiteY2" fmla="*/ 187930 h 1492361"/>
              <a:gd name="connsiteX3" fmla="*/ 6862235 w 8066757"/>
              <a:gd name="connsiteY3" fmla="*/ 556403 h 1492361"/>
              <a:gd name="connsiteX4" fmla="*/ 7031696 w 8066757"/>
              <a:gd name="connsiteY4" fmla="*/ 899942 h 1492361"/>
              <a:gd name="connsiteX5" fmla="*/ 8039686 w 8066757"/>
              <a:gd name="connsiteY5" fmla="*/ 376323 h 1492361"/>
              <a:gd name="connsiteX6" fmla="*/ 8062311 w 8066757"/>
              <a:gd name="connsiteY6" fmla="*/ 376784 h 1492361"/>
              <a:gd name="connsiteX7" fmla="*/ 8061849 w 8066757"/>
              <a:gd name="connsiteY7" fmla="*/ 399410 h 1492361"/>
              <a:gd name="connsiteX8" fmla="*/ 7701227 w 8066757"/>
              <a:gd name="connsiteY8" fmla="*/ 692157 h 1492361"/>
              <a:gd name="connsiteX9" fmla="*/ 7025693 w 8066757"/>
              <a:gd name="connsiteY9" fmla="*/ 931340 h 1492361"/>
              <a:gd name="connsiteX10" fmla="*/ 6830375 w 8066757"/>
              <a:gd name="connsiteY10" fmla="*/ 562406 h 1492361"/>
              <a:gd name="connsiteX11" fmla="*/ 6436044 w 8066757"/>
              <a:gd name="connsiteY11" fmla="*/ 31860 h 1492361"/>
              <a:gd name="connsiteX12" fmla="*/ 6429118 w 8066757"/>
              <a:gd name="connsiteY12" fmla="*/ 31860 h 1492361"/>
              <a:gd name="connsiteX13" fmla="*/ 5531023 w 8066757"/>
              <a:gd name="connsiteY13" fmla="*/ 615507 h 1492361"/>
              <a:gd name="connsiteX14" fmla="*/ 5402196 w 8066757"/>
              <a:gd name="connsiteY14" fmla="*/ 747566 h 1492361"/>
              <a:gd name="connsiteX15" fmla="*/ 5233659 w 8066757"/>
              <a:gd name="connsiteY15" fmla="*/ 924877 h 1492361"/>
              <a:gd name="connsiteX16" fmla="*/ 4491172 w 8066757"/>
              <a:gd name="connsiteY16" fmla="*/ 1492361 h 1492361"/>
              <a:gd name="connsiteX17" fmla="*/ 4450538 w 8066757"/>
              <a:gd name="connsiteY17" fmla="*/ 1488205 h 1492361"/>
              <a:gd name="connsiteX18" fmla="*/ 4212278 w 8066757"/>
              <a:gd name="connsiteY18" fmla="*/ 1137279 h 1492361"/>
              <a:gd name="connsiteX19" fmla="*/ 3986946 w 8066757"/>
              <a:gd name="connsiteY19" fmla="*/ 732328 h 1492361"/>
              <a:gd name="connsiteX20" fmla="*/ 3125329 w 8066757"/>
              <a:gd name="connsiteY20" fmla="*/ 736022 h 1492361"/>
              <a:gd name="connsiteX21" fmla="*/ 2179674 w 8066757"/>
              <a:gd name="connsiteY21" fmla="*/ 964586 h 1492361"/>
              <a:gd name="connsiteX22" fmla="*/ 2167669 w 8066757"/>
              <a:gd name="connsiteY22" fmla="*/ 967818 h 1492361"/>
              <a:gd name="connsiteX23" fmla="*/ 2162920 w 8066757"/>
              <a:gd name="connsiteY23" fmla="*/ 967219 h 1492361"/>
              <a:gd name="connsiteX24" fmla="*/ 1937103 w 8066757"/>
              <a:gd name="connsiteY24" fmla="*/ 1017532 h 1492361"/>
              <a:gd name="connsiteX25" fmla="*/ 1131288 w 8066757"/>
              <a:gd name="connsiteY25" fmla="*/ 1091470 h 1492361"/>
              <a:gd name="connsiteX26" fmla="*/ 824583 w 8066757"/>
              <a:gd name="connsiteY26" fmla="*/ 1080040 h 1492361"/>
              <a:gd name="connsiteX27" fmla="*/ 32698 w 8066757"/>
              <a:gd name="connsiteY27" fmla="*/ 856486 h 1492361"/>
              <a:gd name="connsiteX28" fmla="*/ 0 w 8066757"/>
              <a:gd name="connsiteY28" fmla="*/ 826785 h 1492361"/>
              <a:gd name="connsiteX29" fmla="*/ 826488 w 8066757"/>
              <a:gd name="connsiteY29" fmla="*/ 1051465 h 1492361"/>
              <a:gd name="connsiteX30" fmla="*/ 1856393 w 8066757"/>
              <a:gd name="connsiteY30" fmla="*/ 1002843 h 1492361"/>
              <a:gd name="connsiteX31" fmla="*/ 2155932 w 8066757"/>
              <a:gd name="connsiteY31" fmla="*/ 939216 h 1492361"/>
              <a:gd name="connsiteX32" fmla="*/ 2158895 w 8066757"/>
              <a:gd name="connsiteY32" fmla="*/ 936882 h 1492361"/>
              <a:gd name="connsiteX33" fmla="*/ 2170900 w 8066757"/>
              <a:gd name="connsiteY33" fmla="*/ 933649 h 1492361"/>
              <a:gd name="connsiteX34" fmla="*/ 3119788 w 8066757"/>
              <a:gd name="connsiteY34" fmla="*/ 704624 h 1492361"/>
              <a:gd name="connsiteX35" fmla="*/ 4005416 w 8066757"/>
              <a:gd name="connsiteY35" fmla="*/ 706009 h 1492361"/>
              <a:gd name="connsiteX36" fmla="*/ 4243215 w 8066757"/>
              <a:gd name="connsiteY36" fmla="*/ 1128044 h 1492361"/>
              <a:gd name="connsiteX37" fmla="*/ 4457003 w 8066757"/>
              <a:gd name="connsiteY37" fmla="*/ 1456807 h 1492361"/>
              <a:gd name="connsiteX38" fmla="*/ 4821782 w 8066757"/>
              <a:gd name="connsiteY38" fmla="*/ 1291964 h 1492361"/>
              <a:gd name="connsiteX39" fmla="*/ 5210110 w 8066757"/>
              <a:gd name="connsiteY39" fmla="*/ 903636 h 1492361"/>
              <a:gd name="connsiteX40" fmla="*/ 5380032 w 8066757"/>
              <a:gd name="connsiteY40" fmla="*/ 724940 h 1492361"/>
              <a:gd name="connsiteX41" fmla="*/ 5507935 w 8066757"/>
              <a:gd name="connsiteY41" fmla="*/ 593804 h 1492361"/>
              <a:gd name="connsiteX42" fmla="*/ 6429118 w 8066757"/>
              <a:gd name="connsiteY42" fmla="*/ 0 h 1492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8066757" h="1492361">
                <a:moveTo>
                  <a:pt x="6429118" y="0"/>
                </a:moveTo>
                <a:cubicBezTo>
                  <a:pt x="6431426" y="0"/>
                  <a:pt x="6434197" y="0"/>
                  <a:pt x="6436506" y="0"/>
                </a:cubicBezTo>
                <a:cubicBezTo>
                  <a:pt x="6575030" y="1847"/>
                  <a:pt x="6676152" y="63259"/>
                  <a:pt x="6746799" y="187930"/>
                </a:cubicBezTo>
                <a:cubicBezTo>
                  <a:pt x="6806826" y="294132"/>
                  <a:pt x="6836377" y="433579"/>
                  <a:pt x="6862235" y="556403"/>
                </a:cubicBezTo>
                <a:cubicBezTo>
                  <a:pt x="6899175" y="731405"/>
                  <a:pt x="6931035" y="882396"/>
                  <a:pt x="7031696" y="899942"/>
                </a:cubicBezTo>
                <a:cubicBezTo>
                  <a:pt x="7425565" y="970127"/>
                  <a:pt x="8033683" y="382325"/>
                  <a:pt x="8039686" y="376323"/>
                </a:cubicBezTo>
                <a:cubicBezTo>
                  <a:pt x="8046151" y="370320"/>
                  <a:pt x="8056309" y="370320"/>
                  <a:pt x="8062311" y="376784"/>
                </a:cubicBezTo>
                <a:cubicBezTo>
                  <a:pt x="8068314" y="383249"/>
                  <a:pt x="8068314" y="393407"/>
                  <a:pt x="8061849" y="399410"/>
                </a:cubicBezTo>
                <a:cubicBezTo>
                  <a:pt x="8060465" y="400795"/>
                  <a:pt x="7904857" y="552248"/>
                  <a:pt x="7701227" y="692157"/>
                </a:cubicBezTo>
                <a:cubicBezTo>
                  <a:pt x="7426026" y="881934"/>
                  <a:pt x="7198848" y="962278"/>
                  <a:pt x="7025693" y="931340"/>
                </a:cubicBezTo>
                <a:cubicBezTo>
                  <a:pt x="6903330" y="909638"/>
                  <a:pt x="6869623" y="748489"/>
                  <a:pt x="6830375" y="562406"/>
                </a:cubicBezTo>
                <a:cubicBezTo>
                  <a:pt x="6778198" y="315372"/>
                  <a:pt x="6719556" y="35555"/>
                  <a:pt x="6436044" y="31860"/>
                </a:cubicBezTo>
                <a:cubicBezTo>
                  <a:pt x="6433735" y="31860"/>
                  <a:pt x="6431426" y="31860"/>
                  <a:pt x="6429118" y="31860"/>
                </a:cubicBezTo>
                <a:cubicBezTo>
                  <a:pt x="6085579" y="31860"/>
                  <a:pt x="5752199" y="382787"/>
                  <a:pt x="5531023" y="615507"/>
                </a:cubicBezTo>
                <a:cubicBezTo>
                  <a:pt x="5482078" y="667222"/>
                  <a:pt x="5439597" y="711550"/>
                  <a:pt x="5402196" y="747566"/>
                </a:cubicBezTo>
                <a:cubicBezTo>
                  <a:pt x="5356021" y="791432"/>
                  <a:pt x="5299226" y="853306"/>
                  <a:pt x="5233659" y="924877"/>
                </a:cubicBezTo>
                <a:cubicBezTo>
                  <a:pt x="5012021" y="1167293"/>
                  <a:pt x="4712809" y="1492361"/>
                  <a:pt x="4491172" y="1492361"/>
                </a:cubicBezTo>
                <a:cubicBezTo>
                  <a:pt x="4477319" y="1492361"/>
                  <a:pt x="4463467" y="1490976"/>
                  <a:pt x="4450538" y="1488205"/>
                </a:cubicBezTo>
                <a:cubicBezTo>
                  <a:pt x="4313861" y="1460501"/>
                  <a:pt x="4264455" y="1303507"/>
                  <a:pt x="4212278" y="1137279"/>
                </a:cubicBezTo>
                <a:cubicBezTo>
                  <a:pt x="4162871" y="980286"/>
                  <a:pt x="4112079" y="817751"/>
                  <a:pt x="3986946" y="732328"/>
                </a:cubicBezTo>
                <a:cubicBezTo>
                  <a:pt x="3867815" y="651061"/>
                  <a:pt x="3577839" y="652446"/>
                  <a:pt x="3125329" y="736022"/>
                </a:cubicBezTo>
                <a:cubicBezTo>
                  <a:pt x="2755470" y="804823"/>
                  <a:pt x="2366681" y="912871"/>
                  <a:pt x="2179674" y="964586"/>
                </a:cubicBezTo>
                <a:lnTo>
                  <a:pt x="2167669" y="967818"/>
                </a:lnTo>
                <a:lnTo>
                  <a:pt x="2162920" y="967219"/>
                </a:lnTo>
                <a:lnTo>
                  <a:pt x="1937103" y="1017532"/>
                </a:lnTo>
                <a:cubicBezTo>
                  <a:pt x="1679214" y="1065753"/>
                  <a:pt x="1399893" y="1091470"/>
                  <a:pt x="1131288" y="1091470"/>
                </a:cubicBezTo>
                <a:cubicBezTo>
                  <a:pt x="1026513" y="1091470"/>
                  <a:pt x="923643" y="1087660"/>
                  <a:pt x="824583" y="1080040"/>
                </a:cubicBezTo>
                <a:cubicBezTo>
                  <a:pt x="460966" y="1051465"/>
                  <a:pt x="188432" y="973598"/>
                  <a:pt x="32698" y="856486"/>
                </a:cubicBezTo>
                <a:lnTo>
                  <a:pt x="0" y="826785"/>
                </a:lnTo>
                <a:cubicBezTo>
                  <a:pt x="251503" y="1005647"/>
                  <a:pt x="542995" y="1021892"/>
                  <a:pt x="826488" y="1051465"/>
                </a:cubicBezTo>
                <a:cubicBezTo>
                  <a:pt x="1154386" y="1077183"/>
                  <a:pt x="1520860" y="1058966"/>
                  <a:pt x="1856393" y="1002843"/>
                </a:cubicBezTo>
                <a:lnTo>
                  <a:pt x="2155932" y="939216"/>
                </a:lnTo>
                <a:lnTo>
                  <a:pt x="2158895" y="936882"/>
                </a:lnTo>
                <a:lnTo>
                  <a:pt x="2170900" y="933649"/>
                </a:lnTo>
                <a:cubicBezTo>
                  <a:pt x="2358370" y="881473"/>
                  <a:pt x="2748082" y="773424"/>
                  <a:pt x="3119788" y="704624"/>
                </a:cubicBezTo>
                <a:cubicBezTo>
                  <a:pt x="3581072" y="619201"/>
                  <a:pt x="3878897" y="620124"/>
                  <a:pt x="4005416" y="706009"/>
                </a:cubicBezTo>
                <a:cubicBezTo>
                  <a:pt x="4139784" y="797434"/>
                  <a:pt x="4194732" y="972898"/>
                  <a:pt x="4243215" y="1128044"/>
                </a:cubicBezTo>
                <a:cubicBezTo>
                  <a:pt x="4294468" y="1291964"/>
                  <a:pt x="4338796" y="1433258"/>
                  <a:pt x="4457003" y="1456807"/>
                </a:cubicBezTo>
                <a:cubicBezTo>
                  <a:pt x="4547505" y="1474815"/>
                  <a:pt x="4666635" y="1421253"/>
                  <a:pt x="4821782" y="1291964"/>
                </a:cubicBezTo>
                <a:cubicBezTo>
                  <a:pt x="4957073" y="1179297"/>
                  <a:pt x="5097444" y="1026460"/>
                  <a:pt x="5210110" y="903636"/>
                </a:cubicBezTo>
                <a:cubicBezTo>
                  <a:pt x="5276140" y="832065"/>
                  <a:pt x="5332934" y="769730"/>
                  <a:pt x="5380032" y="724940"/>
                </a:cubicBezTo>
                <a:cubicBezTo>
                  <a:pt x="5416971" y="689848"/>
                  <a:pt x="5458991" y="645520"/>
                  <a:pt x="5507935" y="593804"/>
                </a:cubicBezTo>
                <a:cubicBezTo>
                  <a:pt x="5732806" y="356930"/>
                  <a:pt x="6071727" y="0"/>
                  <a:pt x="6429118" y="0"/>
                </a:cubicBezTo>
                <a:close/>
              </a:path>
            </a:pathLst>
          </a:custGeom>
          <a:solidFill>
            <a:schemeClr val="accent5"/>
          </a:solidFill>
          <a:ln w="7072" cap="flat">
            <a:noFill/>
            <a:prstDash val="solid"/>
            <a:miter/>
          </a:ln>
        </p:spPr>
        <p:txBody>
          <a:bodyPr wrap="square" rtlCol="0" anchor="ctr">
            <a:noAutofit/>
          </a:bodyPr>
          <a:lstStyle/>
          <a:p>
            <a:endParaRPr lang="en-US" dirty="0"/>
          </a:p>
        </p:txBody>
      </p:sp>
      <p:pic>
        <p:nvPicPr>
          <p:cNvPr id="15" name="Picture 2" descr="Mouse icon - Transparent PNG &amp; SVG vector file"/>
          <p:cNvPicPr>
            <a:picLocks noChangeAspect="1" noChangeArrowheads="1"/>
          </p:cNvPicPr>
          <p:nvPr/>
        </p:nvPicPr>
        <p:blipFill>
          <a:blip r:embed="rId5" cstate="print"/>
          <a:srcRect/>
          <a:stretch>
            <a:fillRect/>
          </a:stretch>
        </p:blipFill>
        <p:spPr bwMode="auto">
          <a:xfrm>
            <a:off x="142844" y="5500702"/>
            <a:ext cx="857224" cy="857224"/>
          </a:xfrm>
          <a:prstGeom prst="rect">
            <a:avLst/>
          </a:prstGeom>
          <a:noFill/>
        </p:spPr>
      </p:pic>
      <p:pic>
        <p:nvPicPr>
          <p:cNvPr id="16" name="15 - Εικόνα" descr="ADDIE-removebg-preview.png"/>
          <p:cNvPicPr>
            <a:picLocks noChangeAspect="1"/>
          </p:cNvPicPr>
          <p:nvPr/>
        </p:nvPicPr>
        <p:blipFill>
          <a:blip r:embed="rId6"/>
          <a:stretch>
            <a:fillRect/>
          </a:stretch>
        </p:blipFill>
        <p:spPr>
          <a:xfrm>
            <a:off x="2571736" y="1500174"/>
            <a:ext cx="4071966" cy="3571900"/>
          </a:xfrm>
          <a:prstGeom prst="rect">
            <a:avLst/>
          </a:prstGeom>
        </p:spPr>
      </p:pic>
      <p:sp>
        <p:nvSpPr>
          <p:cNvPr id="18" name="17 - TextBox"/>
          <p:cNvSpPr txBox="1"/>
          <p:nvPr/>
        </p:nvSpPr>
        <p:spPr>
          <a:xfrm>
            <a:off x="3643306" y="5286388"/>
            <a:ext cx="3071834" cy="584775"/>
          </a:xfrm>
          <a:prstGeom prst="rect">
            <a:avLst/>
          </a:prstGeom>
          <a:noFill/>
        </p:spPr>
        <p:txBody>
          <a:bodyPr wrap="square" rtlCol="0">
            <a:spAutoFit/>
          </a:bodyPr>
          <a:lstStyle/>
          <a:p>
            <a:pPr lvl="0"/>
            <a:r>
              <a:rPr lang="el-GR" sz="1400" b="1" dirty="0" smtClean="0">
                <a:solidFill>
                  <a:srgbClr val="000000"/>
                </a:solidFill>
                <a:latin typeface="Times"/>
                <a:ea typeface="Times New Roman" pitchFamily="18" charset="0"/>
                <a:cs typeface="Calibri" pitchFamily="34" charset="0"/>
              </a:rPr>
              <a:t>Μοντέλο </a:t>
            </a:r>
            <a:r>
              <a:rPr lang="en-US" sz="1400" b="1" dirty="0" smtClean="0">
                <a:solidFill>
                  <a:srgbClr val="000000"/>
                </a:solidFill>
                <a:latin typeface="Times"/>
                <a:ea typeface="Times New Roman" pitchFamily="18" charset="0"/>
                <a:cs typeface="Calibri" pitchFamily="34" charset="0"/>
              </a:rPr>
              <a:t>ADDIE</a:t>
            </a:r>
            <a:endParaRPr lang="el-GR" sz="800" b="1" dirty="0" smtClean="0">
              <a:latin typeface="Arial" pitchFamily="34" charset="0"/>
              <a:cs typeface="Arial" pitchFamily="34" charset="0"/>
            </a:endParaRPr>
          </a:p>
          <a:p>
            <a:endParaRPr lang="el-GR" b="1" dirty="0"/>
          </a:p>
        </p:txBody>
      </p:sp>
    </p:spTree>
  </p:cSld>
  <p:clrMapOvr>
    <a:masterClrMapping/>
  </p:clrMapOvr>
  <p:transition>
    <p:pull dir="d"/>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Picture 22" descr="Beige Background - PowerPoint Backgrounds for Free PowerPoint Templates"/>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2" name="Text Placeholder 1">
            <a:extLst>
              <a:ext uri="{FF2B5EF4-FFF2-40B4-BE49-F238E27FC236}">
                <a16:creationId xmlns:a16="http://schemas.microsoft.com/office/drawing/2014/main" xmlns="" id="{206381AD-4C2B-4745-99B1-0BBCE6131A71}"/>
              </a:ext>
            </a:extLst>
          </p:cNvPr>
          <p:cNvSpPr>
            <a:spLocks noGrp="1"/>
          </p:cNvSpPr>
          <p:nvPr>
            <p:ph type="body" sz="quarter" idx="10"/>
          </p:nvPr>
        </p:nvSpPr>
        <p:spPr>
          <a:prstGeom prst="rect">
            <a:avLst/>
          </a:prstGeom>
        </p:spPr>
        <p:txBody>
          <a:bodyPr>
            <a:normAutofit/>
          </a:bodyPr>
          <a:lstStyle/>
          <a:p>
            <a:r>
              <a:rPr lang="el-GR" sz="3600" b="1" dirty="0" smtClean="0"/>
              <a:t>Παιδαγωγικό πλαίσιο</a:t>
            </a:r>
            <a:endParaRPr lang="en-US" sz="3600" b="1" dirty="0"/>
          </a:p>
        </p:txBody>
      </p:sp>
      <p:sp>
        <p:nvSpPr>
          <p:cNvPr id="30" name="Rectangle 29">
            <a:extLst>
              <a:ext uri="{FF2B5EF4-FFF2-40B4-BE49-F238E27FC236}">
                <a16:creationId xmlns:a16="http://schemas.microsoft.com/office/drawing/2014/main" xmlns="" id="{ADE26E42-B4A8-492A-BACD-FE77D94BA562}"/>
              </a:ext>
            </a:extLst>
          </p:cNvPr>
          <p:cNvSpPr/>
          <p:nvPr/>
        </p:nvSpPr>
        <p:spPr>
          <a:xfrm>
            <a:off x="2714612" y="1500174"/>
            <a:ext cx="3857652" cy="52593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ea typeface="+mj-ea"/>
            </a:endParaRPr>
          </a:p>
        </p:txBody>
      </p:sp>
      <p:sp>
        <p:nvSpPr>
          <p:cNvPr id="32" name="Rectangle 31">
            <a:extLst>
              <a:ext uri="{FF2B5EF4-FFF2-40B4-BE49-F238E27FC236}">
                <a16:creationId xmlns:a16="http://schemas.microsoft.com/office/drawing/2014/main" xmlns="" id="{C1604851-D5C7-44BC-A4BD-046DBC340EB6}"/>
              </a:ext>
            </a:extLst>
          </p:cNvPr>
          <p:cNvSpPr/>
          <p:nvPr/>
        </p:nvSpPr>
        <p:spPr>
          <a:xfrm>
            <a:off x="2714612" y="2143116"/>
            <a:ext cx="3857652" cy="857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ea typeface="+mj-ea"/>
            </a:endParaRPr>
          </a:p>
        </p:txBody>
      </p:sp>
      <p:sp>
        <p:nvSpPr>
          <p:cNvPr id="34" name="Rectangle 33">
            <a:extLst>
              <a:ext uri="{FF2B5EF4-FFF2-40B4-BE49-F238E27FC236}">
                <a16:creationId xmlns:a16="http://schemas.microsoft.com/office/drawing/2014/main" xmlns="" id="{90D6F750-940D-4B7B-9DA7-91B125C27E58}"/>
              </a:ext>
            </a:extLst>
          </p:cNvPr>
          <p:cNvSpPr/>
          <p:nvPr/>
        </p:nvSpPr>
        <p:spPr>
          <a:xfrm>
            <a:off x="2714612" y="3071810"/>
            <a:ext cx="3857652" cy="50006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ea typeface="+mj-ea"/>
            </a:endParaRPr>
          </a:p>
        </p:txBody>
      </p:sp>
      <p:sp>
        <p:nvSpPr>
          <p:cNvPr id="36" name="Rectangle 35">
            <a:extLst>
              <a:ext uri="{FF2B5EF4-FFF2-40B4-BE49-F238E27FC236}">
                <a16:creationId xmlns:a16="http://schemas.microsoft.com/office/drawing/2014/main" xmlns="" id="{A739F30F-CD1C-4793-9892-1EA670E64939}"/>
              </a:ext>
            </a:extLst>
          </p:cNvPr>
          <p:cNvSpPr/>
          <p:nvPr/>
        </p:nvSpPr>
        <p:spPr>
          <a:xfrm>
            <a:off x="2714612" y="3714752"/>
            <a:ext cx="3857652" cy="64294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ea typeface="+mj-ea"/>
            </a:endParaRPr>
          </a:p>
        </p:txBody>
      </p:sp>
      <p:sp>
        <p:nvSpPr>
          <p:cNvPr id="40" name="TextBox 39">
            <a:extLst>
              <a:ext uri="{FF2B5EF4-FFF2-40B4-BE49-F238E27FC236}">
                <a16:creationId xmlns:a16="http://schemas.microsoft.com/office/drawing/2014/main" xmlns="" id="{0C234771-F5EB-4B4C-8595-6FA852390485}"/>
              </a:ext>
            </a:extLst>
          </p:cNvPr>
          <p:cNvSpPr txBox="1"/>
          <p:nvPr/>
        </p:nvSpPr>
        <p:spPr>
          <a:xfrm>
            <a:off x="3286116" y="1500174"/>
            <a:ext cx="2752736" cy="461665"/>
          </a:xfrm>
          <a:prstGeom prst="rect">
            <a:avLst/>
          </a:prstGeom>
          <a:noFill/>
        </p:spPr>
        <p:txBody>
          <a:bodyPr wrap="square" rtlCol="0">
            <a:spAutoFit/>
          </a:bodyPr>
          <a:lstStyle/>
          <a:p>
            <a:pPr algn="r"/>
            <a:r>
              <a:rPr lang="el-GR" altLang="ko-KR" sz="2400" b="1" dirty="0" smtClean="0">
                <a:solidFill>
                  <a:schemeClr val="bg1"/>
                </a:solidFill>
                <a:ea typeface="+mj-ea"/>
                <a:cs typeface="Arial" pitchFamily="34" charset="0"/>
              </a:rPr>
              <a:t> Συμπεριφορισμός </a:t>
            </a:r>
            <a:endParaRPr lang="ko-KR" altLang="en-US" sz="2400" b="1" dirty="0">
              <a:solidFill>
                <a:schemeClr val="bg1"/>
              </a:solidFill>
              <a:ea typeface="+mj-ea"/>
              <a:cs typeface="Arial" pitchFamily="34" charset="0"/>
            </a:endParaRPr>
          </a:p>
        </p:txBody>
      </p:sp>
      <p:grpSp>
        <p:nvGrpSpPr>
          <p:cNvPr id="3" name="Group 40">
            <a:extLst>
              <a:ext uri="{FF2B5EF4-FFF2-40B4-BE49-F238E27FC236}">
                <a16:creationId xmlns:a16="http://schemas.microsoft.com/office/drawing/2014/main" xmlns="" id="{2AC9E26B-5452-4AD8-B8BB-8774C48D229B}"/>
              </a:ext>
            </a:extLst>
          </p:cNvPr>
          <p:cNvGrpSpPr/>
          <p:nvPr/>
        </p:nvGrpSpPr>
        <p:grpSpPr>
          <a:xfrm>
            <a:off x="3143239" y="2071678"/>
            <a:ext cx="3214711" cy="1003521"/>
            <a:chOff x="-1064395" y="3225664"/>
            <a:chExt cx="2405318" cy="1003521"/>
          </a:xfrm>
        </p:grpSpPr>
        <p:sp>
          <p:nvSpPr>
            <p:cNvPr id="42" name="TextBox 41">
              <a:extLst>
                <a:ext uri="{FF2B5EF4-FFF2-40B4-BE49-F238E27FC236}">
                  <a16:creationId xmlns:a16="http://schemas.microsoft.com/office/drawing/2014/main" xmlns="" id="{9613453A-942C-4880-AB6A-56BE2EDD6ADE}"/>
                </a:ext>
              </a:extLst>
            </p:cNvPr>
            <p:cNvSpPr txBox="1"/>
            <p:nvPr/>
          </p:nvSpPr>
          <p:spPr>
            <a:xfrm>
              <a:off x="-904040" y="3582854"/>
              <a:ext cx="2244963" cy="646331"/>
            </a:xfrm>
            <a:prstGeom prst="rect">
              <a:avLst/>
            </a:prstGeom>
            <a:noFill/>
          </p:spPr>
          <p:txBody>
            <a:bodyPr wrap="square" rtlCol="0">
              <a:spAutoFit/>
            </a:bodyPr>
            <a:lstStyle/>
            <a:p>
              <a:r>
                <a:rPr lang="el-GR" altLang="ko-KR" dirty="0" smtClean="0">
                  <a:solidFill>
                    <a:schemeClr val="bg1"/>
                  </a:solidFill>
                  <a:ea typeface="+mj-ea"/>
                  <a:cs typeface="Arial" pitchFamily="34" charset="0"/>
                </a:rPr>
                <a:t>Γνωστικός εποικοδομισμός</a:t>
              </a:r>
            </a:p>
            <a:p>
              <a:r>
                <a:rPr lang="el-GR" altLang="ko-KR" dirty="0" smtClean="0">
                  <a:solidFill>
                    <a:schemeClr val="bg1"/>
                  </a:solidFill>
                  <a:ea typeface="+mj-ea"/>
                  <a:cs typeface="Arial" pitchFamily="34" charset="0"/>
                </a:rPr>
                <a:t>Κοινωνικός εποικοδομισμός</a:t>
              </a:r>
              <a:r>
                <a:rPr lang="en-US" altLang="ko-KR" dirty="0" smtClean="0">
                  <a:solidFill>
                    <a:schemeClr val="bg1"/>
                  </a:solidFill>
                  <a:ea typeface="+mj-ea"/>
                  <a:cs typeface="Arial" pitchFamily="34" charset="0"/>
                </a:rPr>
                <a:t>      </a:t>
              </a:r>
              <a:endParaRPr lang="ko-KR" altLang="en-US" dirty="0">
                <a:solidFill>
                  <a:schemeClr val="bg1"/>
                </a:solidFill>
                <a:ea typeface="+mj-ea"/>
                <a:cs typeface="Arial" pitchFamily="34" charset="0"/>
              </a:endParaRPr>
            </a:p>
          </p:txBody>
        </p:sp>
        <p:sp>
          <p:nvSpPr>
            <p:cNvPr id="43" name="TextBox 42">
              <a:extLst>
                <a:ext uri="{FF2B5EF4-FFF2-40B4-BE49-F238E27FC236}">
                  <a16:creationId xmlns:a16="http://schemas.microsoft.com/office/drawing/2014/main" xmlns="" id="{5164F959-812F-455A-8EB3-3B58DF8D3722}"/>
                </a:ext>
              </a:extLst>
            </p:cNvPr>
            <p:cNvSpPr txBox="1"/>
            <p:nvPr/>
          </p:nvSpPr>
          <p:spPr>
            <a:xfrm>
              <a:off x="-1064395" y="3225664"/>
              <a:ext cx="2059658" cy="461665"/>
            </a:xfrm>
            <a:prstGeom prst="rect">
              <a:avLst/>
            </a:prstGeom>
            <a:noFill/>
          </p:spPr>
          <p:txBody>
            <a:bodyPr wrap="square" rtlCol="0">
              <a:spAutoFit/>
            </a:bodyPr>
            <a:lstStyle/>
            <a:p>
              <a:pPr algn="r"/>
              <a:r>
                <a:rPr lang="el-GR" altLang="ko-KR" sz="2400" b="1" dirty="0" smtClean="0">
                  <a:solidFill>
                    <a:schemeClr val="bg1"/>
                  </a:solidFill>
                  <a:ea typeface="+mj-ea"/>
                  <a:cs typeface="Arial" pitchFamily="34" charset="0"/>
                </a:rPr>
                <a:t>Εποικοδομισμός</a:t>
              </a:r>
              <a:endParaRPr lang="ko-KR" altLang="en-US" sz="2400" b="1" dirty="0">
                <a:solidFill>
                  <a:schemeClr val="bg1"/>
                </a:solidFill>
                <a:ea typeface="+mj-ea"/>
                <a:cs typeface="Arial" pitchFamily="34" charset="0"/>
              </a:endParaRPr>
            </a:p>
          </p:txBody>
        </p:sp>
      </p:grpSp>
      <p:sp>
        <p:nvSpPr>
          <p:cNvPr id="46" name="TextBox 45">
            <a:extLst>
              <a:ext uri="{FF2B5EF4-FFF2-40B4-BE49-F238E27FC236}">
                <a16:creationId xmlns:a16="http://schemas.microsoft.com/office/drawing/2014/main" xmlns="" id="{552747ED-2F21-4C67-B926-5305A5420517}"/>
              </a:ext>
            </a:extLst>
          </p:cNvPr>
          <p:cNvSpPr txBox="1"/>
          <p:nvPr/>
        </p:nvSpPr>
        <p:spPr>
          <a:xfrm>
            <a:off x="3357554" y="3071810"/>
            <a:ext cx="2752736" cy="461665"/>
          </a:xfrm>
          <a:prstGeom prst="rect">
            <a:avLst/>
          </a:prstGeom>
          <a:noFill/>
        </p:spPr>
        <p:txBody>
          <a:bodyPr wrap="square" rtlCol="0">
            <a:spAutoFit/>
          </a:bodyPr>
          <a:lstStyle/>
          <a:p>
            <a:pPr algn="ctr"/>
            <a:r>
              <a:rPr lang="el-GR" altLang="ko-KR" sz="2400" b="1" dirty="0" smtClean="0">
                <a:solidFill>
                  <a:schemeClr val="bg1"/>
                </a:solidFill>
                <a:ea typeface="+mj-ea"/>
                <a:cs typeface="Arial" pitchFamily="34" charset="0"/>
              </a:rPr>
              <a:t>Κονεκτιβισμός </a:t>
            </a:r>
            <a:endParaRPr lang="ko-KR" altLang="en-US" sz="2400" b="1" dirty="0">
              <a:solidFill>
                <a:schemeClr val="bg1"/>
              </a:solidFill>
              <a:ea typeface="+mj-ea"/>
              <a:cs typeface="Arial" pitchFamily="34" charset="0"/>
            </a:endParaRPr>
          </a:p>
        </p:txBody>
      </p:sp>
      <p:sp>
        <p:nvSpPr>
          <p:cNvPr id="49" name="TextBox 48">
            <a:extLst>
              <a:ext uri="{FF2B5EF4-FFF2-40B4-BE49-F238E27FC236}">
                <a16:creationId xmlns:a16="http://schemas.microsoft.com/office/drawing/2014/main" xmlns="" id="{E7239B2E-31B6-4602-B2FE-AFB919E67EA9}"/>
              </a:ext>
            </a:extLst>
          </p:cNvPr>
          <p:cNvSpPr txBox="1"/>
          <p:nvPr/>
        </p:nvSpPr>
        <p:spPr>
          <a:xfrm>
            <a:off x="3214678" y="3786190"/>
            <a:ext cx="3109926" cy="461665"/>
          </a:xfrm>
          <a:prstGeom prst="rect">
            <a:avLst/>
          </a:prstGeom>
          <a:noFill/>
        </p:spPr>
        <p:txBody>
          <a:bodyPr wrap="square" rtlCol="0">
            <a:spAutoFit/>
          </a:bodyPr>
          <a:lstStyle/>
          <a:p>
            <a:pPr algn="r"/>
            <a:r>
              <a:rPr lang="el-GR" altLang="ko-KR" sz="2400" b="1" dirty="0" smtClean="0">
                <a:solidFill>
                  <a:schemeClr val="bg1"/>
                </a:solidFill>
                <a:ea typeface="+mj-ea"/>
                <a:cs typeface="Arial" pitchFamily="34" charset="0"/>
              </a:rPr>
              <a:t>Ανακαλυπτική μάθηση </a:t>
            </a:r>
            <a:endParaRPr lang="ko-KR" altLang="en-US" sz="2400" b="1" dirty="0">
              <a:solidFill>
                <a:schemeClr val="bg1"/>
              </a:solidFill>
              <a:ea typeface="+mj-ea"/>
              <a:cs typeface="Arial" pitchFamily="34" charset="0"/>
            </a:endParaRPr>
          </a:p>
        </p:txBody>
      </p:sp>
      <p:sp>
        <p:nvSpPr>
          <p:cNvPr id="41" name="Rectangle 29">
            <a:extLst>
              <a:ext uri="{FF2B5EF4-FFF2-40B4-BE49-F238E27FC236}">
                <a16:creationId xmlns:a16="http://schemas.microsoft.com/office/drawing/2014/main" xmlns="" id="{ADE26E42-B4A8-492A-BACD-FE77D94BA562}"/>
              </a:ext>
            </a:extLst>
          </p:cNvPr>
          <p:cNvSpPr/>
          <p:nvPr/>
        </p:nvSpPr>
        <p:spPr>
          <a:xfrm>
            <a:off x="2714612" y="5143512"/>
            <a:ext cx="3888000" cy="500066"/>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ea typeface="+mj-ea"/>
            </a:endParaRPr>
          </a:p>
        </p:txBody>
      </p:sp>
      <p:sp>
        <p:nvSpPr>
          <p:cNvPr id="44" name="Rectangle 31">
            <a:extLst>
              <a:ext uri="{FF2B5EF4-FFF2-40B4-BE49-F238E27FC236}">
                <a16:creationId xmlns:a16="http://schemas.microsoft.com/office/drawing/2014/main" xmlns="" id="{C1604851-D5C7-44BC-A4BD-046DBC340EB6}"/>
              </a:ext>
            </a:extLst>
          </p:cNvPr>
          <p:cNvSpPr/>
          <p:nvPr/>
        </p:nvSpPr>
        <p:spPr>
          <a:xfrm>
            <a:off x="2714612" y="4500570"/>
            <a:ext cx="3888000" cy="500066"/>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ea typeface="+mj-ea"/>
            </a:endParaRPr>
          </a:p>
        </p:txBody>
      </p:sp>
      <p:sp>
        <p:nvSpPr>
          <p:cNvPr id="47" name="Rectangle 33">
            <a:extLst>
              <a:ext uri="{FF2B5EF4-FFF2-40B4-BE49-F238E27FC236}">
                <a16:creationId xmlns:a16="http://schemas.microsoft.com/office/drawing/2014/main" xmlns="" id="{90D6F750-940D-4B7B-9DA7-91B125C27E58}"/>
              </a:ext>
            </a:extLst>
          </p:cNvPr>
          <p:cNvSpPr/>
          <p:nvPr/>
        </p:nvSpPr>
        <p:spPr>
          <a:xfrm>
            <a:off x="2714612" y="5715016"/>
            <a:ext cx="3888000" cy="500066"/>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ea typeface="+mj-ea"/>
            </a:endParaRPr>
          </a:p>
        </p:txBody>
      </p:sp>
      <p:sp>
        <p:nvSpPr>
          <p:cNvPr id="55" name="54 - Ορθογώνιο"/>
          <p:cNvSpPr/>
          <p:nvPr/>
        </p:nvSpPr>
        <p:spPr>
          <a:xfrm>
            <a:off x="0" y="0"/>
            <a:ext cx="1142976" cy="685800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9" name="TextBox 48">
            <a:extLst>
              <a:ext uri="{FF2B5EF4-FFF2-40B4-BE49-F238E27FC236}">
                <a16:creationId xmlns:a16="http://schemas.microsoft.com/office/drawing/2014/main" xmlns="" id="{E7239B2E-31B6-4602-B2FE-AFB919E67EA9}"/>
              </a:ext>
            </a:extLst>
          </p:cNvPr>
          <p:cNvSpPr txBox="1"/>
          <p:nvPr/>
        </p:nvSpPr>
        <p:spPr>
          <a:xfrm>
            <a:off x="3143240" y="4500570"/>
            <a:ext cx="3109926" cy="461665"/>
          </a:xfrm>
          <a:prstGeom prst="rect">
            <a:avLst/>
          </a:prstGeom>
          <a:noFill/>
        </p:spPr>
        <p:txBody>
          <a:bodyPr wrap="square" rtlCol="0">
            <a:spAutoFit/>
          </a:bodyPr>
          <a:lstStyle/>
          <a:p>
            <a:pPr algn="r"/>
            <a:r>
              <a:rPr lang="el-GR" altLang="ko-KR" sz="2400" b="1" dirty="0" smtClean="0">
                <a:solidFill>
                  <a:schemeClr val="bg1"/>
                </a:solidFill>
                <a:ea typeface="+mj-ea"/>
                <a:cs typeface="Arial" pitchFamily="34" charset="0"/>
              </a:rPr>
              <a:t>Συνεργατική μάθηση </a:t>
            </a:r>
            <a:endParaRPr lang="ko-KR" altLang="en-US" sz="2400" b="1" dirty="0">
              <a:solidFill>
                <a:schemeClr val="bg1"/>
              </a:solidFill>
              <a:ea typeface="+mj-ea"/>
              <a:cs typeface="Arial" pitchFamily="34" charset="0"/>
            </a:endParaRPr>
          </a:p>
        </p:txBody>
      </p:sp>
      <p:sp>
        <p:nvSpPr>
          <p:cNvPr id="60" name="TextBox 48">
            <a:extLst>
              <a:ext uri="{FF2B5EF4-FFF2-40B4-BE49-F238E27FC236}">
                <a16:creationId xmlns:a16="http://schemas.microsoft.com/office/drawing/2014/main" xmlns="" id="{E7239B2E-31B6-4602-B2FE-AFB919E67EA9}"/>
              </a:ext>
            </a:extLst>
          </p:cNvPr>
          <p:cNvSpPr txBox="1"/>
          <p:nvPr/>
        </p:nvSpPr>
        <p:spPr>
          <a:xfrm>
            <a:off x="3214678" y="5143512"/>
            <a:ext cx="3109926" cy="461665"/>
          </a:xfrm>
          <a:prstGeom prst="rect">
            <a:avLst/>
          </a:prstGeom>
          <a:noFill/>
        </p:spPr>
        <p:txBody>
          <a:bodyPr wrap="square" rtlCol="0">
            <a:spAutoFit/>
          </a:bodyPr>
          <a:lstStyle/>
          <a:p>
            <a:pPr algn="r"/>
            <a:r>
              <a:rPr lang="el-GR" altLang="ko-KR" sz="2400" b="1" dirty="0" smtClean="0">
                <a:solidFill>
                  <a:schemeClr val="bg1"/>
                </a:solidFill>
                <a:ea typeface="+mj-ea"/>
                <a:cs typeface="Arial" pitchFamily="34" charset="0"/>
              </a:rPr>
              <a:t>Πλαισιωμένη μάθηση </a:t>
            </a:r>
            <a:endParaRPr lang="ko-KR" altLang="en-US" sz="2400" b="1" dirty="0">
              <a:solidFill>
                <a:schemeClr val="bg1"/>
              </a:solidFill>
              <a:ea typeface="+mj-ea"/>
              <a:cs typeface="Arial" pitchFamily="34" charset="0"/>
            </a:endParaRPr>
          </a:p>
        </p:txBody>
      </p:sp>
      <p:sp>
        <p:nvSpPr>
          <p:cNvPr id="61" name="TextBox 48">
            <a:extLst>
              <a:ext uri="{FF2B5EF4-FFF2-40B4-BE49-F238E27FC236}">
                <a16:creationId xmlns:a16="http://schemas.microsoft.com/office/drawing/2014/main" xmlns="" id="{E7239B2E-31B6-4602-B2FE-AFB919E67EA9}"/>
              </a:ext>
            </a:extLst>
          </p:cNvPr>
          <p:cNvSpPr txBox="1"/>
          <p:nvPr/>
        </p:nvSpPr>
        <p:spPr>
          <a:xfrm>
            <a:off x="3000364" y="5715016"/>
            <a:ext cx="3109926" cy="461665"/>
          </a:xfrm>
          <a:prstGeom prst="rect">
            <a:avLst/>
          </a:prstGeom>
          <a:noFill/>
        </p:spPr>
        <p:txBody>
          <a:bodyPr wrap="square" rtlCol="0">
            <a:spAutoFit/>
          </a:bodyPr>
          <a:lstStyle/>
          <a:p>
            <a:pPr algn="r"/>
            <a:r>
              <a:rPr lang="el-GR" altLang="ko-KR" sz="2400" b="1" dirty="0" smtClean="0">
                <a:solidFill>
                  <a:schemeClr val="bg1"/>
                </a:solidFill>
                <a:ea typeface="+mj-ea"/>
                <a:cs typeface="Arial" pitchFamily="34" charset="0"/>
              </a:rPr>
              <a:t>Βιωματική μάθηση </a:t>
            </a:r>
            <a:endParaRPr lang="ko-KR" altLang="en-US" sz="2400" b="1" dirty="0">
              <a:solidFill>
                <a:schemeClr val="bg1"/>
              </a:solidFill>
              <a:ea typeface="+mj-ea"/>
              <a:cs typeface="Arial" pitchFamily="34" charset="0"/>
            </a:endParaRPr>
          </a:p>
        </p:txBody>
      </p:sp>
      <p:pic>
        <p:nvPicPr>
          <p:cNvPr id="67" name="Picture 8" descr="Monitor lcd png 1 » PNG Image"/>
          <p:cNvPicPr>
            <a:picLocks noChangeAspect="1" noChangeArrowheads="1"/>
          </p:cNvPicPr>
          <p:nvPr/>
        </p:nvPicPr>
        <p:blipFill>
          <a:blip r:embed="rId3"/>
          <a:srcRect/>
          <a:stretch>
            <a:fillRect/>
          </a:stretch>
        </p:blipFill>
        <p:spPr bwMode="auto">
          <a:xfrm>
            <a:off x="0" y="1000108"/>
            <a:ext cx="1095356" cy="1095356"/>
          </a:xfrm>
          <a:prstGeom prst="rect">
            <a:avLst/>
          </a:prstGeom>
          <a:noFill/>
        </p:spPr>
      </p:pic>
      <p:sp>
        <p:nvSpPr>
          <p:cNvPr id="68" name="Freeform: Shape 48">
            <a:extLst>
              <a:ext uri="{FF2B5EF4-FFF2-40B4-BE49-F238E27FC236}">
                <a16:creationId xmlns="" xmlns:a16="http://schemas.microsoft.com/office/drawing/2014/main" id="{6B37BB72-CDFC-4E57-A92B-F7876BDD29AF}"/>
              </a:ext>
            </a:extLst>
          </p:cNvPr>
          <p:cNvSpPr/>
          <p:nvPr/>
        </p:nvSpPr>
        <p:spPr>
          <a:xfrm rot="5796497">
            <a:off x="-1435043" y="3573543"/>
            <a:ext cx="3718643" cy="571536"/>
          </a:xfrm>
          <a:custGeom>
            <a:avLst/>
            <a:gdLst>
              <a:gd name="connsiteX0" fmla="*/ 6429118 w 8066757"/>
              <a:gd name="connsiteY0" fmla="*/ 0 h 1492361"/>
              <a:gd name="connsiteX1" fmla="*/ 6436506 w 8066757"/>
              <a:gd name="connsiteY1" fmla="*/ 0 h 1492361"/>
              <a:gd name="connsiteX2" fmla="*/ 6746799 w 8066757"/>
              <a:gd name="connsiteY2" fmla="*/ 187930 h 1492361"/>
              <a:gd name="connsiteX3" fmla="*/ 6862235 w 8066757"/>
              <a:gd name="connsiteY3" fmla="*/ 556403 h 1492361"/>
              <a:gd name="connsiteX4" fmla="*/ 7031696 w 8066757"/>
              <a:gd name="connsiteY4" fmla="*/ 899942 h 1492361"/>
              <a:gd name="connsiteX5" fmla="*/ 8039686 w 8066757"/>
              <a:gd name="connsiteY5" fmla="*/ 376323 h 1492361"/>
              <a:gd name="connsiteX6" fmla="*/ 8062311 w 8066757"/>
              <a:gd name="connsiteY6" fmla="*/ 376784 h 1492361"/>
              <a:gd name="connsiteX7" fmla="*/ 8061849 w 8066757"/>
              <a:gd name="connsiteY7" fmla="*/ 399410 h 1492361"/>
              <a:gd name="connsiteX8" fmla="*/ 7701227 w 8066757"/>
              <a:gd name="connsiteY8" fmla="*/ 692157 h 1492361"/>
              <a:gd name="connsiteX9" fmla="*/ 7025693 w 8066757"/>
              <a:gd name="connsiteY9" fmla="*/ 931340 h 1492361"/>
              <a:gd name="connsiteX10" fmla="*/ 6830375 w 8066757"/>
              <a:gd name="connsiteY10" fmla="*/ 562406 h 1492361"/>
              <a:gd name="connsiteX11" fmla="*/ 6436044 w 8066757"/>
              <a:gd name="connsiteY11" fmla="*/ 31860 h 1492361"/>
              <a:gd name="connsiteX12" fmla="*/ 6429118 w 8066757"/>
              <a:gd name="connsiteY12" fmla="*/ 31860 h 1492361"/>
              <a:gd name="connsiteX13" fmla="*/ 5531023 w 8066757"/>
              <a:gd name="connsiteY13" fmla="*/ 615507 h 1492361"/>
              <a:gd name="connsiteX14" fmla="*/ 5402196 w 8066757"/>
              <a:gd name="connsiteY14" fmla="*/ 747566 h 1492361"/>
              <a:gd name="connsiteX15" fmla="*/ 5233659 w 8066757"/>
              <a:gd name="connsiteY15" fmla="*/ 924877 h 1492361"/>
              <a:gd name="connsiteX16" fmla="*/ 4491172 w 8066757"/>
              <a:gd name="connsiteY16" fmla="*/ 1492361 h 1492361"/>
              <a:gd name="connsiteX17" fmla="*/ 4450538 w 8066757"/>
              <a:gd name="connsiteY17" fmla="*/ 1488205 h 1492361"/>
              <a:gd name="connsiteX18" fmla="*/ 4212278 w 8066757"/>
              <a:gd name="connsiteY18" fmla="*/ 1137279 h 1492361"/>
              <a:gd name="connsiteX19" fmla="*/ 3986946 w 8066757"/>
              <a:gd name="connsiteY19" fmla="*/ 732328 h 1492361"/>
              <a:gd name="connsiteX20" fmla="*/ 3125329 w 8066757"/>
              <a:gd name="connsiteY20" fmla="*/ 736022 h 1492361"/>
              <a:gd name="connsiteX21" fmla="*/ 2179674 w 8066757"/>
              <a:gd name="connsiteY21" fmla="*/ 964586 h 1492361"/>
              <a:gd name="connsiteX22" fmla="*/ 2167669 w 8066757"/>
              <a:gd name="connsiteY22" fmla="*/ 967818 h 1492361"/>
              <a:gd name="connsiteX23" fmla="*/ 2162920 w 8066757"/>
              <a:gd name="connsiteY23" fmla="*/ 967219 h 1492361"/>
              <a:gd name="connsiteX24" fmla="*/ 1937103 w 8066757"/>
              <a:gd name="connsiteY24" fmla="*/ 1017532 h 1492361"/>
              <a:gd name="connsiteX25" fmla="*/ 1131288 w 8066757"/>
              <a:gd name="connsiteY25" fmla="*/ 1091470 h 1492361"/>
              <a:gd name="connsiteX26" fmla="*/ 824583 w 8066757"/>
              <a:gd name="connsiteY26" fmla="*/ 1080040 h 1492361"/>
              <a:gd name="connsiteX27" fmla="*/ 32698 w 8066757"/>
              <a:gd name="connsiteY27" fmla="*/ 856486 h 1492361"/>
              <a:gd name="connsiteX28" fmla="*/ 0 w 8066757"/>
              <a:gd name="connsiteY28" fmla="*/ 826785 h 1492361"/>
              <a:gd name="connsiteX29" fmla="*/ 826488 w 8066757"/>
              <a:gd name="connsiteY29" fmla="*/ 1051465 h 1492361"/>
              <a:gd name="connsiteX30" fmla="*/ 1856393 w 8066757"/>
              <a:gd name="connsiteY30" fmla="*/ 1002843 h 1492361"/>
              <a:gd name="connsiteX31" fmla="*/ 2155932 w 8066757"/>
              <a:gd name="connsiteY31" fmla="*/ 939216 h 1492361"/>
              <a:gd name="connsiteX32" fmla="*/ 2158895 w 8066757"/>
              <a:gd name="connsiteY32" fmla="*/ 936882 h 1492361"/>
              <a:gd name="connsiteX33" fmla="*/ 2170900 w 8066757"/>
              <a:gd name="connsiteY33" fmla="*/ 933649 h 1492361"/>
              <a:gd name="connsiteX34" fmla="*/ 3119788 w 8066757"/>
              <a:gd name="connsiteY34" fmla="*/ 704624 h 1492361"/>
              <a:gd name="connsiteX35" fmla="*/ 4005416 w 8066757"/>
              <a:gd name="connsiteY35" fmla="*/ 706009 h 1492361"/>
              <a:gd name="connsiteX36" fmla="*/ 4243215 w 8066757"/>
              <a:gd name="connsiteY36" fmla="*/ 1128044 h 1492361"/>
              <a:gd name="connsiteX37" fmla="*/ 4457003 w 8066757"/>
              <a:gd name="connsiteY37" fmla="*/ 1456807 h 1492361"/>
              <a:gd name="connsiteX38" fmla="*/ 4821782 w 8066757"/>
              <a:gd name="connsiteY38" fmla="*/ 1291964 h 1492361"/>
              <a:gd name="connsiteX39" fmla="*/ 5210110 w 8066757"/>
              <a:gd name="connsiteY39" fmla="*/ 903636 h 1492361"/>
              <a:gd name="connsiteX40" fmla="*/ 5380032 w 8066757"/>
              <a:gd name="connsiteY40" fmla="*/ 724940 h 1492361"/>
              <a:gd name="connsiteX41" fmla="*/ 5507935 w 8066757"/>
              <a:gd name="connsiteY41" fmla="*/ 593804 h 1492361"/>
              <a:gd name="connsiteX42" fmla="*/ 6429118 w 8066757"/>
              <a:gd name="connsiteY42" fmla="*/ 0 h 1492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8066757" h="1492361">
                <a:moveTo>
                  <a:pt x="6429118" y="0"/>
                </a:moveTo>
                <a:cubicBezTo>
                  <a:pt x="6431426" y="0"/>
                  <a:pt x="6434197" y="0"/>
                  <a:pt x="6436506" y="0"/>
                </a:cubicBezTo>
                <a:cubicBezTo>
                  <a:pt x="6575030" y="1847"/>
                  <a:pt x="6676152" y="63259"/>
                  <a:pt x="6746799" y="187930"/>
                </a:cubicBezTo>
                <a:cubicBezTo>
                  <a:pt x="6806826" y="294132"/>
                  <a:pt x="6836377" y="433579"/>
                  <a:pt x="6862235" y="556403"/>
                </a:cubicBezTo>
                <a:cubicBezTo>
                  <a:pt x="6899175" y="731405"/>
                  <a:pt x="6931035" y="882396"/>
                  <a:pt x="7031696" y="899942"/>
                </a:cubicBezTo>
                <a:cubicBezTo>
                  <a:pt x="7425565" y="970127"/>
                  <a:pt x="8033683" y="382325"/>
                  <a:pt x="8039686" y="376323"/>
                </a:cubicBezTo>
                <a:cubicBezTo>
                  <a:pt x="8046151" y="370320"/>
                  <a:pt x="8056309" y="370320"/>
                  <a:pt x="8062311" y="376784"/>
                </a:cubicBezTo>
                <a:cubicBezTo>
                  <a:pt x="8068314" y="383249"/>
                  <a:pt x="8068314" y="393407"/>
                  <a:pt x="8061849" y="399410"/>
                </a:cubicBezTo>
                <a:cubicBezTo>
                  <a:pt x="8060465" y="400795"/>
                  <a:pt x="7904857" y="552248"/>
                  <a:pt x="7701227" y="692157"/>
                </a:cubicBezTo>
                <a:cubicBezTo>
                  <a:pt x="7426026" y="881934"/>
                  <a:pt x="7198848" y="962278"/>
                  <a:pt x="7025693" y="931340"/>
                </a:cubicBezTo>
                <a:cubicBezTo>
                  <a:pt x="6903330" y="909638"/>
                  <a:pt x="6869623" y="748489"/>
                  <a:pt x="6830375" y="562406"/>
                </a:cubicBezTo>
                <a:cubicBezTo>
                  <a:pt x="6778198" y="315372"/>
                  <a:pt x="6719556" y="35555"/>
                  <a:pt x="6436044" y="31860"/>
                </a:cubicBezTo>
                <a:cubicBezTo>
                  <a:pt x="6433735" y="31860"/>
                  <a:pt x="6431426" y="31860"/>
                  <a:pt x="6429118" y="31860"/>
                </a:cubicBezTo>
                <a:cubicBezTo>
                  <a:pt x="6085579" y="31860"/>
                  <a:pt x="5752199" y="382787"/>
                  <a:pt x="5531023" y="615507"/>
                </a:cubicBezTo>
                <a:cubicBezTo>
                  <a:pt x="5482078" y="667222"/>
                  <a:pt x="5439597" y="711550"/>
                  <a:pt x="5402196" y="747566"/>
                </a:cubicBezTo>
                <a:cubicBezTo>
                  <a:pt x="5356021" y="791432"/>
                  <a:pt x="5299226" y="853306"/>
                  <a:pt x="5233659" y="924877"/>
                </a:cubicBezTo>
                <a:cubicBezTo>
                  <a:pt x="5012021" y="1167293"/>
                  <a:pt x="4712809" y="1492361"/>
                  <a:pt x="4491172" y="1492361"/>
                </a:cubicBezTo>
                <a:cubicBezTo>
                  <a:pt x="4477319" y="1492361"/>
                  <a:pt x="4463467" y="1490976"/>
                  <a:pt x="4450538" y="1488205"/>
                </a:cubicBezTo>
                <a:cubicBezTo>
                  <a:pt x="4313861" y="1460501"/>
                  <a:pt x="4264455" y="1303507"/>
                  <a:pt x="4212278" y="1137279"/>
                </a:cubicBezTo>
                <a:cubicBezTo>
                  <a:pt x="4162871" y="980286"/>
                  <a:pt x="4112079" y="817751"/>
                  <a:pt x="3986946" y="732328"/>
                </a:cubicBezTo>
                <a:cubicBezTo>
                  <a:pt x="3867815" y="651061"/>
                  <a:pt x="3577839" y="652446"/>
                  <a:pt x="3125329" y="736022"/>
                </a:cubicBezTo>
                <a:cubicBezTo>
                  <a:pt x="2755470" y="804823"/>
                  <a:pt x="2366681" y="912871"/>
                  <a:pt x="2179674" y="964586"/>
                </a:cubicBezTo>
                <a:lnTo>
                  <a:pt x="2167669" y="967818"/>
                </a:lnTo>
                <a:lnTo>
                  <a:pt x="2162920" y="967219"/>
                </a:lnTo>
                <a:lnTo>
                  <a:pt x="1937103" y="1017532"/>
                </a:lnTo>
                <a:cubicBezTo>
                  <a:pt x="1679214" y="1065753"/>
                  <a:pt x="1399893" y="1091470"/>
                  <a:pt x="1131288" y="1091470"/>
                </a:cubicBezTo>
                <a:cubicBezTo>
                  <a:pt x="1026513" y="1091470"/>
                  <a:pt x="923643" y="1087660"/>
                  <a:pt x="824583" y="1080040"/>
                </a:cubicBezTo>
                <a:cubicBezTo>
                  <a:pt x="460966" y="1051465"/>
                  <a:pt x="188432" y="973598"/>
                  <a:pt x="32698" y="856486"/>
                </a:cubicBezTo>
                <a:lnTo>
                  <a:pt x="0" y="826785"/>
                </a:lnTo>
                <a:cubicBezTo>
                  <a:pt x="251503" y="1005647"/>
                  <a:pt x="542995" y="1021892"/>
                  <a:pt x="826488" y="1051465"/>
                </a:cubicBezTo>
                <a:cubicBezTo>
                  <a:pt x="1154386" y="1077183"/>
                  <a:pt x="1520860" y="1058966"/>
                  <a:pt x="1856393" y="1002843"/>
                </a:cubicBezTo>
                <a:lnTo>
                  <a:pt x="2155932" y="939216"/>
                </a:lnTo>
                <a:lnTo>
                  <a:pt x="2158895" y="936882"/>
                </a:lnTo>
                <a:lnTo>
                  <a:pt x="2170900" y="933649"/>
                </a:lnTo>
                <a:cubicBezTo>
                  <a:pt x="2358370" y="881473"/>
                  <a:pt x="2748082" y="773424"/>
                  <a:pt x="3119788" y="704624"/>
                </a:cubicBezTo>
                <a:cubicBezTo>
                  <a:pt x="3581072" y="619201"/>
                  <a:pt x="3878897" y="620124"/>
                  <a:pt x="4005416" y="706009"/>
                </a:cubicBezTo>
                <a:cubicBezTo>
                  <a:pt x="4139784" y="797434"/>
                  <a:pt x="4194732" y="972898"/>
                  <a:pt x="4243215" y="1128044"/>
                </a:cubicBezTo>
                <a:cubicBezTo>
                  <a:pt x="4294468" y="1291964"/>
                  <a:pt x="4338796" y="1433258"/>
                  <a:pt x="4457003" y="1456807"/>
                </a:cubicBezTo>
                <a:cubicBezTo>
                  <a:pt x="4547505" y="1474815"/>
                  <a:pt x="4666635" y="1421253"/>
                  <a:pt x="4821782" y="1291964"/>
                </a:cubicBezTo>
                <a:cubicBezTo>
                  <a:pt x="4957073" y="1179297"/>
                  <a:pt x="5097444" y="1026460"/>
                  <a:pt x="5210110" y="903636"/>
                </a:cubicBezTo>
                <a:cubicBezTo>
                  <a:pt x="5276140" y="832065"/>
                  <a:pt x="5332934" y="769730"/>
                  <a:pt x="5380032" y="724940"/>
                </a:cubicBezTo>
                <a:cubicBezTo>
                  <a:pt x="5416971" y="689848"/>
                  <a:pt x="5458991" y="645520"/>
                  <a:pt x="5507935" y="593804"/>
                </a:cubicBezTo>
                <a:cubicBezTo>
                  <a:pt x="5732806" y="356930"/>
                  <a:pt x="6071727" y="0"/>
                  <a:pt x="6429118" y="0"/>
                </a:cubicBezTo>
                <a:close/>
              </a:path>
            </a:pathLst>
          </a:custGeom>
          <a:solidFill>
            <a:schemeClr val="accent5"/>
          </a:solidFill>
          <a:ln w="7072" cap="flat">
            <a:noFill/>
            <a:prstDash val="solid"/>
            <a:miter/>
          </a:ln>
        </p:spPr>
        <p:txBody>
          <a:bodyPr wrap="square" rtlCol="0" anchor="ctr">
            <a:noAutofit/>
          </a:bodyPr>
          <a:lstStyle/>
          <a:p>
            <a:endParaRPr lang="en-US" dirty="0"/>
          </a:p>
        </p:txBody>
      </p:sp>
      <p:pic>
        <p:nvPicPr>
          <p:cNvPr id="69" name="Picture 2" descr="Mouse icon - Transparent PNG &amp; SVG vector file"/>
          <p:cNvPicPr>
            <a:picLocks noChangeAspect="1" noChangeArrowheads="1"/>
          </p:cNvPicPr>
          <p:nvPr/>
        </p:nvPicPr>
        <p:blipFill>
          <a:blip r:embed="rId4" cstate="print"/>
          <a:srcRect/>
          <a:stretch>
            <a:fillRect/>
          </a:stretch>
        </p:blipFill>
        <p:spPr bwMode="auto">
          <a:xfrm>
            <a:off x="142844" y="5500702"/>
            <a:ext cx="857224" cy="857224"/>
          </a:xfrm>
          <a:prstGeom prst="rect">
            <a:avLst/>
          </a:prstGeom>
          <a:noFill/>
        </p:spPr>
      </p:pic>
      <p:cxnSp>
        <p:nvCxnSpPr>
          <p:cNvPr id="70" name="69 - Ευθεία γραμμή σύνδεσης"/>
          <p:cNvCxnSpPr/>
          <p:nvPr/>
        </p:nvCxnSpPr>
        <p:spPr>
          <a:xfrm>
            <a:off x="2000232" y="1000108"/>
            <a:ext cx="5786478"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2853296360"/>
      </p:ext>
    </p:extLst>
  </p:cSld>
  <p:clrMapOvr>
    <a:masterClrMapping/>
  </p:clrMapOvr>
  <p:transition>
    <p:wipe dir="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 name="Picture 22" descr="Beige Background - PowerPoint Backgrounds for Free PowerPoint Templates"/>
          <p:cNvPicPr>
            <a:picLocks noChangeAspect="1" noChangeArrowheads="1"/>
          </p:cNvPicPr>
          <p:nvPr/>
        </p:nvPicPr>
        <p:blipFill>
          <a:blip r:embed="rId2"/>
          <a:srcRect/>
          <a:stretch>
            <a:fillRect/>
          </a:stretch>
        </p:blipFill>
        <p:spPr bwMode="auto">
          <a:xfrm>
            <a:off x="0" y="0"/>
            <a:ext cx="9144000" cy="6858000"/>
          </a:xfrm>
          <a:prstGeom prst="rect">
            <a:avLst/>
          </a:prstGeom>
          <a:noFill/>
        </p:spPr>
      </p:pic>
      <p:grpSp>
        <p:nvGrpSpPr>
          <p:cNvPr id="3" name="그룹 76">
            <a:extLst>
              <a:ext uri="{FF2B5EF4-FFF2-40B4-BE49-F238E27FC236}">
                <a16:creationId xmlns:a16="http://schemas.microsoft.com/office/drawing/2014/main" xmlns="" id="{D1E0C3EA-9803-4F48-A395-D76194C72CAE}"/>
              </a:ext>
            </a:extLst>
          </p:cNvPr>
          <p:cNvGrpSpPr/>
          <p:nvPr/>
        </p:nvGrpSpPr>
        <p:grpSpPr>
          <a:xfrm flipH="1">
            <a:off x="4683222" y="1806373"/>
            <a:ext cx="848818" cy="2707164"/>
            <a:chOff x="4829047" y="1806373"/>
            <a:chExt cx="1131757" cy="2707164"/>
          </a:xfrm>
        </p:grpSpPr>
        <p:cxnSp>
          <p:nvCxnSpPr>
            <p:cNvPr id="5" name="Elbow Connector 50">
              <a:extLst>
                <a:ext uri="{FF2B5EF4-FFF2-40B4-BE49-F238E27FC236}">
                  <a16:creationId xmlns:a16="http://schemas.microsoft.com/office/drawing/2014/main" xmlns="" id="{A448AEBC-246A-43B5-97B3-01C73F6F67F6}"/>
                </a:ext>
              </a:extLst>
            </p:cNvPr>
            <p:cNvCxnSpPr>
              <a:cxnSpLocks/>
            </p:cNvCxnSpPr>
            <p:nvPr/>
          </p:nvCxnSpPr>
          <p:spPr>
            <a:xfrm rot="16200000" flipV="1">
              <a:off x="4068193" y="2620926"/>
              <a:ext cx="2707163" cy="1078058"/>
            </a:xfrm>
            <a:prstGeom prst="bentConnector3">
              <a:avLst>
                <a:gd name="adj1" fmla="val 99962"/>
              </a:avLst>
            </a:prstGeom>
            <a:ln w="50800">
              <a:solidFill>
                <a:schemeClr val="tx1">
                  <a:lumMod val="75000"/>
                  <a:lumOff val="25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6" name="Elbow Connector 51">
              <a:extLst>
                <a:ext uri="{FF2B5EF4-FFF2-40B4-BE49-F238E27FC236}">
                  <a16:creationId xmlns:a16="http://schemas.microsoft.com/office/drawing/2014/main" xmlns="" id="{979B3077-4B93-4EC8-9404-BAFB7569E71A}"/>
                </a:ext>
              </a:extLst>
            </p:cNvPr>
            <p:cNvCxnSpPr>
              <a:cxnSpLocks/>
            </p:cNvCxnSpPr>
            <p:nvPr/>
          </p:nvCxnSpPr>
          <p:spPr>
            <a:xfrm rot="16200000" flipV="1">
              <a:off x="4404557" y="3260679"/>
              <a:ext cx="1677348" cy="828368"/>
            </a:xfrm>
            <a:prstGeom prst="bentConnector3">
              <a:avLst>
                <a:gd name="adj1" fmla="val 99972"/>
              </a:avLst>
            </a:prstGeom>
            <a:ln w="50800">
              <a:solidFill>
                <a:schemeClr val="tx1">
                  <a:lumMod val="75000"/>
                  <a:lumOff val="25000"/>
                </a:schemeClr>
              </a:solidFill>
              <a:headEnd type="oval"/>
              <a:tailEnd type="oval"/>
            </a:ln>
          </p:spPr>
          <p:style>
            <a:lnRef idx="1">
              <a:schemeClr val="accent1"/>
            </a:lnRef>
            <a:fillRef idx="0">
              <a:schemeClr val="accent1"/>
            </a:fillRef>
            <a:effectRef idx="0">
              <a:schemeClr val="accent1"/>
            </a:effectRef>
            <a:fontRef idx="minor">
              <a:schemeClr val="tx1"/>
            </a:fontRef>
          </p:style>
        </p:cxnSp>
      </p:grpSp>
      <p:grpSp>
        <p:nvGrpSpPr>
          <p:cNvPr id="8" name="Group 7">
            <a:extLst>
              <a:ext uri="{FF2B5EF4-FFF2-40B4-BE49-F238E27FC236}">
                <a16:creationId xmlns:a16="http://schemas.microsoft.com/office/drawing/2014/main" xmlns="" id="{CAAEC5CC-F028-40CF-AC8E-2CF8EF250B9A}"/>
              </a:ext>
            </a:extLst>
          </p:cNvPr>
          <p:cNvGrpSpPr/>
          <p:nvPr/>
        </p:nvGrpSpPr>
        <p:grpSpPr>
          <a:xfrm>
            <a:off x="3375482" y="4644689"/>
            <a:ext cx="2415456" cy="1548961"/>
            <a:chOff x="2591472" y="4529905"/>
            <a:chExt cx="2892231" cy="1391027"/>
          </a:xfrm>
        </p:grpSpPr>
        <p:grpSp>
          <p:nvGrpSpPr>
            <p:cNvPr id="9" name="Group 8">
              <a:extLst>
                <a:ext uri="{FF2B5EF4-FFF2-40B4-BE49-F238E27FC236}">
                  <a16:creationId xmlns:a16="http://schemas.microsoft.com/office/drawing/2014/main" xmlns="" id="{24D9FF23-0EBF-482B-8162-E9AE8D465818}"/>
                </a:ext>
              </a:extLst>
            </p:cNvPr>
            <p:cNvGrpSpPr/>
            <p:nvPr/>
          </p:nvGrpSpPr>
          <p:grpSpPr>
            <a:xfrm>
              <a:off x="2591472" y="4529905"/>
              <a:ext cx="2513902" cy="1391026"/>
              <a:chOff x="1618104" y="4774278"/>
              <a:chExt cx="2513902" cy="1391026"/>
            </a:xfrm>
          </p:grpSpPr>
          <p:sp>
            <p:nvSpPr>
              <p:cNvPr id="21" name="Rectangle 20">
                <a:extLst>
                  <a:ext uri="{FF2B5EF4-FFF2-40B4-BE49-F238E27FC236}">
                    <a16:creationId xmlns:a16="http://schemas.microsoft.com/office/drawing/2014/main" xmlns="" id="{1EF49879-6DA3-4EFB-8AC6-7D63A945A2AE}"/>
                  </a:ext>
                </a:extLst>
              </p:cNvPr>
              <p:cNvSpPr/>
              <p:nvPr/>
            </p:nvSpPr>
            <p:spPr>
              <a:xfrm>
                <a:off x="1919176" y="4818888"/>
                <a:ext cx="1881566" cy="1170601"/>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nvGrpSpPr>
              <p:cNvPr id="10" name="Group 21">
                <a:extLst>
                  <a:ext uri="{FF2B5EF4-FFF2-40B4-BE49-F238E27FC236}">
                    <a16:creationId xmlns:a16="http://schemas.microsoft.com/office/drawing/2014/main" xmlns="" id="{F4B947D5-6813-4CF5-8C8A-1898DF7B1284}"/>
                  </a:ext>
                </a:extLst>
              </p:cNvPr>
              <p:cNvGrpSpPr/>
              <p:nvPr/>
            </p:nvGrpSpPr>
            <p:grpSpPr>
              <a:xfrm>
                <a:off x="1618104" y="4774278"/>
                <a:ext cx="2513902" cy="1391026"/>
                <a:chOff x="395536" y="2564904"/>
                <a:chExt cx="4749925" cy="2628292"/>
              </a:xfrm>
              <a:solidFill>
                <a:schemeClr val="tx1"/>
              </a:solidFill>
            </p:grpSpPr>
            <p:grpSp>
              <p:nvGrpSpPr>
                <p:cNvPr id="11" name="Group 22">
                  <a:extLst>
                    <a:ext uri="{FF2B5EF4-FFF2-40B4-BE49-F238E27FC236}">
                      <a16:creationId xmlns:a16="http://schemas.microsoft.com/office/drawing/2014/main" xmlns="" id="{82159EDC-BA4D-4244-90E4-987D067E3A52}"/>
                    </a:ext>
                  </a:extLst>
                </p:cNvPr>
                <p:cNvGrpSpPr/>
                <p:nvPr/>
              </p:nvGrpSpPr>
              <p:grpSpPr>
                <a:xfrm>
                  <a:off x="395536" y="2564904"/>
                  <a:ext cx="4749925" cy="2628292"/>
                  <a:chOff x="395536" y="2204864"/>
                  <a:chExt cx="5400600" cy="2988332"/>
                </a:xfrm>
                <a:grpFill/>
              </p:grpSpPr>
              <p:sp>
                <p:nvSpPr>
                  <p:cNvPr id="25" name="Rounded Rectangle 3">
                    <a:extLst>
                      <a:ext uri="{FF2B5EF4-FFF2-40B4-BE49-F238E27FC236}">
                        <a16:creationId xmlns:a16="http://schemas.microsoft.com/office/drawing/2014/main" xmlns="" id="{AE51DDAF-65F3-44C8-AF89-4768C4DFA58D}"/>
                      </a:ext>
                    </a:extLst>
                  </p:cNvPr>
                  <p:cNvSpPr/>
                  <p:nvPr/>
                </p:nvSpPr>
                <p:spPr>
                  <a:xfrm>
                    <a:off x="971600" y="2204864"/>
                    <a:ext cx="4248472" cy="2736304"/>
                  </a:xfrm>
                  <a:custGeom>
                    <a:avLst/>
                    <a:gdLst/>
                    <a:ahLst/>
                    <a:cxnLst/>
                    <a:rect l="l" t="t" r="r" b="b"/>
                    <a:pathLst>
                      <a:path w="4248472" h="2736304">
                        <a:moveTo>
                          <a:pt x="144016" y="144016"/>
                        </a:moveTo>
                        <a:lnTo>
                          <a:pt x="144016" y="2520280"/>
                        </a:lnTo>
                        <a:lnTo>
                          <a:pt x="4104456" y="2520280"/>
                        </a:lnTo>
                        <a:lnTo>
                          <a:pt x="4104456" y="144016"/>
                        </a:lnTo>
                        <a:close/>
                        <a:moveTo>
                          <a:pt x="119332" y="0"/>
                        </a:moveTo>
                        <a:lnTo>
                          <a:pt x="4129140" y="0"/>
                        </a:lnTo>
                        <a:cubicBezTo>
                          <a:pt x="4195045" y="0"/>
                          <a:pt x="4248472" y="53427"/>
                          <a:pt x="4248472" y="119332"/>
                        </a:cubicBezTo>
                        <a:lnTo>
                          <a:pt x="4248472" y="2736304"/>
                        </a:lnTo>
                        <a:lnTo>
                          <a:pt x="0" y="2736304"/>
                        </a:lnTo>
                        <a:lnTo>
                          <a:pt x="0" y="119332"/>
                        </a:lnTo>
                        <a:cubicBezTo>
                          <a:pt x="0" y="53427"/>
                          <a:pt x="53427" y="0"/>
                          <a:pt x="119332" y="0"/>
                        </a:cubicBezTo>
                        <a:close/>
                      </a:path>
                    </a:pathLst>
                  </a:custGeom>
                  <a:grp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2700"/>
                  </a:p>
                </p:txBody>
              </p:sp>
              <p:sp>
                <p:nvSpPr>
                  <p:cNvPr id="26" name="Rectangle 25">
                    <a:extLst>
                      <a:ext uri="{FF2B5EF4-FFF2-40B4-BE49-F238E27FC236}">
                        <a16:creationId xmlns:a16="http://schemas.microsoft.com/office/drawing/2014/main" xmlns="" id="{D3729118-3A3A-4991-B80A-11625E2FE7A4}"/>
                      </a:ext>
                    </a:extLst>
                  </p:cNvPr>
                  <p:cNvSpPr/>
                  <p:nvPr/>
                </p:nvSpPr>
                <p:spPr>
                  <a:xfrm>
                    <a:off x="395536" y="4941168"/>
                    <a:ext cx="5400600" cy="144016"/>
                  </a:xfrm>
                  <a:prstGeom prst="rect">
                    <a:avLst/>
                  </a:prstGeom>
                  <a:grp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2700"/>
                  </a:p>
                </p:txBody>
              </p:sp>
              <p:sp>
                <p:nvSpPr>
                  <p:cNvPr id="27" name="Trapezoid 26">
                    <a:extLst>
                      <a:ext uri="{FF2B5EF4-FFF2-40B4-BE49-F238E27FC236}">
                        <a16:creationId xmlns:a16="http://schemas.microsoft.com/office/drawing/2014/main" xmlns="" id="{DAC987ED-A016-40A2-866D-31FB458626D9}"/>
                      </a:ext>
                    </a:extLst>
                  </p:cNvPr>
                  <p:cNvSpPr/>
                  <p:nvPr/>
                </p:nvSpPr>
                <p:spPr>
                  <a:xfrm rot="10800000">
                    <a:off x="395536" y="5085184"/>
                    <a:ext cx="5400600" cy="108012"/>
                  </a:xfrm>
                  <a:prstGeom prst="trapezoid">
                    <a:avLst>
                      <a:gd name="adj" fmla="val 129851"/>
                    </a:avLst>
                  </a:prstGeom>
                  <a:grp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2700"/>
                  </a:p>
                </p:txBody>
              </p:sp>
            </p:grpSp>
            <p:sp>
              <p:nvSpPr>
                <p:cNvPr id="24" name="Rectangle 23">
                  <a:extLst>
                    <a:ext uri="{FF2B5EF4-FFF2-40B4-BE49-F238E27FC236}">
                      <a16:creationId xmlns:a16="http://schemas.microsoft.com/office/drawing/2014/main" xmlns="" id="{E5ACAF8C-C72A-4789-842B-A5396174E4E7}"/>
                    </a:ext>
                  </a:extLst>
                </p:cNvPr>
                <p:cNvSpPr/>
                <p:nvPr/>
              </p:nvSpPr>
              <p:spPr>
                <a:xfrm>
                  <a:off x="2518470" y="5009698"/>
                  <a:ext cx="504056" cy="45719"/>
                </a:xfrm>
                <a:prstGeom prst="rect">
                  <a:avLst/>
                </a:prstGeom>
                <a:solidFill>
                  <a:schemeClr val="tx1">
                    <a:lumMod val="75000"/>
                    <a:lumOff val="25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2700"/>
                </a:p>
              </p:txBody>
            </p:sp>
          </p:grpSp>
        </p:grpSp>
        <p:grpSp>
          <p:nvGrpSpPr>
            <p:cNvPr id="13" name="Group 9">
              <a:extLst>
                <a:ext uri="{FF2B5EF4-FFF2-40B4-BE49-F238E27FC236}">
                  <a16:creationId xmlns:a16="http://schemas.microsoft.com/office/drawing/2014/main" xmlns="" id="{A5B8E710-24C3-4CAC-BA8F-D32680D2351E}"/>
                </a:ext>
              </a:extLst>
            </p:cNvPr>
            <p:cNvGrpSpPr/>
            <p:nvPr/>
          </p:nvGrpSpPr>
          <p:grpSpPr>
            <a:xfrm>
              <a:off x="4346521" y="4706362"/>
              <a:ext cx="981407" cy="1214570"/>
              <a:chOff x="-1940789" y="4697306"/>
              <a:chExt cx="981407" cy="1214570"/>
            </a:xfrm>
          </p:grpSpPr>
          <p:sp>
            <p:nvSpPr>
              <p:cNvPr id="17" name="Rectangle 16">
                <a:extLst>
                  <a:ext uri="{FF2B5EF4-FFF2-40B4-BE49-F238E27FC236}">
                    <a16:creationId xmlns:a16="http://schemas.microsoft.com/office/drawing/2014/main" xmlns="" id="{EC4E760C-F2F6-4446-872B-A6375858807D}"/>
                  </a:ext>
                </a:extLst>
              </p:cNvPr>
              <p:cNvSpPr/>
              <p:nvPr/>
            </p:nvSpPr>
            <p:spPr>
              <a:xfrm>
                <a:off x="-1881566" y="4758350"/>
                <a:ext cx="866582" cy="112494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nvGrpSpPr>
              <p:cNvPr id="18" name="Group 17">
                <a:extLst>
                  <a:ext uri="{FF2B5EF4-FFF2-40B4-BE49-F238E27FC236}">
                    <a16:creationId xmlns:a16="http://schemas.microsoft.com/office/drawing/2014/main" xmlns="" id="{D42E5662-6310-4BB4-A47F-FAC5372C4ABA}"/>
                  </a:ext>
                </a:extLst>
              </p:cNvPr>
              <p:cNvGrpSpPr/>
              <p:nvPr/>
            </p:nvGrpSpPr>
            <p:grpSpPr>
              <a:xfrm>
                <a:off x="-1940789" y="4697306"/>
                <a:ext cx="981407" cy="1214570"/>
                <a:chOff x="7452320" y="1988840"/>
                <a:chExt cx="1512168" cy="2088232"/>
              </a:xfrm>
            </p:grpSpPr>
            <p:sp>
              <p:nvSpPr>
                <p:cNvPr id="19" name="Rounded Rectangle 1">
                  <a:extLst>
                    <a:ext uri="{FF2B5EF4-FFF2-40B4-BE49-F238E27FC236}">
                      <a16:creationId xmlns:a16="http://schemas.microsoft.com/office/drawing/2014/main" xmlns="" id="{7C2CD549-F4EB-4621-ABCA-C321C5DFD6B1}"/>
                    </a:ext>
                  </a:extLst>
                </p:cNvPr>
                <p:cNvSpPr/>
                <p:nvPr/>
              </p:nvSpPr>
              <p:spPr>
                <a:xfrm>
                  <a:off x="7452320" y="1988840"/>
                  <a:ext cx="1512168" cy="2088232"/>
                </a:xfrm>
                <a:custGeom>
                  <a:avLst/>
                  <a:gdLst/>
                  <a:ahLst/>
                  <a:cxnLst/>
                  <a:rect l="l" t="t" r="r" b="b"/>
                  <a:pathLst>
                    <a:path w="1512168" h="2088232">
                      <a:moveTo>
                        <a:pt x="167516" y="181585"/>
                      </a:moveTo>
                      <a:lnTo>
                        <a:pt x="167516" y="1906647"/>
                      </a:lnTo>
                      <a:lnTo>
                        <a:pt x="1344652" y="1906647"/>
                      </a:lnTo>
                      <a:lnTo>
                        <a:pt x="1344652" y="181585"/>
                      </a:lnTo>
                      <a:close/>
                      <a:moveTo>
                        <a:pt x="90110" y="0"/>
                      </a:moveTo>
                      <a:lnTo>
                        <a:pt x="1422058" y="0"/>
                      </a:lnTo>
                      <a:cubicBezTo>
                        <a:pt x="1471824" y="0"/>
                        <a:pt x="1512168" y="40344"/>
                        <a:pt x="1512168" y="90110"/>
                      </a:cubicBezTo>
                      <a:lnTo>
                        <a:pt x="1512168" y="1998122"/>
                      </a:lnTo>
                      <a:cubicBezTo>
                        <a:pt x="1512168" y="2047888"/>
                        <a:pt x="1471824" y="2088232"/>
                        <a:pt x="1422058" y="2088232"/>
                      </a:cubicBezTo>
                      <a:lnTo>
                        <a:pt x="90110" y="2088232"/>
                      </a:lnTo>
                      <a:cubicBezTo>
                        <a:pt x="40344" y="2088232"/>
                        <a:pt x="0" y="2047888"/>
                        <a:pt x="0" y="1998122"/>
                      </a:cubicBezTo>
                      <a:lnTo>
                        <a:pt x="0" y="90110"/>
                      </a:lnTo>
                      <a:cubicBezTo>
                        <a:pt x="0" y="40344"/>
                        <a:pt x="40344" y="0"/>
                        <a:pt x="9011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p>
              </p:txBody>
            </p:sp>
            <p:sp>
              <p:nvSpPr>
                <p:cNvPr id="20" name="Oval 19">
                  <a:extLst>
                    <a:ext uri="{FF2B5EF4-FFF2-40B4-BE49-F238E27FC236}">
                      <a16:creationId xmlns:a16="http://schemas.microsoft.com/office/drawing/2014/main" xmlns="" id="{E33D80C6-ED12-4A7F-B9D7-F43E98715C73}"/>
                    </a:ext>
                  </a:extLst>
                </p:cNvPr>
                <p:cNvSpPr/>
                <p:nvPr/>
              </p:nvSpPr>
              <p:spPr>
                <a:xfrm>
                  <a:off x="8160965" y="3933056"/>
                  <a:ext cx="94878" cy="94878"/>
                </a:xfrm>
                <a:prstGeom prst="ellips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p>
              </p:txBody>
            </p:sp>
          </p:grpSp>
        </p:grpSp>
        <p:grpSp>
          <p:nvGrpSpPr>
            <p:cNvPr id="22" name="Group 10">
              <a:extLst>
                <a:ext uri="{FF2B5EF4-FFF2-40B4-BE49-F238E27FC236}">
                  <a16:creationId xmlns:a16="http://schemas.microsoft.com/office/drawing/2014/main" xmlns="" id="{D976E215-6E7C-4D14-B39D-E3FB7FD7168A}"/>
                </a:ext>
              </a:extLst>
            </p:cNvPr>
            <p:cNvGrpSpPr/>
            <p:nvPr/>
          </p:nvGrpSpPr>
          <p:grpSpPr>
            <a:xfrm>
              <a:off x="5056500" y="5206313"/>
              <a:ext cx="427203" cy="711251"/>
              <a:chOff x="-684584" y="5278238"/>
              <a:chExt cx="427203" cy="711251"/>
            </a:xfrm>
          </p:grpSpPr>
          <p:sp>
            <p:nvSpPr>
              <p:cNvPr id="12" name="Rectangle 11">
                <a:extLst>
                  <a:ext uri="{FF2B5EF4-FFF2-40B4-BE49-F238E27FC236}">
                    <a16:creationId xmlns:a16="http://schemas.microsoft.com/office/drawing/2014/main" xmlns="" id="{03704405-2F8B-4D8C-B59D-A56AFE9302D7}"/>
                  </a:ext>
                </a:extLst>
              </p:cNvPr>
              <p:cNvSpPr/>
              <p:nvPr/>
            </p:nvSpPr>
            <p:spPr>
              <a:xfrm>
                <a:off x="-648007" y="5329968"/>
                <a:ext cx="360040" cy="59105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nvGrpSpPr>
              <p:cNvPr id="23" name="Group 12">
                <a:extLst>
                  <a:ext uri="{FF2B5EF4-FFF2-40B4-BE49-F238E27FC236}">
                    <a16:creationId xmlns:a16="http://schemas.microsoft.com/office/drawing/2014/main" xmlns="" id="{2696EE58-8645-4556-BEB0-98A8829F7858}"/>
                  </a:ext>
                </a:extLst>
              </p:cNvPr>
              <p:cNvGrpSpPr/>
              <p:nvPr/>
            </p:nvGrpSpPr>
            <p:grpSpPr>
              <a:xfrm>
                <a:off x="-684584" y="5278238"/>
                <a:ext cx="427203" cy="711251"/>
                <a:chOff x="701317" y="1844824"/>
                <a:chExt cx="2371375" cy="3948112"/>
              </a:xfrm>
            </p:grpSpPr>
            <p:sp>
              <p:nvSpPr>
                <p:cNvPr id="14" name="Freeform 6">
                  <a:extLst>
                    <a:ext uri="{FF2B5EF4-FFF2-40B4-BE49-F238E27FC236}">
                      <a16:creationId xmlns:a16="http://schemas.microsoft.com/office/drawing/2014/main" xmlns="" id="{FFF0C791-1946-4B6D-9275-68BE6D49BB91}"/>
                    </a:ext>
                  </a:extLst>
                </p:cNvPr>
                <p:cNvSpPr>
                  <a:spLocks noEditPoints="1"/>
                </p:cNvSpPr>
                <p:nvPr/>
              </p:nvSpPr>
              <p:spPr bwMode="auto">
                <a:xfrm>
                  <a:off x="701317" y="1844824"/>
                  <a:ext cx="2371375" cy="3948112"/>
                </a:xfrm>
                <a:custGeom>
                  <a:avLst/>
                  <a:gdLst>
                    <a:gd name="T0" fmla="*/ 530 w 566"/>
                    <a:gd name="T1" fmla="*/ 0 h 1053"/>
                    <a:gd name="T2" fmla="*/ 36 w 566"/>
                    <a:gd name="T3" fmla="*/ 0 h 1053"/>
                    <a:gd name="T4" fmla="*/ 0 w 566"/>
                    <a:gd name="T5" fmla="*/ 36 h 1053"/>
                    <a:gd name="T6" fmla="*/ 0 w 566"/>
                    <a:gd name="T7" fmla="*/ 1017 h 1053"/>
                    <a:gd name="T8" fmla="*/ 36 w 566"/>
                    <a:gd name="T9" fmla="*/ 1053 h 1053"/>
                    <a:gd name="T10" fmla="*/ 530 w 566"/>
                    <a:gd name="T11" fmla="*/ 1053 h 1053"/>
                    <a:gd name="T12" fmla="*/ 566 w 566"/>
                    <a:gd name="T13" fmla="*/ 1017 h 1053"/>
                    <a:gd name="T14" fmla="*/ 566 w 566"/>
                    <a:gd name="T15" fmla="*/ 36 h 1053"/>
                    <a:gd name="T16" fmla="*/ 530 w 566"/>
                    <a:gd name="T17" fmla="*/ 0 h 1053"/>
                    <a:gd name="T18" fmla="*/ 520 w 566"/>
                    <a:gd name="T19" fmla="*/ 911 h 1053"/>
                    <a:gd name="T20" fmla="*/ 48 w 566"/>
                    <a:gd name="T21" fmla="*/ 911 h 1053"/>
                    <a:gd name="T22" fmla="*/ 48 w 566"/>
                    <a:gd name="T23" fmla="*/ 108 h 1053"/>
                    <a:gd name="T24" fmla="*/ 520 w 566"/>
                    <a:gd name="T25" fmla="*/ 108 h 1053"/>
                    <a:gd name="T26" fmla="*/ 520 w 566"/>
                    <a:gd name="T27" fmla="*/ 911 h 10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66" h="1053">
                      <a:moveTo>
                        <a:pt x="530" y="0"/>
                      </a:moveTo>
                      <a:cubicBezTo>
                        <a:pt x="36" y="0"/>
                        <a:pt x="36" y="0"/>
                        <a:pt x="36" y="0"/>
                      </a:cubicBezTo>
                      <a:cubicBezTo>
                        <a:pt x="16" y="0"/>
                        <a:pt x="0" y="16"/>
                        <a:pt x="0" y="36"/>
                      </a:cubicBezTo>
                      <a:cubicBezTo>
                        <a:pt x="0" y="1017"/>
                        <a:pt x="0" y="1017"/>
                        <a:pt x="0" y="1017"/>
                      </a:cubicBezTo>
                      <a:cubicBezTo>
                        <a:pt x="0" y="1037"/>
                        <a:pt x="16" y="1053"/>
                        <a:pt x="36" y="1053"/>
                      </a:cubicBezTo>
                      <a:cubicBezTo>
                        <a:pt x="530" y="1053"/>
                        <a:pt x="530" y="1053"/>
                        <a:pt x="530" y="1053"/>
                      </a:cubicBezTo>
                      <a:cubicBezTo>
                        <a:pt x="550" y="1053"/>
                        <a:pt x="566" y="1037"/>
                        <a:pt x="566" y="1017"/>
                      </a:cubicBezTo>
                      <a:cubicBezTo>
                        <a:pt x="566" y="36"/>
                        <a:pt x="566" y="36"/>
                        <a:pt x="566" y="36"/>
                      </a:cubicBezTo>
                      <a:cubicBezTo>
                        <a:pt x="566" y="16"/>
                        <a:pt x="550" y="0"/>
                        <a:pt x="530" y="0"/>
                      </a:cubicBezTo>
                      <a:close/>
                      <a:moveTo>
                        <a:pt x="520" y="911"/>
                      </a:moveTo>
                      <a:cubicBezTo>
                        <a:pt x="48" y="911"/>
                        <a:pt x="48" y="911"/>
                        <a:pt x="48" y="911"/>
                      </a:cubicBezTo>
                      <a:cubicBezTo>
                        <a:pt x="48" y="108"/>
                        <a:pt x="48" y="108"/>
                        <a:pt x="48" y="108"/>
                      </a:cubicBezTo>
                      <a:cubicBezTo>
                        <a:pt x="520" y="108"/>
                        <a:pt x="520" y="108"/>
                        <a:pt x="520" y="108"/>
                      </a:cubicBezTo>
                      <a:lnTo>
                        <a:pt x="520" y="911"/>
                      </a:lnTo>
                      <a:close/>
                    </a:path>
                  </a:pathLst>
                </a:custGeom>
                <a:solidFill>
                  <a:schemeClr val="tx1"/>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700"/>
                </a:p>
              </p:txBody>
            </p:sp>
            <p:sp>
              <p:nvSpPr>
                <p:cNvPr id="15" name="Rounded Rectangle 60">
                  <a:extLst>
                    <a:ext uri="{FF2B5EF4-FFF2-40B4-BE49-F238E27FC236}">
                      <a16:creationId xmlns:a16="http://schemas.microsoft.com/office/drawing/2014/main" xmlns="" id="{E453ED4E-035E-4924-B16A-CDFDC69D7042}"/>
                    </a:ext>
                  </a:extLst>
                </p:cNvPr>
                <p:cNvSpPr/>
                <p:nvPr/>
              </p:nvSpPr>
              <p:spPr>
                <a:xfrm>
                  <a:off x="1707005" y="2042848"/>
                  <a:ext cx="360000" cy="36000"/>
                </a:xfrm>
                <a:prstGeom prst="roundRect">
                  <a:avLst>
                    <a:gd name="adj" fmla="val 50000"/>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p>
              </p:txBody>
            </p:sp>
            <p:sp>
              <p:nvSpPr>
                <p:cNvPr id="16" name="Oval 15">
                  <a:extLst>
                    <a:ext uri="{FF2B5EF4-FFF2-40B4-BE49-F238E27FC236}">
                      <a16:creationId xmlns:a16="http://schemas.microsoft.com/office/drawing/2014/main" xmlns="" id="{C74A02C0-F041-4C96-B837-448BF062E8EB}"/>
                    </a:ext>
                  </a:extLst>
                </p:cNvPr>
                <p:cNvSpPr/>
                <p:nvPr/>
              </p:nvSpPr>
              <p:spPr>
                <a:xfrm>
                  <a:off x="1715855" y="5362110"/>
                  <a:ext cx="342299" cy="342299"/>
                </a:xfrm>
                <a:prstGeom prst="ellipse">
                  <a:avLst/>
                </a:prstGeom>
                <a:noFill/>
                <a:ln w="12700">
                  <a:solidFill>
                    <a:schemeClr val="tx1">
                      <a:lumMod val="50000"/>
                      <a:lumOff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p>
              </p:txBody>
            </p:sp>
          </p:grpSp>
        </p:grpSp>
      </p:grpSp>
      <p:grpSp>
        <p:nvGrpSpPr>
          <p:cNvPr id="28" name="그룹 27">
            <a:extLst>
              <a:ext uri="{FF2B5EF4-FFF2-40B4-BE49-F238E27FC236}">
                <a16:creationId xmlns:a16="http://schemas.microsoft.com/office/drawing/2014/main" xmlns="" id="{0F0BEE4B-224C-4865-BA56-63DD3F81DEEA}"/>
              </a:ext>
            </a:extLst>
          </p:cNvPr>
          <p:cNvGrpSpPr/>
          <p:nvPr/>
        </p:nvGrpSpPr>
        <p:grpSpPr>
          <a:xfrm>
            <a:off x="3621786" y="1806373"/>
            <a:ext cx="848818" cy="2707164"/>
            <a:chOff x="4829047" y="1806373"/>
            <a:chExt cx="1131757" cy="2707164"/>
          </a:xfrm>
        </p:grpSpPr>
        <p:cxnSp>
          <p:nvCxnSpPr>
            <p:cNvPr id="30" name="Elbow Connector 50">
              <a:extLst>
                <a:ext uri="{FF2B5EF4-FFF2-40B4-BE49-F238E27FC236}">
                  <a16:creationId xmlns:a16="http://schemas.microsoft.com/office/drawing/2014/main" xmlns="" id="{3443B610-47ED-41B9-9449-54DB47DDE15C}"/>
                </a:ext>
              </a:extLst>
            </p:cNvPr>
            <p:cNvCxnSpPr>
              <a:cxnSpLocks/>
            </p:cNvCxnSpPr>
            <p:nvPr/>
          </p:nvCxnSpPr>
          <p:spPr>
            <a:xfrm rot="16200000" flipV="1">
              <a:off x="4068193" y="2620926"/>
              <a:ext cx="2707163" cy="1078058"/>
            </a:xfrm>
            <a:prstGeom prst="bentConnector3">
              <a:avLst>
                <a:gd name="adj1" fmla="val 99962"/>
              </a:avLst>
            </a:prstGeom>
            <a:ln w="50800">
              <a:solidFill>
                <a:schemeClr val="tx1">
                  <a:lumMod val="75000"/>
                  <a:lumOff val="25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31" name="Elbow Connector 51">
              <a:extLst>
                <a:ext uri="{FF2B5EF4-FFF2-40B4-BE49-F238E27FC236}">
                  <a16:creationId xmlns:a16="http://schemas.microsoft.com/office/drawing/2014/main" xmlns="" id="{2881CEE5-7680-4B86-8A8D-9C16C5BE6649}"/>
                </a:ext>
              </a:extLst>
            </p:cNvPr>
            <p:cNvCxnSpPr>
              <a:cxnSpLocks/>
            </p:cNvCxnSpPr>
            <p:nvPr/>
          </p:nvCxnSpPr>
          <p:spPr>
            <a:xfrm rot="16200000" flipV="1">
              <a:off x="4404557" y="3260679"/>
              <a:ext cx="1677348" cy="828368"/>
            </a:xfrm>
            <a:prstGeom prst="bentConnector3">
              <a:avLst>
                <a:gd name="adj1" fmla="val 99972"/>
              </a:avLst>
            </a:prstGeom>
            <a:ln w="50800">
              <a:solidFill>
                <a:schemeClr val="tx1">
                  <a:lumMod val="75000"/>
                  <a:lumOff val="25000"/>
                </a:schemeClr>
              </a:solidFill>
              <a:headEnd type="oval"/>
              <a:tailEnd type="oval"/>
            </a:ln>
          </p:spPr>
          <p:style>
            <a:lnRef idx="1">
              <a:schemeClr val="accent1"/>
            </a:lnRef>
            <a:fillRef idx="0">
              <a:schemeClr val="accent1"/>
            </a:fillRef>
            <a:effectRef idx="0">
              <a:schemeClr val="accent1"/>
            </a:effectRef>
            <a:fontRef idx="minor">
              <a:schemeClr val="tx1"/>
            </a:fontRef>
          </p:style>
        </p:cxnSp>
      </p:grpSp>
      <p:sp>
        <p:nvSpPr>
          <p:cNvPr id="51" name="50 - Ορθογώνιο"/>
          <p:cNvSpPr/>
          <p:nvPr/>
        </p:nvSpPr>
        <p:spPr>
          <a:xfrm>
            <a:off x="0" y="0"/>
            <a:ext cx="1142976" cy="685800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52" name="Picture 8" descr="Monitor lcd png 1 » PNG Image"/>
          <p:cNvPicPr>
            <a:picLocks noChangeAspect="1" noChangeArrowheads="1"/>
          </p:cNvPicPr>
          <p:nvPr/>
        </p:nvPicPr>
        <p:blipFill>
          <a:blip r:embed="rId3"/>
          <a:srcRect/>
          <a:stretch>
            <a:fillRect/>
          </a:stretch>
        </p:blipFill>
        <p:spPr bwMode="auto">
          <a:xfrm>
            <a:off x="0" y="1000108"/>
            <a:ext cx="1095356" cy="1095356"/>
          </a:xfrm>
          <a:prstGeom prst="rect">
            <a:avLst/>
          </a:prstGeom>
          <a:noFill/>
        </p:spPr>
      </p:pic>
      <p:sp>
        <p:nvSpPr>
          <p:cNvPr id="53" name="Freeform: Shape 48">
            <a:extLst>
              <a:ext uri="{FF2B5EF4-FFF2-40B4-BE49-F238E27FC236}">
                <a16:creationId xmlns="" xmlns:a16="http://schemas.microsoft.com/office/drawing/2014/main" id="{6B37BB72-CDFC-4E57-A92B-F7876BDD29AF}"/>
              </a:ext>
            </a:extLst>
          </p:cNvPr>
          <p:cNvSpPr/>
          <p:nvPr/>
        </p:nvSpPr>
        <p:spPr>
          <a:xfrm rot="5796497">
            <a:off x="-1435043" y="3573543"/>
            <a:ext cx="3718643" cy="571536"/>
          </a:xfrm>
          <a:custGeom>
            <a:avLst/>
            <a:gdLst>
              <a:gd name="connsiteX0" fmla="*/ 6429118 w 8066757"/>
              <a:gd name="connsiteY0" fmla="*/ 0 h 1492361"/>
              <a:gd name="connsiteX1" fmla="*/ 6436506 w 8066757"/>
              <a:gd name="connsiteY1" fmla="*/ 0 h 1492361"/>
              <a:gd name="connsiteX2" fmla="*/ 6746799 w 8066757"/>
              <a:gd name="connsiteY2" fmla="*/ 187930 h 1492361"/>
              <a:gd name="connsiteX3" fmla="*/ 6862235 w 8066757"/>
              <a:gd name="connsiteY3" fmla="*/ 556403 h 1492361"/>
              <a:gd name="connsiteX4" fmla="*/ 7031696 w 8066757"/>
              <a:gd name="connsiteY4" fmla="*/ 899942 h 1492361"/>
              <a:gd name="connsiteX5" fmla="*/ 8039686 w 8066757"/>
              <a:gd name="connsiteY5" fmla="*/ 376323 h 1492361"/>
              <a:gd name="connsiteX6" fmla="*/ 8062311 w 8066757"/>
              <a:gd name="connsiteY6" fmla="*/ 376784 h 1492361"/>
              <a:gd name="connsiteX7" fmla="*/ 8061849 w 8066757"/>
              <a:gd name="connsiteY7" fmla="*/ 399410 h 1492361"/>
              <a:gd name="connsiteX8" fmla="*/ 7701227 w 8066757"/>
              <a:gd name="connsiteY8" fmla="*/ 692157 h 1492361"/>
              <a:gd name="connsiteX9" fmla="*/ 7025693 w 8066757"/>
              <a:gd name="connsiteY9" fmla="*/ 931340 h 1492361"/>
              <a:gd name="connsiteX10" fmla="*/ 6830375 w 8066757"/>
              <a:gd name="connsiteY10" fmla="*/ 562406 h 1492361"/>
              <a:gd name="connsiteX11" fmla="*/ 6436044 w 8066757"/>
              <a:gd name="connsiteY11" fmla="*/ 31860 h 1492361"/>
              <a:gd name="connsiteX12" fmla="*/ 6429118 w 8066757"/>
              <a:gd name="connsiteY12" fmla="*/ 31860 h 1492361"/>
              <a:gd name="connsiteX13" fmla="*/ 5531023 w 8066757"/>
              <a:gd name="connsiteY13" fmla="*/ 615507 h 1492361"/>
              <a:gd name="connsiteX14" fmla="*/ 5402196 w 8066757"/>
              <a:gd name="connsiteY14" fmla="*/ 747566 h 1492361"/>
              <a:gd name="connsiteX15" fmla="*/ 5233659 w 8066757"/>
              <a:gd name="connsiteY15" fmla="*/ 924877 h 1492361"/>
              <a:gd name="connsiteX16" fmla="*/ 4491172 w 8066757"/>
              <a:gd name="connsiteY16" fmla="*/ 1492361 h 1492361"/>
              <a:gd name="connsiteX17" fmla="*/ 4450538 w 8066757"/>
              <a:gd name="connsiteY17" fmla="*/ 1488205 h 1492361"/>
              <a:gd name="connsiteX18" fmla="*/ 4212278 w 8066757"/>
              <a:gd name="connsiteY18" fmla="*/ 1137279 h 1492361"/>
              <a:gd name="connsiteX19" fmla="*/ 3986946 w 8066757"/>
              <a:gd name="connsiteY19" fmla="*/ 732328 h 1492361"/>
              <a:gd name="connsiteX20" fmla="*/ 3125329 w 8066757"/>
              <a:gd name="connsiteY20" fmla="*/ 736022 h 1492361"/>
              <a:gd name="connsiteX21" fmla="*/ 2179674 w 8066757"/>
              <a:gd name="connsiteY21" fmla="*/ 964586 h 1492361"/>
              <a:gd name="connsiteX22" fmla="*/ 2167669 w 8066757"/>
              <a:gd name="connsiteY22" fmla="*/ 967818 h 1492361"/>
              <a:gd name="connsiteX23" fmla="*/ 2162920 w 8066757"/>
              <a:gd name="connsiteY23" fmla="*/ 967219 h 1492361"/>
              <a:gd name="connsiteX24" fmla="*/ 1937103 w 8066757"/>
              <a:gd name="connsiteY24" fmla="*/ 1017532 h 1492361"/>
              <a:gd name="connsiteX25" fmla="*/ 1131288 w 8066757"/>
              <a:gd name="connsiteY25" fmla="*/ 1091470 h 1492361"/>
              <a:gd name="connsiteX26" fmla="*/ 824583 w 8066757"/>
              <a:gd name="connsiteY26" fmla="*/ 1080040 h 1492361"/>
              <a:gd name="connsiteX27" fmla="*/ 32698 w 8066757"/>
              <a:gd name="connsiteY27" fmla="*/ 856486 h 1492361"/>
              <a:gd name="connsiteX28" fmla="*/ 0 w 8066757"/>
              <a:gd name="connsiteY28" fmla="*/ 826785 h 1492361"/>
              <a:gd name="connsiteX29" fmla="*/ 826488 w 8066757"/>
              <a:gd name="connsiteY29" fmla="*/ 1051465 h 1492361"/>
              <a:gd name="connsiteX30" fmla="*/ 1856393 w 8066757"/>
              <a:gd name="connsiteY30" fmla="*/ 1002843 h 1492361"/>
              <a:gd name="connsiteX31" fmla="*/ 2155932 w 8066757"/>
              <a:gd name="connsiteY31" fmla="*/ 939216 h 1492361"/>
              <a:gd name="connsiteX32" fmla="*/ 2158895 w 8066757"/>
              <a:gd name="connsiteY32" fmla="*/ 936882 h 1492361"/>
              <a:gd name="connsiteX33" fmla="*/ 2170900 w 8066757"/>
              <a:gd name="connsiteY33" fmla="*/ 933649 h 1492361"/>
              <a:gd name="connsiteX34" fmla="*/ 3119788 w 8066757"/>
              <a:gd name="connsiteY34" fmla="*/ 704624 h 1492361"/>
              <a:gd name="connsiteX35" fmla="*/ 4005416 w 8066757"/>
              <a:gd name="connsiteY35" fmla="*/ 706009 h 1492361"/>
              <a:gd name="connsiteX36" fmla="*/ 4243215 w 8066757"/>
              <a:gd name="connsiteY36" fmla="*/ 1128044 h 1492361"/>
              <a:gd name="connsiteX37" fmla="*/ 4457003 w 8066757"/>
              <a:gd name="connsiteY37" fmla="*/ 1456807 h 1492361"/>
              <a:gd name="connsiteX38" fmla="*/ 4821782 w 8066757"/>
              <a:gd name="connsiteY38" fmla="*/ 1291964 h 1492361"/>
              <a:gd name="connsiteX39" fmla="*/ 5210110 w 8066757"/>
              <a:gd name="connsiteY39" fmla="*/ 903636 h 1492361"/>
              <a:gd name="connsiteX40" fmla="*/ 5380032 w 8066757"/>
              <a:gd name="connsiteY40" fmla="*/ 724940 h 1492361"/>
              <a:gd name="connsiteX41" fmla="*/ 5507935 w 8066757"/>
              <a:gd name="connsiteY41" fmla="*/ 593804 h 1492361"/>
              <a:gd name="connsiteX42" fmla="*/ 6429118 w 8066757"/>
              <a:gd name="connsiteY42" fmla="*/ 0 h 1492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8066757" h="1492361">
                <a:moveTo>
                  <a:pt x="6429118" y="0"/>
                </a:moveTo>
                <a:cubicBezTo>
                  <a:pt x="6431426" y="0"/>
                  <a:pt x="6434197" y="0"/>
                  <a:pt x="6436506" y="0"/>
                </a:cubicBezTo>
                <a:cubicBezTo>
                  <a:pt x="6575030" y="1847"/>
                  <a:pt x="6676152" y="63259"/>
                  <a:pt x="6746799" y="187930"/>
                </a:cubicBezTo>
                <a:cubicBezTo>
                  <a:pt x="6806826" y="294132"/>
                  <a:pt x="6836377" y="433579"/>
                  <a:pt x="6862235" y="556403"/>
                </a:cubicBezTo>
                <a:cubicBezTo>
                  <a:pt x="6899175" y="731405"/>
                  <a:pt x="6931035" y="882396"/>
                  <a:pt x="7031696" y="899942"/>
                </a:cubicBezTo>
                <a:cubicBezTo>
                  <a:pt x="7425565" y="970127"/>
                  <a:pt x="8033683" y="382325"/>
                  <a:pt x="8039686" y="376323"/>
                </a:cubicBezTo>
                <a:cubicBezTo>
                  <a:pt x="8046151" y="370320"/>
                  <a:pt x="8056309" y="370320"/>
                  <a:pt x="8062311" y="376784"/>
                </a:cubicBezTo>
                <a:cubicBezTo>
                  <a:pt x="8068314" y="383249"/>
                  <a:pt x="8068314" y="393407"/>
                  <a:pt x="8061849" y="399410"/>
                </a:cubicBezTo>
                <a:cubicBezTo>
                  <a:pt x="8060465" y="400795"/>
                  <a:pt x="7904857" y="552248"/>
                  <a:pt x="7701227" y="692157"/>
                </a:cubicBezTo>
                <a:cubicBezTo>
                  <a:pt x="7426026" y="881934"/>
                  <a:pt x="7198848" y="962278"/>
                  <a:pt x="7025693" y="931340"/>
                </a:cubicBezTo>
                <a:cubicBezTo>
                  <a:pt x="6903330" y="909638"/>
                  <a:pt x="6869623" y="748489"/>
                  <a:pt x="6830375" y="562406"/>
                </a:cubicBezTo>
                <a:cubicBezTo>
                  <a:pt x="6778198" y="315372"/>
                  <a:pt x="6719556" y="35555"/>
                  <a:pt x="6436044" y="31860"/>
                </a:cubicBezTo>
                <a:cubicBezTo>
                  <a:pt x="6433735" y="31860"/>
                  <a:pt x="6431426" y="31860"/>
                  <a:pt x="6429118" y="31860"/>
                </a:cubicBezTo>
                <a:cubicBezTo>
                  <a:pt x="6085579" y="31860"/>
                  <a:pt x="5752199" y="382787"/>
                  <a:pt x="5531023" y="615507"/>
                </a:cubicBezTo>
                <a:cubicBezTo>
                  <a:pt x="5482078" y="667222"/>
                  <a:pt x="5439597" y="711550"/>
                  <a:pt x="5402196" y="747566"/>
                </a:cubicBezTo>
                <a:cubicBezTo>
                  <a:pt x="5356021" y="791432"/>
                  <a:pt x="5299226" y="853306"/>
                  <a:pt x="5233659" y="924877"/>
                </a:cubicBezTo>
                <a:cubicBezTo>
                  <a:pt x="5012021" y="1167293"/>
                  <a:pt x="4712809" y="1492361"/>
                  <a:pt x="4491172" y="1492361"/>
                </a:cubicBezTo>
                <a:cubicBezTo>
                  <a:pt x="4477319" y="1492361"/>
                  <a:pt x="4463467" y="1490976"/>
                  <a:pt x="4450538" y="1488205"/>
                </a:cubicBezTo>
                <a:cubicBezTo>
                  <a:pt x="4313861" y="1460501"/>
                  <a:pt x="4264455" y="1303507"/>
                  <a:pt x="4212278" y="1137279"/>
                </a:cubicBezTo>
                <a:cubicBezTo>
                  <a:pt x="4162871" y="980286"/>
                  <a:pt x="4112079" y="817751"/>
                  <a:pt x="3986946" y="732328"/>
                </a:cubicBezTo>
                <a:cubicBezTo>
                  <a:pt x="3867815" y="651061"/>
                  <a:pt x="3577839" y="652446"/>
                  <a:pt x="3125329" y="736022"/>
                </a:cubicBezTo>
                <a:cubicBezTo>
                  <a:pt x="2755470" y="804823"/>
                  <a:pt x="2366681" y="912871"/>
                  <a:pt x="2179674" y="964586"/>
                </a:cubicBezTo>
                <a:lnTo>
                  <a:pt x="2167669" y="967818"/>
                </a:lnTo>
                <a:lnTo>
                  <a:pt x="2162920" y="967219"/>
                </a:lnTo>
                <a:lnTo>
                  <a:pt x="1937103" y="1017532"/>
                </a:lnTo>
                <a:cubicBezTo>
                  <a:pt x="1679214" y="1065753"/>
                  <a:pt x="1399893" y="1091470"/>
                  <a:pt x="1131288" y="1091470"/>
                </a:cubicBezTo>
                <a:cubicBezTo>
                  <a:pt x="1026513" y="1091470"/>
                  <a:pt x="923643" y="1087660"/>
                  <a:pt x="824583" y="1080040"/>
                </a:cubicBezTo>
                <a:cubicBezTo>
                  <a:pt x="460966" y="1051465"/>
                  <a:pt x="188432" y="973598"/>
                  <a:pt x="32698" y="856486"/>
                </a:cubicBezTo>
                <a:lnTo>
                  <a:pt x="0" y="826785"/>
                </a:lnTo>
                <a:cubicBezTo>
                  <a:pt x="251503" y="1005647"/>
                  <a:pt x="542995" y="1021892"/>
                  <a:pt x="826488" y="1051465"/>
                </a:cubicBezTo>
                <a:cubicBezTo>
                  <a:pt x="1154386" y="1077183"/>
                  <a:pt x="1520860" y="1058966"/>
                  <a:pt x="1856393" y="1002843"/>
                </a:cubicBezTo>
                <a:lnTo>
                  <a:pt x="2155932" y="939216"/>
                </a:lnTo>
                <a:lnTo>
                  <a:pt x="2158895" y="936882"/>
                </a:lnTo>
                <a:lnTo>
                  <a:pt x="2170900" y="933649"/>
                </a:lnTo>
                <a:cubicBezTo>
                  <a:pt x="2358370" y="881473"/>
                  <a:pt x="2748082" y="773424"/>
                  <a:pt x="3119788" y="704624"/>
                </a:cubicBezTo>
                <a:cubicBezTo>
                  <a:pt x="3581072" y="619201"/>
                  <a:pt x="3878897" y="620124"/>
                  <a:pt x="4005416" y="706009"/>
                </a:cubicBezTo>
                <a:cubicBezTo>
                  <a:pt x="4139784" y="797434"/>
                  <a:pt x="4194732" y="972898"/>
                  <a:pt x="4243215" y="1128044"/>
                </a:cubicBezTo>
                <a:cubicBezTo>
                  <a:pt x="4294468" y="1291964"/>
                  <a:pt x="4338796" y="1433258"/>
                  <a:pt x="4457003" y="1456807"/>
                </a:cubicBezTo>
                <a:cubicBezTo>
                  <a:pt x="4547505" y="1474815"/>
                  <a:pt x="4666635" y="1421253"/>
                  <a:pt x="4821782" y="1291964"/>
                </a:cubicBezTo>
                <a:cubicBezTo>
                  <a:pt x="4957073" y="1179297"/>
                  <a:pt x="5097444" y="1026460"/>
                  <a:pt x="5210110" y="903636"/>
                </a:cubicBezTo>
                <a:cubicBezTo>
                  <a:pt x="5276140" y="832065"/>
                  <a:pt x="5332934" y="769730"/>
                  <a:pt x="5380032" y="724940"/>
                </a:cubicBezTo>
                <a:cubicBezTo>
                  <a:pt x="5416971" y="689848"/>
                  <a:pt x="5458991" y="645520"/>
                  <a:pt x="5507935" y="593804"/>
                </a:cubicBezTo>
                <a:cubicBezTo>
                  <a:pt x="5732806" y="356930"/>
                  <a:pt x="6071727" y="0"/>
                  <a:pt x="6429118" y="0"/>
                </a:cubicBezTo>
                <a:close/>
              </a:path>
            </a:pathLst>
          </a:custGeom>
          <a:solidFill>
            <a:schemeClr val="accent5"/>
          </a:solidFill>
          <a:ln w="7072" cap="flat">
            <a:noFill/>
            <a:prstDash val="solid"/>
            <a:miter/>
          </a:ln>
        </p:spPr>
        <p:txBody>
          <a:bodyPr wrap="square" rtlCol="0" anchor="ctr">
            <a:noAutofit/>
          </a:bodyPr>
          <a:lstStyle/>
          <a:p>
            <a:endParaRPr lang="en-US" dirty="0"/>
          </a:p>
        </p:txBody>
      </p:sp>
      <p:pic>
        <p:nvPicPr>
          <p:cNvPr id="54" name="Picture 2" descr="Mouse icon - Transparent PNG &amp; SVG vector file"/>
          <p:cNvPicPr>
            <a:picLocks noChangeAspect="1" noChangeArrowheads="1"/>
          </p:cNvPicPr>
          <p:nvPr/>
        </p:nvPicPr>
        <p:blipFill>
          <a:blip r:embed="rId4" cstate="print"/>
          <a:srcRect/>
          <a:stretch>
            <a:fillRect/>
          </a:stretch>
        </p:blipFill>
        <p:spPr bwMode="auto">
          <a:xfrm>
            <a:off x="142844" y="5500702"/>
            <a:ext cx="857224" cy="857224"/>
          </a:xfrm>
          <a:prstGeom prst="rect">
            <a:avLst/>
          </a:prstGeom>
          <a:noFill/>
        </p:spPr>
      </p:pic>
      <p:sp>
        <p:nvSpPr>
          <p:cNvPr id="56" name="Τίτλος 1"/>
          <p:cNvSpPr txBox="1">
            <a:spLocks/>
          </p:cNvSpPr>
          <p:nvPr/>
        </p:nvSpPr>
        <p:spPr>
          <a:xfrm>
            <a:off x="1285852" y="428604"/>
            <a:ext cx="7199240" cy="765652"/>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l-GR" sz="3600" b="1" i="0" u="none" strike="noStrike" kern="1200" cap="none" spc="0" normalizeH="0" baseline="0" noProof="0" dirty="0" smtClean="0">
                <a:ln>
                  <a:noFill/>
                </a:ln>
                <a:solidFill>
                  <a:schemeClr val="tx1"/>
                </a:solidFill>
                <a:effectLst/>
                <a:uLnTx/>
                <a:uFillTx/>
                <a:latin typeface="+mj-lt"/>
                <a:ea typeface="+mj-ea"/>
                <a:cs typeface="+mj-cs"/>
              </a:rPr>
              <a:t>Δημιουργία βίντεο</a:t>
            </a:r>
            <a:endParaRPr kumimoji="0" lang="el-GR" sz="3600" b="1" i="0" u="none" strike="noStrike" kern="1200" cap="none" spc="0" normalizeH="0" baseline="0" noProof="0" dirty="0">
              <a:ln>
                <a:noFill/>
              </a:ln>
              <a:solidFill>
                <a:schemeClr val="tx1"/>
              </a:solidFill>
              <a:effectLst/>
              <a:uLnTx/>
              <a:uFillTx/>
              <a:latin typeface="+mj-lt"/>
              <a:ea typeface="+mj-ea"/>
              <a:cs typeface="+mj-cs"/>
            </a:endParaRPr>
          </a:p>
        </p:txBody>
      </p:sp>
      <p:pic>
        <p:nvPicPr>
          <p:cNvPr id="57" name="Picture 4" descr="File:Animaker logo.png - Wikimedia Commons"/>
          <p:cNvPicPr>
            <a:picLocks noChangeAspect="1" noChangeArrowheads="1"/>
          </p:cNvPicPr>
          <p:nvPr/>
        </p:nvPicPr>
        <p:blipFill>
          <a:blip r:embed="rId5"/>
          <a:srcRect/>
          <a:stretch>
            <a:fillRect/>
          </a:stretch>
        </p:blipFill>
        <p:spPr bwMode="auto">
          <a:xfrm>
            <a:off x="5429256" y="1285860"/>
            <a:ext cx="2500330" cy="937624"/>
          </a:xfrm>
          <a:prstGeom prst="rect">
            <a:avLst/>
          </a:prstGeom>
          <a:noFill/>
        </p:spPr>
      </p:pic>
      <p:pic>
        <p:nvPicPr>
          <p:cNvPr id="58" name="Picture 8" descr="Brand promotion with video marketing"/>
          <p:cNvPicPr>
            <a:picLocks noChangeAspect="1" noChangeArrowheads="1"/>
          </p:cNvPicPr>
          <p:nvPr/>
        </p:nvPicPr>
        <p:blipFill>
          <a:blip r:embed="rId6" cstate="print"/>
          <a:srcRect/>
          <a:stretch>
            <a:fillRect/>
          </a:stretch>
        </p:blipFill>
        <p:spPr bwMode="auto">
          <a:xfrm>
            <a:off x="2714612" y="1357298"/>
            <a:ext cx="1000132" cy="967715"/>
          </a:xfrm>
          <a:prstGeom prst="rect">
            <a:avLst/>
          </a:prstGeom>
          <a:noFill/>
        </p:spPr>
      </p:pic>
      <p:pic>
        <p:nvPicPr>
          <p:cNvPr id="59" name="Picture 10" descr="Best YouTube Movie Maker Alternatives (2020) - SaaSHub"/>
          <p:cNvPicPr>
            <a:picLocks noChangeAspect="1" noChangeArrowheads="1"/>
          </p:cNvPicPr>
          <p:nvPr/>
        </p:nvPicPr>
        <p:blipFill>
          <a:blip r:embed="rId7"/>
          <a:srcRect/>
          <a:stretch>
            <a:fillRect/>
          </a:stretch>
        </p:blipFill>
        <p:spPr bwMode="auto">
          <a:xfrm>
            <a:off x="2857488" y="2643182"/>
            <a:ext cx="614354" cy="614354"/>
          </a:xfrm>
          <a:prstGeom prst="rect">
            <a:avLst/>
          </a:prstGeom>
          <a:noFill/>
        </p:spPr>
      </p:pic>
      <p:pic>
        <p:nvPicPr>
          <p:cNvPr id="60" name="59 - Εικόνα" descr="renderforest-removebg-preview.png"/>
          <p:cNvPicPr>
            <a:picLocks noChangeAspect="1"/>
          </p:cNvPicPr>
          <p:nvPr/>
        </p:nvPicPr>
        <p:blipFill>
          <a:blip r:embed="rId8"/>
          <a:stretch>
            <a:fillRect/>
          </a:stretch>
        </p:blipFill>
        <p:spPr>
          <a:xfrm>
            <a:off x="5572132" y="2571744"/>
            <a:ext cx="2057578" cy="541067"/>
          </a:xfrm>
          <a:prstGeom prst="rect">
            <a:avLst/>
          </a:prstGeom>
        </p:spPr>
      </p:pic>
      <p:pic>
        <p:nvPicPr>
          <p:cNvPr id="228354" name="Picture 2" descr="Video Play Tube 1.1.1 Download Android APK | Aptoide"/>
          <p:cNvPicPr>
            <a:picLocks noChangeAspect="1" noChangeArrowheads="1"/>
          </p:cNvPicPr>
          <p:nvPr/>
        </p:nvPicPr>
        <p:blipFill>
          <a:blip r:embed="rId9" cstate="print"/>
          <a:srcRect/>
          <a:stretch>
            <a:fillRect/>
          </a:stretch>
        </p:blipFill>
        <p:spPr bwMode="auto">
          <a:xfrm>
            <a:off x="4143372" y="5072074"/>
            <a:ext cx="642942" cy="642942"/>
          </a:xfrm>
          <a:prstGeom prst="rect">
            <a:avLst/>
          </a:prstGeom>
          <a:noFill/>
        </p:spPr>
      </p:pic>
      <p:cxnSp>
        <p:nvCxnSpPr>
          <p:cNvPr id="62" name="61 - Ευθεία γραμμή σύνδεσης"/>
          <p:cNvCxnSpPr/>
          <p:nvPr/>
        </p:nvCxnSpPr>
        <p:spPr>
          <a:xfrm>
            <a:off x="2214546" y="1142984"/>
            <a:ext cx="5429288"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401886799"/>
      </p:ext>
    </p:extLst>
  </p:cSld>
  <p:clrMapOvr>
    <a:masterClrMapping/>
  </p:clrMapOvr>
  <p:transition>
    <p:wipe dir="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22" descr="Beige Background - PowerPoint Backgrounds for Free PowerPoint Templates"/>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32" name="31 - Ορθογώνιο"/>
          <p:cNvSpPr/>
          <p:nvPr/>
        </p:nvSpPr>
        <p:spPr>
          <a:xfrm>
            <a:off x="0" y="0"/>
            <a:ext cx="1142976" cy="685800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33" name="Picture 8" descr="Monitor lcd png 1 » PNG Image"/>
          <p:cNvPicPr>
            <a:picLocks noChangeAspect="1" noChangeArrowheads="1"/>
          </p:cNvPicPr>
          <p:nvPr/>
        </p:nvPicPr>
        <p:blipFill>
          <a:blip r:embed="rId3"/>
          <a:srcRect/>
          <a:stretch>
            <a:fillRect/>
          </a:stretch>
        </p:blipFill>
        <p:spPr bwMode="auto">
          <a:xfrm>
            <a:off x="0" y="1000108"/>
            <a:ext cx="1095356" cy="1095356"/>
          </a:xfrm>
          <a:prstGeom prst="rect">
            <a:avLst/>
          </a:prstGeom>
          <a:noFill/>
        </p:spPr>
      </p:pic>
      <p:sp>
        <p:nvSpPr>
          <p:cNvPr id="34" name="Freeform: Shape 48">
            <a:extLst>
              <a:ext uri="{FF2B5EF4-FFF2-40B4-BE49-F238E27FC236}">
                <a16:creationId xmlns="" xmlns:a16="http://schemas.microsoft.com/office/drawing/2014/main" id="{6B37BB72-CDFC-4E57-A92B-F7876BDD29AF}"/>
              </a:ext>
            </a:extLst>
          </p:cNvPr>
          <p:cNvSpPr/>
          <p:nvPr/>
        </p:nvSpPr>
        <p:spPr>
          <a:xfrm rot="5796497">
            <a:off x="-1435043" y="3573543"/>
            <a:ext cx="3718643" cy="571536"/>
          </a:xfrm>
          <a:custGeom>
            <a:avLst/>
            <a:gdLst>
              <a:gd name="connsiteX0" fmla="*/ 6429118 w 8066757"/>
              <a:gd name="connsiteY0" fmla="*/ 0 h 1492361"/>
              <a:gd name="connsiteX1" fmla="*/ 6436506 w 8066757"/>
              <a:gd name="connsiteY1" fmla="*/ 0 h 1492361"/>
              <a:gd name="connsiteX2" fmla="*/ 6746799 w 8066757"/>
              <a:gd name="connsiteY2" fmla="*/ 187930 h 1492361"/>
              <a:gd name="connsiteX3" fmla="*/ 6862235 w 8066757"/>
              <a:gd name="connsiteY3" fmla="*/ 556403 h 1492361"/>
              <a:gd name="connsiteX4" fmla="*/ 7031696 w 8066757"/>
              <a:gd name="connsiteY4" fmla="*/ 899942 h 1492361"/>
              <a:gd name="connsiteX5" fmla="*/ 8039686 w 8066757"/>
              <a:gd name="connsiteY5" fmla="*/ 376323 h 1492361"/>
              <a:gd name="connsiteX6" fmla="*/ 8062311 w 8066757"/>
              <a:gd name="connsiteY6" fmla="*/ 376784 h 1492361"/>
              <a:gd name="connsiteX7" fmla="*/ 8061849 w 8066757"/>
              <a:gd name="connsiteY7" fmla="*/ 399410 h 1492361"/>
              <a:gd name="connsiteX8" fmla="*/ 7701227 w 8066757"/>
              <a:gd name="connsiteY8" fmla="*/ 692157 h 1492361"/>
              <a:gd name="connsiteX9" fmla="*/ 7025693 w 8066757"/>
              <a:gd name="connsiteY9" fmla="*/ 931340 h 1492361"/>
              <a:gd name="connsiteX10" fmla="*/ 6830375 w 8066757"/>
              <a:gd name="connsiteY10" fmla="*/ 562406 h 1492361"/>
              <a:gd name="connsiteX11" fmla="*/ 6436044 w 8066757"/>
              <a:gd name="connsiteY11" fmla="*/ 31860 h 1492361"/>
              <a:gd name="connsiteX12" fmla="*/ 6429118 w 8066757"/>
              <a:gd name="connsiteY12" fmla="*/ 31860 h 1492361"/>
              <a:gd name="connsiteX13" fmla="*/ 5531023 w 8066757"/>
              <a:gd name="connsiteY13" fmla="*/ 615507 h 1492361"/>
              <a:gd name="connsiteX14" fmla="*/ 5402196 w 8066757"/>
              <a:gd name="connsiteY14" fmla="*/ 747566 h 1492361"/>
              <a:gd name="connsiteX15" fmla="*/ 5233659 w 8066757"/>
              <a:gd name="connsiteY15" fmla="*/ 924877 h 1492361"/>
              <a:gd name="connsiteX16" fmla="*/ 4491172 w 8066757"/>
              <a:gd name="connsiteY16" fmla="*/ 1492361 h 1492361"/>
              <a:gd name="connsiteX17" fmla="*/ 4450538 w 8066757"/>
              <a:gd name="connsiteY17" fmla="*/ 1488205 h 1492361"/>
              <a:gd name="connsiteX18" fmla="*/ 4212278 w 8066757"/>
              <a:gd name="connsiteY18" fmla="*/ 1137279 h 1492361"/>
              <a:gd name="connsiteX19" fmla="*/ 3986946 w 8066757"/>
              <a:gd name="connsiteY19" fmla="*/ 732328 h 1492361"/>
              <a:gd name="connsiteX20" fmla="*/ 3125329 w 8066757"/>
              <a:gd name="connsiteY20" fmla="*/ 736022 h 1492361"/>
              <a:gd name="connsiteX21" fmla="*/ 2179674 w 8066757"/>
              <a:gd name="connsiteY21" fmla="*/ 964586 h 1492361"/>
              <a:gd name="connsiteX22" fmla="*/ 2167669 w 8066757"/>
              <a:gd name="connsiteY22" fmla="*/ 967818 h 1492361"/>
              <a:gd name="connsiteX23" fmla="*/ 2162920 w 8066757"/>
              <a:gd name="connsiteY23" fmla="*/ 967219 h 1492361"/>
              <a:gd name="connsiteX24" fmla="*/ 1937103 w 8066757"/>
              <a:gd name="connsiteY24" fmla="*/ 1017532 h 1492361"/>
              <a:gd name="connsiteX25" fmla="*/ 1131288 w 8066757"/>
              <a:gd name="connsiteY25" fmla="*/ 1091470 h 1492361"/>
              <a:gd name="connsiteX26" fmla="*/ 824583 w 8066757"/>
              <a:gd name="connsiteY26" fmla="*/ 1080040 h 1492361"/>
              <a:gd name="connsiteX27" fmla="*/ 32698 w 8066757"/>
              <a:gd name="connsiteY27" fmla="*/ 856486 h 1492361"/>
              <a:gd name="connsiteX28" fmla="*/ 0 w 8066757"/>
              <a:gd name="connsiteY28" fmla="*/ 826785 h 1492361"/>
              <a:gd name="connsiteX29" fmla="*/ 826488 w 8066757"/>
              <a:gd name="connsiteY29" fmla="*/ 1051465 h 1492361"/>
              <a:gd name="connsiteX30" fmla="*/ 1856393 w 8066757"/>
              <a:gd name="connsiteY30" fmla="*/ 1002843 h 1492361"/>
              <a:gd name="connsiteX31" fmla="*/ 2155932 w 8066757"/>
              <a:gd name="connsiteY31" fmla="*/ 939216 h 1492361"/>
              <a:gd name="connsiteX32" fmla="*/ 2158895 w 8066757"/>
              <a:gd name="connsiteY32" fmla="*/ 936882 h 1492361"/>
              <a:gd name="connsiteX33" fmla="*/ 2170900 w 8066757"/>
              <a:gd name="connsiteY33" fmla="*/ 933649 h 1492361"/>
              <a:gd name="connsiteX34" fmla="*/ 3119788 w 8066757"/>
              <a:gd name="connsiteY34" fmla="*/ 704624 h 1492361"/>
              <a:gd name="connsiteX35" fmla="*/ 4005416 w 8066757"/>
              <a:gd name="connsiteY35" fmla="*/ 706009 h 1492361"/>
              <a:gd name="connsiteX36" fmla="*/ 4243215 w 8066757"/>
              <a:gd name="connsiteY36" fmla="*/ 1128044 h 1492361"/>
              <a:gd name="connsiteX37" fmla="*/ 4457003 w 8066757"/>
              <a:gd name="connsiteY37" fmla="*/ 1456807 h 1492361"/>
              <a:gd name="connsiteX38" fmla="*/ 4821782 w 8066757"/>
              <a:gd name="connsiteY38" fmla="*/ 1291964 h 1492361"/>
              <a:gd name="connsiteX39" fmla="*/ 5210110 w 8066757"/>
              <a:gd name="connsiteY39" fmla="*/ 903636 h 1492361"/>
              <a:gd name="connsiteX40" fmla="*/ 5380032 w 8066757"/>
              <a:gd name="connsiteY40" fmla="*/ 724940 h 1492361"/>
              <a:gd name="connsiteX41" fmla="*/ 5507935 w 8066757"/>
              <a:gd name="connsiteY41" fmla="*/ 593804 h 1492361"/>
              <a:gd name="connsiteX42" fmla="*/ 6429118 w 8066757"/>
              <a:gd name="connsiteY42" fmla="*/ 0 h 1492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8066757" h="1492361">
                <a:moveTo>
                  <a:pt x="6429118" y="0"/>
                </a:moveTo>
                <a:cubicBezTo>
                  <a:pt x="6431426" y="0"/>
                  <a:pt x="6434197" y="0"/>
                  <a:pt x="6436506" y="0"/>
                </a:cubicBezTo>
                <a:cubicBezTo>
                  <a:pt x="6575030" y="1847"/>
                  <a:pt x="6676152" y="63259"/>
                  <a:pt x="6746799" y="187930"/>
                </a:cubicBezTo>
                <a:cubicBezTo>
                  <a:pt x="6806826" y="294132"/>
                  <a:pt x="6836377" y="433579"/>
                  <a:pt x="6862235" y="556403"/>
                </a:cubicBezTo>
                <a:cubicBezTo>
                  <a:pt x="6899175" y="731405"/>
                  <a:pt x="6931035" y="882396"/>
                  <a:pt x="7031696" y="899942"/>
                </a:cubicBezTo>
                <a:cubicBezTo>
                  <a:pt x="7425565" y="970127"/>
                  <a:pt x="8033683" y="382325"/>
                  <a:pt x="8039686" y="376323"/>
                </a:cubicBezTo>
                <a:cubicBezTo>
                  <a:pt x="8046151" y="370320"/>
                  <a:pt x="8056309" y="370320"/>
                  <a:pt x="8062311" y="376784"/>
                </a:cubicBezTo>
                <a:cubicBezTo>
                  <a:pt x="8068314" y="383249"/>
                  <a:pt x="8068314" y="393407"/>
                  <a:pt x="8061849" y="399410"/>
                </a:cubicBezTo>
                <a:cubicBezTo>
                  <a:pt x="8060465" y="400795"/>
                  <a:pt x="7904857" y="552248"/>
                  <a:pt x="7701227" y="692157"/>
                </a:cubicBezTo>
                <a:cubicBezTo>
                  <a:pt x="7426026" y="881934"/>
                  <a:pt x="7198848" y="962278"/>
                  <a:pt x="7025693" y="931340"/>
                </a:cubicBezTo>
                <a:cubicBezTo>
                  <a:pt x="6903330" y="909638"/>
                  <a:pt x="6869623" y="748489"/>
                  <a:pt x="6830375" y="562406"/>
                </a:cubicBezTo>
                <a:cubicBezTo>
                  <a:pt x="6778198" y="315372"/>
                  <a:pt x="6719556" y="35555"/>
                  <a:pt x="6436044" y="31860"/>
                </a:cubicBezTo>
                <a:cubicBezTo>
                  <a:pt x="6433735" y="31860"/>
                  <a:pt x="6431426" y="31860"/>
                  <a:pt x="6429118" y="31860"/>
                </a:cubicBezTo>
                <a:cubicBezTo>
                  <a:pt x="6085579" y="31860"/>
                  <a:pt x="5752199" y="382787"/>
                  <a:pt x="5531023" y="615507"/>
                </a:cubicBezTo>
                <a:cubicBezTo>
                  <a:pt x="5482078" y="667222"/>
                  <a:pt x="5439597" y="711550"/>
                  <a:pt x="5402196" y="747566"/>
                </a:cubicBezTo>
                <a:cubicBezTo>
                  <a:pt x="5356021" y="791432"/>
                  <a:pt x="5299226" y="853306"/>
                  <a:pt x="5233659" y="924877"/>
                </a:cubicBezTo>
                <a:cubicBezTo>
                  <a:pt x="5012021" y="1167293"/>
                  <a:pt x="4712809" y="1492361"/>
                  <a:pt x="4491172" y="1492361"/>
                </a:cubicBezTo>
                <a:cubicBezTo>
                  <a:pt x="4477319" y="1492361"/>
                  <a:pt x="4463467" y="1490976"/>
                  <a:pt x="4450538" y="1488205"/>
                </a:cubicBezTo>
                <a:cubicBezTo>
                  <a:pt x="4313861" y="1460501"/>
                  <a:pt x="4264455" y="1303507"/>
                  <a:pt x="4212278" y="1137279"/>
                </a:cubicBezTo>
                <a:cubicBezTo>
                  <a:pt x="4162871" y="980286"/>
                  <a:pt x="4112079" y="817751"/>
                  <a:pt x="3986946" y="732328"/>
                </a:cubicBezTo>
                <a:cubicBezTo>
                  <a:pt x="3867815" y="651061"/>
                  <a:pt x="3577839" y="652446"/>
                  <a:pt x="3125329" y="736022"/>
                </a:cubicBezTo>
                <a:cubicBezTo>
                  <a:pt x="2755470" y="804823"/>
                  <a:pt x="2366681" y="912871"/>
                  <a:pt x="2179674" y="964586"/>
                </a:cubicBezTo>
                <a:lnTo>
                  <a:pt x="2167669" y="967818"/>
                </a:lnTo>
                <a:lnTo>
                  <a:pt x="2162920" y="967219"/>
                </a:lnTo>
                <a:lnTo>
                  <a:pt x="1937103" y="1017532"/>
                </a:lnTo>
                <a:cubicBezTo>
                  <a:pt x="1679214" y="1065753"/>
                  <a:pt x="1399893" y="1091470"/>
                  <a:pt x="1131288" y="1091470"/>
                </a:cubicBezTo>
                <a:cubicBezTo>
                  <a:pt x="1026513" y="1091470"/>
                  <a:pt x="923643" y="1087660"/>
                  <a:pt x="824583" y="1080040"/>
                </a:cubicBezTo>
                <a:cubicBezTo>
                  <a:pt x="460966" y="1051465"/>
                  <a:pt x="188432" y="973598"/>
                  <a:pt x="32698" y="856486"/>
                </a:cubicBezTo>
                <a:lnTo>
                  <a:pt x="0" y="826785"/>
                </a:lnTo>
                <a:cubicBezTo>
                  <a:pt x="251503" y="1005647"/>
                  <a:pt x="542995" y="1021892"/>
                  <a:pt x="826488" y="1051465"/>
                </a:cubicBezTo>
                <a:cubicBezTo>
                  <a:pt x="1154386" y="1077183"/>
                  <a:pt x="1520860" y="1058966"/>
                  <a:pt x="1856393" y="1002843"/>
                </a:cubicBezTo>
                <a:lnTo>
                  <a:pt x="2155932" y="939216"/>
                </a:lnTo>
                <a:lnTo>
                  <a:pt x="2158895" y="936882"/>
                </a:lnTo>
                <a:lnTo>
                  <a:pt x="2170900" y="933649"/>
                </a:lnTo>
                <a:cubicBezTo>
                  <a:pt x="2358370" y="881473"/>
                  <a:pt x="2748082" y="773424"/>
                  <a:pt x="3119788" y="704624"/>
                </a:cubicBezTo>
                <a:cubicBezTo>
                  <a:pt x="3581072" y="619201"/>
                  <a:pt x="3878897" y="620124"/>
                  <a:pt x="4005416" y="706009"/>
                </a:cubicBezTo>
                <a:cubicBezTo>
                  <a:pt x="4139784" y="797434"/>
                  <a:pt x="4194732" y="972898"/>
                  <a:pt x="4243215" y="1128044"/>
                </a:cubicBezTo>
                <a:cubicBezTo>
                  <a:pt x="4294468" y="1291964"/>
                  <a:pt x="4338796" y="1433258"/>
                  <a:pt x="4457003" y="1456807"/>
                </a:cubicBezTo>
                <a:cubicBezTo>
                  <a:pt x="4547505" y="1474815"/>
                  <a:pt x="4666635" y="1421253"/>
                  <a:pt x="4821782" y="1291964"/>
                </a:cubicBezTo>
                <a:cubicBezTo>
                  <a:pt x="4957073" y="1179297"/>
                  <a:pt x="5097444" y="1026460"/>
                  <a:pt x="5210110" y="903636"/>
                </a:cubicBezTo>
                <a:cubicBezTo>
                  <a:pt x="5276140" y="832065"/>
                  <a:pt x="5332934" y="769730"/>
                  <a:pt x="5380032" y="724940"/>
                </a:cubicBezTo>
                <a:cubicBezTo>
                  <a:pt x="5416971" y="689848"/>
                  <a:pt x="5458991" y="645520"/>
                  <a:pt x="5507935" y="593804"/>
                </a:cubicBezTo>
                <a:cubicBezTo>
                  <a:pt x="5732806" y="356930"/>
                  <a:pt x="6071727" y="0"/>
                  <a:pt x="6429118" y="0"/>
                </a:cubicBezTo>
                <a:close/>
              </a:path>
            </a:pathLst>
          </a:custGeom>
          <a:solidFill>
            <a:schemeClr val="accent5"/>
          </a:solidFill>
          <a:ln w="7072" cap="flat">
            <a:noFill/>
            <a:prstDash val="solid"/>
            <a:miter/>
          </a:ln>
        </p:spPr>
        <p:txBody>
          <a:bodyPr wrap="square" rtlCol="0" anchor="ctr">
            <a:noAutofit/>
          </a:bodyPr>
          <a:lstStyle/>
          <a:p>
            <a:endParaRPr lang="en-US" dirty="0"/>
          </a:p>
        </p:txBody>
      </p:sp>
      <p:pic>
        <p:nvPicPr>
          <p:cNvPr id="35" name="Picture 2" descr="Mouse icon - Transparent PNG &amp; SVG vector file"/>
          <p:cNvPicPr>
            <a:picLocks noChangeAspect="1" noChangeArrowheads="1"/>
          </p:cNvPicPr>
          <p:nvPr/>
        </p:nvPicPr>
        <p:blipFill>
          <a:blip r:embed="rId4" cstate="print"/>
          <a:srcRect/>
          <a:stretch>
            <a:fillRect/>
          </a:stretch>
        </p:blipFill>
        <p:spPr bwMode="auto">
          <a:xfrm>
            <a:off x="142844" y="5500702"/>
            <a:ext cx="857224" cy="857224"/>
          </a:xfrm>
          <a:prstGeom prst="rect">
            <a:avLst/>
          </a:prstGeom>
          <a:noFill/>
        </p:spPr>
      </p:pic>
      <p:sp>
        <p:nvSpPr>
          <p:cNvPr id="36" name="Τίτλος 1"/>
          <p:cNvSpPr txBox="1">
            <a:spLocks/>
          </p:cNvSpPr>
          <p:nvPr/>
        </p:nvSpPr>
        <p:spPr>
          <a:xfrm>
            <a:off x="1500166" y="500042"/>
            <a:ext cx="7199240" cy="765652"/>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l-GR" sz="3600" b="1" dirty="0" smtClean="0">
                <a:latin typeface="+mj-lt"/>
                <a:ea typeface="+mj-ea"/>
                <a:cs typeface="+mj-cs"/>
              </a:rPr>
              <a:t>Διαδικτυακές εφαρμογές 1/3</a:t>
            </a:r>
            <a:endParaRPr kumimoji="0" lang="el-GR" sz="3600" b="1" i="0" u="none" strike="noStrike" kern="1200" cap="none" spc="0" normalizeH="0" baseline="0" noProof="0" dirty="0">
              <a:ln>
                <a:noFill/>
              </a:ln>
              <a:solidFill>
                <a:schemeClr val="tx1"/>
              </a:solidFill>
              <a:effectLst/>
              <a:uLnTx/>
              <a:uFillTx/>
              <a:latin typeface="+mj-lt"/>
              <a:ea typeface="+mj-ea"/>
              <a:cs typeface="+mj-cs"/>
            </a:endParaRPr>
          </a:p>
        </p:txBody>
      </p:sp>
      <p:cxnSp>
        <p:nvCxnSpPr>
          <p:cNvPr id="37" name="36 - Ευθεία γραμμή σύνδεσης"/>
          <p:cNvCxnSpPr/>
          <p:nvPr/>
        </p:nvCxnSpPr>
        <p:spPr>
          <a:xfrm>
            <a:off x="2214546" y="1214422"/>
            <a:ext cx="5643602" cy="1588"/>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40" name="39 - Διάγραμμα"/>
          <p:cNvGraphicFramePr/>
          <p:nvPr/>
        </p:nvGraphicFramePr>
        <p:xfrm>
          <a:off x="2714612" y="1643050"/>
          <a:ext cx="6096000" cy="40640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38" name="Picture 18" descr="Learn Vocabulary with Quizlet | Korean Language Amino"/>
          <p:cNvPicPr>
            <a:picLocks noChangeAspect="1" noChangeArrowheads="1"/>
          </p:cNvPicPr>
          <p:nvPr/>
        </p:nvPicPr>
        <p:blipFill>
          <a:blip r:embed="rId9"/>
          <a:srcRect/>
          <a:stretch>
            <a:fillRect/>
          </a:stretch>
        </p:blipFill>
        <p:spPr bwMode="auto">
          <a:xfrm>
            <a:off x="2857488" y="1785927"/>
            <a:ext cx="1143008" cy="714379"/>
          </a:xfrm>
          <a:prstGeom prst="rect">
            <a:avLst/>
          </a:prstGeom>
          <a:noFill/>
        </p:spPr>
      </p:pic>
      <p:pic>
        <p:nvPicPr>
          <p:cNvPr id="39" name="Picture 12" descr="LearningApps.org on Twitter: &quot;The template &quot;multiple choice quiz&quot; has been  completely redesigned and is now more user friendly:...  https://t.co/os0Mrce09m&quot;"/>
          <p:cNvPicPr>
            <a:picLocks noChangeAspect="1" noChangeArrowheads="1"/>
          </p:cNvPicPr>
          <p:nvPr/>
        </p:nvPicPr>
        <p:blipFill>
          <a:blip r:embed="rId10" cstate="print"/>
          <a:srcRect/>
          <a:stretch>
            <a:fillRect/>
          </a:stretch>
        </p:blipFill>
        <p:spPr bwMode="auto">
          <a:xfrm>
            <a:off x="2928926" y="2786058"/>
            <a:ext cx="1071570" cy="791742"/>
          </a:xfrm>
          <a:prstGeom prst="rect">
            <a:avLst/>
          </a:prstGeom>
          <a:noFill/>
        </p:spPr>
      </p:pic>
      <p:pic>
        <p:nvPicPr>
          <p:cNvPr id="42" name="Picture 16" descr="تطبيق quizizz Quiz - Quizizz"/>
          <p:cNvPicPr>
            <a:picLocks noChangeAspect="1" noChangeArrowheads="1"/>
          </p:cNvPicPr>
          <p:nvPr/>
        </p:nvPicPr>
        <p:blipFill>
          <a:blip r:embed="rId11"/>
          <a:srcRect/>
          <a:stretch>
            <a:fillRect/>
          </a:stretch>
        </p:blipFill>
        <p:spPr bwMode="auto">
          <a:xfrm>
            <a:off x="2857488" y="3824808"/>
            <a:ext cx="1143008" cy="747200"/>
          </a:xfrm>
          <a:prstGeom prst="rect">
            <a:avLst/>
          </a:prstGeom>
          <a:noFill/>
        </p:spPr>
      </p:pic>
      <p:pic>
        <p:nvPicPr>
          <p:cNvPr id="155650" name="Picture 2" descr="Educandy – Making learning sweeter!"/>
          <p:cNvPicPr>
            <a:picLocks noChangeAspect="1" noChangeArrowheads="1"/>
          </p:cNvPicPr>
          <p:nvPr/>
        </p:nvPicPr>
        <p:blipFill>
          <a:blip r:embed="rId12" cstate="print"/>
          <a:srcRect/>
          <a:stretch>
            <a:fillRect/>
          </a:stretch>
        </p:blipFill>
        <p:spPr bwMode="auto">
          <a:xfrm>
            <a:off x="2857488" y="4857760"/>
            <a:ext cx="1143008" cy="714380"/>
          </a:xfrm>
          <a:prstGeom prst="rect">
            <a:avLst/>
          </a:prstGeom>
          <a:noFill/>
        </p:spPr>
      </p:pic>
      <p:sp>
        <p:nvSpPr>
          <p:cNvPr id="18" name="Στρογγυλεμένο ορθογώνιο 4"/>
          <p:cNvSpPr/>
          <p:nvPr/>
        </p:nvSpPr>
        <p:spPr>
          <a:xfrm>
            <a:off x="4060812" y="5588001"/>
            <a:ext cx="4749800" cy="126999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l-GR" sz="2400" kern="1200" dirty="0" smtClean="0"/>
              <a:t>Κουίζ</a:t>
            </a:r>
            <a:endParaRPr lang="el-GR" sz="2400" kern="1200" dirty="0"/>
          </a:p>
        </p:txBody>
      </p:sp>
    </p:spTree>
    <p:extLst>
      <p:ext uri="{BB962C8B-B14F-4D97-AF65-F5344CB8AC3E}">
        <p14:creationId xmlns:p14="http://schemas.microsoft.com/office/powerpoint/2010/main" xmlns="" val="4169082968"/>
      </p:ext>
    </p:extLst>
  </p:cSld>
  <p:clrMapOvr>
    <a:masterClrMapping/>
  </p:clrMapOvr>
  <p:transition>
    <p:pull dir="d"/>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22" descr="Beige Background - PowerPoint Backgrounds for Free PowerPoint Templates"/>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32" name="31 - Ορθογώνιο"/>
          <p:cNvSpPr/>
          <p:nvPr/>
        </p:nvSpPr>
        <p:spPr>
          <a:xfrm>
            <a:off x="0" y="0"/>
            <a:ext cx="1142976" cy="685800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33" name="Picture 8" descr="Monitor lcd png 1 » PNG Image"/>
          <p:cNvPicPr>
            <a:picLocks noChangeAspect="1" noChangeArrowheads="1"/>
          </p:cNvPicPr>
          <p:nvPr/>
        </p:nvPicPr>
        <p:blipFill>
          <a:blip r:embed="rId3"/>
          <a:srcRect/>
          <a:stretch>
            <a:fillRect/>
          </a:stretch>
        </p:blipFill>
        <p:spPr bwMode="auto">
          <a:xfrm>
            <a:off x="0" y="1000108"/>
            <a:ext cx="1095356" cy="1095356"/>
          </a:xfrm>
          <a:prstGeom prst="rect">
            <a:avLst/>
          </a:prstGeom>
          <a:noFill/>
        </p:spPr>
      </p:pic>
      <p:sp>
        <p:nvSpPr>
          <p:cNvPr id="34" name="Freeform: Shape 48">
            <a:extLst>
              <a:ext uri="{FF2B5EF4-FFF2-40B4-BE49-F238E27FC236}">
                <a16:creationId xmlns="" xmlns:a16="http://schemas.microsoft.com/office/drawing/2014/main" id="{6B37BB72-CDFC-4E57-A92B-F7876BDD29AF}"/>
              </a:ext>
            </a:extLst>
          </p:cNvPr>
          <p:cNvSpPr/>
          <p:nvPr/>
        </p:nvSpPr>
        <p:spPr>
          <a:xfrm rot="5796497">
            <a:off x="-1435043" y="3573543"/>
            <a:ext cx="3718643" cy="571536"/>
          </a:xfrm>
          <a:custGeom>
            <a:avLst/>
            <a:gdLst>
              <a:gd name="connsiteX0" fmla="*/ 6429118 w 8066757"/>
              <a:gd name="connsiteY0" fmla="*/ 0 h 1492361"/>
              <a:gd name="connsiteX1" fmla="*/ 6436506 w 8066757"/>
              <a:gd name="connsiteY1" fmla="*/ 0 h 1492361"/>
              <a:gd name="connsiteX2" fmla="*/ 6746799 w 8066757"/>
              <a:gd name="connsiteY2" fmla="*/ 187930 h 1492361"/>
              <a:gd name="connsiteX3" fmla="*/ 6862235 w 8066757"/>
              <a:gd name="connsiteY3" fmla="*/ 556403 h 1492361"/>
              <a:gd name="connsiteX4" fmla="*/ 7031696 w 8066757"/>
              <a:gd name="connsiteY4" fmla="*/ 899942 h 1492361"/>
              <a:gd name="connsiteX5" fmla="*/ 8039686 w 8066757"/>
              <a:gd name="connsiteY5" fmla="*/ 376323 h 1492361"/>
              <a:gd name="connsiteX6" fmla="*/ 8062311 w 8066757"/>
              <a:gd name="connsiteY6" fmla="*/ 376784 h 1492361"/>
              <a:gd name="connsiteX7" fmla="*/ 8061849 w 8066757"/>
              <a:gd name="connsiteY7" fmla="*/ 399410 h 1492361"/>
              <a:gd name="connsiteX8" fmla="*/ 7701227 w 8066757"/>
              <a:gd name="connsiteY8" fmla="*/ 692157 h 1492361"/>
              <a:gd name="connsiteX9" fmla="*/ 7025693 w 8066757"/>
              <a:gd name="connsiteY9" fmla="*/ 931340 h 1492361"/>
              <a:gd name="connsiteX10" fmla="*/ 6830375 w 8066757"/>
              <a:gd name="connsiteY10" fmla="*/ 562406 h 1492361"/>
              <a:gd name="connsiteX11" fmla="*/ 6436044 w 8066757"/>
              <a:gd name="connsiteY11" fmla="*/ 31860 h 1492361"/>
              <a:gd name="connsiteX12" fmla="*/ 6429118 w 8066757"/>
              <a:gd name="connsiteY12" fmla="*/ 31860 h 1492361"/>
              <a:gd name="connsiteX13" fmla="*/ 5531023 w 8066757"/>
              <a:gd name="connsiteY13" fmla="*/ 615507 h 1492361"/>
              <a:gd name="connsiteX14" fmla="*/ 5402196 w 8066757"/>
              <a:gd name="connsiteY14" fmla="*/ 747566 h 1492361"/>
              <a:gd name="connsiteX15" fmla="*/ 5233659 w 8066757"/>
              <a:gd name="connsiteY15" fmla="*/ 924877 h 1492361"/>
              <a:gd name="connsiteX16" fmla="*/ 4491172 w 8066757"/>
              <a:gd name="connsiteY16" fmla="*/ 1492361 h 1492361"/>
              <a:gd name="connsiteX17" fmla="*/ 4450538 w 8066757"/>
              <a:gd name="connsiteY17" fmla="*/ 1488205 h 1492361"/>
              <a:gd name="connsiteX18" fmla="*/ 4212278 w 8066757"/>
              <a:gd name="connsiteY18" fmla="*/ 1137279 h 1492361"/>
              <a:gd name="connsiteX19" fmla="*/ 3986946 w 8066757"/>
              <a:gd name="connsiteY19" fmla="*/ 732328 h 1492361"/>
              <a:gd name="connsiteX20" fmla="*/ 3125329 w 8066757"/>
              <a:gd name="connsiteY20" fmla="*/ 736022 h 1492361"/>
              <a:gd name="connsiteX21" fmla="*/ 2179674 w 8066757"/>
              <a:gd name="connsiteY21" fmla="*/ 964586 h 1492361"/>
              <a:gd name="connsiteX22" fmla="*/ 2167669 w 8066757"/>
              <a:gd name="connsiteY22" fmla="*/ 967818 h 1492361"/>
              <a:gd name="connsiteX23" fmla="*/ 2162920 w 8066757"/>
              <a:gd name="connsiteY23" fmla="*/ 967219 h 1492361"/>
              <a:gd name="connsiteX24" fmla="*/ 1937103 w 8066757"/>
              <a:gd name="connsiteY24" fmla="*/ 1017532 h 1492361"/>
              <a:gd name="connsiteX25" fmla="*/ 1131288 w 8066757"/>
              <a:gd name="connsiteY25" fmla="*/ 1091470 h 1492361"/>
              <a:gd name="connsiteX26" fmla="*/ 824583 w 8066757"/>
              <a:gd name="connsiteY26" fmla="*/ 1080040 h 1492361"/>
              <a:gd name="connsiteX27" fmla="*/ 32698 w 8066757"/>
              <a:gd name="connsiteY27" fmla="*/ 856486 h 1492361"/>
              <a:gd name="connsiteX28" fmla="*/ 0 w 8066757"/>
              <a:gd name="connsiteY28" fmla="*/ 826785 h 1492361"/>
              <a:gd name="connsiteX29" fmla="*/ 826488 w 8066757"/>
              <a:gd name="connsiteY29" fmla="*/ 1051465 h 1492361"/>
              <a:gd name="connsiteX30" fmla="*/ 1856393 w 8066757"/>
              <a:gd name="connsiteY30" fmla="*/ 1002843 h 1492361"/>
              <a:gd name="connsiteX31" fmla="*/ 2155932 w 8066757"/>
              <a:gd name="connsiteY31" fmla="*/ 939216 h 1492361"/>
              <a:gd name="connsiteX32" fmla="*/ 2158895 w 8066757"/>
              <a:gd name="connsiteY32" fmla="*/ 936882 h 1492361"/>
              <a:gd name="connsiteX33" fmla="*/ 2170900 w 8066757"/>
              <a:gd name="connsiteY33" fmla="*/ 933649 h 1492361"/>
              <a:gd name="connsiteX34" fmla="*/ 3119788 w 8066757"/>
              <a:gd name="connsiteY34" fmla="*/ 704624 h 1492361"/>
              <a:gd name="connsiteX35" fmla="*/ 4005416 w 8066757"/>
              <a:gd name="connsiteY35" fmla="*/ 706009 h 1492361"/>
              <a:gd name="connsiteX36" fmla="*/ 4243215 w 8066757"/>
              <a:gd name="connsiteY36" fmla="*/ 1128044 h 1492361"/>
              <a:gd name="connsiteX37" fmla="*/ 4457003 w 8066757"/>
              <a:gd name="connsiteY37" fmla="*/ 1456807 h 1492361"/>
              <a:gd name="connsiteX38" fmla="*/ 4821782 w 8066757"/>
              <a:gd name="connsiteY38" fmla="*/ 1291964 h 1492361"/>
              <a:gd name="connsiteX39" fmla="*/ 5210110 w 8066757"/>
              <a:gd name="connsiteY39" fmla="*/ 903636 h 1492361"/>
              <a:gd name="connsiteX40" fmla="*/ 5380032 w 8066757"/>
              <a:gd name="connsiteY40" fmla="*/ 724940 h 1492361"/>
              <a:gd name="connsiteX41" fmla="*/ 5507935 w 8066757"/>
              <a:gd name="connsiteY41" fmla="*/ 593804 h 1492361"/>
              <a:gd name="connsiteX42" fmla="*/ 6429118 w 8066757"/>
              <a:gd name="connsiteY42" fmla="*/ 0 h 1492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8066757" h="1492361">
                <a:moveTo>
                  <a:pt x="6429118" y="0"/>
                </a:moveTo>
                <a:cubicBezTo>
                  <a:pt x="6431426" y="0"/>
                  <a:pt x="6434197" y="0"/>
                  <a:pt x="6436506" y="0"/>
                </a:cubicBezTo>
                <a:cubicBezTo>
                  <a:pt x="6575030" y="1847"/>
                  <a:pt x="6676152" y="63259"/>
                  <a:pt x="6746799" y="187930"/>
                </a:cubicBezTo>
                <a:cubicBezTo>
                  <a:pt x="6806826" y="294132"/>
                  <a:pt x="6836377" y="433579"/>
                  <a:pt x="6862235" y="556403"/>
                </a:cubicBezTo>
                <a:cubicBezTo>
                  <a:pt x="6899175" y="731405"/>
                  <a:pt x="6931035" y="882396"/>
                  <a:pt x="7031696" y="899942"/>
                </a:cubicBezTo>
                <a:cubicBezTo>
                  <a:pt x="7425565" y="970127"/>
                  <a:pt x="8033683" y="382325"/>
                  <a:pt x="8039686" y="376323"/>
                </a:cubicBezTo>
                <a:cubicBezTo>
                  <a:pt x="8046151" y="370320"/>
                  <a:pt x="8056309" y="370320"/>
                  <a:pt x="8062311" y="376784"/>
                </a:cubicBezTo>
                <a:cubicBezTo>
                  <a:pt x="8068314" y="383249"/>
                  <a:pt x="8068314" y="393407"/>
                  <a:pt x="8061849" y="399410"/>
                </a:cubicBezTo>
                <a:cubicBezTo>
                  <a:pt x="8060465" y="400795"/>
                  <a:pt x="7904857" y="552248"/>
                  <a:pt x="7701227" y="692157"/>
                </a:cubicBezTo>
                <a:cubicBezTo>
                  <a:pt x="7426026" y="881934"/>
                  <a:pt x="7198848" y="962278"/>
                  <a:pt x="7025693" y="931340"/>
                </a:cubicBezTo>
                <a:cubicBezTo>
                  <a:pt x="6903330" y="909638"/>
                  <a:pt x="6869623" y="748489"/>
                  <a:pt x="6830375" y="562406"/>
                </a:cubicBezTo>
                <a:cubicBezTo>
                  <a:pt x="6778198" y="315372"/>
                  <a:pt x="6719556" y="35555"/>
                  <a:pt x="6436044" y="31860"/>
                </a:cubicBezTo>
                <a:cubicBezTo>
                  <a:pt x="6433735" y="31860"/>
                  <a:pt x="6431426" y="31860"/>
                  <a:pt x="6429118" y="31860"/>
                </a:cubicBezTo>
                <a:cubicBezTo>
                  <a:pt x="6085579" y="31860"/>
                  <a:pt x="5752199" y="382787"/>
                  <a:pt x="5531023" y="615507"/>
                </a:cubicBezTo>
                <a:cubicBezTo>
                  <a:pt x="5482078" y="667222"/>
                  <a:pt x="5439597" y="711550"/>
                  <a:pt x="5402196" y="747566"/>
                </a:cubicBezTo>
                <a:cubicBezTo>
                  <a:pt x="5356021" y="791432"/>
                  <a:pt x="5299226" y="853306"/>
                  <a:pt x="5233659" y="924877"/>
                </a:cubicBezTo>
                <a:cubicBezTo>
                  <a:pt x="5012021" y="1167293"/>
                  <a:pt x="4712809" y="1492361"/>
                  <a:pt x="4491172" y="1492361"/>
                </a:cubicBezTo>
                <a:cubicBezTo>
                  <a:pt x="4477319" y="1492361"/>
                  <a:pt x="4463467" y="1490976"/>
                  <a:pt x="4450538" y="1488205"/>
                </a:cubicBezTo>
                <a:cubicBezTo>
                  <a:pt x="4313861" y="1460501"/>
                  <a:pt x="4264455" y="1303507"/>
                  <a:pt x="4212278" y="1137279"/>
                </a:cubicBezTo>
                <a:cubicBezTo>
                  <a:pt x="4162871" y="980286"/>
                  <a:pt x="4112079" y="817751"/>
                  <a:pt x="3986946" y="732328"/>
                </a:cubicBezTo>
                <a:cubicBezTo>
                  <a:pt x="3867815" y="651061"/>
                  <a:pt x="3577839" y="652446"/>
                  <a:pt x="3125329" y="736022"/>
                </a:cubicBezTo>
                <a:cubicBezTo>
                  <a:pt x="2755470" y="804823"/>
                  <a:pt x="2366681" y="912871"/>
                  <a:pt x="2179674" y="964586"/>
                </a:cubicBezTo>
                <a:lnTo>
                  <a:pt x="2167669" y="967818"/>
                </a:lnTo>
                <a:lnTo>
                  <a:pt x="2162920" y="967219"/>
                </a:lnTo>
                <a:lnTo>
                  <a:pt x="1937103" y="1017532"/>
                </a:lnTo>
                <a:cubicBezTo>
                  <a:pt x="1679214" y="1065753"/>
                  <a:pt x="1399893" y="1091470"/>
                  <a:pt x="1131288" y="1091470"/>
                </a:cubicBezTo>
                <a:cubicBezTo>
                  <a:pt x="1026513" y="1091470"/>
                  <a:pt x="923643" y="1087660"/>
                  <a:pt x="824583" y="1080040"/>
                </a:cubicBezTo>
                <a:cubicBezTo>
                  <a:pt x="460966" y="1051465"/>
                  <a:pt x="188432" y="973598"/>
                  <a:pt x="32698" y="856486"/>
                </a:cubicBezTo>
                <a:lnTo>
                  <a:pt x="0" y="826785"/>
                </a:lnTo>
                <a:cubicBezTo>
                  <a:pt x="251503" y="1005647"/>
                  <a:pt x="542995" y="1021892"/>
                  <a:pt x="826488" y="1051465"/>
                </a:cubicBezTo>
                <a:cubicBezTo>
                  <a:pt x="1154386" y="1077183"/>
                  <a:pt x="1520860" y="1058966"/>
                  <a:pt x="1856393" y="1002843"/>
                </a:cubicBezTo>
                <a:lnTo>
                  <a:pt x="2155932" y="939216"/>
                </a:lnTo>
                <a:lnTo>
                  <a:pt x="2158895" y="936882"/>
                </a:lnTo>
                <a:lnTo>
                  <a:pt x="2170900" y="933649"/>
                </a:lnTo>
                <a:cubicBezTo>
                  <a:pt x="2358370" y="881473"/>
                  <a:pt x="2748082" y="773424"/>
                  <a:pt x="3119788" y="704624"/>
                </a:cubicBezTo>
                <a:cubicBezTo>
                  <a:pt x="3581072" y="619201"/>
                  <a:pt x="3878897" y="620124"/>
                  <a:pt x="4005416" y="706009"/>
                </a:cubicBezTo>
                <a:cubicBezTo>
                  <a:pt x="4139784" y="797434"/>
                  <a:pt x="4194732" y="972898"/>
                  <a:pt x="4243215" y="1128044"/>
                </a:cubicBezTo>
                <a:cubicBezTo>
                  <a:pt x="4294468" y="1291964"/>
                  <a:pt x="4338796" y="1433258"/>
                  <a:pt x="4457003" y="1456807"/>
                </a:cubicBezTo>
                <a:cubicBezTo>
                  <a:pt x="4547505" y="1474815"/>
                  <a:pt x="4666635" y="1421253"/>
                  <a:pt x="4821782" y="1291964"/>
                </a:cubicBezTo>
                <a:cubicBezTo>
                  <a:pt x="4957073" y="1179297"/>
                  <a:pt x="5097444" y="1026460"/>
                  <a:pt x="5210110" y="903636"/>
                </a:cubicBezTo>
                <a:cubicBezTo>
                  <a:pt x="5276140" y="832065"/>
                  <a:pt x="5332934" y="769730"/>
                  <a:pt x="5380032" y="724940"/>
                </a:cubicBezTo>
                <a:cubicBezTo>
                  <a:pt x="5416971" y="689848"/>
                  <a:pt x="5458991" y="645520"/>
                  <a:pt x="5507935" y="593804"/>
                </a:cubicBezTo>
                <a:cubicBezTo>
                  <a:pt x="5732806" y="356930"/>
                  <a:pt x="6071727" y="0"/>
                  <a:pt x="6429118" y="0"/>
                </a:cubicBezTo>
                <a:close/>
              </a:path>
            </a:pathLst>
          </a:custGeom>
          <a:solidFill>
            <a:schemeClr val="accent5"/>
          </a:solidFill>
          <a:ln w="7072" cap="flat">
            <a:noFill/>
            <a:prstDash val="solid"/>
            <a:miter/>
          </a:ln>
        </p:spPr>
        <p:txBody>
          <a:bodyPr wrap="square" rtlCol="0" anchor="ctr">
            <a:noAutofit/>
          </a:bodyPr>
          <a:lstStyle/>
          <a:p>
            <a:endParaRPr lang="en-US" dirty="0"/>
          </a:p>
        </p:txBody>
      </p:sp>
      <p:pic>
        <p:nvPicPr>
          <p:cNvPr id="35" name="Picture 2" descr="Mouse icon - Transparent PNG &amp; SVG vector file"/>
          <p:cNvPicPr>
            <a:picLocks noChangeAspect="1" noChangeArrowheads="1"/>
          </p:cNvPicPr>
          <p:nvPr/>
        </p:nvPicPr>
        <p:blipFill>
          <a:blip r:embed="rId4" cstate="print"/>
          <a:srcRect/>
          <a:stretch>
            <a:fillRect/>
          </a:stretch>
        </p:blipFill>
        <p:spPr bwMode="auto">
          <a:xfrm>
            <a:off x="142844" y="5500702"/>
            <a:ext cx="857224" cy="857224"/>
          </a:xfrm>
          <a:prstGeom prst="rect">
            <a:avLst/>
          </a:prstGeom>
          <a:noFill/>
        </p:spPr>
      </p:pic>
      <p:sp>
        <p:nvSpPr>
          <p:cNvPr id="36" name="Τίτλος 1"/>
          <p:cNvSpPr txBox="1">
            <a:spLocks/>
          </p:cNvSpPr>
          <p:nvPr/>
        </p:nvSpPr>
        <p:spPr>
          <a:xfrm>
            <a:off x="1500166" y="500042"/>
            <a:ext cx="7199240" cy="765652"/>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l-GR" sz="3600" b="1" i="0" u="none" strike="noStrike" kern="1200" cap="none" spc="0" normalizeH="0" baseline="0" noProof="0" dirty="0" smtClean="0">
                <a:ln>
                  <a:noFill/>
                </a:ln>
                <a:solidFill>
                  <a:schemeClr val="tx1"/>
                </a:solidFill>
                <a:effectLst/>
                <a:uLnTx/>
                <a:uFillTx/>
                <a:latin typeface="+mj-lt"/>
                <a:ea typeface="+mj-ea"/>
                <a:cs typeface="+mj-cs"/>
              </a:rPr>
              <a:t>Διαδικτυακές εφαρμογές 2/3</a:t>
            </a:r>
            <a:endParaRPr kumimoji="0" lang="el-GR" sz="3600" b="1" i="0" u="none" strike="noStrike" kern="1200" cap="none" spc="0" normalizeH="0" baseline="0" noProof="0" dirty="0">
              <a:ln>
                <a:noFill/>
              </a:ln>
              <a:solidFill>
                <a:schemeClr val="tx1"/>
              </a:solidFill>
              <a:effectLst/>
              <a:uLnTx/>
              <a:uFillTx/>
              <a:latin typeface="+mj-lt"/>
              <a:ea typeface="+mj-ea"/>
              <a:cs typeface="+mj-cs"/>
            </a:endParaRPr>
          </a:p>
        </p:txBody>
      </p:sp>
      <p:cxnSp>
        <p:nvCxnSpPr>
          <p:cNvPr id="37" name="36 - Ευθεία γραμμή σύνδεσης"/>
          <p:cNvCxnSpPr/>
          <p:nvPr/>
        </p:nvCxnSpPr>
        <p:spPr>
          <a:xfrm>
            <a:off x="2285984" y="1285860"/>
            <a:ext cx="5715040" cy="1588"/>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40" name="39 - Διάγραμμα"/>
          <p:cNvGraphicFramePr/>
          <p:nvPr/>
        </p:nvGraphicFramePr>
        <p:xfrm>
          <a:off x="2714612" y="1643050"/>
          <a:ext cx="6096000" cy="40640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13" name="Picture 3"/>
          <p:cNvPicPr>
            <a:picLocks noChangeAspect="1" noChangeArrowheads="1"/>
          </p:cNvPicPr>
          <p:nvPr/>
        </p:nvPicPr>
        <p:blipFill>
          <a:blip r:embed="rId9" cstate="print"/>
          <a:srcRect/>
          <a:stretch>
            <a:fillRect/>
          </a:stretch>
        </p:blipFill>
        <p:spPr bwMode="auto">
          <a:xfrm>
            <a:off x="2786050" y="1714488"/>
            <a:ext cx="1285884" cy="642942"/>
          </a:xfrm>
          <a:prstGeom prst="rect">
            <a:avLst/>
          </a:prstGeom>
          <a:noFill/>
          <a:ln w="9525">
            <a:noFill/>
            <a:miter lim="800000"/>
            <a:headEnd/>
            <a:tailEnd/>
          </a:ln>
          <a:effectLst/>
        </p:spPr>
      </p:pic>
      <p:pic>
        <p:nvPicPr>
          <p:cNvPr id="16" name="Picture 2" descr="Educaplay: Free educational games generator"/>
          <p:cNvPicPr>
            <a:picLocks noChangeAspect="1" noChangeArrowheads="1" noCrop="1"/>
          </p:cNvPicPr>
          <p:nvPr/>
        </p:nvPicPr>
        <p:blipFill>
          <a:blip r:embed="rId10"/>
          <a:srcRect/>
          <a:stretch>
            <a:fillRect/>
          </a:stretch>
        </p:blipFill>
        <p:spPr bwMode="auto">
          <a:xfrm>
            <a:off x="2786050" y="3357562"/>
            <a:ext cx="1285884" cy="642942"/>
          </a:xfrm>
          <a:prstGeom prst="rect">
            <a:avLst/>
          </a:prstGeom>
          <a:noFill/>
        </p:spPr>
      </p:pic>
      <p:pic>
        <p:nvPicPr>
          <p:cNvPr id="17" name="Picture 14" descr="Wordwall for ELT vocabulary games | ELT Planning"/>
          <p:cNvPicPr>
            <a:picLocks noChangeAspect="1" noChangeArrowheads="1"/>
          </p:cNvPicPr>
          <p:nvPr/>
        </p:nvPicPr>
        <p:blipFill>
          <a:blip r:embed="rId11" cstate="print"/>
          <a:srcRect/>
          <a:stretch>
            <a:fillRect/>
          </a:stretch>
        </p:blipFill>
        <p:spPr bwMode="auto">
          <a:xfrm>
            <a:off x="2786050" y="4214819"/>
            <a:ext cx="1214446" cy="571504"/>
          </a:xfrm>
          <a:prstGeom prst="rect">
            <a:avLst/>
          </a:prstGeom>
          <a:noFill/>
        </p:spPr>
      </p:pic>
      <p:sp>
        <p:nvSpPr>
          <p:cNvPr id="20" name="19 - Στρογγυλεμένο ορθογώνιο"/>
          <p:cNvSpPr/>
          <p:nvPr/>
        </p:nvSpPr>
        <p:spPr>
          <a:xfrm>
            <a:off x="2714612" y="2500306"/>
            <a:ext cx="1285884" cy="64294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19" name="Picture 22" descr="Press Kit - BookWidgets"/>
          <p:cNvPicPr>
            <a:picLocks noChangeAspect="1" noChangeArrowheads="1"/>
          </p:cNvPicPr>
          <p:nvPr/>
        </p:nvPicPr>
        <p:blipFill>
          <a:blip r:embed="rId12" cstate="print"/>
          <a:srcRect/>
          <a:stretch>
            <a:fillRect/>
          </a:stretch>
        </p:blipFill>
        <p:spPr bwMode="auto">
          <a:xfrm>
            <a:off x="2786050" y="2571744"/>
            <a:ext cx="1214446" cy="488993"/>
          </a:xfrm>
          <a:prstGeom prst="rect">
            <a:avLst/>
          </a:prstGeom>
          <a:noFill/>
        </p:spPr>
      </p:pic>
      <p:pic>
        <p:nvPicPr>
          <p:cNvPr id="21" name="Picture 2" descr="MindMup"/>
          <p:cNvPicPr>
            <a:picLocks noChangeAspect="1" noChangeArrowheads="1"/>
          </p:cNvPicPr>
          <p:nvPr/>
        </p:nvPicPr>
        <p:blipFill>
          <a:blip r:embed="rId13" cstate="print"/>
          <a:srcRect/>
          <a:stretch>
            <a:fillRect/>
          </a:stretch>
        </p:blipFill>
        <p:spPr bwMode="auto">
          <a:xfrm>
            <a:off x="6786578" y="5000636"/>
            <a:ext cx="1357322" cy="714380"/>
          </a:xfrm>
          <a:prstGeom prst="rect">
            <a:avLst/>
          </a:prstGeom>
          <a:noFill/>
        </p:spPr>
      </p:pic>
      <p:pic>
        <p:nvPicPr>
          <p:cNvPr id="22" name="Picture 2" descr="Announcing the Next Phase of Lucidchart | Lucidchart Blog"/>
          <p:cNvPicPr>
            <a:picLocks noChangeAspect="1" noChangeArrowheads="1"/>
          </p:cNvPicPr>
          <p:nvPr/>
        </p:nvPicPr>
        <p:blipFill>
          <a:blip r:embed="rId14" cstate="print"/>
          <a:srcRect/>
          <a:stretch>
            <a:fillRect/>
          </a:stretch>
        </p:blipFill>
        <p:spPr bwMode="auto">
          <a:xfrm>
            <a:off x="2786050" y="5000636"/>
            <a:ext cx="1285884" cy="642942"/>
          </a:xfrm>
          <a:prstGeom prst="rect">
            <a:avLst/>
          </a:prstGeom>
          <a:noFill/>
        </p:spPr>
      </p:pic>
    </p:spTree>
    <p:extLst>
      <p:ext uri="{BB962C8B-B14F-4D97-AF65-F5344CB8AC3E}">
        <p14:creationId xmlns:p14="http://schemas.microsoft.com/office/powerpoint/2010/main" xmlns="" val="4169082968"/>
      </p:ext>
    </p:extLst>
  </p:cSld>
  <p:clrMapOvr>
    <a:masterClrMapping/>
  </p:clrMapOvr>
  <p:transition>
    <p:pull dir="d"/>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22" descr="Beige Background - PowerPoint Backgrounds for Free PowerPoint Templates"/>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32" name="31 - Ορθογώνιο"/>
          <p:cNvSpPr/>
          <p:nvPr/>
        </p:nvSpPr>
        <p:spPr>
          <a:xfrm>
            <a:off x="0" y="0"/>
            <a:ext cx="1142976" cy="685800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33" name="Picture 8" descr="Monitor lcd png 1 » PNG Image"/>
          <p:cNvPicPr>
            <a:picLocks noChangeAspect="1" noChangeArrowheads="1"/>
          </p:cNvPicPr>
          <p:nvPr/>
        </p:nvPicPr>
        <p:blipFill>
          <a:blip r:embed="rId3"/>
          <a:srcRect/>
          <a:stretch>
            <a:fillRect/>
          </a:stretch>
        </p:blipFill>
        <p:spPr bwMode="auto">
          <a:xfrm>
            <a:off x="0" y="1000108"/>
            <a:ext cx="1095356" cy="1095356"/>
          </a:xfrm>
          <a:prstGeom prst="rect">
            <a:avLst/>
          </a:prstGeom>
          <a:noFill/>
        </p:spPr>
      </p:pic>
      <p:sp>
        <p:nvSpPr>
          <p:cNvPr id="34" name="Freeform: Shape 48">
            <a:extLst>
              <a:ext uri="{FF2B5EF4-FFF2-40B4-BE49-F238E27FC236}">
                <a16:creationId xmlns="" xmlns:a16="http://schemas.microsoft.com/office/drawing/2014/main" id="{6B37BB72-CDFC-4E57-A92B-F7876BDD29AF}"/>
              </a:ext>
            </a:extLst>
          </p:cNvPr>
          <p:cNvSpPr/>
          <p:nvPr/>
        </p:nvSpPr>
        <p:spPr>
          <a:xfrm rot="5796497">
            <a:off x="-1435043" y="3573543"/>
            <a:ext cx="3718643" cy="571536"/>
          </a:xfrm>
          <a:custGeom>
            <a:avLst/>
            <a:gdLst>
              <a:gd name="connsiteX0" fmla="*/ 6429118 w 8066757"/>
              <a:gd name="connsiteY0" fmla="*/ 0 h 1492361"/>
              <a:gd name="connsiteX1" fmla="*/ 6436506 w 8066757"/>
              <a:gd name="connsiteY1" fmla="*/ 0 h 1492361"/>
              <a:gd name="connsiteX2" fmla="*/ 6746799 w 8066757"/>
              <a:gd name="connsiteY2" fmla="*/ 187930 h 1492361"/>
              <a:gd name="connsiteX3" fmla="*/ 6862235 w 8066757"/>
              <a:gd name="connsiteY3" fmla="*/ 556403 h 1492361"/>
              <a:gd name="connsiteX4" fmla="*/ 7031696 w 8066757"/>
              <a:gd name="connsiteY4" fmla="*/ 899942 h 1492361"/>
              <a:gd name="connsiteX5" fmla="*/ 8039686 w 8066757"/>
              <a:gd name="connsiteY5" fmla="*/ 376323 h 1492361"/>
              <a:gd name="connsiteX6" fmla="*/ 8062311 w 8066757"/>
              <a:gd name="connsiteY6" fmla="*/ 376784 h 1492361"/>
              <a:gd name="connsiteX7" fmla="*/ 8061849 w 8066757"/>
              <a:gd name="connsiteY7" fmla="*/ 399410 h 1492361"/>
              <a:gd name="connsiteX8" fmla="*/ 7701227 w 8066757"/>
              <a:gd name="connsiteY8" fmla="*/ 692157 h 1492361"/>
              <a:gd name="connsiteX9" fmla="*/ 7025693 w 8066757"/>
              <a:gd name="connsiteY9" fmla="*/ 931340 h 1492361"/>
              <a:gd name="connsiteX10" fmla="*/ 6830375 w 8066757"/>
              <a:gd name="connsiteY10" fmla="*/ 562406 h 1492361"/>
              <a:gd name="connsiteX11" fmla="*/ 6436044 w 8066757"/>
              <a:gd name="connsiteY11" fmla="*/ 31860 h 1492361"/>
              <a:gd name="connsiteX12" fmla="*/ 6429118 w 8066757"/>
              <a:gd name="connsiteY12" fmla="*/ 31860 h 1492361"/>
              <a:gd name="connsiteX13" fmla="*/ 5531023 w 8066757"/>
              <a:gd name="connsiteY13" fmla="*/ 615507 h 1492361"/>
              <a:gd name="connsiteX14" fmla="*/ 5402196 w 8066757"/>
              <a:gd name="connsiteY14" fmla="*/ 747566 h 1492361"/>
              <a:gd name="connsiteX15" fmla="*/ 5233659 w 8066757"/>
              <a:gd name="connsiteY15" fmla="*/ 924877 h 1492361"/>
              <a:gd name="connsiteX16" fmla="*/ 4491172 w 8066757"/>
              <a:gd name="connsiteY16" fmla="*/ 1492361 h 1492361"/>
              <a:gd name="connsiteX17" fmla="*/ 4450538 w 8066757"/>
              <a:gd name="connsiteY17" fmla="*/ 1488205 h 1492361"/>
              <a:gd name="connsiteX18" fmla="*/ 4212278 w 8066757"/>
              <a:gd name="connsiteY18" fmla="*/ 1137279 h 1492361"/>
              <a:gd name="connsiteX19" fmla="*/ 3986946 w 8066757"/>
              <a:gd name="connsiteY19" fmla="*/ 732328 h 1492361"/>
              <a:gd name="connsiteX20" fmla="*/ 3125329 w 8066757"/>
              <a:gd name="connsiteY20" fmla="*/ 736022 h 1492361"/>
              <a:gd name="connsiteX21" fmla="*/ 2179674 w 8066757"/>
              <a:gd name="connsiteY21" fmla="*/ 964586 h 1492361"/>
              <a:gd name="connsiteX22" fmla="*/ 2167669 w 8066757"/>
              <a:gd name="connsiteY22" fmla="*/ 967818 h 1492361"/>
              <a:gd name="connsiteX23" fmla="*/ 2162920 w 8066757"/>
              <a:gd name="connsiteY23" fmla="*/ 967219 h 1492361"/>
              <a:gd name="connsiteX24" fmla="*/ 1937103 w 8066757"/>
              <a:gd name="connsiteY24" fmla="*/ 1017532 h 1492361"/>
              <a:gd name="connsiteX25" fmla="*/ 1131288 w 8066757"/>
              <a:gd name="connsiteY25" fmla="*/ 1091470 h 1492361"/>
              <a:gd name="connsiteX26" fmla="*/ 824583 w 8066757"/>
              <a:gd name="connsiteY26" fmla="*/ 1080040 h 1492361"/>
              <a:gd name="connsiteX27" fmla="*/ 32698 w 8066757"/>
              <a:gd name="connsiteY27" fmla="*/ 856486 h 1492361"/>
              <a:gd name="connsiteX28" fmla="*/ 0 w 8066757"/>
              <a:gd name="connsiteY28" fmla="*/ 826785 h 1492361"/>
              <a:gd name="connsiteX29" fmla="*/ 826488 w 8066757"/>
              <a:gd name="connsiteY29" fmla="*/ 1051465 h 1492361"/>
              <a:gd name="connsiteX30" fmla="*/ 1856393 w 8066757"/>
              <a:gd name="connsiteY30" fmla="*/ 1002843 h 1492361"/>
              <a:gd name="connsiteX31" fmla="*/ 2155932 w 8066757"/>
              <a:gd name="connsiteY31" fmla="*/ 939216 h 1492361"/>
              <a:gd name="connsiteX32" fmla="*/ 2158895 w 8066757"/>
              <a:gd name="connsiteY32" fmla="*/ 936882 h 1492361"/>
              <a:gd name="connsiteX33" fmla="*/ 2170900 w 8066757"/>
              <a:gd name="connsiteY33" fmla="*/ 933649 h 1492361"/>
              <a:gd name="connsiteX34" fmla="*/ 3119788 w 8066757"/>
              <a:gd name="connsiteY34" fmla="*/ 704624 h 1492361"/>
              <a:gd name="connsiteX35" fmla="*/ 4005416 w 8066757"/>
              <a:gd name="connsiteY35" fmla="*/ 706009 h 1492361"/>
              <a:gd name="connsiteX36" fmla="*/ 4243215 w 8066757"/>
              <a:gd name="connsiteY36" fmla="*/ 1128044 h 1492361"/>
              <a:gd name="connsiteX37" fmla="*/ 4457003 w 8066757"/>
              <a:gd name="connsiteY37" fmla="*/ 1456807 h 1492361"/>
              <a:gd name="connsiteX38" fmla="*/ 4821782 w 8066757"/>
              <a:gd name="connsiteY38" fmla="*/ 1291964 h 1492361"/>
              <a:gd name="connsiteX39" fmla="*/ 5210110 w 8066757"/>
              <a:gd name="connsiteY39" fmla="*/ 903636 h 1492361"/>
              <a:gd name="connsiteX40" fmla="*/ 5380032 w 8066757"/>
              <a:gd name="connsiteY40" fmla="*/ 724940 h 1492361"/>
              <a:gd name="connsiteX41" fmla="*/ 5507935 w 8066757"/>
              <a:gd name="connsiteY41" fmla="*/ 593804 h 1492361"/>
              <a:gd name="connsiteX42" fmla="*/ 6429118 w 8066757"/>
              <a:gd name="connsiteY42" fmla="*/ 0 h 1492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8066757" h="1492361">
                <a:moveTo>
                  <a:pt x="6429118" y="0"/>
                </a:moveTo>
                <a:cubicBezTo>
                  <a:pt x="6431426" y="0"/>
                  <a:pt x="6434197" y="0"/>
                  <a:pt x="6436506" y="0"/>
                </a:cubicBezTo>
                <a:cubicBezTo>
                  <a:pt x="6575030" y="1847"/>
                  <a:pt x="6676152" y="63259"/>
                  <a:pt x="6746799" y="187930"/>
                </a:cubicBezTo>
                <a:cubicBezTo>
                  <a:pt x="6806826" y="294132"/>
                  <a:pt x="6836377" y="433579"/>
                  <a:pt x="6862235" y="556403"/>
                </a:cubicBezTo>
                <a:cubicBezTo>
                  <a:pt x="6899175" y="731405"/>
                  <a:pt x="6931035" y="882396"/>
                  <a:pt x="7031696" y="899942"/>
                </a:cubicBezTo>
                <a:cubicBezTo>
                  <a:pt x="7425565" y="970127"/>
                  <a:pt x="8033683" y="382325"/>
                  <a:pt x="8039686" y="376323"/>
                </a:cubicBezTo>
                <a:cubicBezTo>
                  <a:pt x="8046151" y="370320"/>
                  <a:pt x="8056309" y="370320"/>
                  <a:pt x="8062311" y="376784"/>
                </a:cubicBezTo>
                <a:cubicBezTo>
                  <a:pt x="8068314" y="383249"/>
                  <a:pt x="8068314" y="393407"/>
                  <a:pt x="8061849" y="399410"/>
                </a:cubicBezTo>
                <a:cubicBezTo>
                  <a:pt x="8060465" y="400795"/>
                  <a:pt x="7904857" y="552248"/>
                  <a:pt x="7701227" y="692157"/>
                </a:cubicBezTo>
                <a:cubicBezTo>
                  <a:pt x="7426026" y="881934"/>
                  <a:pt x="7198848" y="962278"/>
                  <a:pt x="7025693" y="931340"/>
                </a:cubicBezTo>
                <a:cubicBezTo>
                  <a:pt x="6903330" y="909638"/>
                  <a:pt x="6869623" y="748489"/>
                  <a:pt x="6830375" y="562406"/>
                </a:cubicBezTo>
                <a:cubicBezTo>
                  <a:pt x="6778198" y="315372"/>
                  <a:pt x="6719556" y="35555"/>
                  <a:pt x="6436044" y="31860"/>
                </a:cubicBezTo>
                <a:cubicBezTo>
                  <a:pt x="6433735" y="31860"/>
                  <a:pt x="6431426" y="31860"/>
                  <a:pt x="6429118" y="31860"/>
                </a:cubicBezTo>
                <a:cubicBezTo>
                  <a:pt x="6085579" y="31860"/>
                  <a:pt x="5752199" y="382787"/>
                  <a:pt x="5531023" y="615507"/>
                </a:cubicBezTo>
                <a:cubicBezTo>
                  <a:pt x="5482078" y="667222"/>
                  <a:pt x="5439597" y="711550"/>
                  <a:pt x="5402196" y="747566"/>
                </a:cubicBezTo>
                <a:cubicBezTo>
                  <a:pt x="5356021" y="791432"/>
                  <a:pt x="5299226" y="853306"/>
                  <a:pt x="5233659" y="924877"/>
                </a:cubicBezTo>
                <a:cubicBezTo>
                  <a:pt x="5012021" y="1167293"/>
                  <a:pt x="4712809" y="1492361"/>
                  <a:pt x="4491172" y="1492361"/>
                </a:cubicBezTo>
                <a:cubicBezTo>
                  <a:pt x="4477319" y="1492361"/>
                  <a:pt x="4463467" y="1490976"/>
                  <a:pt x="4450538" y="1488205"/>
                </a:cubicBezTo>
                <a:cubicBezTo>
                  <a:pt x="4313861" y="1460501"/>
                  <a:pt x="4264455" y="1303507"/>
                  <a:pt x="4212278" y="1137279"/>
                </a:cubicBezTo>
                <a:cubicBezTo>
                  <a:pt x="4162871" y="980286"/>
                  <a:pt x="4112079" y="817751"/>
                  <a:pt x="3986946" y="732328"/>
                </a:cubicBezTo>
                <a:cubicBezTo>
                  <a:pt x="3867815" y="651061"/>
                  <a:pt x="3577839" y="652446"/>
                  <a:pt x="3125329" y="736022"/>
                </a:cubicBezTo>
                <a:cubicBezTo>
                  <a:pt x="2755470" y="804823"/>
                  <a:pt x="2366681" y="912871"/>
                  <a:pt x="2179674" y="964586"/>
                </a:cubicBezTo>
                <a:lnTo>
                  <a:pt x="2167669" y="967818"/>
                </a:lnTo>
                <a:lnTo>
                  <a:pt x="2162920" y="967219"/>
                </a:lnTo>
                <a:lnTo>
                  <a:pt x="1937103" y="1017532"/>
                </a:lnTo>
                <a:cubicBezTo>
                  <a:pt x="1679214" y="1065753"/>
                  <a:pt x="1399893" y="1091470"/>
                  <a:pt x="1131288" y="1091470"/>
                </a:cubicBezTo>
                <a:cubicBezTo>
                  <a:pt x="1026513" y="1091470"/>
                  <a:pt x="923643" y="1087660"/>
                  <a:pt x="824583" y="1080040"/>
                </a:cubicBezTo>
                <a:cubicBezTo>
                  <a:pt x="460966" y="1051465"/>
                  <a:pt x="188432" y="973598"/>
                  <a:pt x="32698" y="856486"/>
                </a:cubicBezTo>
                <a:lnTo>
                  <a:pt x="0" y="826785"/>
                </a:lnTo>
                <a:cubicBezTo>
                  <a:pt x="251503" y="1005647"/>
                  <a:pt x="542995" y="1021892"/>
                  <a:pt x="826488" y="1051465"/>
                </a:cubicBezTo>
                <a:cubicBezTo>
                  <a:pt x="1154386" y="1077183"/>
                  <a:pt x="1520860" y="1058966"/>
                  <a:pt x="1856393" y="1002843"/>
                </a:cubicBezTo>
                <a:lnTo>
                  <a:pt x="2155932" y="939216"/>
                </a:lnTo>
                <a:lnTo>
                  <a:pt x="2158895" y="936882"/>
                </a:lnTo>
                <a:lnTo>
                  <a:pt x="2170900" y="933649"/>
                </a:lnTo>
                <a:cubicBezTo>
                  <a:pt x="2358370" y="881473"/>
                  <a:pt x="2748082" y="773424"/>
                  <a:pt x="3119788" y="704624"/>
                </a:cubicBezTo>
                <a:cubicBezTo>
                  <a:pt x="3581072" y="619201"/>
                  <a:pt x="3878897" y="620124"/>
                  <a:pt x="4005416" y="706009"/>
                </a:cubicBezTo>
                <a:cubicBezTo>
                  <a:pt x="4139784" y="797434"/>
                  <a:pt x="4194732" y="972898"/>
                  <a:pt x="4243215" y="1128044"/>
                </a:cubicBezTo>
                <a:cubicBezTo>
                  <a:pt x="4294468" y="1291964"/>
                  <a:pt x="4338796" y="1433258"/>
                  <a:pt x="4457003" y="1456807"/>
                </a:cubicBezTo>
                <a:cubicBezTo>
                  <a:pt x="4547505" y="1474815"/>
                  <a:pt x="4666635" y="1421253"/>
                  <a:pt x="4821782" y="1291964"/>
                </a:cubicBezTo>
                <a:cubicBezTo>
                  <a:pt x="4957073" y="1179297"/>
                  <a:pt x="5097444" y="1026460"/>
                  <a:pt x="5210110" y="903636"/>
                </a:cubicBezTo>
                <a:cubicBezTo>
                  <a:pt x="5276140" y="832065"/>
                  <a:pt x="5332934" y="769730"/>
                  <a:pt x="5380032" y="724940"/>
                </a:cubicBezTo>
                <a:cubicBezTo>
                  <a:pt x="5416971" y="689848"/>
                  <a:pt x="5458991" y="645520"/>
                  <a:pt x="5507935" y="593804"/>
                </a:cubicBezTo>
                <a:cubicBezTo>
                  <a:pt x="5732806" y="356930"/>
                  <a:pt x="6071727" y="0"/>
                  <a:pt x="6429118" y="0"/>
                </a:cubicBezTo>
                <a:close/>
              </a:path>
            </a:pathLst>
          </a:custGeom>
          <a:solidFill>
            <a:schemeClr val="accent5"/>
          </a:solidFill>
          <a:ln w="7072" cap="flat">
            <a:noFill/>
            <a:prstDash val="solid"/>
            <a:miter/>
          </a:ln>
        </p:spPr>
        <p:txBody>
          <a:bodyPr wrap="square" rtlCol="0" anchor="ctr">
            <a:noAutofit/>
          </a:bodyPr>
          <a:lstStyle/>
          <a:p>
            <a:endParaRPr lang="en-US" dirty="0"/>
          </a:p>
        </p:txBody>
      </p:sp>
      <p:pic>
        <p:nvPicPr>
          <p:cNvPr id="35" name="Picture 2" descr="Mouse icon - Transparent PNG &amp; SVG vector file"/>
          <p:cNvPicPr>
            <a:picLocks noChangeAspect="1" noChangeArrowheads="1"/>
          </p:cNvPicPr>
          <p:nvPr/>
        </p:nvPicPr>
        <p:blipFill>
          <a:blip r:embed="rId4" cstate="print"/>
          <a:srcRect/>
          <a:stretch>
            <a:fillRect/>
          </a:stretch>
        </p:blipFill>
        <p:spPr bwMode="auto">
          <a:xfrm>
            <a:off x="142844" y="5500702"/>
            <a:ext cx="857224" cy="857224"/>
          </a:xfrm>
          <a:prstGeom prst="rect">
            <a:avLst/>
          </a:prstGeom>
          <a:noFill/>
        </p:spPr>
      </p:pic>
      <p:sp>
        <p:nvSpPr>
          <p:cNvPr id="36" name="Τίτλος 1"/>
          <p:cNvSpPr txBox="1">
            <a:spLocks/>
          </p:cNvSpPr>
          <p:nvPr/>
        </p:nvSpPr>
        <p:spPr>
          <a:xfrm>
            <a:off x="1500166" y="500042"/>
            <a:ext cx="7199240" cy="765652"/>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l-GR" sz="3600" b="1" i="0" u="none" strike="noStrike" kern="1200" cap="none" spc="0" normalizeH="0" baseline="0" noProof="0" dirty="0" smtClean="0">
                <a:ln>
                  <a:noFill/>
                </a:ln>
                <a:solidFill>
                  <a:schemeClr val="tx1"/>
                </a:solidFill>
                <a:effectLst/>
                <a:uLnTx/>
                <a:uFillTx/>
                <a:latin typeface="+mj-lt"/>
                <a:ea typeface="+mj-ea"/>
                <a:cs typeface="+mj-cs"/>
              </a:rPr>
              <a:t>Αλληλεπίδραση</a:t>
            </a:r>
            <a:endParaRPr kumimoji="0" lang="el-GR" sz="3600" b="1" i="0" u="none" strike="noStrike" kern="1200" cap="none" spc="0" normalizeH="0" baseline="0" noProof="0" dirty="0">
              <a:ln>
                <a:noFill/>
              </a:ln>
              <a:solidFill>
                <a:schemeClr val="tx1"/>
              </a:solidFill>
              <a:effectLst/>
              <a:uLnTx/>
              <a:uFillTx/>
              <a:latin typeface="+mj-lt"/>
              <a:ea typeface="+mj-ea"/>
              <a:cs typeface="+mj-cs"/>
            </a:endParaRPr>
          </a:p>
        </p:txBody>
      </p:sp>
      <p:cxnSp>
        <p:nvCxnSpPr>
          <p:cNvPr id="37" name="36 - Ευθεία γραμμή σύνδεσης"/>
          <p:cNvCxnSpPr/>
          <p:nvPr/>
        </p:nvCxnSpPr>
        <p:spPr>
          <a:xfrm>
            <a:off x="2857488" y="1285860"/>
            <a:ext cx="4714908" cy="1588"/>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40" name="39 - Διάγραμμα"/>
          <p:cNvGraphicFramePr/>
          <p:nvPr/>
        </p:nvGraphicFramePr>
        <p:xfrm>
          <a:off x="2428860" y="1571612"/>
          <a:ext cx="6096000" cy="40640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13" name="Picture 4"/>
          <p:cNvPicPr>
            <a:picLocks noChangeAspect="1" noChangeArrowheads="1"/>
          </p:cNvPicPr>
          <p:nvPr/>
        </p:nvPicPr>
        <p:blipFill>
          <a:blip r:embed="rId9"/>
          <a:srcRect/>
          <a:stretch>
            <a:fillRect/>
          </a:stretch>
        </p:blipFill>
        <p:spPr bwMode="auto">
          <a:xfrm>
            <a:off x="2786050" y="1714488"/>
            <a:ext cx="773795" cy="714380"/>
          </a:xfrm>
          <a:prstGeom prst="rect">
            <a:avLst/>
          </a:prstGeom>
          <a:noFill/>
          <a:ln w="9525">
            <a:noFill/>
            <a:miter lim="800000"/>
            <a:headEnd/>
            <a:tailEnd/>
          </a:ln>
          <a:effectLst/>
        </p:spPr>
      </p:pic>
      <p:pic>
        <p:nvPicPr>
          <p:cNvPr id="14" name="Picture 6"/>
          <p:cNvPicPr>
            <a:picLocks noChangeAspect="1" noChangeArrowheads="1"/>
          </p:cNvPicPr>
          <p:nvPr/>
        </p:nvPicPr>
        <p:blipFill>
          <a:blip r:embed="rId10"/>
          <a:srcRect/>
          <a:stretch>
            <a:fillRect/>
          </a:stretch>
        </p:blipFill>
        <p:spPr bwMode="auto">
          <a:xfrm>
            <a:off x="2786050" y="2714620"/>
            <a:ext cx="785818" cy="741169"/>
          </a:xfrm>
          <a:prstGeom prst="rect">
            <a:avLst/>
          </a:prstGeom>
          <a:noFill/>
          <a:ln w="9525">
            <a:noFill/>
            <a:miter lim="800000"/>
            <a:headEnd/>
            <a:tailEnd/>
          </a:ln>
          <a:effectLst/>
        </p:spPr>
      </p:pic>
      <p:pic>
        <p:nvPicPr>
          <p:cNvPr id="15" name="Picture 28" descr="LinoIt – Digital Educational Tools"/>
          <p:cNvPicPr>
            <a:picLocks noChangeAspect="1" noChangeArrowheads="1"/>
          </p:cNvPicPr>
          <p:nvPr/>
        </p:nvPicPr>
        <p:blipFill>
          <a:blip r:embed="rId11" cstate="print"/>
          <a:srcRect/>
          <a:stretch>
            <a:fillRect/>
          </a:stretch>
        </p:blipFill>
        <p:spPr bwMode="auto">
          <a:xfrm>
            <a:off x="2714612" y="3714752"/>
            <a:ext cx="951681" cy="857256"/>
          </a:xfrm>
          <a:prstGeom prst="rect">
            <a:avLst/>
          </a:prstGeom>
          <a:noFill/>
        </p:spPr>
      </p:pic>
      <p:pic>
        <p:nvPicPr>
          <p:cNvPr id="16" name="Picture 3"/>
          <p:cNvPicPr>
            <a:picLocks noChangeAspect="1" noChangeArrowheads="1"/>
          </p:cNvPicPr>
          <p:nvPr/>
        </p:nvPicPr>
        <p:blipFill>
          <a:blip r:embed="rId12"/>
          <a:srcRect/>
          <a:stretch>
            <a:fillRect/>
          </a:stretch>
        </p:blipFill>
        <p:spPr bwMode="auto">
          <a:xfrm>
            <a:off x="2786050" y="4786322"/>
            <a:ext cx="803274" cy="714380"/>
          </a:xfrm>
          <a:prstGeom prst="rect">
            <a:avLst/>
          </a:prstGeom>
          <a:noFill/>
          <a:ln w="9525">
            <a:noFill/>
            <a:miter lim="800000"/>
            <a:headEnd/>
            <a:tailEnd/>
          </a:ln>
          <a:effectLst/>
        </p:spPr>
      </p:pic>
    </p:spTree>
    <p:extLst>
      <p:ext uri="{BB962C8B-B14F-4D97-AF65-F5344CB8AC3E}">
        <p14:creationId xmlns:p14="http://schemas.microsoft.com/office/powerpoint/2010/main" xmlns="" val="416908296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lstStyle/>
          <a:p>
            <a:endParaRPr lang="el-GR" dirty="0"/>
          </a:p>
        </p:txBody>
      </p:sp>
      <p:sp>
        <p:nvSpPr>
          <p:cNvPr id="3" name="2 - Υπότιτλος"/>
          <p:cNvSpPr>
            <a:spLocks noGrp="1"/>
          </p:cNvSpPr>
          <p:nvPr>
            <p:ph type="subTitle" idx="1"/>
          </p:nvPr>
        </p:nvSpPr>
        <p:spPr/>
        <p:txBody>
          <a:bodyPr/>
          <a:lstStyle/>
          <a:p>
            <a:endParaRPr lang="el-GR"/>
          </a:p>
        </p:txBody>
      </p:sp>
      <p:pic>
        <p:nvPicPr>
          <p:cNvPr id="11286" name="Picture 22" descr="Beige Background - PowerPoint Backgrounds for Free PowerPoint Templates"/>
          <p:cNvPicPr>
            <a:picLocks noChangeAspect="1" noChangeArrowheads="1"/>
          </p:cNvPicPr>
          <p:nvPr/>
        </p:nvPicPr>
        <p:blipFill>
          <a:blip r:embed="rId3"/>
          <a:srcRect/>
          <a:stretch>
            <a:fillRect/>
          </a:stretch>
        </p:blipFill>
        <p:spPr bwMode="auto">
          <a:xfrm>
            <a:off x="0" y="0"/>
            <a:ext cx="9144000" cy="6858000"/>
          </a:xfrm>
          <a:prstGeom prst="rect">
            <a:avLst/>
          </a:prstGeom>
          <a:noFill/>
        </p:spPr>
      </p:pic>
      <p:sp>
        <p:nvSpPr>
          <p:cNvPr id="9" name="Τίτλος 1"/>
          <p:cNvSpPr txBox="1">
            <a:spLocks/>
          </p:cNvSpPr>
          <p:nvPr/>
        </p:nvSpPr>
        <p:spPr>
          <a:xfrm>
            <a:off x="1285852" y="428604"/>
            <a:ext cx="7199240" cy="765652"/>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l-GR" sz="3600" b="1" i="0" u="none" strike="noStrike" kern="1200" cap="none" spc="0" normalizeH="0" baseline="0" noProof="0" dirty="0" smtClean="0">
                <a:ln>
                  <a:noFill/>
                </a:ln>
                <a:solidFill>
                  <a:schemeClr val="tx1"/>
                </a:solidFill>
                <a:effectLst/>
                <a:uLnTx/>
                <a:uFillTx/>
                <a:latin typeface="+mj-lt"/>
                <a:ea typeface="+mj-ea"/>
                <a:cs typeface="+mj-cs"/>
              </a:rPr>
              <a:t>Δραστηριότητες </a:t>
            </a:r>
            <a:r>
              <a:rPr kumimoji="0" lang="en-US" sz="3600" b="1" i="0" u="none" strike="noStrike" kern="1200" cap="none" spc="0" normalizeH="0" baseline="0" noProof="0" dirty="0" smtClean="0">
                <a:ln>
                  <a:noFill/>
                </a:ln>
                <a:solidFill>
                  <a:schemeClr val="tx1"/>
                </a:solidFill>
                <a:effectLst/>
                <a:uLnTx/>
                <a:uFillTx/>
                <a:latin typeface="+mj-lt"/>
                <a:ea typeface="+mj-ea"/>
                <a:cs typeface="+mj-cs"/>
              </a:rPr>
              <a:t>H5P</a:t>
            </a:r>
            <a:r>
              <a:rPr kumimoji="0" lang="el-GR" sz="3600" b="1" i="0" u="none" strike="noStrike" kern="1200" cap="none" spc="0" normalizeH="0" baseline="0" noProof="0" dirty="0" smtClean="0">
                <a:ln>
                  <a:noFill/>
                </a:ln>
                <a:solidFill>
                  <a:schemeClr val="tx1"/>
                </a:solidFill>
                <a:effectLst/>
                <a:uLnTx/>
                <a:uFillTx/>
                <a:latin typeface="+mj-lt"/>
                <a:ea typeface="+mj-ea"/>
                <a:cs typeface="+mj-cs"/>
              </a:rPr>
              <a:t> 1/3</a:t>
            </a:r>
            <a:endParaRPr kumimoji="0" lang="el-GR" sz="3600" b="1" i="0" u="none" strike="noStrike" kern="1200" cap="none" spc="0" normalizeH="0" baseline="0" noProof="0" dirty="0">
              <a:ln>
                <a:noFill/>
              </a:ln>
              <a:solidFill>
                <a:schemeClr val="tx1"/>
              </a:solidFill>
              <a:effectLst/>
              <a:uLnTx/>
              <a:uFillTx/>
              <a:latin typeface="+mj-lt"/>
              <a:ea typeface="+mj-ea"/>
              <a:cs typeface="+mj-cs"/>
            </a:endParaRPr>
          </a:p>
        </p:txBody>
      </p:sp>
      <p:cxnSp>
        <p:nvCxnSpPr>
          <p:cNvPr id="8" name="7 - Ευθεία γραμμή σύνδεσης"/>
          <p:cNvCxnSpPr/>
          <p:nvPr/>
        </p:nvCxnSpPr>
        <p:spPr>
          <a:xfrm>
            <a:off x="2714612" y="1214422"/>
            <a:ext cx="4714908" cy="1588"/>
          </a:xfrm>
          <a:prstGeom prst="line">
            <a:avLst/>
          </a:prstGeom>
        </p:spPr>
        <p:style>
          <a:lnRef idx="1">
            <a:schemeClr val="accent1"/>
          </a:lnRef>
          <a:fillRef idx="0">
            <a:schemeClr val="accent1"/>
          </a:fillRef>
          <a:effectRef idx="0">
            <a:schemeClr val="accent1"/>
          </a:effectRef>
          <a:fontRef idx="minor">
            <a:schemeClr val="tx1"/>
          </a:fontRef>
        </p:style>
      </p:cxnSp>
      <p:sp>
        <p:nvSpPr>
          <p:cNvPr id="11" name="10 - Ορθογώνιο"/>
          <p:cNvSpPr/>
          <p:nvPr/>
        </p:nvSpPr>
        <p:spPr>
          <a:xfrm>
            <a:off x="0" y="0"/>
            <a:ext cx="1142976" cy="685800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12" name="Picture 8" descr="Monitor lcd png 1 » PNG Image"/>
          <p:cNvPicPr>
            <a:picLocks noChangeAspect="1" noChangeArrowheads="1"/>
          </p:cNvPicPr>
          <p:nvPr/>
        </p:nvPicPr>
        <p:blipFill>
          <a:blip r:embed="rId4"/>
          <a:srcRect/>
          <a:stretch>
            <a:fillRect/>
          </a:stretch>
        </p:blipFill>
        <p:spPr bwMode="auto">
          <a:xfrm>
            <a:off x="0" y="1000108"/>
            <a:ext cx="1095356" cy="1095356"/>
          </a:xfrm>
          <a:prstGeom prst="rect">
            <a:avLst/>
          </a:prstGeom>
          <a:noFill/>
        </p:spPr>
      </p:pic>
      <p:sp>
        <p:nvSpPr>
          <p:cNvPr id="14" name="Freeform: Shape 48">
            <a:extLst>
              <a:ext uri="{FF2B5EF4-FFF2-40B4-BE49-F238E27FC236}">
                <a16:creationId xmlns="" xmlns:a16="http://schemas.microsoft.com/office/drawing/2014/main" id="{6B37BB72-CDFC-4E57-A92B-F7876BDD29AF}"/>
              </a:ext>
            </a:extLst>
          </p:cNvPr>
          <p:cNvSpPr/>
          <p:nvPr/>
        </p:nvSpPr>
        <p:spPr>
          <a:xfrm rot="5796497">
            <a:off x="-1435043" y="3573543"/>
            <a:ext cx="3718643" cy="571536"/>
          </a:xfrm>
          <a:custGeom>
            <a:avLst/>
            <a:gdLst>
              <a:gd name="connsiteX0" fmla="*/ 6429118 w 8066757"/>
              <a:gd name="connsiteY0" fmla="*/ 0 h 1492361"/>
              <a:gd name="connsiteX1" fmla="*/ 6436506 w 8066757"/>
              <a:gd name="connsiteY1" fmla="*/ 0 h 1492361"/>
              <a:gd name="connsiteX2" fmla="*/ 6746799 w 8066757"/>
              <a:gd name="connsiteY2" fmla="*/ 187930 h 1492361"/>
              <a:gd name="connsiteX3" fmla="*/ 6862235 w 8066757"/>
              <a:gd name="connsiteY3" fmla="*/ 556403 h 1492361"/>
              <a:gd name="connsiteX4" fmla="*/ 7031696 w 8066757"/>
              <a:gd name="connsiteY4" fmla="*/ 899942 h 1492361"/>
              <a:gd name="connsiteX5" fmla="*/ 8039686 w 8066757"/>
              <a:gd name="connsiteY5" fmla="*/ 376323 h 1492361"/>
              <a:gd name="connsiteX6" fmla="*/ 8062311 w 8066757"/>
              <a:gd name="connsiteY6" fmla="*/ 376784 h 1492361"/>
              <a:gd name="connsiteX7" fmla="*/ 8061849 w 8066757"/>
              <a:gd name="connsiteY7" fmla="*/ 399410 h 1492361"/>
              <a:gd name="connsiteX8" fmla="*/ 7701227 w 8066757"/>
              <a:gd name="connsiteY8" fmla="*/ 692157 h 1492361"/>
              <a:gd name="connsiteX9" fmla="*/ 7025693 w 8066757"/>
              <a:gd name="connsiteY9" fmla="*/ 931340 h 1492361"/>
              <a:gd name="connsiteX10" fmla="*/ 6830375 w 8066757"/>
              <a:gd name="connsiteY10" fmla="*/ 562406 h 1492361"/>
              <a:gd name="connsiteX11" fmla="*/ 6436044 w 8066757"/>
              <a:gd name="connsiteY11" fmla="*/ 31860 h 1492361"/>
              <a:gd name="connsiteX12" fmla="*/ 6429118 w 8066757"/>
              <a:gd name="connsiteY12" fmla="*/ 31860 h 1492361"/>
              <a:gd name="connsiteX13" fmla="*/ 5531023 w 8066757"/>
              <a:gd name="connsiteY13" fmla="*/ 615507 h 1492361"/>
              <a:gd name="connsiteX14" fmla="*/ 5402196 w 8066757"/>
              <a:gd name="connsiteY14" fmla="*/ 747566 h 1492361"/>
              <a:gd name="connsiteX15" fmla="*/ 5233659 w 8066757"/>
              <a:gd name="connsiteY15" fmla="*/ 924877 h 1492361"/>
              <a:gd name="connsiteX16" fmla="*/ 4491172 w 8066757"/>
              <a:gd name="connsiteY16" fmla="*/ 1492361 h 1492361"/>
              <a:gd name="connsiteX17" fmla="*/ 4450538 w 8066757"/>
              <a:gd name="connsiteY17" fmla="*/ 1488205 h 1492361"/>
              <a:gd name="connsiteX18" fmla="*/ 4212278 w 8066757"/>
              <a:gd name="connsiteY18" fmla="*/ 1137279 h 1492361"/>
              <a:gd name="connsiteX19" fmla="*/ 3986946 w 8066757"/>
              <a:gd name="connsiteY19" fmla="*/ 732328 h 1492361"/>
              <a:gd name="connsiteX20" fmla="*/ 3125329 w 8066757"/>
              <a:gd name="connsiteY20" fmla="*/ 736022 h 1492361"/>
              <a:gd name="connsiteX21" fmla="*/ 2179674 w 8066757"/>
              <a:gd name="connsiteY21" fmla="*/ 964586 h 1492361"/>
              <a:gd name="connsiteX22" fmla="*/ 2167669 w 8066757"/>
              <a:gd name="connsiteY22" fmla="*/ 967818 h 1492361"/>
              <a:gd name="connsiteX23" fmla="*/ 2162920 w 8066757"/>
              <a:gd name="connsiteY23" fmla="*/ 967219 h 1492361"/>
              <a:gd name="connsiteX24" fmla="*/ 1937103 w 8066757"/>
              <a:gd name="connsiteY24" fmla="*/ 1017532 h 1492361"/>
              <a:gd name="connsiteX25" fmla="*/ 1131288 w 8066757"/>
              <a:gd name="connsiteY25" fmla="*/ 1091470 h 1492361"/>
              <a:gd name="connsiteX26" fmla="*/ 824583 w 8066757"/>
              <a:gd name="connsiteY26" fmla="*/ 1080040 h 1492361"/>
              <a:gd name="connsiteX27" fmla="*/ 32698 w 8066757"/>
              <a:gd name="connsiteY27" fmla="*/ 856486 h 1492361"/>
              <a:gd name="connsiteX28" fmla="*/ 0 w 8066757"/>
              <a:gd name="connsiteY28" fmla="*/ 826785 h 1492361"/>
              <a:gd name="connsiteX29" fmla="*/ 826488 w 8066757"/>
              <a:gd name="connsiteY29" fmla="*/ 1051465 h 1492361"/>
              <a:gd name="connsiteX30" fmla="*/ 1856393 w 8066757"/>
              <a:gd name="connsiteY30" fmla="*/ 1002843 h 1492361"/>
              <a:gd name="connsiteX31" fmla="*/ 2155932 w 8066757"/>
              <a:gd name="connsiteY31" fmla="*/ 939216 h 1492361"/>
              <a:gd name="connsiteX32" fmla="*/ 2158895 w 8066757"/>
              <a:gd name="connsiteY32" fmla="*/ 936882 h 1492361"/>
              <a:gd name="connsiteX33" fmla="*/ 2170900 w 8066757"/>
              <a:gd name="connsiteY33" fmla="*/ 933649 h 1492361"/>
              <a:gd name="connsiteX34" fmla="*/ 3119788 w 8066757"/>
              <a:gd name="connsiteY34" fmla="*/ 704624 h 1492361"/>
              <a:gd name="connsiteX35" fmla="*/ 4005416 w 8066757"/>
              <a:gd name="connsiteY35" fmla="*/ 706009 h 1492361"/>
              <a:gd name="connsiteX36" fmla="*/ 4243215 w 8066757"/>
              <a:gd name="connsiteY36" fmla="*/ 1128044 h 1492361"/>
              <a:gd name="connsiteX37" fmla="*/ 4457003 w 8066757"/>
              <a:gd name="connsiteY37" fmla="*/ 1456807 h 1492361"/>
              <a:gd name="connsiteX38" fmla="*/ 4821782 w 8066757"/>
              <a:gd name="connsiteY38" fmla="*/ 1291964 h 1492361"/>
              <a:gd name="connsiteX39" fmla="*/ 5210110 w 8066757"/>
              <a:gd name="connsiteY39" fmla="*/ 903636 h 1492361"/>
              <a:gd name="connsiteX40" fmla="*/ 5380032 w 8066757"/>
              <a:gd name="connsiteY40" fmla="*/ 724940 h 1492361"/>
              <a:gd name="connsiteX41" fmla="*/ 5507935 w 8066757"/>
              <a:gd name="connsiteY41" fmla="*/ 593804 h 1492361"/>
              <a:gd name="connsiteX42" fmla="*/ 6429118 w 8066757"/>
              <a:gd name="connsiteY42" fmla="*/ 0 h 1492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8066757" h="1492361">
                <a:moveTo>
                  <a:pt x="6429118" y="0"/>
                </a:moveTo>
                <a:cubicBezTo>
                  <a:pt x="6431426" y="0"/>
                  <a:pt x="6434197" y="0"/>
                  <a:pt x="6436506" y="0"/>
                </a:cubicBezTo>
                <a:cubicBezTo>
                  <a:pt x="6575030" y="1847"/>
                  <a:pt x="6676152" y="63259"/>
                  <a:pt x="6746799" y="187930"/>
                </a:cubicBezTo>
                <a:cubicBezTo>
                  <a:pt x="6806826" y="294132"/>
                  <a:pt x="6836377" y="433579"/>
                  <a:pt x="6862235" y="556403"/>
                </a:cubicBezTo>
                <a:cubicBezTo>
                  <a:pt x="6899175" y="731405"/>
                  <a:pt x="6931035" y="882396"/>
                  <a:pt x="7031696" y="899942"/>
                </a:cubicBezTo>
                <a:cubicBezTo>
                  <a:pt x="7425565" y="970127"/>
                  <a:pt x="8033683" y="382325"/>
                  <a:pt x="8039686" y="376323"/>
                </a:cubicBezTo>
                <a:cubicBezTo>
                  <a:pt x="8046151" y="370320"/>
                  <a:pt x="8056309" y="370320"/>
                  <a:pt x="8062311" y="376784"/>
                </a:cubicBezTo>
                <a:cubicBezTo>
                  <a:pt x="8068314" y="383249"/>
                  <a:pt x="8068314" y="393407"/>
                  <a:pt x="8061849" y="399410"/>
                </a:cubicBezTo>
                <a:cubicBezTo>
                  <a:pt x="8060465" y="400795"/>
                  <a:pt x="7904857" y="552248"/>
                  <a:pt x="7701227" y="692157"/>
                </a:cubicBezTo>
                <a:cubicBezTo>
                  <a:pt x="7426026" y="881934"/>
                  <a:pt x="7198848" y="962278"/>
                  <a:pt x="7025693" y="931340"/>
                </a:cubicBezTo>
                <a:cubicBezTo>
                  <a:pt x="6903330" y="909638"/>
                  <a:pt x="6869623" y="748489"/>
                  <a:pt x="6830375" y="562406"/>
                </a:cubicBezTo>
                <a:cubicBezTo>
                  <a:pt x="6778198" y="315372"/>
                  <a:pt x="6719556" y="35555"/>
                  <a:pt x="6436044" y="31860"/>
                </a:cubicBezTo>
                <a:cubicBezTo>
                  <a:pt x="6433735" y="31860"/>
                  <a:pt x="6431426" y="31860"/>
                  <a:pt x="6429118" y="31860"/>
                </a:cubicBezTo>
                <a:cubicBezTo>
                  <a:pt x="6085579" y="31860"/>
                  <a:pt x="5752199" y="382787"/>
                  <a:pt x="5531023" y="615507"/>
                </a:cubicBezTo>
                <a:cubicBezTo>
                  <a:pt x="5482078" y="667222"/>
                  <a:pt x="5439597" y="711550"/>
                  <a:pt x="5402196" y="747566"/>
                </a:cubicBezTo>
                <a:cubicBezTo>
                  <a:pt x="5356021" y="791432"/>
                  <a:pt x="5299226" y="853306"/>
                  <a:pt x="5233659" y="924877"/>
                </a:cubicBezTo>
                <a:cubicBezTo>
                  <a:pt x="5012021" y="1167293"/>
                  <a:pt x="4712809" y="1492361"/>
                  <a:pt x="4491172" y="1492361"/>
                </a:cubicBezTo>
                <a:cubicBezTo>
                  <a:pt x="4477319" y="1492361"/>
                  <a:pt x="4463467" y="1490976"/>
                  <a:pt x="4450538" y="1488205"/>
                </a:cubicBezTo>
                <a:cubicBezTo>
                  <a:pt x="4313861" y="1460501"/>
                  <a:pt x="4264455" y="1303507"/>
                  <a:pt x="4212278" y="1137279"/>
                </a:cubicBezTo>
                <a:cubicBezTo>
                  <a:pt x="4162871" y="980286"/>
                  <a:pt x="4112079" y="817751"/>
                  <a:pt x="3986946" y="732328"/>
                </a:cubicBezTo>
                <a:cubicBezTo>
                  <a:pt x="3867815" y="651061"/>
                  <a:pt x="3577839" y="652446"/>
                  <a:pt x="3125329" y="736022"/>
                </a:cubicBezTo>
                <a:cubicBezTo>
                  <a:pt x="2755470" y="804823"/>
                  <a:pt x="2366681" y="912871"/>
                  <a:pt x="2179674" y="964586"/>
                </a:cubicBezTo>
                <a:lnTo>
                  <a:pt x="2167669" y="967818"/>
                </a:lnTo>
                <a:lnTo>
                  <a:pt x="2162920" y="967219"/>
                </a:lnTo>
                <a:lnTo>
                  <a:pt x="1937103" y="1017532"/>
                </a:lnTo>
                <a:cubicBezTo>
                  <a:pt x="1679214" y="1065753"/>
                  <a:pt x="1399893" y="1091470"/>
                  <a:pt x="1131288" y="1091470"/>
                </a:cubicBezTo>
                <a:cubicBezTo>
                  <a:pt x="1026513" y="1091470"/>
                  <a:pt x="923643" y="1087660"/>
                  <a:pt x="824583" y="1080040"/>
                </a:cubicBezTo>
                <a:cubicBezTo>
                  <a:pt x="460966" y="1051465"/>
                  <a:pt x="188432" y="973598"/>
                  <a:pt x="32698" y="856486"/>
                </a:cubicBezTo>
                <a:lnTo>
                  <a:pt x="0" y="826785"/>
                </a:lnTo>
                <a:cubicBezTo>
                  <a:pt x="251503" y="1005647"/>
                  <a:pt x="542995" y="1021892"/>
                  <a:pt x="826488" y="1051465"/>
                </a:cubicBezTo>
                <a:cubicBezTo>
                  <a:pt x="1154386" y="1077183"/>
                  <a:pt x="1520860" y="1058966"/>
                  <a:pt x="1856393" y="1002843"/>
                </a:cubicBezTo>
                <a:lnTo>
                  <a:pt x="2155932" y="939216"/>
                </a:lnTo>
                <a:lnTo>
                  <a:pt x="2158895" y="936882"/>
                </a:lnTo>
                <a:lnTo>
                  <a:pt x="2170900" y="933649"/>
                </a:lnTo>
                <a:cubicBezTo>
                  <a:pt x="2358370" y="881473"/>
                  <a:pt x="2748082" y="773424"/>
                  <a:pt x="3119788" y="704624"/>
                </a:cubicBezTo>
                <a:cubicBezTo>
                  <a:pt x="3581072" y="619201"/>
                  <a:pt x="3878897" y="620124"/>
                  <a:pt x="4005416" y="706009"/>
                </a:cubicBezTo>
                <a:cubicBezTo>
                  <a:pt x="4139784" y="797434"/>
                  <a:pt x="4194732" y="972898"/>
                  <a:pt x="4243215" y="1128044"/>
                </a:cubicBezTo>
                <a:cubicBezTo>
                  <a:pt x="4294468" y="1291964"/>
                  <a:pt x="4338796" y="1433258"/>
                  <a:pt x="4457003" y="1456807"/>
                </a:cubicBezTo>
                <a:cubicBezTo>
                  <a:pt x="4547505" y="1474815"/>
                  <a:pt x="4666635" y="1421253"/>
                  <a:pt x="4821782" y="1291964"/>
                </a:cubicBezTo>
                <a:cubicBezTo>
                  <a:pt x="4957073" y="1179297"/>
                  <a:pt x="5097444" y="1026460"/>
                  <a:pt x="5210110" y="903636"/>
                </a:cubicBezTo>
                <a:cubicBezTo>
                  <a:pt x="5276140" y="832065"/>
                  <a:pt x="5332934" y="769730"/>
                  <a:pt x="5380032" y="724940"/>
                </a:cubicBezTo>
                <a:cubicBezTo>
                  <a:pt x="5416971" y="689848"/>
                  <a:pt x="5458991" y="645520"/>
                  <a:pt x="5507935" y="593804"/>
                </a:cubicBezTo>
                <a:cubicBezTo>
                  <a:pt x="5732806" y="356930"/>
                  <a:pt x="6071727" y="0"/>
                  <a:pt x="6429118" y="0"/>
                </a:cubicBezTo>
                <a:close/>
              </a:path>
            </a:pathLst>
          </a:custGeom>
          <a:solidFill>
            <a:schemeClr val="accent5"/>
          </a:solidFill>
          <a:ln w="7072" cap="flat">
            <a:noFill/>
            <a:prstDash val="solid"/>
            <a:miter/>
          </a:ln>
        </p:spPr>
        <p:txBody>
          <a:bodyPr wrap="square" rtlCol="0" anchor="ctr">
            <a:noAutofit/>
          </a:bodyPr>
          <a:lstStyle/>
          <a:p>
            <a:endParaRPr lang="en-US" dirty="0"/>
          </a:p>
        </p:txBody>
      </p:sp>
      <p:pic>
        <p:nvPicPr>
          <p:cNvPr id="15" name="Picture 2" descr="Mouse icon - Transparent PNG &amp; SVG vector file"/>
          <p:cNvPicPr>
            <a:picLocks noChangeAspect="1" noChangeArrowheads="1"/>
          </p:cNvPicPr>
          <p:nvPr/>
        </p:nvPicPr>
        <p:blipFill>
          <a:blip r:embed="rId5" cstate="print"/>
          <a:srcRect/>
          <a:stretch>
            <a:fillRect/>
          </a:stretch>
        </p:blipFill>
        <p:spPr bwMode="auto">
          <a:xfrm>
            <a:off x="142844" y="5500702"/>
            <a:ext cx="857224" cy="857224"/>
          </a:xfrm>
          <a:prstGeom prst="rect">
            <a:avLst/>
          </a:prstGeom>
          <a:noFill/>
        </p:spPr>
      </p:pic>
      <p:pic>
        <p:nvPicPr>
          <p:cNvPr id="16" name="Εικόνα 19"/>
          <p:cNvPicPr>
            <a:picLocks noChangeAspect="1" noChangeArrowheads="1"/>
          </p:cNvPicPr>
          <p:nvPr/>
        </p:nvPicPr>
        <p:blipFill>
          <a:blip r:embed="rId6" cstate="print"/>
          <a:srcRect/>
          <a:stretch>
            <a:fillRect/>
          </a:stretch>
        </p:blipFill>
        <p:spPr bwMode="auto">
          <a:xfrm>
            <a:off x="1214414" y="1785926"/>
            <a:ext cx="3888272" cy="2571768"/>
          </a:xfrm>
          <a:prstGeom prst="rect">
            <a:avLst/>
          </a:prstGeom>
          <a:noFill/>
        </p:spPr>
      </p:pic>
      <p:sp>
        <p:nvSpPr>
          <p:cNvPr id="17" name="16 - Ορθογώνιο"/>
          <p:cNvSpPr/>
          <p:nvPr/>
        </p:nvSpPr>
        <p:spPr>
          <a:xfrm>
            <a:off x="1571604" y="4714884"/>
            <a:ext cx="2808782" cy="369332"/>
          </a:xfrm>
          <a:prstGeom prst="rect">
            <a:avLst/>
          </a:prstGeom>
        </p:spPr>
        <p:txBody>
          <a:bodyPr wrap="none">
            <a:spAutoFit/>
          </a:bodyPr>
          <a:lstStyle/>
          <a:p>
            <a:pPr lvl="0" fontAlgn="base">
              <a:spcBef>
                <a:spcPct val="0"/>
              </a:spcBef>
              <a:spcAft>
                <a:spcPct val="0"/>
              </a:spcAft>
              <a:tabLst>
                <a:tab pos="901700" algn="l"/>
              </a:tabLst>
            </a:pPr>
            <a:r>
              <a:rPr lang="el-GR" dirty="0" smtClean="0">
                <a:latin typeface="Times New Roman" pitchFamily="18" charset="0"/>
                <a:ea typeface="Times New Roman" pitchFamily="18" charset="0"/>
                <a:cs typeface="Times New Roman" pitchFamily="18" charset="0"/>
              </a:rPr>
              <a:t>Παράδειγμα </a:t>
            </a:r>
            <a:r>
              <a:rPr lang="en-US" dirty="0" smtClean="0">
                <a:latin typeface="Times New Roman" pitchFamily="18" charset="0"/>
                <a:ea typeface="Times New Roman" pitchFamily="18" charset="0"/>
                <a:cs typeface="Times New Roman" pitchFamily="18" charset="0"/>
              </a:rPr>
              <a:t>multiple choice</a:t>
            </a:r>
            <a:endParaRPr lang="en-US" sz="2800" dirty="0" smtClean="0">
              <a:latin typeface="Arial" pitchFamily="34" charset="0"/>
              <a:cs typeface="Arial" pitchFamily="34" charset="0"/>
            </a:endParaRPr>
          </a:p>
        </p:txBody>
      </p:sp>
      <p:pic>
        <p:nvPicPr>
          <p:cNvPr id="18" name="Εικόνα 13"/>
          <p:cNvPicPr>
            <a:picLocks noChangeAspect="1" noChangeArrowheads="1"/>
          </p:cNvPicPr>
          <p:nvPr/>
        </p:nvPicPr>
        <p:blipFill>
          <a:blip r:embed="rId7" cstate="print"/>
          <a:srcRect/>
          <a:stretch>
            <a:fillRect/>
          </a:stretch>
        </p:blipFill>
        <p:spPr bwMode="auto">
          <a:xfrm>
            <a:off x="5214942" y="1785926"/>
            <a:ext cx="3735846" cy="2571768"/>
          </a:xfrm>
          <a:prstGeom prst="rect">
            <a:avLst/>
          </a:prstGeom>
          <a:noFill/>
        </p:spPr>
      </p:pic>
      <p:sp>
        <p:nvSpPr>
          <p:cNvPr id="20" name="19 - Ορθογώνιο"/>
          <p:cNvSpPr/>
          <p:nvPr/>
        </p:nvSpPr>
        <p:spPr>
          <a:xfrm>
            <a:off x="5643570" y="4714884"/>
            <a:ext cx="2354042" cy="369332"/>
          </a:xfrm>
          <a:prstGeom prst="rect">
            <a:avLst/>
          </a:prstGeom>
        </p:spPr>
        <p:txBody>
          <a:bodyPr wrap="none">
            <a:spAutoFit/>
          </a:bodyPr>
          <a:lstStyle/>
          <a:p>
            <a:pPr lvl="0" fontAlgn="base">
              <a:spcBef>
                <a:spcPct val="0"/>
              </a:spcBef>
              <a:spcAft>
                <a:spcPct val="0"/>
              </a:spcAft>
              <a:tabLst>
                <a:tab pos="901700" algn="l"/>
              </a:tabLst>
            </a:pPr>
            <a:r>
              <a:rPr lang="el-GR" dirty="0" smtClean="0">
                <a:latin typeface="Times New Roman" pitchFamily="18" charset="0"/>
                <a:ea typeface="Times New Roman" pitchFamily="18" charset="0"/>
                <a:cs typeface="Times New Roman" pitchFamily="18" charset="0"/>
              </a:rPr>
              <a:t>Παράδειγμα </a:t>
            </a:r>
            <a:r>
              <a:rPr lang="en-US" dirty="0" smtClean="0">
                <a:latin typeface="Times New Roman" pitchFamily="18" charset="0"/>
                <a:ea typeface="Times New Roman" pitchFamily="18" charset="0"/>
                <a:cs typeface="Times New Roman" pitchFamily="18" charset="0"/>
              </a:rPr>
              <a:t>True/False</a:t>
            </a:r>
            <a:endParaRPr lang="en-US" sz="2800" dirty="0" smtClean="0">
              <a:latin typeface="Arial" pitchFamily="34" charset="0"/>
              <a:cs typeface="Arial" pitchFamily="34" charset="0"/>
            </a:endParaRPr>
          </a:p>
        </p:txBody>
      </p:sp>
    </p:spTree>
  </p:cSld>
  <p:clrMapOvr>
    <a:masterClrMapping/>
  </p:clrMapOvr>
  <p:transition>
    <p:wipe dir="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lstStyle/>
          <a:p>
            <a:endParaRPr lang="el-GR" dirty="0"/>
          </a:p>
        </p:txBody>
      </p:sp>
      <p:sp>
        <p:nvSpPr>
          <p:cNvPr id="3" name="2 - Υπότιτλος"/>
          <p:cNvSpPr>
            <a:spLocks noGrp="1"/>
          </p:cNvSpPr>
          <p:nvPr>
            <p:ph type="subTitle" idx="1"/>
          </p:nvPr>
        </p:nvSpPr>
        <p:spPr/>
        <p:txBody>
          <a:bodyPr/>
          <a:lstStyle/>
          <a:p>
            <a:endParaRPr lang="el-GR"/>
          </a:p>
        </p:txBody>
      </p:sp>
      <p:pic>
        <p:nvPicPr>
          <p:cNvPr id="11286" name="Picture 22" descr="Beige Background - PowerPoint Backgrounds for Free PowerPoint Templates"/>
          <p:cNvPicPr>
            <a:picLocks noChangeAspect="1" noChangeArrowheads="1"/>
          </p:cNvPicPr>
          <p:nvPr/>
        </p:nvPicPr>
        <p:blipFill>
          <a:blip r:embed="rId3"/>
          <a:srcRect/>
          <a:stretch>
            <a:fillRect/>
          </a:stretch>
        </p:blipFill>
        <p:spPr bwMode="auto">
          <a:xfrm>
            <a:off x="0" y="0"/>
            <a:ext cx="9144000" cy="6858000"/>
          </a:xfrm>
          <a:prstGeom prst="rect">
            <a:avLst/>
          </a:prstGeom>
          <a:noFill/>
        </p:spPr>
      </p:pic>
      <p:sp>
        <p:nvSpPr>
          <p:cNvPr id="9" name="Τίτλος 1"/>
          <p:cNvSpPr txBox="1">
            <a:spLocks/>
          </p:cNvSpPr>
          <p:nvPr/>
        </p:nvSpPr>
        <p:spPr>
          <a:xfrm>
            <a:off x="1285852" y="428604"/>
            <a:ext cx="7199240" cy="765652"/>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l-GR" sz="3600" b="1" dirty="0" smtClean="0">
                <a:latin typeface="+mj-lt"/>
                <a:ea typeface="+mj-ea"/>
                <a:cs typeface="+mj-cs"/>
              </a:rPr>
              <a:t>Δραστηριότητες </a:t>
            </a:r>
            <a:r>
              <a:rPr lang="en-US" sz="3600" b="1" dirty="0" smtClean="0">
                <a:latin typeface="+mj-lt"/>
                <a:ea typeface="+mj-ea"/>
                <a:cs typeface="+mj-cs"/>
              </a:rPr>
              <a:t>H5P 2/3</a:t>
            </a:r>
            <a:endParaRPr kumimoji="0" lang="el-GR" sz="3600" b="1" i="0" u="none" strike="noStrike" kern="1200" cap="none" spc="0" normalizeH="0" baseline="0" noProof="0" dirty="0">
              <a:ln>
                <a:noFill/>
              </a:ln>
              <a:solidFill>
                <a:schemeClr val="tx1"/>
              </a:solidFill>
              <a:effectLst/>
              <a:uLnTx/>
              <a:uFillTx/>
              <a:latin typeface="+mj-lt"/>
              <a:ea typeface="+mj-ea"/>
              <a:cs typeface="+mj-cs"/>
            </a:endParaRPr>
          </a:p>
        </p:txBody>
      </p:sp>
      <p:cxnSp>
        <p:nvCxnSpPr>
          <p:cNvPr id="8" name="7 - Ευθεία γραμμή σύνδεσης"/>
          <p:cNvCxnSpPr/>
          <p:nvPr/>
        </p:nvCxnSpPr>
        <p:spPr>
          <a:xfrm>
            <a:off x="2714612" y="1214422"/>
            <a:ext cx="4714908" cy="1588"/>
          </a:xfrm>
          <a:prstGeom prst="line">
            <a:avLst/>
          </a:prstGeom>
        </p:spPr>
        <p:style>
          <a:lnRef idx="1">
            <a:schemeClr val="accent1"/>
          </a:lnRef>
          <a:fillRef idx="0">
            <a:schemeClr val="accent1"/>
          </a:fillRef>
          <a:effectRef idx="0">
            <a:schemeClr val="accent1"/>
          </a:effectRef>
          <a:fontRef idx="minor">
            <a:schemeClr val="tx1"/>
          </a:fontRef>
        </p:style>
      </p:cxnSp>
      <p:sp>
        <p:nvSpPr>
          <p:cNvPr id="11" name="10 - Ορθογώνιο"/>
          <p:cNvSpPr/>
          <p:nvPr/>
        </p:nvSpPr>
        <p:spPr>
          <a:xfrm>
            <a:off x="0" y="0"/>
            <a:ext cx="1142976" cy="685800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12" name="Picture 8" descr="Monitor lcd png 1 » PNG Image"/>
          <p:cNvPicPr>
            <a:picLocks noChangeAspect="1" noChangeArrowheads="1"/>
          </p:cNvPicPr>
          <p:nvPr/>
        </p:nvPicPr>
        <p:blipFill>
          <a:blip r:embed="rId4"/>
          <a:srcRect/>
          <a:stretch>
            <a:fillRect/>
          </a:stretch>
        </p:blipFill>
        <p:spPr bwMode="auto">
          <a:xfrm>
            <a:off x="0" y="1000108"/>
            <a:ext cx="1095356" cy="1095356"/>
          </a:xfrm>
          <a:prstGeom prst="rect">
            <a:avLst/>
          </a:prstGeom>
          <a:noFill/>
        </p:spPr>
      </p:pic>
      <p:sp>
        <p:nvSpPr>
          <p:cNvPr id="14" name="Freeform: Shape 48">
            <a:extLst>
              <a:ext uri="{FF2B5EF4-FFF2-40B4-BE49-F238E27FC236}">
                <a16:creationId xmlns="" xmlns:a16="http://schemas.microsoft.com/office/drawing/2014/main" id="{6B37BB72-CDFC-4E57-A92B-F7876BDD29AF}"/>
              </a:ext>
            </a:extLst>
          </p:cNvPr>
          <p:cNvSpPr/>
          <p:nvPr/>
        </p:nvSpPr>
        <p:spPr>
          <a:xfrm rot="5796497">
            <a:off x="-1435043" y="3573543"/>
            <a:ext cx="3718643" cy="571536"/>
          </a:xfrm>
          <a:custGeom>
            <a:avLst/>
            <a:gdLst>
              <a:gd name="connsiteX0" fmla="*/ 6429118 w 8066757"/>
              <a:gd name="connsiteY0" fmla="*/ 0 h 1492361"/>
              <a:gd name="connsiteX1" fmla="*/ 6436506 w 8066757"/>
              <a:gd name="connsiteY1" fmla="*/ 0 h 1492361"/>
              <a:gd name="connsiteX2" fmla="*/ 6746799 w 8066757"/>
              <a:gd name="connsiteY2" fmla="*/ 187930 h 1492361"/>
              <a:gd name="connsiteX3" fmla="*/ 6862235 w 8066757"/>
              <a:gd name="connsiteY3" fmla="*/ 556403 h 1492361"/>
              <a:gd name="connsiteX4" fmla="*/ 7031696 w 8066757"/>
              <a:gd name="connsiteY4" fmla="*/ 899942 h 1492361"/>
              <a:gd name="connsiteX5" fmla="*/ 8039686 w 8066757"/>
              <a:gd name="connsiteY5" fmla="*/ 376323 h 1492361"/>
              <a:gd name="connsiteX6" fmla="*/ 8062311 w 8066757"/>
              <a:gd name="connsiteY6" fmla="*/ 376784 h 1492361"/>
              <a:gd name="connsiteX7" fmla="*/ 8061849 w 8066757"/>
              <a:gd name="connsiteY7" fmla="*/ 399410 h 1492361"/>
              <a:gd name="connsiteX8" fmla="*/ 7701227 w 8066757"/>
              <a:gd name="connsiteY8" fmla="*/ 692157 h 1492361"/>
              <a:gd name="connsiteX9" fmla="*/ 7025693 w 8066757"/>
              <a:gd name="connsiteY9" fmla="*/ 931340 h 1492361"/>
              <a:gd name="connsiteX10" fmla="*/ 6830375 w 8066757"/>
              <a:gd name="connsiteY10" fmla="*/ 562406 h 1492361"/>
              <a:gd name="connsiteX11" fmla="*/ 6436044 w 8066757"/>
              <a:gd name="connsiteY11" fmla="*/ 31860 h 1492361"/>
              <a:gd name="connsiteX12" fmla="*/ 6429118 w 8066757"/>
              <a:gd name="connsiteY12" fmla="*/ 31860 h 1492361"/>
              <a:gd name="connsiteX13" fmla="*/ 5531023 w 8066757"/>
              <a:gd name="connsiteY13" fmla="*/ 615507 h 1492361"/>
              <a:gd name="connsiteX14" fmla="*/ 5402196 w 8066757"/>
              <a:gd name="connsiteY14" fmla="*/ 747566 h 1492361"/>
              <a:gd name="connsiteX15" fmla="*/ 5233659 w 8066757"/>
              <a:gd name="connsiteY15" fmla="*/ 924877 h 1492361"/>
              <a:gd name="connsiteX16" fmla="*/ 4491172 w 8066757"/>
              <a:gd name="connsiteY16" fmla="*/ 1492361 h 1492361"/>
              <a:gd name="connsiteX17" fmla="*/ 4450538 w 8066757"/>
              <a:gd name="connsiteY17" fmla="*/ 1488205 h 1492361"/>
              <a:gd name="connsiteX18" fmla="*/ 4212278 w 8066757"/>
              <a:gd name="connsiteY18" fmla="*/ 1137279 h 1492361"/>
              <a:gd name="connsiteX19" fmla="*/ 3986946 w 8066757"/>
              <a:gd name="connsiteY19" fmla="*/ 732328 h 1492361"/>
              <a:gd name="connsiteX20" fmla="*/ 3125329 w 8066757"/>
              <a:gd name="connsiteY20" fmla="*/ 736022 h 1492361"/>
              <a:gd name="connsiteX21" fmla="*/ 2179674 w 8066757"/>
              <a:gd name="connsiteY21" fmla="*/ 964586 h 1492361"/>
              <a:gd name="connsiteX22" fmla="*/ 2167669 w 8066757"/>
              <a:gd name="connsiteY22" fmla="*/ 967818 h 1492361"/>
              <a:gd name="connsiteX23" fmla="*/ 2162920 w 8066757"/>
              <a:gd name="connsiteY23" fmla="*/ 967219 h 1492361"/>
              <a:gd name="connsiteX24" fmla="*/ 1937103 w 8066757"/>
              <a:gd name="connsiteY24" fmla="*/ 1017532 h 1492361"/>
              <a:gd name="connsiteX25" fmla="*/ 1131288 w 8066757"/>
              <a:gd name="connsiteY25" fmla="*/ 1091470 h 1492361"/>
              <a:gd name="connsiteX26" fmla="*/ 824583 w 8066757"/>
              <a:gd name="connsiteY26" fmla="*/ 1080040 h 1492361"/>
              <a:gd name="connsiteX27" fmla="*/ 32698 w 8066757"/>
              <a:gd name="connsiteY27" fmla="*/ 856486 h 1492361"/>
              <a:gd name="connsiteX28" fmla="*/ 0 w 8066757"/>
              <a:gd name="connsiteY28" fmla="*/ 826785 h 1492361"/>
              <a:gd name="connsiteX29" fmla="*/ 826488 w 8066757"/>
              <a:gd name="connsiteY29" fmla="*/ 1051465 h 1492361"/>
              <a:gd name="connsiteX30" fmla="*/ 1856393 w 8066757"/>
              <a:gd name="connsiteY30" fmla="*/ 1002843 h 1492361"/>
              <a:gd name="connsiteX31" fmla="*/ 2155932 w 8066757"/>
              <a:gd name="connsiteY31" fmla="*/ 939216 h 1492361"/>
              <a:gd name="connsiteX32" fmla="*/ 2158895 w 8066757"/>
              <a:gd name="connsiteY32" fmla="*/ 936882 h 1492361"/>
              <a:gd name="connsiteX33" fmla="*/ 2170900 w 8066757"/>
              <a:gd name="connsiteY33" fmla="*/ 933649 h 1492361"/>
              <a:gd name="connsiteX34" fmla="*/ 3119788 w 8066757"/>
              <a:gd name="connsiteY34" fmla="*/ 704624 h 1492361"/>
              <a:gd name="connsiteX35" fmla="*/ 4005416 w 8066757"/>
              <a:gd name="connsiteY35" fmla="*/ 706009 h 1492361"/>
              <a:gd name="connsiteX36" fmla="*/ 4243215 w 8066757"/>
              <a:gd name="connsiteY36" fmla="*/ 1128044 h 1492361"/>
              <a:gd name="connsiteX37" fmla="*/ 4457003 w 8066757"/>
              <a:gd name="connsiteY37" fmla="*/ 1456807 h 1492361"/>
              <a:gd name="connsiteX38" fmla="*/ 4821782 w 8066757"/>
              <a:gd name="connsiteY38" fmla="*/ 1291964 h 1492361"/>
              <a:gd name="connsiteX39" fmla="*/ 5210110 w 8066757"/>
              <a:gd name="connsiteY39" fmla="*/ 903636 h 1492361"/>
              <a:gd name="connsiteX40" fmla="*/ 5380032 w 8066757"/>
              <a:gd name="connsiteY40" fmla="*/ 724940 h 1492361"/>
              <a:gd name="connsiteX41" fmla="*/ 5507935 w 8066757"/>
              <a:gd name="connsiteY41" fmla="*/ 593804 h 1492361"/>
              <a:gd name="connsiteX42" fmla="*/ 6429118 w 8066757"/>
              <a:gd name="connsiteY42" fmla="*/ 0 h 1492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8066757" h="1492361">
                <a:moveTo>
                  <a:pt x="6429118" y="0"/>
                </a:moveTo>
                <a:cubicBezTo>
                  <a:pt x="6431426" y="0"/>
                  <a:pt x="6434197" y="0"/>
                  <a:pt x="6436506" y="0"/>
                </a:cubicBezTo>
                <a:cubicBezTo>
                  <a:pt x="6575030" y="1847"/>
                  <a:pt x="6676152" y="63259"/>
                  <a:pt x="6746799" y="187930"/>
                </a:cubicBezTo>
                <a:cubicBezTo>
                  <a:pt x="6806826" y="294132"/>
                  <a:pt x="6836377" y="433579"/>
                  <a:pt x="6862235" y="556403"/>
                </a:cubicBezTo>
                <a:cubicBezTo>
                  <a:pt x="6899175" y="731405"/>
                  <a:pt x="6931035" y="882396"/>
                  <a:pt x="7031696" y="899942"/>
                </a:cubicBezTo>
                <a:cubicBezTo>
                  <a:pt x="7425565" y="970127"/>
                  <a:pt x="8033683" y="382325"/>
                  <a:pt x="8039686" y="376323"/>
                </a:cubicBezTo>
                <a:cubicBezTo>
                  <a:pt x="8046151" y="370320"/>
                  <a:pt x="8056309" y="370320"/>
                  <a:pt x="8062311" y="376784"/>
                </a:cubicBezTo>
                <a:cubicBezTo>
                  <a:pt x="8068314" y="383249"/>
                  <a:pt x="8068314" y="393407"/>
                  <a:pt x="8061849" y="399410"/>
                </a:cubicBezTo>
                <a:cubicBezTo>
                  <a:pt x="8060465" y="400795"/>
                  <a:pt x="7904857" y="552248"/>
                  <a:pt x="7701227" y="692157"/>
                </a:cubicBezTo>
                <a:cubicBezTo>
                  <a:pt x="7426026" y="881934"/>
                  <a:pt x="7198848" y="962278"/>
                  <a:pt x="7025693" y="931340"/>
                </a:cubicBezTo>
                <a:cubicBezTo>
                  <a:pt x="6903330" y="909638"/>
                  <a:pt x="6869623" y="748489"/>
                  <a:pt x="6830375" y="562406"/>
                </a:cubicBezTo>
                <a:cubicBezTo>
                  <a:pt x="6778198" y="315372"/>
                  <a:pt x="6719556" y="35555"/>
                  <a:pt x="6436044" y="31860"/>
                </a:cubicBezTo>
                <a:cubicBezTo>
                  <a:pt x="6433735" y="31860"/>
                  <a:pt x="6431426" y="31860"/>
                  <a:pt x="6429118" y="31860"/>
                </a:cubicBezTo>
                <a:cubicBezTo>
                  <a:pt x="6085579" y="31860"/>
                  <a:pt x="5752199" y="382787"/>
                  <a:pt x="5531023" y="615507"/>
                </a:cubicBezTo>
                <a:cubicBezTo>
                  <a:pt x="5482078" y="667222"/>
                  <a:pt x="5439597" y="711550"/>
                  <a:pt x="5402196" y="747566"/>
                </a:cubicBezTo>
                <a:cubicBezTo>
                  <a:pt x="5356021" y="791432"/>
                  <a:pt x="5299226" y="853306"/>
                  <a:pt x="5233659" y="924877"/>
                </a:cubicBezTo>
                <a:cubicBezTo>
                  <a:pt x="5012021" y="1167293"/>
                  <a:pt x="4712809" y="1492361"/>
                  <a:pt x="4491172" y="1492361"/>
                </a:cubicBezTo>
                <a:cubicBezTo>
                  <a:pt x="4477319" y="1492361"/>
                  <a:pt x="4463467" y="1490976"/>
                  <a:pt x="4450538" y="1488205"/>
                </a:cubicBezTo>
                <a:cubicBezTo>
                  <a:pt x="4313861" y="1460501"/>
                  <a:pt x="4264455" y="1303507"/>
                  <a:pt x="4212278" y="1137279"/>
                </a:cubicBezTo>
                <a:cubicBezTo>
                  <a:pt x="4162871" y="980286"/>
                  <a:pt x="4112079" y="817751"/>
                  <a:pt x="3986946" y="732328"/>
                </a:cubicBezTo>
                <a:cubicBezTo>
                  <a:pt x="3867815" y="651061"/>
                  <a:pt x="3577839" y="652446"/>
                  <a:pt x="3125329" y="736022"/>
                </a:cubicBezTo>
                <a:cubicBezTo>
                  <a:pt x="2755470" y="804823"/>
                  <a:pt x="2366681" y="912871"/>
                  <a:pt x="2179674" y="964586"/>
                </a:cubicBezTo>
                <a:lnTo>
                  <a:pt x="2167669" y="967818"/>
                </a:lnTo>
                <a:lnTo>
                  <a:pt x="2162920" y="967219"/>
                </a:lnTo>
                <a:lnTo>
                  <a:pt x="1937103" y="1017532"/>
                </a:lnTo>
                <a:cubicBezTo>
                  <a:pt x="1679214" y="1065753"/>
                  <a:pt x="1399893" y="1091470"/>
                  <a:pt x="1131288" y="1091470"/>
                </a:cubicBezTo>
                <a:cubicBezTo>
                  <a:pt x="1026513" y="1091470"/>
                  <a:pt x="923643" y="1087660"/>
                  <a:pt x="824583" y="1080040"/>
                </a:cubicBezTo>
                <a:cubicBezTo>
                  <a:pt x="460966" y="1051465"/>
                  <a:pt x="188432" y="973598"/>
                  <a:pt x="32698" y="856486"/>
                </a:cubicBezTo>
                <a:lnTo>
                  <a:pt x="0" y="826785"/>
                </a:lnTo>
                <a:cubicBezTo>
                  <a:pt x="251503" y="1005647"/>
                  <a:pt x="542995" y="1021892"/>
                  <a:pt x="826488" y="1051465"/>
                </a:cubicBezTo>
                <a:cubicBezTo>
                  <a:pt x="1154386" y="1077183"/>
                  <a:pt x="1520860" y="1058966"/>
                  <a:pt x="1856393" y="1002843"/>
                </a:cubicBezTo>
                <a:lnTo>
                  <a:pt x="2155932" y="939216"/>
                </a:lnTo>
                <a:lnTo>
                  <a:pt x="2158895" y="936882"/>
                </a:lnTo>
                <a:lnTo>
                  <a:pt x="2170900" y="933649"/>
                </a:lnTo>
                <a:cubicBezTo>
                  <a:pt x="2358370" y="881473"/>
                  <a:pt x="2748082" y="773424"/>
                  <a:pt x="3119788" y="704624"/>
                </a:cubicBezTo>
                <a:cubicBezTo>
                  <a:pt x="3581072" y="619201"/>
                  <a:pt x="3878897" y="620124"/>
                  <a:pt x="4005416" y="706009"/>
                </a:cubicBezTo>
                <a:cubicBezTo>
                  <a:pt x="4139784" y="797434"/>
                  <a:pt x="4194732" y="972898"/>
                  <a:pt x="4243215" y="1128044"/>
                </a:cubicBezTo>
                <a:cubicBezTo>
                  <a:pt x="4294468" y="1291964"/>
                  <a:pt x="4338796" y="1433258"/>
                  <a:pt x="4457003" y="1456807"/>
                </a:cubicBezTo>
                <a:cubicBezTo>
                  <a:pt x="4547505" y="1474815"/>
                  <a:pt x="4666635" y="1421253"/>
                  <a:pt x="4821782" y="1291964"/>
                </a:cubicBezTo>
                <a:cubicBezTo>
                  <a:pt x="4957073" y="1179297"/>
                  <a:pt x="5097444" y="1026460"/>
                  <a:pt x="5210110" y="903636"/>
                </a:cubicBezTo>
                <a:cubicBezTo>
                  <a:pt x="5276140" y="832065"/>
                  <a:pt x="5332934" y="769730"/>
                  <a:pt x="5380032" y="724940"/>
                </a:cubicBezTo>
                <a:cubicBezTo>
                  <a:pt x="5416971" y="689848"/>
                  <a:pt x="5458991" y="645520"/>
                  <a:pt x="5507935" y="593804"/>
                </a:cubicBezTo>
                <a:cubicBezTo>
                  <a:pt x="5732806" y="356930"/>
                  <a:pt x="6071727" y="0"/>
                  <a:pt x="6429118" y="0"/>
                </a:cubicBezTo>
                <a:close/>
              </a:path>
            </a:pathLst>
          </a:custGeom>
          <a:solidFill>
            <a:schemeClr val="accent5"/>
          </a:solidFill>
          <a:ln w="7072" cap="flat">
            <a:noFill/>
            <a:prstDash val="solid"/>
            <a:miter/>
          </a:ln>
        </p:spPr>
        <p:txBody>
          <a:bodyPr wrap="square" rtlCol="0" anchor="ctr">
            <a:noAutofit/>
          </a:bodyPr>
          <a:lstStyle/>
          <a:p>
            <a:endParaRPr lang="en-US" dirty="0"/>
          </a:p>
        </p:txBody>
      </p:sp>
      <p:pic>
        <p:nvPicPr>
          <p:cNvPr id="15" name="Picture 2" descr="Mouse icon - Transparent PNG &amp; SVG vector file"/>
          <p:cNvPicPr>
            <a:picLocks noChangeAspect="1" noChangeArrowheads="1"/>
          </p:cNvPicPr>
          <p:nvPr/>
        </p:nvPicPr>
        <p:blipFill>
          <a:blip r:embed="rId5" cstate="print"/>
          <a:srcRect/>
          <a:stretch>
            <a:fillRect/>
          </a:stretch>
        </p:blipFill>
        <p:spPr bwMode="auto">
          <a:xfrm>
            <a:off x="142844" y="5500702"/>
            <a:ext cx="857224" cy="857224"/>
          </a:xfrm>
          <a:prstGeom prst="rect">
            <a:avLst/>
          </a:prstGeom>
          <a:noFill/>
        </p:spPr>
      </p:pic>
      <p:sp>
        <p:nvSpPr>
          <p:cNvPr id="17" name="16 - Ορθογώνιο"/>
          <p:cNvSpPr/>
          <p:nvPr/>
        </p:nvSpPr>
        <p:spPr>
          <a:xfrm>
            <a:off x="1714480" y="3643314"/>
            <a:ext cx="2937022" cy="369332"/>
          </a:xfrm>
          <a:prstGeom prst="rect">
            <a:avLst/>
          </a:prstGeom>
        </p:spPr>
        <p:txBody>
          <a:bodyPr wrap="none">
            <a:spAutoFit/>
          </a:bodyPr>
          <a:lstStyle/>
          <a:p>
            <a:pPr lvl="0" fontAlgn="base">
              <a:spcBef>
                <a:spcPct val="0"/>
              </a:spcBef>
              <a:spcAft>
                <a:spcPct val="0"/>
              </a:spcAft>
              <a:tabLst>
                <a:tab pos="901700" algn="l"/>
              </a:tabLst>
            </a:pPr>
            <a:r>
              <a:rPr lang="el-GR" dirty="0" smtClean="0">
                <a:latin typeface="Times New Roman" pitchFamily="18" charset="0"/>
                <a:ea typeface="Times New Roman" pitchFamily="18" charset="0"/>
                <a:cs typeface="Times New Roman" pitchFamily="18" charset="0"/>
              </a:rPr>
              <a:t>Παράδειγμα </a:t>
            </a:r>
            <a:r>
              <a:rPr lang="en-US" dirty="0" smtClean="0">
                <a:latin typeface="Times New Roman" pitchFamily="18" charset="0"/>
                <a:ea typeface="Times New Roman" pitchFamily="18" charset="0"/>
                <a:cs typeface="Times New Roman" pitchFamily="18" charset="0"/>
              </a:rPr>
              <a:t>Fill in the blanks</a:t>
            </a:r>
            <a:endParaRPr lang="en-US" sz="2800" dirty="0" smtClean="0">
              <a:latin typeface="Arial" pitchFamily="34" charset="0"/>
              <a:cs typeface="Arial" pitchFamily="34" charset="0"/>
            </a:endParaRPr>
          </a:p>
        </p:txBody>
      </p:sp>
      <p:sp>
        <p:nvSpPr>
          <p:cNvPr id="20" name="19 - Ορθογώνιο"/>
          <p:cNvSpPr/>
          <p:nvPr/>
        </p:nvSpPr>
        <p:spPr>
          <a:xfrm>
            <a:off x="1785918" y="5643578"/>
            <a:ext cx="3033203" cy="369332"/>
          </a:xfrm>
          <a:prstGeom prst="rect">
            <a:avLst/>
          </a:prstGeom>
        </p:spPr>
        <p:txBody>
          <a:bodyPr wrap="none">
            <a:spAutoFit/>
          </a:bodyPr>
          <a:lstStyle/>
          <a:p>
            <a:pPr lvl="0" fontAlgn="base">
              <a:spcBef>
                <a:spcPct val="0"/>
              </a:spcBef>
              <a:spcAft>
                <a:spcPct val="0"/>
              </a:spcAft>
              <a:tabLst>
                <a:tab pos="901700" algn="l"/>
              </a:tabLst>
            </a:pPr>
            <a:r>
              <a:rPr lang="el-GR" dirty="0" smtClean="0">
                <a:latin typeface="Times New Roman" pitchFamily="18" charset="0"/>
                <a:ea typeface="Times New Roman" pitchFamily="18" charset="0"/>
                <a:cs typeface="Times New Roman" pitchFamily="18" charset="0"/>
              </a:rPr>
              <a:t>Παράδειγμα </a:t>
            </a:r>
            <a:r>
              <a:rPr lang="en-US" dirty="0" smtClean="0">
                <a:latin typeface="Times New Roman" pitchFamily="18" charset="0"/>
                <a:ea typeface="Times New Roman" pitchFamily="18" charset="0"/>
                <a:cs typeface="Times New Roman" pitchFamily="18" charset="0"/>
              </a:rPr>
              <a:t>Single Choice Set</a:t>
            </a:r>
            <a:endParaRPr lang="en-US" sz="2800" dirty="0" smtClean="0">
              <a:latin typeface="Arial" pitchFamily="34" charset="0"/>
              <a:cs typeface="Arial" pitchFamily="34" charset="0"/>
            </a:endParaRPr>
          </a:p>
        </p:txBody>
      </p:sp>
      <p:pic>
        <p:nvPicPr>
          <p:cNvPr id="19" name="Εικόνα 18"/>
          <p:cNvPicPr>
            <a:picLocks noChangeAspect="1" noChangeArrowheads="1"/>
          </p:cNvPicPr>
          <p:nvPr/>
        </p:nvPicPr>
        <p:blipFill>
          <a:blip r:embed="rId6" cstate="print"/>
          <a:srcRect/>
          <a:stretch>
            <a:fillRect/>
          </a:stretch>
        </p:blipFill>
        <p:spPr bwMode="auto">
          <a:xfrm>
            <a:off x="1285852" y="1428736"/>
            <a:ext cx="3857652" cy="2021796"/>
          </a:xfrm>
          <a:prstGeom prst="rect">
            <a:avLst/>
          </a:prstGeom>
          <a:noFill/>
        </p:spPr>
      </p:pic>
      <p:pic>
        <p:nvPicPr>
          <p:cNvPr id="21" name="Εικόνα 15"/>
          <p:cNvPicPr>
            <a:picLocks noChangeAspect="1" noChangeArrowheads="1"/>
          </p:cNvPicPr>
          <p:nvPr/>
        </p:nvPicPr>
        <p:blipFill>
          <a:blip r:embed="rId7"/>
          <a:srcRect/>
          <a:stretch>
            <a:fillRect/>
          </a:stretch>
        </p:blipFill>
        <p:spPr bwMode="auto">
          <a:xfrm>
            <a:off x="1285852" y="4357694"/>
            <a:ext cx="4000528" cy="1170123"/>
          </a:xfrm>
          <a:prstGeom prst="rect">
            <a:avLst/>
          </a:prstGeom>
          <a:noFill/>
        </p:spPr>
      </p:pic>
      <p:sp>
        <p:nvSpPr>
          <p:cNvPr id="23" name="22 - Ορθογώνιο"/>
          <p:cNvSpPr/>
          <p:nvPr/>
        </p:nvSpPr>
        <p:spPr>
          <a:xfrm>
            <a:off x="5429256" y="3643314"/>
            <a:ext cx="2244525" cy="369332"/>
          </a:xfrm>
          <a:prstGeom prst="rect">
            <a:avLst/>
          </a:prstGeom>
        </p:spPr>
        <p:txBody>
          <a:bodyPr wrap="none">
            <a:spAutoFit/>
          </a:bodyPr>
          <a:lstStyle/>
          <a:p>
            <a:pPr lvl="0" fontAlgn="base">
              <a:spcBef>
                <a:spcPct val="0"/>
              </a:spcBef>
              <a:spcAft>
                <a:spcPct val="0"/>
              </a:spcAft>
              <a:tabLst>
                <a:tab pos="901700" algn="l"/>
              </a:tabLst>
            </a:pPr>
            <a:r>
              <a:rPr lang="el-GR" dirty="0" smtClean="0">
                <a:latin typeface="Times New Roman" pitchFamily="18" charset="0"/>
                <a:ea typeface="Times New Roman" pitchFamily="18" charset="0"/>
                <a:cs typeface="Times New Roman" pitchFamily="18" charset="0"/>
              </a:rPr>
              <a:t>Παράδειγμα </a:t>
            </a:r>
            <a:r>
              <a:rPr lang="en-US" dirty="0" smtClean="0">
                <a:latin typeface="Times New Roman" pitchFamily="18" charset="0"/>
                <a:ea typeface="Times New Roman" pitchFamily="18" charset="0"/>
                <a:cs typeface="Times New Roman" pitchFamily="18" charset="0"/>
              </a:rPr>
              <a:t>Drag text</a:t>
            </a:r>
            <a:endParaRPr lang="en-US" sz="2800" dirty="0" smtClean="0">
              <a:latin typeface="Arial" pitchFamily="34" charset="0"/>
              <a:cs typeface="Arial" pitchFamily="34" charset="0"/>
            </a:endParaRPr>
          </a:p>
        </p:txBody>
      </p:sp>
      <p:pic>
        <p:nvPicPr>
          <p:cNvPr id="24" name="Εικόνα 16"/>
          <p:cNvPicPr>
            <a:picLocks noChangeAspect="1" noChangeArrowheads="1"/>
          </p:cNvPicPr>
          <p:nvPr/>
        </p:nvPicPr>
        <p:blipFill>
          <a:blip r:embed="rId8"/>
          <a:srcRect/>
          <a:stretch>
            <a:fillRect/>
          </a:stretch>
        </p:blipFill>
        <p:spPr bwMode="auto">
          <a:xfrm>
            <a:off x="5429257" y="4357694"/>
            <a:ext cx="3429023" cy="1143008"/>
          </a:xfrm>
          <a:prstGeom prst="rect">
            <a:avLst/>
          </a:prstGeom>
          <a:noFill/>
        </p:spPr>
      </p:pic>
      <p:sp>
        <p:nvSpPr>
          <p:cNvPr id="25" name="24 - Ορθογώνιο"/>
          <p:cNvSpPr/>
          <p:nvPr/>
        </p:nvSpPr>
        <p:spPr>
          <a:xfrm>
            <a:off x="5500694" y="5643578"/>
            <a:ext cx="2840842" cy="369332"/>
          </a:xfrm>
          <a:prstGeom prst="rect">
            <a:avLst/>
          </a:prstGeom>
        </p:spPr>
        <p:txBody>
          <a:bodyPr wrap="none">
            <a:spAutoFit/>
          </a:bodyPr>
          <a:lstStyle/>
          <a:p>
            <a:pPr lvl="0" fontAlgn="base">
              <a:spcBef>
                <a:spcPct val="0"/>
              </a:spcBef>
              <a:spcAft>
                <a:spcPct val="0"/>
              </a:spcAft>
              <a:tabLst>
                <a:tab pos="901700" algn="l"/>
              </a:tabLst>
            </a:pPr>
            <a:r>
              <a:rPr lang="el-GR" dirty="0" smtClean="0">
                <a:latin typeface="Times New Roman" pitchFamily="18" charset="0"/>
                <a:ea typeface="Times New Roman" pitchFamily="18" charset="0"/>
                <a:cs typeface="Times New Roman" pitchFamily="18" charset="0"/>
              </a:rPr>
              <a:t>Παράδειγμα </a:t>
            </a:r>
            <a:r>
              <a:rPr lang="en-US" dirty="0" smtClean="0">
                <a:latin typeface="Times New Roman" pitchFamily="18" charset="0"/>
                <a:ea typeface="Times New Roman" pitchFamily="18" charset="0"/>
                <a:cs typeface="Times New Roman" pitchFamily="18" charset="0"/>
              </a:rPr>
              <a:t>Mark the words</a:t>
            </a:r>
            <a:endParaRPr lang="en-US" sz="2800" dirty="0" smtClean="0">
              <a:latin typeface="Arial" pitchFamily="34" charset="0"/>
              <a:cs typeface="Arial" pitchFamily="34" charset="0"/>
            </a:endParaRPr>
          </a:p>
        </p:txBody>
      </p:sp>
      <p:pic>
        <p:nvPicPr>
          <p:cNvPr id="5122" name="Picture 2"/>
          <p:cNvPicPr>
            <a:picLocks noChangeAspect="1" noChangeArrowheads="1"/>
          </p:cNvPicPr>
          <p:nvPr/>
        </p:nvPicPr>
        <p:blipFill>
          <a:blip r:embed="rId9"/>
          <a:srcRect/>
          <a:stretch>
            <a:fillRect/>
          </a:stretch>
        </p:blipFill>
        <p:spPr bwMode="auto">
          <a:xfrm>
            <a:off x="5208863" y="1428737"/>
            <a:ext cx="3792293" cy="2000264"/>
          </a:xfrm>
          <a:prstGeom prst="rect">
            <a:avLst/>
          </a:prstGeom>
          <a:noFill/>
          <a:ln w="9525">
            <a:noFill/>
            <a:miter lim="800000"/>
            <a:headEnd/>
            <a:tailEnd/>
          </a:ln>
          <a:effectLst/>
        </p:spPr>
      </p:pic>
    </p:spTree>
  </p:cSld>
  <p:clrMapOvr>
    <a:masterClrMapping/>
  </p:clrMapOvr>
  <p:transition>
    <p:wipe dir="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lstStyle/>
          <a:p>
            <a:endParaRPr lang="el-GR" dirty="0"/>
          </a:p>
        </p:txBody>
      </p:sp>
      <p:sp>
        <p:nvSpPr>
          <p:cNvPr id="3" name="2 - Υπότιτλος"/>
          <p:cNvSpPr>
            <a:spLocks noGrp="1"/>
          </p:cNvSpPr>
          <p:nvPr>
            <p:ph type="subTitle" idx="1"/>
          </p:nvPr>
        </p:nvSpPr>
        <p:spPr/>
        <p:txBody>
          <a:bodyPr/>
          <a:lstStyle/>
          <a:p>
            <a:endParaRPr lang="el-GR"/>
          </a:p>
        </p:txBody>
      </p:sp>
      <p:pic>
        <p:nvPicPr>
          <p:cNvPr id="11286" name="Picture 22" descr="Beige Background - PowerPoint Backgrounds for Free PowerPoint Templates"/>
          <p:cNvPicPr>
            <a:picLocks noChangeAspect="1" noChangeArrowheads="1"/>
          </p:cNvPicPr>
          <p:nvPr/>
        </p:nvPicPr>
        <p:blipFill>
          <a:blip r:embed="rId3"/>
          <a:srcRect/>
          <a:stretch>
            <a:fillRect/>
          </a:stretch>
        </p:blipFill>
        <p:spPr bwMode="auto">
          <a:xfrm>
            <a:off x="0" y="0"/>
            <a:ext cx="9144000" cy="6858000"/>
          </a:xfrm>
          <a:prstGeom prst="rect">
            <a:avLst/>
          </a:prstGeom>
          <a:noFill/>
        </p:spPr>
      </p:pic>
      <p:sp>
        <p:nvSpPr>
          <p:cNvPr id="9" name="Τίτλος 1"/>
          <p:cNvSpPr txBox="1">
            <a:spLocks/>
          </p:cNvSpPr>
          <p:nvPr/>
        </p:nvSpPr>
        <p:spPr>
          <a:xfrm>
            <a:off x="1285852" y="428604"/>
            <a:ext cx="7199240" cy="765652"/>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l-GR" sz="3600" b="1" i="0" u="none" strike="noStrike" kern="1200" cap="none" spc="0" normalizeH="0" baseline="0" noProof="0" dirty="0" smtClean="0">
                <a:ln>
                  <a:noFill/>
                </a:ln>
                <a:solidFill>
                  <a:schemeClr val="tx1"/>
                </a:solidFill>
                <a:effectLst/>
                <a:uLnTx/>
                <a:uFillTx/>
                <a:latin typeface="+mj-lt"/>
                <a:ea typeface="+mj-ea"/>
                <a:cs typeface="+mj-cs"/>
              </a:rPr>
              <a:t>Δραστηριότητες</a:t>
            </a:r>
            <a:r>
              <a:rPr kumimoji="0" lang="en-US" sz="3600" b="1" i="0" u="none" strike="noStrike" kern="1200" cap="none" spc="0" normalizeH="0" baseline="0" noProof="0" dirty="0" smtClean="0">
                <a:ln>
                  <a:noFill/>
                </a:ln>
                <a:solidFill>
                  <a:schemeClr val="tx1"/>
                </a:solidFill>
                <a:effectLst/>
                <a:uLnTx/>
                <a:uFillTx/>
                <a:latin typeface="+mj-lt"/>
                <a:ea typeface="+mj-ea"/>
                <a:cs typeface="+mj-cs"/>
              </a:rPr>
              <a:t> H5P</a:t>
            </a:r>
            <a:r>
              <a:rPr kumimoji="0" lang="en-US" sz="3600" b="1" i="0" u="none" strike="noStrike" kern="1200" cap="none" spc="0" normalizeH="0" noProof="0" dirty="0" smtClean="0">
                <a:ln>
                  <a:noFill/>
                </a:ln>
                <a:solidFill>
                  <a:schemeClr val="tx1"/>
                </a:solidFill>
                <a:effectLst/>
                <a:uLnTx/>
                <a:uFillTx/>
                <a:latin typeface="+mj-lt"/>
                <a:ea typeface="+mj-ea"/>
                <a:cs typeface="+mj-cs"/>
              </a:rPr>
              <a:t> 3/3</a:t>
            </a:r>
            <a:endParaRPr kumimoji="0" lang="el-GR" sz="3600" b="1" i="0" u="none" strike="noStrike" kern="1200" cap="none" spc="0" normalizeH="0" baseline="0" noProof="0" dirty="0">
              <a:ln>
                <a:noFill/>
              </a:ln>
              <a:solidFill>
                <a:schemeClr val="tx1"/>
              </a:solidFill>
              <a:effectLst/>
              <a:uLnTx/>
              <a:uFillTx/>
              <a:latin typeface="+mj-lt"/>
              <a:ea typeface="+mj-ea"/>
              <a:cs typeface="+mj-cs"/>
            </a:endParaRPr>
          </a:p>
        </p:txBody>
      </p:sp>
      <p:cxnSp>
        <p:nvCxnSpPr>
          <p:cNvPr id="8" name="7 - Ευθεία γραμμή σύνδεσης"/>
          <p:cNvCxnSpPr/>
          <p:nvPr/>
        </p:nvCxnSpPr>
        <p:spPr>
          <a:xfrm>
            <a:off x="2714612" y="1214422"/>
            <a:ext cx="4714908" cy="1588"/>
          </a:xfrm>
          <a:prstGeom prst="line">
            <a:avLst/>
          </a:prstGeom>
        </p:spPr>
        <p:style>
          <a:lnRef idx="1">
            <a:schemeClr val="accent1"/>
          </a:lnRef>
          <a:fillRef idx="0">
            <a:schemeClr val="accent1"/>
          </a:fillRef>
          <a:effectRef idx="0">
            <a:schemeClr val="accent1"/>
          </a:effectRef>
          <a:fontRef idx="minor">
            <a:schemeClr val="tx1"/>
          </a:fontRef>
        </p:style>
      </p:cxnSp>
      <p:sp>
        <p:nvSpPr>
          <p:cNvPr id="11" name="10 - Ορθογώνιο"/>
          <p:cNvSpPr/>
          <p:nvPr/>
        </p:nvSpPr>
        <p:spPr>
          <a:xfrm>
            <a:off x="0" y="0"/>
            <a:ext cx="1142976" cy="685800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12" name="Picture 8" descr="Monitor lcd png 1 » PNG Image"/>
          <p:cNvPicPr>
            <a:picLocks noChangeAspect="1" noChangeArrowheads="1"/>
          </p:cNvPicPr>
          <p:nvPr/>
        </p:nvPicPr>
        <p:blipFill>
          <a:blip r:embed="rId4"/>
          <a:srcRect/>
          <a:stretch>
            <a:fillRect/>
          </a:stretch>
        </p:blipFill>
        <p:spPr bwMode="auto">
          <a:xfrm>
            <a:off x="0" y="1000108"/>
            <a:ext cx="1095356" cy="1095356"/>
          </a:xfrm>
          <a:prstGeom prst="rect">
            <a:avLst/>
          </a:prstGeom>
          <a:noFill/>
        </p:spPr>
      </p:pic>
      <p:sp>
        <p:nvSpPr>
          <p:cNvPr id="14" name="Freeform: Shape 48">
            <a:extLst>
              <a:ext uri="{FF2B5EF4-FFF2-40B4-BE49-F238E27FC236}">
                <a16:creationId xmlns="" xmlns:a16="http://schemas.microsoft.com/office/drawing/2014/main" id="{6B37BB72-CDFC-4E57-A92B-F7876BDD29AF}"/>
              </a:ext>
            </a:extLst>
          </p:cNvPr>
          <p:cNvSpPr/>
          <p:nvPr/>
        </p:nvSpPr>
        <p:spPr>
          <a:xfrm rot="5796497">
            <a:off x="-1435043" y="3573543"/>
            <a:ext cx="3718643" cy="571536"/>
          </a:xfrm>
          <a:custGeom>
            <a:avLst/>
            <a:gdLst>
              <a:gd name="connsiteX0" fmla="*/ 6429118 w 8066757"/>
              <a:gd name="connsiteY0" fmla="*/ 0 h 1492361"/>
              <a:gd name="connsiteX1" fmla="*/ 6436506 w 8066757"/>
              <a:gd name="connsiteY1" fmla="*/ 0 h 1492361"/>
              <a:gd name="connsiteX2" fmla="*/ 6746799 w 8066757"/>
              <a:gd name="connsiteY2" fmla="*/ 187930 h 1492361"/>
              <a:gd name="connsiteX3" fmla="*/ 6862235 w 8066757"/>
              <a:gd name="connsiteY3" fmla="*/ 556403 h 1492361"/>
              <a:gd name="connsiteX4" fmla="*/ 7031696 w 8066757"/>
              <a:gd name="connsiteY4" fmla="*/ 899942 h 1492361"/>
              <a:gd name="connsiteX5" fmla="*/ 8039686 w 8066757"/>
              <a:gd name="connsiteY5" fmla="*/ 376323 h 1492361"/>
              <a:gd name="connsiteX6" fmla="*/ 8062311 w 8066757"/>
              <a:gd name="connsiteY6" fmla="*/ 376784 h 1492361"/>
              <a:gd name="connsiteX7" fmla="*/ 8061849 w 8066757"/>
              <a:gd name="connsiteY7" fmla="*/ 399410 h 1492361"/>
              <a:gd name="connsiteX8" fmla="*/ 7701227 w 8066757"/>
              <a:gd name="connsiteY8" fmla="*/ 692157 h 1492361"/>
              <a:gd name="connsiteX9" fmla="*/ 7025693 w 8066757"/>
              <a:gd name="connsiteY9" fmla="*/ 931340 h 1492361"/>
              <a:gd name="connsiteX10" fmla="*/ 6830375 w 8066757"/>
              <a:gd name="connsiteY10" fmla="*/ 562406 h 1492361"/>
              <a:gd name="connsiteX11" fmla="*/ 6436044 w 8066757"/>
              <a:gd name="connsiteY11" fmla="*/ 31860 h 1492361"/>
              <a:gd name="connsiteX12" fmla="*/ 6429118 w 8066757"/>
              <a:gd name="connsiteY12" fmla="*/ 31860 h 1492361"/>
              <a:gd name="connsiteX13" fmla="*/ 5531023 w 8066757"/>
              <a:gd name="connsiteY13" fmla="*/ 615507 h 1492361"/>
              <a:gd name="connsiteX14" fmla="*/ 5402196 w 8066757"/>
              <a:gd name="connsiteY14" fmla="*/ 747566 h 1492361"/>
              <a:gd name="connsiteX15" fmla="*/ 5233659 w 8066757"/>
              <a:gd name="connsiteY15" fmla="*/ 924877 h 1492361"/>
              <a:gd name="connsiteX16" fmla="*/ 4491172 w 8066757"/>
              <a:gd name="connsiteY16" fmla="*/ 1492361 h 1492361"/>
              <a:gd name="connsiteX17" fmla="*/ 4450538 w 8066757"/>
              <a:gd name="connsiteY17" fmla="*/ 1488205 h 1492361"/>
              <a:gd name="connsiteX18" fmla="*/ 4212278 w 8066757"/>
              <a:gd name="connsiteY18" fmla="*/ 1137279 h 1492361"/>
              <a:gd name="connsiteX19" fmla="*/ 3986946 w 8066757"/>
              <a:gd name="connsiteY19" fmla="*/ 732328 h 1492361"/>
              <a:gd name="connsiteX20" fmla="*/ 3125329 w 8066757"/>
              <a:gd name="connsiteY20" fmla="*/ 736022 h 1492361"/>
              <a:gd name="connsiteX21" fmla="*/ 2179674 w 8066757"/>
              <a:gd name="connsiteY21" fmla="*/ 964586 h 1492361"/>
              <a:gd name="connsiteX22" fmla="*/ 2167669 w 8066757"/>
              <a:gd name="connsiteY22" fmla="*/ 967818 h 1492361"/>
              <a:gd name="connsiteX23" fmla="*/ 2162920 w 8066757"/>
              <a:gd name="connsiteY23" fmla="*/ 967219 h 1492361"/>
              <a:gd name="connsiteX24" fmla="*/ 1937103 w 8066757"/>
              <a:gd name="connsiteY24" fmla="*/ 1017532 h 1492361"/>
              <a:gd name="connsiteX25" fmla="*/ 1131288 w 8066757"/>
              <a:gd name="connsiteY25" fmla="*/ 1091470 h 1492361"/>
              <a:gd name="connsiteX26" fmla="*/ 824583 w 8066757"/>
              <a:gd name="connsiteY26" fmla="*/ 1080040 h 1492361"/>
              <a:gd name="connsiteX27" fmla="*/ 32698 w 8066757"/>
              <a:gd name="connsiteY27" fmla="*/ 856486 h 1492361"/>
              <a:gd name="connsiteX28" fmla="*/ 0 w 8066757"/>
              <a:gd name="connsiteY28" fmla="*/ 826785 h 1492361"/>
              <a:gd name="connsiteX29" fmla="*/ 826488 w 8066757"/>
              <a:gd name="connsiteY29" fmla="*/ 1051465 h 1492361"/>
              <a:gd name="connsiteX30" fmla="*/ 1856393 w 8066757"/>
              <a:gd name="connsiteY30" fmla="*/ 1002843 h 1492361"/>
              <a:gd name="connsiteX31" fmla="*/ 2155932 w 8066757"/>
              <a:gd name="connsiteY31" fmla="*/ 939216 h 1492361"/>
              <a:gd name="connsiteX32" fmla="*/ 2158895 w 8066757"/>
              <a:gd name="connsiteY32" fmla="*/ 936882 h 1492361"/>
              <a:gd name="connsiteX33" fmla="*/ 2170900 w 8066757"/>
              <a:gd name="connsiteY33" fmla="*/ 933649 h 1492361"/>
              <a:gd name="connsiteX34" fmla="*/ 3119788 w 8066757"/>
              <a:gd name="connsiteY34" fmla="*/ 704624 h 1492361"/>
              <a:gd name="connsiteX35" fmla="*/ 4005416 w 8066757"/>
              <a:gd name="connsiteY35" fmla="*/ 706009 h 1492361"/>
              <a:gd name="connsiteX36" fmla="*/ 4243215 w 8066757"/>
              <a:gd name="connsiteY36" fmla="*/ 1128044 h 1492361"/>
              <a:gd name="connsiteX37" fmla="*/ 4457003 w 8066757"/>
              <a:gd name="connsiteY37" fmla="*/ 1456807 h 1492361"/>
              <a:gd name="connsiteX38" fmla="*/ 4821782 w 8066757"/>
              <a:gd name="connsiteY38" fmla="*/ 1291964 h 1492361"/>
              <a:gd name="connsiteX39" fmla="*/ 5210110 w 8066757"/>
              <a:gd name="connsiteY39" fmla="*/ 903636 h 1492361"/>
              <a:gd name="connsiteX40" fmla="*/ 5380032 w 8066757"/>
              <a:gd name="connsiteY40" fmla="*/ 724940 h 1492361"/>
              <a:gd name="connsiteX41" fmla="*/ 5507935 w 8066757"/>
              <a:gd name="connsiteY41" fmla="*/ 593804 h 1492361"/>
              <a:gd name="connsiteX42" fmla="*/ 6429118 w 8066757"/>
              <a:gd name="connsiteY42" fmla="*/ 0 h 1492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8066757" h="1492361">
                <a:moveTo>
                  <a:pt x="6429118" y="0"/>
                </a:moveTo>
                <a:cubicBezTo>
                  <a:pt x="6431426" y="0"/>
                  <a:pt x="6434197" y="0"/>
                  <a:pt x="6436506" y="0"/>
                </a:cubicBezTo>
                <a:cubicBezTo>
                  <a:pt x="6575030" y="1847"/>
                  <a:pt x="6676152" y="63259"/>
                  <a:pt x="6746799" y="187930"/>
                </a:cubicBezTo>
                <a:cubicBezTo>
                  <a:pt x="6806826" y="294132"/>
                  <a:pt x="6836377" y="433579"/>
                  <a:pt x="6862235" y="556403"/>
                </a:cubicBezTo>
                <a:cubicBezTo>
                  <a:pt x="6899175" y="731405"/>
                  <a:pt x="6931035" y="882396"/>
                  <a:pt x="7031696" y="899942"/>
                </a:cubicBezTo>
                <a:cubicBezTo>
                  <a:pt x="7425565" y="970127"/>
                  <a:pt x="8033683" y="382325"/>
                  <a:pt x="8039686" y="376323"/>
                </a:cubicBezTo>
                <a:cubicBezTo>
                  <a:pt x="8046151" y="370320"/>
                  <a:pt x="8056309" y="370320"/>
                  <a:pt x="8062311" y="376784"/>
                </a:cubicBezTo>
                <a:cubicBezTo>
                  <a:pt x="8068314" y="383249"/>
                  <a:pt x="8068314" y="393407"/>
                  <a:pt x="8061849" y="399410"/>
                </a:cubicBezTo>
                <a:cubicBezTo>
                  <a:pt x="8060465" y="400795"/>
                  <a:pt x="7904857" y="552248"/>
                  <a:pt x="7701227" y="692157"/>
                </a:cubicBezTo>
                <a:cubicBezTo>
                  <a:pt x="7426026" y="881934"/>
                  <a:pt x="7198848" y="962278"/>
                  <a:pt x="7025693" y="931340"/>
                </a:cubicBezTo>
                <a:cubicBezTo>
                  <a:pt x="6903330" y="909638"/>
                  <a:pt x="6869623" y="748489"/>
                  <a:pt x="6830375" y="562406"/>
                </a:cubicBezTo>
                <a:cubicBezTo>
                  <a:pt x="6778198" y="315372"/>
                  <a:pt x="6719556" y="35555"/>
                  <a:pt x="6436044" y="31860"/>
                </a:cubicBezTo>
                <a:cubicBezTo>
                  <a:pt x="6433735" y="31860"/>
                  <a:pt x="6431426" y="31860"/>
                  <a:pt x="6429118" y="31860"/>
                </a:cubicBezTo>
                <a:cubicBezTo>
                  <a:pt x="6085579" y="31860"/>
                  <a:pt x="5752199" y="382787"/>
                  <a:pt x="5531023" y="615507"/>
                </a:cubicBezTo>
                <a:cubicBezTo>
                  <a:pt x="5482078" y="667222"/>
                  <a:pt x="5439597" y="711550"/>
                  <a:pt x="5402196" y="747566"/>
                </a:cubicBezTo>
                <a:cubicBezTo>
                  <a:pt x="5356021" y="791432"/>
                  <a:pt x="5299226" y="853306"/>
                  <a:pt x="5233659" y="924877"/>
                </a:cubicBezTo>
                <a:cubicBezTo>
                  <a:pt x="5012021" y="1167293"/>
                  <a:pt x="4712809" y="1492361"/>
                  <a:pt x="4491172" y="1492361"/>
                </a:cubicBezTo>
                <a:cubicBezTo>
                  <a:pt x="4477319" y="1492361"/>
                  <a:pt x="4463467" y="1490976"/>
                  <a:pt x="4450538" y="1488205"/>
                </a:cubicBezTo>
                <a:cubicBezTo>
                  <a:pt x="4313861" y="1460501"/>
                  <a:pt x="4264455" y="1303507"/>
                  <a:pt x="4212278" y="1137279"/>
                </a:cubicBezTo>
                <a:cubicBezTo>
                  <a:pt x="4162871" y="980286"/>
                  <a:pt x="4112079" y="817751"/>
                  <a:pt x="3986946" y="732328"/>
                </a:cubicBezTo>
                <a:cubicBezTo>
                  <a:pt x="3867815" y="651061"/>
                  <a:pt x="3577839" y="652446"/>
                  <a:pt x="3125329" y="736022"/>
                </a:cubicBezTo>
                <a:cubicBezTo>
                  <a:pt x="2755470" y="804823"/>
                  <a:pt x="2366681" y="912871"/>
                  <a:pt x="2179674" y="964586"/>
                </a:cubicBezTo>
                <a:lnTo>
                  <a:pt x="2167669" y="967818"/>
                </a:lnTo>
                <a:lnTo>
                  <a:pt x="2162920" y="967219"/>
                </a:lnTo>
                <a:lnTo>
                  <a:pt x="1937103" y="1017532"/>
                </a:lnTo>
                <a:cubicBezTo>
                  <a:pt x="1679214" y="1065753"/>
                  <a:pt x="1399893" y="1091470"/>
                  <a:pt x="1131288" y="1091470"/>
                </a:cubicBezTo>
                <a:cubicBezTo>
                  <a:pt x="1026513" y="1091470"/>
                  <a:pt x="923643" y="1087660"/>
                  <a:pt x="824583" y="1080040"/>
                </a:cubicBezTo>
                <a:cubicBezTo>
                  <a:pt x="460966" y="1051465"/>
                  <a:pt x="188432" y="973598"/>
                  <a:pt x="32698" y="856486"/>
                </a:cubicBezTo>
                <a:lnTo>
                  <a:pt x="0" y="826785"/>
                </a:lnTo>
                <a:cubicBezTo>
                  <a:pt x="251503" y="1005647"/>
                  <a:pt x="542995" y="1021892"/>
                  <a:pt x="826488" y="1051465"/>
                </a:cubicBezTo>
                <a:cubicBezTo>
                  <a:pt x="1154386" y="1077183"/>
                  <a:pt x="1520860" y="1058966"/>
                  <a:pt x="1856393" y="1002843"/>
                </a:cubicBezTo>
                <a:lnTo>
                  <a:pt x="2155932" y="939216"/>
                </a:lnTo>
                <a:lnTo>
                  <a:pt x="2158895" y="936882"/>
                </a:lnTo>
                <a:lnTo>
                  <a:pt x="2170900" y="933649"/>
                </a:lnTo>
                <a:cubicBezTo>
                  <a:pt x="2358370" y="881473"/>
                  <a:pt x="2748082" y="773424"/>
                  <a:pt x="3119788" y="704624"/>
                </a:cubicBezTo>
                <a:cubicBezTo>
                  <a:pt x="3581072" y="619201"/>
                  <a:pt x="3878897" y="620124"/>
                  <a:pt x="4005416" y="706009"/>
                </a:cubicBezTo>
                <a:cubicBezTo>
                  <a:pt x="4139784" y="797434"/>
                  <a:pt x="4194732" y="972898"/>
                  <a:pt x="4243215" y="1128044"/>
                </a:cubicBezTo>
                <a:cubicBezTo>
                  <a:pt x="4294468" y="1291964"/>
                  <a:pt x="4338796" y="1433258"/>
                  <a:pt x="4457003" y="1456807"/>
                </a:cubicBezTo>
                <a:cubicBezTo>
                  <a:pt x="4547505" y="1474815"/>
                  <a:pt x="4666635" y="1421253"/>
                  <a:pt x="4821782" y="1291964"/>
                </a:cubicBezTo>
                <a:cubicBezTo>
                  <a:pt x="4957073" y="1179297"/>
                  <a:pt x="5097444" y="1026460"/>
                  <a:pt x="5210110" y="903636"/>
                </a:cubicBezTo>
                <a:cubicBezTo>
                  <a:pt x="5276140" y="832065"/>
                  <a:pt x="5332934" y="769730"/>
                  <a:pt x="5380032" y="724940"/>
                </a:cubicBezTo>
                <a:cubicBezTo>
                  <a:pt x="5416971" y="689848"/>
                  <a:pt x="5458991" y="645520"/>
                  <a:pt x="5507935" y="593804"/>
                </a:cubicBezTo>
                <a:cubicBezTo>
                  <a:pt x="5732806" y="356930"/>
                  <a:pt x="6071727" y="0"/>
                  <a:pt x="6429118" y="0"/>
                </a:cubicBezTo>
                <a:close/>
              </a:path>
            </a:pathLst>
          </a:custGeom>
          <a:solidFill>
            <a:schemeClr val="accent5"/>
          </a:solidFill>
          <a:ln w="7072" cap="flat">
            <a:noFill/>
            <a:prstDash val="solid"/>
            <a:miter/>
          </a:ln>
        </p:spPr>
        <p:txBody>
          <a:bodyPr wrap="square" rtlCol="0" anchor="ctr">
            <a:noAutofit/>
          </a:bodyPr>
          <a:lstStyle/>
          <a:p>
            <a:endParaRPr lang="en-US" dirty="0"/>
          </a:p>
        </p:txBody>
      </p:sp>
      <p:pic>
        <p:nvPicPr>
          <p:cNvPr id="15" name="Picture 2" descr="Mouse icon - Transparent PNG &amp; SVG vector file"/>
          <p:cNvPicPr>
            <a:picLocks noChangeAspect="1" noChangeArrowheads="1"/>
          </p:cNvPicPr>
          <p:nvPr/>
        </p:nvPicPr>
        <p:blipFill>
          <a:blip r:embed="rId5" cstate="print"/>
          <a:srcRect/>
          <a:stretch>
            <a:fillRect/>
          </a:stretch>
        </p:blipFill>
        <p:spPr bwMode="auto">
          <a:xfrm>
            <a:off x="142844" y="5500702"/>
            <a:ext cx="857224" cy="857224"/>
          </a:xfrm>
          <a:prstGeom prst="rect">
            <a:avLst/>
          </a:prstGeom>
          <a:noFill/>
        </p:spPr>
      </p:pic>
      <p:sp>
        <p:nvSpPr>
          <p:cNvPr id="17" name="16 - Ορθογώνιο"/>
          <p:cNvSpPr/>
          <p:nvPr/>
        </p:nvSpPr>
        <p:spPr>
          <a:xfrm>
            <a:off x="1714480" y="3643314"/>
            <a:ext cx="2795958" cy="369332"/>
          </a:xfrm>
          <a:prstGeom prst="rect">
            <a:avLst/>
          </a:prstGeom>
        </p:spPr>
        <p:txBody>
          <a:bodyPr wrap="none">
            <a:spAutoFit/>
          </a:bodyPr>
          <a:lstStyle/>
          <a:p>
            <a:pPr lvl="0" fontAlgn="base">
              <a:spcBef>
                <a:spcPct val="0"/>
              </a:spcBef>
              <a:spcAft>
                <a:spcPct val="0"/>
              </a:spcAft>
              <a:tabLst>
                <a:tab pos="901700" algn="l"/>
              </a:tabLst>
            </a:pPr>
            <a:r>
              <a:rPr lang="el-GR" dirty="0" smtClean="0">
                <a:latin typeface="Times New Roman" pitchFamily="18" charset="0"/>
                <a:ea typeface="Times New Roman" pitchFamily="18" charset="0"/>
                <a:cs typeface="Times New Roman" pitchFamily="18" charset="0"/>
              </a:rPr>
              <a:t>Παράδειγμα </a:t>
            </a:r>
            <a:r>
              <a:rPr lang="en-US" dirty="0" smtClean="0">
                <a:latin typeface="Times New Roman" pitchFamily="18" charset="0"/>
                <a:ea typeface="Times New Roman" pitchFamily="18" charset="0"/>
                <a:cs typeface="Times New Roman" pitchFamily="18" charset="0"/>
              </a:rPr>
              <a:t>Exportable text</a:t>
            </a:r>
            <a:endParaRPr lang="en-US" sz="2800" dirty="0" smtClean="0">
              <a:latin typeface="Arial" pitchFamily="34" charset="0"/>
              <a:cs typeface="Arial" pitchFamily="34" charset="0"/>
            </a:endParaRPr>
          </a:p>
        </p:txBody>
      </p:sp>
      <p:sp>
        <p:nvSpPr>
          <p:cNvPr id="20" name="19 - Ορθογώνιο"/>
          <p:cNvSpPr/>
          <p:nvPr/>
        </p:nvSpPr>
        <p:spPr>
          <a:xfrm>
            <a:off x="1785918" y="6072206"/>
            <a:ext cx="2552302" cy="369332"/>
          </a:xfrm>
          <a:prstGeom prst="rect">
            <a:avLst/>
          </a:prstGeom>
        </p:spPr>
        <p:txBody>
          <a:bodyPr wrap="none">
            <a:spAutoFit/>
          </a:bodyPr>
          <a:lstStyle/>
          <a:p>
            <a:pPr lvl="0" fontAlgn="base">
              <a:spcBef>
                <a:spcPct val="0"/>
              </a:spcBef>
              <a:spcAft>
                <a:spcPct val="0"/>
              </a:spcAft>
              <a:tabLst>
                <a:tab pos="901700" algn="l"/>
              </a:tabLst>
            </a:pPr>
            <a:r>
              <a:rPr lang="el-GR" dirty="0" smtClean="0">
                <a:latin typeface="Times New Roman" pitchFamily="18" charset="0"/>
                <a:ea typeface="Times New Roman" pitchFamily="18" charset="0"/>
                <a:cs typeface="Times New Roman" pitchFamily="18" charset="0"/>
              </a:rPr>
              <a:t>Παράδειγμα </a:t>
            </a:r>
            <a:r>
              <a:rPr lang="en-US" dirty="0" smtClean="0">
                <a:latin typeface="Times New Roman" pitchFamily="18" charset="0"/>
                <a:ea typeface="Times New Roman" pitchFamily="18" charset="0"/>
                <a:cs typeface="Times New Roman" pitchFamily="18" charset="0"/>
              </a:rPr>
              <a:t>Dialog cards</a:t>
            </a:r>
            <a:endParaRPr lang="en-US" sz="2800" dirty="0" smtClean="0">
              <a:latin typeface="Arial" pitchFamily="34" charset="0"/>
              <a:cs typeface="Arial" pitchFamily="34" charset="0"/>
            </a:endParaRPr>
          </a:p>
        </p:txBody>
      </p:sp>
      <p:sp>
        <p:nvSpPr>
          <p:cNvPr id="23" name="22 - Ορθογώνιο"/>
          <p:cNvSpPr/>
          <p:nvPr/>
        </p:nvSpPr>
        <p:spPr>
          <a:xfrm>
            <a:off x="5429256" y="3643314"/>
            <a:ext cx="2970300" cy="369332"/>
          </a:xfrm>
          <a:prstGeom prst="rect">
            <a:avLst/>
          </a:prstGeom>
        </p:spPr>
        <p:txBody>
          <a:bodyPr wrap="none">
            <a:spAutoFit/>
          </a:bodyPr>
          <a:lstStyle/>
          <a:p>
            <a:pPr lvl="0" fontAlgn="base">
              <a:spcBef>
                <a:spcPct val="0"/>
              </a:spcBef>
              <a:spcAft>
                <a:spcPct val="0"/>
              </a:spcAft>
              <a:tabLst>
                <a:tab pos="901700" algn="l"/>
              </a:tabLst>
            </a:pPr>
            <a:r>
              <a:rPr lang="el-GR" dirty="0" smtClean="0">
                <a:latin typeface="Times New Roman" pitchFamily="18" charset="0"/>
                <a:ea typeface="Times New Roman" pitchFamily="18" charset="0"/>
                <a:cs typeface="Times New Roman" pitchFamily="18" charset="0"/>
              </a:rPr>
              <a:t>Παράδειγμα </a:t>
            </a:r>
            <a:r>
              <a:rPr lang="en-US" dirty="0" smtClean="0">
                <a:latin typeface="Times New Roman" pitchFamily="18" charset="0"/>
                <a:ea typeface="Times New Roman" pitchFamily="18" charset="0"/>
                <a:cs typeface="Times New Roman" pitchFamily="18" charset="0"/>
              </a:rPr>
              <a:t>Interactive Video</a:t>
            </a:r>
            <a:endParaRPr lang="en-US" sz="2800" dirty="0" smtClean="0">
              <a:latin typeface="Arial" pitchFamily="34" charset="0"/>
              <a:cs typeface="Arial" pitchFamily="34" charset="0"/>
            </a:endParaRPr>
          </a:p>
        </p:txBody>
      </p:sp>
      <p:sp>
        <p:nvSpPr>
          <p:cNvPr id="25" name="24 - Ορθογώνιο"/>
          <p:cNvSpPr/>
          <p:nvPr/>
        </p:nvSpPr>
        <p:spPr>
          <a:xfrm>
            <a:off x="5429256" y="6072206"/>
            <a:ext cx="2763898" cy="369332"/>
          </a:xfrm>
          <a:prstGeom prst="rect">
            <a:avLst/>
          </a:prstGeom>
        </p:spPr>
        <p:txBody>
          <a:bodyPr wrap="none">
            <a:spAutoFit/>
          </a:bodyPr>
          <a:lstStyle/>
          <a:p>
            <a:pPr lvl="0" fontAlgn="base">
              <a:spcBef>
                <a:spcPct val="0"/>
              </a:spcBef>
              <a:spcAft>
                <a:spcPct val="0"/>
              </a:spcAft>
              <a:tabLst>
                <a:tab pos="901700" algn="l"/>
              </a:tabLst>
            </a:pPr>
            <a:r>
              <a:rPr lang="el-GR" dirty="0" smtClean="0">
                <a:latin typeface="Times New Roman" pitchFamily="18" charset="0"/>
                <a:ea typeface="Times New Roman" pitchFamily="18" charset="0"/>
                <a:cs typeface="Times New Roman" pitchFamily="18" charset="0"/>
              </a:rPr>
              <a:t>Παράδειγμα </a:t>
            </a:r>
            <a:r>
              <a:rPr lang="en-US" dirty="0" smtClean="0">
                <a:latin typeface="Times New Roman" pitchFamily="18" charset="0"/>
                <a:ea typeface="Times New Roman" pitchFamily="18" charset="0"/>
                <a:cs typeface="Times New Roman" pitchFamily="18" charset="0"/>
              </a:rPr>
              <a:t>Drag and Drop</a:t>
            </a:r>
            <a:endParaRPr lang="en-US" sz="2800" dirty="0" smtClean="0">
              <a:latin typeface="Arial" pitchFamily="34" charset="0"/>
              <a:cs typeface="Arial" pitchFamily="34" charset="0"/>
            </a:endParaRPr>
          </a:p>
        </p:txBody>
      </p:sp>
      <p:pic>
        <p:nvPicPr>
          <p:cNvPr id="27" name="Εικόνα 25"/>
          <p:cNvPicPr>
            <a:picLocks noChangeAspect="1" noChangeArrowheads="1"/>
          </p:cNvPicPr>
          <p:nvPr/>
        </p:nvPicPr>
        <p:blipFill>
          <a:blip r:embed="rId6" cstate="print"/>
          <a:srcRect/>
          <a:stretch>
            <a:fillRect/>
          </a:stretch>
        </p:blipFill>
        <p:spPr bwMode="auto">
          <a:xfrm>
            <a:off x="5143504" y="1428736"/>
            <a:ext cx="3877761" cy="2027254"/>
          </a:xfrm>
          <a:prstGeom prst="rect">
            <a:avLst/>
          </a:prstGeom>
          <a:noFill/>
        </p:spPr>
      </p:pic>
      <p:pic>
        <p:nvPicPr>
          <p:cNvPr id="28" name="Εικόνα 49"/>
          <p:cNvPicPr>
            <a:picLocks noChangeAspect="1" noChangeArrowheads="1"/>
          </p:cNvPicPr>
          <p:nvPr/>
        </p:nvPicPr>
        <p:blipFill>
          <a:blip r:embed="rId7" cstate="print"/>
          <a:srcRect/>
          <a:stretch>
            <a:fillRect/>
          </a:stretch>
        </p:blipFill>
        <p:spPr bwMode="auto">
          <a:xfrm>
            <a:off x="1428728" y="4071942"/>
            <a:ext cx="3571900" cy="1857388"/>
          </a:xfrm>
          <a:prstGeom prst="rect">
            <a:avLst/>
          </a:prstGeom>
          <a:noFill/>
        </p:spPr>
      </p:pic>
      <p:pic>
        <p:nvPicPr>
          <p:cNvPr id="29" name="Εικόνα 53"/>
          <p:cNvPicPr>
            <a:picLocks noChangeAspect="1" noChangeArrowheads="1"/>
          </p:cNvPicPr>
          <p:nvPr/>
        </p:nvPicPr>
        <p:blipFill>
          <a:blip r:embed="rId8" cstate="print"/>
          <a:srcRect/>
          <a:stretch>
            <a:fillRect/>
          </a:stretch>
        </p:blipFill>
        <p:spPr bwMode="auto">
          <a:xfrm>
            <a:off x="5143504" y="4071942"/>
            <a:ext cx="3857652" cy="1857388"/>
          </a:xfrm>
          <a:prstGeom prst="rect">
            <a:avLst/>
          </a:prstGeom>
          <a:noFill/>
        </p:spPr>
      </p:pic>
      <p:pic>
        <p:nvPicPr>
          <p:cNvPr id="6146" name="Picture 2"/>
          <p:cNvPicPr>
            <a:picLocks noChangeAspect="1" noChangeArrowheads="1"/>
          </p:cNvPicPr>
          <p:nvPr/>
        </p:nvPicPr>
        <p:blipFill>
          <a:blip r:embed="rId9"/>
          <a:srcRect/>
          <a:stretch>
            <a:fillRect/>
          </a:stretch>
        </p:blipFill>
        <p:spPr bwMode="auto">
          <a:xfrm>
            <a:off x="1214414" y="1428736"/>
            <a:ext cx="3824289" cy="203154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lstStyle/>
          <a:p>
            <a:endParaRPr lang="el-GR" dirty="0"/>
          </a:p>
        </p:txBody>
      </p:sp>
      <p:sp>
        <p:nvSpPr>
          <p:cNvPr id="3" name="2 - Υπότιτλος"/>
          <p:cNvSpPr>
            <a:spLocks noGrp="1"/>
          </p:cNvSpPr>
          <p:nvPr>
            <p:ph type="subTitle" idx="1"/>
          </p:nvPr>
        </p:nvSpPr>
        <p:spPr/>
        <p:txBody>
          <a:bodyPr/>
          <a:lstStyle/>
          <a:p>
            <a:endParaRPr lang="el-GR"/>
          </a:p>
        </p:txBody>
      </p:sp>
      <p:pic>
        <p:nvPicPr>
          <p:cNvPr id="11286" name="Picture 22" descr="Beige Background - PowerPoint Backgrounds for Free PowerPoint Templates"/>
          <p:cNvPicPr>
            <a:picLocks noChangeAspect="1" noChangeArrowheads="1"/>
          </p:cNvPicPr>
          <p:nvPr/>
        </p:nvPicPr>
        <p:blipFill>
          <a:blip r:embed="rId3"/>
          <a:srcRect/>
          <a:stretch>
            <a:fillRect/>
          </a:stretch>
        </p:blipFill>
        <p:spPr bwMode="auto">
          <a:xfrm>
            <a:off x="0" y="0"/>
            <a:ext cx="9144000" cy="6858000"/>
          </a:xfrm>
          <a:prstGeom prst="rect">
            <a:avLst/>
          </a:prstGeom>
          <a:noFill/>
        </p:spPr>
      </p:pic>
      <p:sp>
        <p:nvSpPr>
          <p:cNvPr id="9" name="Τίτλος 1"/>
          <p:cNvSpPr txBox="1">
            <a:spLocks/>
          </p:cNvSpPr>
          <p:nvPr/>
        </p:nvSpPr>
        <p:spPr>
          <a:xfrm>
            <a:off x="1285852" y="428604"/>
            <a:ext cx="7199240" cy="765652"/>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l-GR" sz="3600" b="1" i="0" u="none" strike="noStrike" kern="1200" cap="none" spc="0" normalizeH="0" baseline="0" noProof="0" dirty="0" smtClean="0">
                <a:ln>
                  <a:noFill/>
                </a:ln>
                <a:solidFill>
                  <a:schemeClr val="tx1"/>
                </a:solidFill>
                <a:effectLst/>
                <a:uLnTx/>
                <a:uFillTx/>
                <a:latin typeface="+mj-lt"/>
                <a:ea typeface="+mj-ea"/>
                <a:cs typeface="+mj-cs"/>
              </a:rPr>
              <a:t>Πλατφόρμα </a:t>
            </a:r>
            <a:r>
              <a:rPr lang="en-US" sz="3600" b="1" dirty="0" smtClean="0">
                <a:latin typeface="+mj-lt"/>
                <a:ea typeface="+mj-ea"/>
                <a:cs typeface="+mj-cs"/>
              </a:rPr>
              <a:t>chamilo</a:t>
            </a:r>
            <a:r>
              <a:rPr lang="el-GR" sz="3600" b="1" dirty="0" smtClean="0">
                <a:latin typeface="+mj-lt"/>
                <a:ea typeface="+mj-ea"/>
                <a:cs typeface="+mj-cs"/>
              </a:rPr>
              <a:t> 1/3</a:t>
            </a:r>
            <a:endParaRPr kumimoji="0" lang="el-GR" sz="3600" b="1" i="0" u="none" strike="noStrike" kern="1200" cap="none" spc="0" normalizeH="0" baseline="0" noProof="0" dirty="0">
              <a:ln>
                <a:noFill/>
              </a:ln>
              <a:solidFill>
                <a:schemeClr val="tx1"/>
              </a:solidFill>
              <a:effectLst/>
              <a:uLnTx/>
              <a:uFillTx/>
              <a:latin typeface="+mj-lt"/>
              <a:ea typeface="+mj-ea"/>
              <a:cs typeface="+mj-cs"/>
            </a:endParaRPr>
          </a:p>
        </p:txBody>
      </p:sp>
      <p:cxnSp>
        <p:nvCxnSpPr>
          <p:cNvPr id="8" name="7 - Ευθεία γραμμή σύνδεσης"/>
          <p:cNvCxnSpPr/>
          <p:nvPr/>
        </p:nvCxnSpPr>
        <p:spPr>
          <a:xfrm>
            <a:off x="2714612" y="1214422"/>
            <a:ext cx="4714908" cy="1588"/>
          </a:xfrm>
          <a:prstGeom prst="line">
            <a:avLst/>
          </a:prstGeom>
        </p:spPr>
        <p:style>
          <a:lnRef idx="1">
            <a:schemeClr val="accent1"/>
          </a:lnRef>
          <a:fillRef idx="0">
            <a:schemeClr val="accent1"/>
          </a:fillRef>
          <a:effectRef idx="0">
            <a:schemeClr val="accent1"/>
          </a:effectRef>
          <a:fontRef idx="minor">
            <a:schemeClr val="tx1"/>
          </a:fontRef>
        </p:style>
      </p:cxnSp>
      <p:sp>
        <p:nvSpPr>
          <p:cNvPr id="11" name="10 - Ορθογώνιο"/>
          <p:cNvSpPr/>
          <p:nvPr/>
        </p:nvSpPr>
        <p:spPr>
          <a:xfrm>
            <a:off x="0" y="0"/>
            <a:ext cx="1142976" cy="685800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12" name="Picture 8" descr="Monitor lcd png 1 » PNG Image"/>
          <p:cNvPicPr>
            <a:picLocks noChangeAspect="1" noChangeArrowheads="1"/>
          </p:cNvPicPr>
          <p:nvPr/>
        </p:nvPicPr>
        <p:blipFill>
          <a:blip r:embed="rId4"/>
          <a:srcRect/>
          <a:stretch>
            <a:fillRect/>
          </a:stretch>
        </p:blipFill>
        <p:spPr bwMode="auto">
          <a:xfrm>
            <a:off x="0" y="1000108"/>
            <a:ext cx="1095356" cy="1095356"/>
          </a:xfrm>
          <a:prstGeom prst="rect">
            <a:avLst/>
          </a:prstGeom>
          <a:noFill/>
        </p:spPr>
      </p:pic>
      <p:sp>
        <p:nvSpPr>
          <p:cNvPr id="14" name="Freeform: Shape 48">
            <a:extLst>
              <a:ext uri="{FF2B5EF4-FFF2-40B4-BE49-F238E27FC236}">
                <a16:creationId xmlns="" xmlns:a16="http://schemas.microsoft.com/office/drawing/2014/main" id="{6B37BB72-CDFC-4E57-A92B-F7876BDD29AF}"/>
              </a:ext>
            </a:extLst>
          </p:cNvPr>
          <p:cNvSpPr/>
          <p:nvPr/>
        </p:nvSpPr>
        <p:spPr>
          <a:xfrm rot="5796497">
            <a:off x="-1435043" y="3573543"/>
            <a:ext cx="3718643" cy="571536"/>
          </a:xfrm>
          <a:custGeom>
            <a:avLst/>
            <a:gdLst>
              <a:gd name="connsiteX0" fmla="*/ 6429118 w 8066757"/>
              <a:gd name="connsiteY0" fmla="*/ 0 h 1492361"/>
              <a:gd name="connsiteX1" fmla="*/ 6436506 w 8066757"/>
              <a:gd name="connsiteY1" fmla="*/ 0 h 1492361"/>
              <a:gd name="connsiteX2" fmla="*/ 6746799 w 8066757"/>
              <a:gd name="connsiteY2" fmla="*/ 187930 h 1492361"/>
              <a:gd name="connsiteX3" fmla="*/ 6862235 w 8066757"/>
              <a:gd name="connsiteY3" fmla="*/ 556403 h 1492361"/>
              <a:gd name="connsiteX4" fmla="*/ 7031696 w 8066757"/>
              <a:gd name="connsiteY4" fmla="*/ 899942 h 1492361"/>
              <a:gd name="connsiteX5" fmla="*/ 8039686 w 8066757"/>
              <a:gd name="connsiteY5" fmla="*/ 376323 h 1492361"/>
              <a:gd name="connsiteX6" fmla="*/ 8062311 w 8066757"/>
              <a:gd name="connsiteY6" fmla="*/ 376784 h 1492361"/>
              <a:gd name="connsiteX7" fmla="*/ 8061849 w 8066757"/>
              <a:gd name="connsiteY7" fmla="*/ 399410 h 1492361"/>
              <a:gd name="connsiteX8" fmla="*/ 7701227 w 8066757"/>
              <a:gd name="connsiteY8" fmla="*/ 692157 h 1492361"/>
              <a:gd name="connsiteX9" fmla="*/ 7025693 w 8066757"/>
              <a:gd name="connsiteY9" fmla="*/ 931340 h 1492361"/>
              <a:gd name="connsiteX10" fmla="*/ 6830375 w 8066757"/>
              <a:gd name="connsiteY10" fmla="*/ 562406 h 1492361"/>
              <a:gd name="connsiteX11" fmla="*/ 6436044 w 8066757"/>
              <a:gd name="connsiteY11" fmla="*/ 31860 h 1492361"/>
              <a:gd name="connsiteX12" fmla="*/ 6429118 w 8066757"/>
              <a:gd name="connsiteY12" fmla="*/ 31860 h 1492361"/>
              <a:gd name="connsiteX13" fmla="*/ 5531023 w 8066757"/>
              <a:gd name="connsiteY13" fmla="*/ 615507 h 1492361"/>
              <a:gd name="connsiteX14" fmla="*/ 5402196 w 8066757"/>
              <a:gd name="connsiteY14" fmla="*/ 747566 h 1492361"/>
              <a:gd name="connsiteX15" fmla="*/ 5233659 w 8066757"/>
              <a:gd name="connsiteY15" fmla="*/ 924877 h 1492361"/>
              <a:gd name="connsiteX16" fmla="*/ 4491172 w 8066757"/>
              <a:gd name="connsiteY16" fmla="*/ 1492361 h 1492361"/>
              <a:gd name="connsiteX17" fmla="*/ 4450538 w 8066757"/>
              <a:gd name="connsiteY17" fmla="*/ 1488205 h 1492361"/>
              <a:gd name="connsiteX18" fmla="*/ 4212278 w 8066757"/>
              <a:gd name="connsiteY18" fmla="*/ 1137279 h 1492361"/>
              <a:gd name="connsiteX19" fmla="*/ 3986946 w 8066757"/>
              <a:gd name="connsiteY19" fmla="*/ 732328 h 1492361"/>
              <a:gd name="connsiteX20" fmla="*/ 3125329 w 8066757"/>
              <a:gd name="connsiteY20" fmla="*/ 736022 h 1492361"/>
              <a:gd name="connsiteX21" fmla="*/ 2179674 w 8066757"/>
              <a:gd name="connsiteY21" fmla="*/ 964586 h 1492361"/>
              <a:gd name="connsiteX22" fmla="*/ 2167669 w 8066757"/>
              <a:gd name="connsiteY22" fmla="*/ 967818 h 1492361"/>
              <a:gd name="connsiteX23" fmla="*/ 2162920 w 8066757"/>
              <a:gd name="connsiteY23" fmla="*/ 967219 h 1492361"/>
              <a:gd name="connsiteX24" fmla="*/ 1937103 w 8066757"/>
              <a:gd name="connsiteY24" fmla="*/ 1017532 h 1492361"/>
              <a:gd name="connsiteX25" fmla="*/ 1131288 w 8066757"/>
              <a:gd name="connsiteY25" fmla="*/ 1091470 h 1492361"/>
              <a:gd name="connsiteX26" fmla="*/ 824583 w 8066757"/>
              <a:gd name="connsiteY26" fmla="*/ 1080040 h 1492361"/>
              <a:gd name="connsiteX27" fmla="*/ 32698 w 8066757"/>
              <a:gd name="connsiteY27" fmla="*/ 856486 h 1492361"/>
              <a:gd name="connsiteX28" fmla="*/ 0 w 8066757"/>
              <a:gd name="connsiteY28" fmla="*/ 826785 h 1492361"/>
              <a:gd name="connsiteX29" fmla="*/ 826488 w 8066757"/>
              <a:gd name="connsiteY29" fmla="*/ 1051465 h 1492361"/>
              <a:gd name="connsiteX30" fmla="*/ 1856393 w 8066757"/>
              <a:gd name="connsiteY30" fmla="*/ 1002843 h 1492361"/>
              <a:gd name="connsiteX31" fmla="*/ 2155932 w 8066757"/>
              <a:gd name="connsiteY31" fmla="*/ 939216 h 1492361"/>
              <a:gd name="connsiteX32" fmla="*/ 2158895 w 8066757"/>
              <a:gd name="connsiteY32" fmla="*/ 936882 h 1492361"/>
              <a:gd name="connsiteX33" fmla="*/ 2170900 w 8066757"/>
              <a:gd name="connsiteY33" fmla="*/ 933649 h 1492361"/>
              <a:gd name="connsiteX34" fmla="*/ 3119788 w 8066757"/>
              <a:gd name="connsiteY34" fmla="*/ 704624 h 1492361"/>
              <a:gd name="connsiteX35" fmla="*/ 4005416 w 8066757"/>
              <a:gd name="connsiteY35" fmla="*/ 706009 h 1492361"/>
              <a:gd name="connsiteX36" fmla="*/ 4243215 w 8066757"/>
              <a:gd name="connsiteY36" fmla="*/ 1128044 h 1492361"/>
              <a:gd name="connsiteX37" fmla="*/ 4457003 w 8066757"/>
              <a:gd name="connsiteY37" fmla="*/ 1456807 h 1492361"/>
              <a:gd name="connsiteX38" fmla="*/ 4821782 w 8066757"/>
              <a:gd name="connsiteY38" fmla="*/ 1291964 h 1492361"/>
              <a:gd name="connsiteX39" fmla="*/ 5210110 w 8066757"/>
              <a:gd name="connsiteY39" fmla="*/ 903636 h 1492361"/>
              <a:gd name="connsiteX40" fmla="*/ 5380032 w 8066757"/>
              <a:gd name="connsiteY40" fmla="*/ 724940 h 1492361"/>
              <a:gd name="connsiteX41" fmla="*/ 5507935 w 8066757"/>
              <a:gd name="connsiteY41" fmla="*/ 593804 h 1492361"/>
              <a:gd name="connsiteX42" fmla="*/ 6429118 w 8066757"/>
              <a:gd name="connsiteY42" fmla="*/ 0 h 1492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8066757" h="1492361">
                <a:moveTo>
                  <a:pt x="6429118" y="0"/>
                </a:moveTo>
                <a:cubicBezTo>
                  <a:pt x="6431426" y="0"/>
                  <a:pt x="6434197" y="0"/>
                  <a:pt x="6436506" y="0"/>
                </a:cubicBezTo>
                <a:cubicBezTo>
                  <a:pt x="6575030" y="1847"/>
                  <a:pt x="6676152" y="63259"/>
                  <a:pt x="6746799" y="187930"/>
                </a:cubicBezTo>
                <a:cubicBezTo>
                  <a:pt x="6806826" y="294132"/>
                  <a:pt x="6836377" y="433579"/>
                  <a:pt x="6862235" y="556403"/>
                </a:cubicBezTo>
                <a:cubicBezTo>
                  <a:pt x="6899175" y="731405"/>
                  <a:pt x="6931035" y="882396"/>
                  <a:pt x="7031696" y="899942"/>
                </a:cubicBezTo>
                <a:cubicBezTo>
                  <a:pt x="7425565" y="970127"/>
                  <a:pt x="8033683" y="382325"/>
                  <a:pt x="8039686" y="376323"/>
                </a:cubicBezTo>
                <a:cubicBezTo>
                  <a:pt x="8046151" y="370320"/>
                  <a:pt x="8056309" y="370320"/>
                  <a:pt x="8062311" y="376784"/>
                </a:cubicBezTo>
                <a:cubicBezTo>
                  <a:pt x="8068314" y="383249"/>
                  <a:pt x="8068314" y="393407"/>
                  <a:pt x="8061849" y="399410"/>
                </a:cubicBezTo>
                <a:cubicBezTo>
                  <a:pt x="8060465" y="400795"/>
                  <a:pt x="7904857" y="552248"/>
                  <a:pt x="7701227" y="692157"/>
                </a:cubicBezTo>
                <a:cubicBezTo>
                  <a:pt x="7426026" y="881934"/>
                  <a:pt x="7198848" y="962278"/>
                  <a:pt x="7025693" y="931340"/>
                </a:cubicBezTo>
                <a:cubicBezTo>
                  <a:pt x="6903330" y="909638"/>
                  <a:pt x="6869623" y="748489"/>
                  <a:pt x="6830375" y="562406"/>
                </a:cubicBezTo>
                <a:cubicBezTo>
                  <a:pt x="6778198" y="315372"/>
                  <a:pt x="6719556" y="35555"/>
                  <a:pt x="6436044" y="31860"/>
                </a:cubicBezTo>
                <a:cubicBezTo>
                  <a:pt x="6433735" y="31860"/>
                  <a:pt x="6431426" y="31860"/>
                  <a:pt x="6429118" y="31860"/>
                </a:cubicBezTo>
                <a:cubicBezTo>
                  <a:pt x="6085579" y="31860"/>
                  <a:pt x="5752199" y="382787"/>
                  <a:pt x="5531023" y="615507"/>
                </a:cubicBezTo>
                <a:cubicBezTo>
                  <a:pt x="5482078" y="667222"/>
                  <a:pt x="5439597" y="711550"/>
                  <a:pt x="5402196" y="747566"/>
                </a:cubicBezTo>
                <a:cubicBezTo>
                  <a:pt x="5356021" y="791432"/>
                  <a:pt x="5299226" y="853306"/>
                  <a:pt x="5233659" y="924877"/>
                </a:cubicBezTo>
                <a:cubicBezTo>
                  <a:pt x="5012021" y="1167293"/>
                  <a:pt x="4712809" y="1492361"/>
                  <a:pt x="4491172" y="1492361"/>
                </a:cubicBezTo>
                <a:cubicBezTo>
                  <a:pt x="4477319" y="1492361"/>
                  <a:pt x="4463467" y="1490976"/>
                  <a:pt x="4450538" y="1488205"/>
                </a:cubicBezTo>
                <a:cubicBezTo>
                  <a:pt x="4313861" y="1460501"/>
                  <a:pt x="4264455" y="1303507"/>
                  <a:pt x="4212278" y="1137279"/>
                </a:cubicBezTo>
                <a:cubicBezTo>
                  <a:pt x="4162871" y="980286"/>
                  <a:pt x="4112079" y="817751"/>
                  <a:pt x="3986946" y="732328"/>
                </a:cubicBezTo>
                <a:cubicBezTo>
                  <a:pt x="3867815" y="651061"/>
                  <a:pt x="3577839" y="652446"/>
                  <a:pt x="3125329" y="736022"/>
                </a:cubicBezTo>
                <a:cubicBezTo>
                  <a:pt x="2755470" y="804823"/>
                  <a:pt x="2366681" y="912871"/>
                  <a:pt x="2179674" y="964586"/>
                </a:cubicBezTo>
                <a:lnTo>
                  <a:pt x="2167669" y="967818"/>
                </a:lnTo>
                <a:lnTo>
                  <a:pt x="2162920" y="967219"/>
                </a:lnTo>
                <a:lnTo>
                  <a:pt x="1937103" y="1017532"/>
                </a:lnTo>
                <a:cubicBezTo>
                  <a:pt x="1679214" y="1065753"/>
                  <a:pt x="1399893" y="1091470"/>
                  <a:pt x="1131288" y="1091470"/>
                </a:cubicBezTo>
                <a:cubicBezTo>
                  <a:pt x="1026513" y="1091470"/>
                  <a:pt x="923643" y="1087660"/>
                  <a:pt x="824583" y="1080040"/>
                </a:cubicBezTo>
                <a:cubicBezTo>
                  <a:pt x="460966" y="1051465"/>
                  <a:pt x="188432" y="973598"/>
                  <a:pt x="32698" y="856486"/>
                </a:cubicBezTo>
                <a:lnTo>
                  <a:pt x="0" y="826785"/>
                </a:lnTo>
                <a:cubicBezTo>
                  <a:pt x="251503" y="1005647"/>
                  <a:pt x="542995" y="1021892"/>
                  <a:pt x="826488" y="1051465"/>
                </a:cubicBezTo>
                <a:cubicBezTo>
                  <a:pt x="1154386" y="1077183"/>
                  <a:pt x="1520860" y="1058966"/>
                  <a:pt x="1856393" y="1002843"/>
                </a:cubicBezTo>
                <a:lnTo>
                  <a:pt x="2155932" y="939216"/>
                </a:lnTo>
                <a:lnTo>
                  <a:pt x="2158895" y="936882"/>
                </a:lnTo>
                <a:lnTo>
                  <a:pt x="2170900" y="933649"/>
                </a:lnTo>
                <a:cubicBezTo>
                  <a:pt x="2358370" y="881473"/>
                  <a:pt x="2748082" y="773424"/>
                  <a:pt x="3119788" y="704624"/>
                </a:cubicBezTo>
                <a:cubicBezTo>
                  <a:pt x="3581072" y="619201"/>
                  <a:pt x="3878897" y="620124"/>
                  <a:pt x="4005416" y="706009"/>
                </a:cubicBezTo>
                <a:cubicBezTo>
                  <a:pt x="4139784" y="797434"/>
                  <a:pt x="4194732" y="972898"/>
                  <a:pt x="4243215" y="1128044"/>
                </a:cubicBezTo>
                <a:cubicBezTo>
                  <a:pt x="4294468" y="1291964"/>
                  <a:pt x="4338796" y="1433258"/>
                  <a:pt x="4457003" y="1456807"/>
                </a:cubicBezTo>
                <a:cubicBezTo>
                  <a:pt x="4547505" y="1474815"/>
                  <a:pt x="4666635" y="1421253"/>
                  <a:pt x="4821782" y="1291964"/>
                </a:cubicBezTo>
                <a:cubicBezTo>
                  <a:pt x="4957073" y="1179297"/>
                  <a:pt x="5097444" y="1026460"/>
                  <a:pt x="5210110" y="903636"/>
                </a:cubicBezTo>
                <a:cubicBezTo>
                  <a:pt x="5276140" y="832065"/>
                  <a:pt x="5332934" y="769730"/>
                  <a:pt x="5380032" y="724940"/>
                </a:cubicBezTo>
                <a:cubicBezTo>
                  <a:pt x="5416971" y="689848"/>
                  <a:pt x="5458991" y="645520"/>
                  <a:pt x="5507935" y="593804"/>
                </a:cubicBezTo>
                <a:cubicBezTo>
                  <a:pt x="5732806" y="356930"/>
                  <a:pt x="6071727" y="0"/>
                  <a:pt x="6429118" y="0"/>
                </a:cubicBezTo>
                <a:close/>
              </a:path>
            </a:pathLst>
          </a:custGeom>
          <a:solidFill>
            <a:schemeClr val="accent5"/>
          </a:solidFill>
          <a:ln w="7072" cap="flat">
            <a:noFill/>
            <a:prstDash val="solid"/>
            <a:miter/>
          </a:ln>
        </p:spPr>
        <p:txBody>
          <a:bodyPr wrap="square" rtlCol="0" anchor="ctr">
            <a:noAutofit/>
          </a:bodyPr>
          <a:lstStyle/>
          <a:p>
            <a:endParaRPr lang="en-US" dirty="0"/>
          </a:p>
        </p:txBody>
      </p:sp>
      <p:pic>
        <p:nvPicPr>
          <p:cNvPr id="15" name="Picture 2" descr="Mouse icon - Transparent PNG &amp; SVG vector file"/>
          <p:cNvPicPr>
            <a:picLocks noChangeAspect="1" noChangeArrowheads="1"/>
          </p:cNvPicPr>
          <p:nvPr/>
        </p:nvPicPr>
        <p:blipFill>
          <a:blip r:embed="rId5" cstate="print"/>
          <a:srcRect/>
          <a:stretch>
            <a:fillRect/>
          </a:stretch>
        </p:blipFill>
        <p:spPr bwMode="auto">
          <a:xfrm>
            <a:off x="142844" y="5500702"/>
            <a:ext cx="857224" cy="857224"/>
          </a:xfrm>
          <a:prstGeom prst="rect">
            <a:avLst/>
          </a:prstGeom>
          <a:noFill/>
        </p:spPr>
      </p:pic>
      <p:sp>
        <p:nvSpPr>
          <p:cNvPr id="20" name="19 - Ορθογώνιο"/>
          <p:cNvSpPr/>
          <p:nvPr/>
        </p:nvSpPr>
        <p:spPr>
          <a:xfrm>
            <a:off x="1714480" y="6072206"/>
            <a:ext cx="6632393" cy="369332"/>
          </a:xfrm>
          <a:prstGeom prst="rect">
            <a:avLst/>
          </a:prstGeom>
        </p:spPr>
        <p:txBody>
          <a:bodyPr wrap="none">
            <a:spAutoFit/>
          </a:bodyPr>
          <a:lstStyle/>
          <a:p>
            <a:pPr lvl="0" fontAlgn="base">
              <a:spcBef>
                <a:spcPct val="0"/>
              </a:spcBef>
              <a:spcAft>
                <a:spcPct val="0"/>
              </a:spcAft>
              <a:tabLst>
                <a:tab pos="901700" algn="l"/>
              </a:tabLst>
            </a:pPr>
            <a:r>
              <a:rPr lang="el-GR" dirty="0" smtClean="0">
                <a:latin typeface="Times New Roman" pitchFamily="18" charset="0"/>
                <a:ea typeface="Times New Roman" pitchFamily="18" charset="0"/>
                <a:cs typeface="Times New Roman" pitchFamily="18" charset="0"/>
              </a:rPr>
              <a:t>Μήνυμα καλωσορίσματος και τα κουμπιά της πλατφόρμας </a:t>
            </a:r>
            <a:r>
              <a:rPr lang="en-US" dirty="0" smtClean="0">
                <a:latin typeface="Times New Roman" pitchFamily="18" charset="0"/>
                <a:ea typeface="Times New Roman" pitchFamily="18" charset="0"/>
                <a:cs typeface="Times New Roman" pitchFamily="18" charset="0"/>
              </a:rPr>
              <a:t>chamilo</a:t>
            </a:r>
            <a:endParaRPr lang="en-US" sz="2800" dirty="0" smtClean="0">
              <a:latin typeface="Arial" pitchFamily="34" charset="0"/>
              <a:cs typeface="Arial" pitchFamily="34" charset="0"/>
            </a:endParaRPr>
          </a:p>
        </p:txBody>
      </p:sp>
      <p:pic>
        <p:nvPicPr>
          <p:cNvPr id="19" name="Εικόνα 70"/>
          <p:cNvPicPr>
            <a:picLocks noChangeAspect="1" noChangeArrowheads="1"/>
          </p:cNvPicPr>
          <p:nvPr/>
        </p:nvPicPr>
        <p:blipFill>
          <a:blip r:embed="rId6"/>
          <a:srcRect/>
          <a:stretch>
            <a:fillRect/>
          </a:stretch>
        </p:blipFill>
        <p:spPr bwMode="auto">
          <a:xfrm>
            <a:off x="2285984" y="1428736"/>
            <a:ext cx="4857784" cy="2297129"/>
          </a:xfrm>
          <a:prstGeom prst="rect">
            <a:avLst/>
          </a:prstGeom>
          <a:noFill/>
        </p:spPr>
      </p:pic>
      <p:pic>
        <p:nvPicPr>
          <p:cNvPr id="21" name="Εικόνα 69"/>
          <p:cNvPicPr>
            <a:picLocks noChangeAspect="1" noChangeArrowheads="1"/>
          </p:cNvPicPr>
          <p:nvPr/>
        </p:nvPicPr>
        <p:blipFill>
          <a:blip r:embed="rId7"/>
          <a:srcRect/>
          <a:stretch>
            <a:fillRect/>
          </a:stretch>
        </p:blipFill>
        <p:spPr bwMode="auto">
          <a:xfrm>
            <a:off x="2285984" y="3786190"/>
            <a:ext cx="4872146" cy="2249487"/>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330"/>
        <p:cNvGrpSpPr/>
        <p:nvPr/>
      </p:nvGrpSpPr>
      <p:grpSpPr>
        <a:xfrm>
          <a:off x="0" y="0"/>
          <a:ext cx="0" cy="0"/>
          <a:chOff x="0" y="0"/>
          <a:chExt cx="0" cy="0"/>
        </a:xfrm>
      </p:grpSpPr>
      <p:pic>
        <p:nvPicPr>
          <p:cNvPr id="48" name="Picture 22" descr="Beige Background - PowerPoint Backgrounds for Free PowerPoint Templates"/>
          <p:cNvPicPr>
            <a:picLocks noChangeAspect="1" noChangeArrowheads="1"/>
          </p:cNvPicPr>
          <p:nvPr/>
        </p:nvPicPr>
        <p:blipFill>
          <a:blip r:embed="rId3"/>
          <a:srcRect/>
          <a:stretch>
            <a:fillRect/>
          </a:stretch>
        </p:blipFill>
        <p:spPr bwMode="auto">
          <a:xfrm>
            <a:off x="0" y="0"/>
            <a:ext cx="9144000" cy="6858000"/>
          </a:xfrm>
          <a:prstGeom prst="rect">
            <a:avLst/>
          </a:prstGeom>
          <a:noFill/>
        </p:spPr>
      </p:pic>
      <p:sp>
        <p:nvSpPr>
          <p:cNvPr id="47" name="46 - Ορθογώνιο"/>
          <p:cNvSpPr/>
          <p:nvPr/>
        </p:nvSpPr>
        <p:spPr>
          <a:xfrm>
            <a:off x="0" y="0"/>
            <a:ext cx="1142976" cy="685800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3332" name="Google Shape;3332;p34"/>
          <p:cNvSpPr/>
          <p:nvPr/>
        </p:nvSpPr>
        <p:spPr>
          <a:xfrm>
            <a:off x="1863187" y="1591334"/>
            <a:ext cx="5818356" cy="1551914"/>
          </a:xfrm>
          <a:custGeom>
            <a:avLst/>
            <a:gdLst/>
            <a:ahLst/>
            <a:cxnLst/>
            <a:rect l="l" t="t" r="r" b="b"/>
            <a:pathLst>
              <a:path w="186247" h="20459" extrusionOk="0">
                <a:moveTo>
                  <a:pt x="186247" y="1"/>
                </a:moveTo>
                <a:lnTo>
                  <a:pt x="186247" y="20459"/>
                </a:lnTo>
                <a:lnTo>
                  <a:pt x="191" y="20459"/>
                </a:lnTo>
                <a:cubicBezTo>
                  <a:pt x="2471" y="17039"/>
                  <a:pt x="4150" y="13682"/>
                  <a:pt x="5258" y="10325"/>
                </a:cubicBezTo>
                <a:cubicBezTo>
                  <a:pt x="3991" y="6841"/>
                  <a:pt x="2218" y="3389"/>
                  <a:pt x="1" y="1"/>
                </a:cubicBezTo>
                <a:lnTo>
                  <a:pt x="186247" y="1"/>
                </a:lnTo>
                <a:close/>
              </a:path>
            </a:pathLst>
          </a:custGeom>
          <a:solidFill>
            <a:srgbClr val="2B76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4" name="Google Shape;3334;p34"/>
          <p:cNvSpPr/>
          <p:nvPr/>
        </p:nvSpPr>
        <p:spPr>
          <a:xfrm>
            <a:off x="1863187" y="3295594"/>
            <a:ext cx="5818356" cy="1562166"/>
          </a:xfrm>
          <a:custGeom>
            <a:avLst/>
            <a:gdLst/>
            <a:ahLst/>
            <a:cxnLst/>
            <a:rect l="l" t="t" r="r" b="b"/>
            <a:pathLst>
              <a:path w="186247" h="20460" extrusionOk="0">
                <a:moveTo>
                  <a:pt x="186247" y="1"/>
                </a:moveTo>
                <a:lnTo>
                  <a:pt x="186247" y="20459"/>
                </a:lnTo>
                <a:lnTo>
                  <a:pt x="191" y="20459"/>
                </a:lnTo>
                <a:cubicBezTo>
                  <a:pt x="2471" y="17039"/>
                  <a:pt x="4150" y="13682"/>
                  <a:pt x="5258" y="10325"/>
                </a:cubicBezTo>
                <a:cubicBezTo>
                  <a:pt x="3991" y="6841"/>
                  <a:pt x="2218" y="3390"/>
                  <a:pt x="1" y="1"/>
                </a:cubicBezTo>
                <a:lnTo>
                  <a:pt x="186247" y="1"/>
                </a:lnTo>
                <a:close/>
              </a:path>
            </a:pathLst>
          </a:custGeom>
          <a:solidFill>
            <a:srgbClr val="F25D0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9" name="Google Shape;3339;p34"/>
          <p:cNvSpPr/>
          <p:nvPr/>
        </p:nvSpPr>
        <p:spPr>
          <a:xfrm>
            <a:off x="1214414" y="1571612"/>
            <a:ext cx="756658" cy="1571636"/>
          </a:xfrm>
          <a:custGeom>
            <a:avLst/>
            <a:gdLst/>
            <a:ahLst/>
            <a:cxnLst/>
            <a:rect l="l" t="t" r="r" b="b"/>
            <a:pathLst>
              <a:path w="28249" h="20459" extrusionOk="0">
                <a:moveTo>
                  <a:pt x="23023" y="1"/>
                </a:moveTo>
                <a:cubicBezTo>
                  <a:pt x="25209" y="3389"/>
                  <a:pt x="26982" y="6841"/>
                  <a:pt x="28249" y="10325"/>
                </a:cubicBezTo>
                <a:cubicBezTo>
                  <a:pt x="27140" y="13682"/>
                  <a:pt x="25494" y="17039"/>
                  <a:pt x="23213" y="20459"/>
                </a:cubicBezTo>
                <a:lnTo>
                  <a:pt x="0" y="20459"/>
                </a:lnTo>
                <a:lnTo>
                  <a:pt x="0" y="1"/>
                </a:lnTo>
                <a:close/>
              </a:path>
            </a:pathLst>
          </a:custGeom>
          <a:solidFill>
            <a:srgbClr val="2B76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0" name="Google Shape;3340;p34"/>
          <p:cNvSpPr/>
          <p:nvPr/>
        </p:nvSpPr>
        <p:spPr>
          <a:xfrm>
            <a:off x="1214414" y="3286124"/>
            <a:ext cx="756658" cy="1571636"/>
          </a:xfrm>
          <a:custGeom>
            <a:avLst/>
            <a:gdLst/>
            <a:ahLst/>
            <a:cxnLst/>
            <a:rect l="l" t="t" r="r" b="b"/>
            <a:pathLst>
              <a:path w="28249" h="20460" extrusionOk="0">
                <a:moveTo>
                  <a:pt x="23023" y="1"/>
                </a:moveTo>
                <a:cubicBezTo>
                  <a:pt x="25209" y="3390"/>
                  <a:pt x="26982" y="6841"/>
                  <a:pt x="28249" y="10325"/>
                </a:cubicBezTo>
                <a:cubicBezTo>
                  <a:pt x="27140" y="13682"/>
                  <a:pt x="25494" y="17039"/>
                  <a:pt x="23213" y="20459"/>
                </a:cubicBezTo>
                <a:lnTo>
                  <a:pt x="0" y="20459"/>
                </a:lnTo>
                <a:lnTo>
                  <a:pt x="0" y="1"/>
                </a:lnTo>
                <a:lnTo>
                  <a:pt x="23023" y="1"/>
                </a:lnTo>
                <a:close/>
              </a:path>
            </a:pathLst>
          </a:custGeom>
          <a:solidFill>
            <a:srgbClr val="F25D0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1" name="Google Shape;3351;p34"/>
          <p:cNvSpPr/>
          <p:nvPr/>
        </p:nvSpPr>
        <p:spPr>
          <a:xfrm>
            <a:off x="7710132" y="3295595"/>
            <a:ext cx="345296" cy="1018424"/>
          </a:xfrm>
          <a:custGeom>
            <a:avLst/>
            <a:gdLst/>
            <a:ahLst/>
            <a:cxnLst/>
            <a:rect l="l" t="t" r="r" b="b"/>
            <a:pathLst>
              <a:path w="11053" h="24450" extrusionOk="0">
                <a:moveTo>
                  <a:pt x="0" y="1"/>
                </a:moveTo>
                <a:lnTo>
                  <a:pt x="11053" y="1"/>
                </a:lnTo>
                <a:lnTo>
                  <a:pt x="11053" y="21346"/>
                </a:lnTo>
                <a:cubicBezTo>
                  <a:pt x="9311" y="22486"/>
                  <a:pt x="7474" y="23499"/>
                  <a:pt x="5511" y="24449"/>
                </a:cubicBezTo>
                <a:cubicBezTo>
                  <a:pt x="3547" y="23626"/>
                  <a:pt x="1710" y="22581"/>
                  <a:pt x="0" y="21346"/>
                </a:cubicBezTo>
                <a:lnTo>
                  <a:pt x="0" y="1"/>
                </a:lnTo>
                <a:close/>
              </a:path>
            </a:pathLst>
          </a:custGeom>
          <a:solidFill>
            <a:srgbClr val="DD51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2" name="Google Shape;3352;p34"/>
          <p:cNvSpPr/>
          <p:nvPr/>
        </p:nvSpPr>
        <p:spPr>
          <a:xfrm>
            <a:off x="7710132" y="3295594"/>
            <a:ext cx="345296" cy="1562166"/>
          </a:xfrm>
          <a:custGeom>
            <a:avLst/>
            <a:gdLst/>
            <a:ahLst/>
            <a:cxnLst/>
            <a:rect l="l" t="t" r="r" b="b"/>
            <a:pathLst>
              <a:path w="11053" h="23531" extrusionOk="0">
                <a:moveTo>
                  <a:pt x="0" y="1"/>
                </a:moveTo>
                <a:lnTo>
                  <a:pt x="11053" y="1"/>
                </a:lnTo>
                <a:lnTo>
                  <a:pt x="11053" y="20459"/>
                </a:lnTo>
                <a:cubicBezTo>
                  <a:pt x="9342" y="21536"/>
                  <a:pt x="7537" y="22581"/>
                  <a:pt x="5511" y="23531"/>
                </a:cubicBezTo>
                <a:cubicBezTo>
                  <a:pt x="3674" y="22739"/>
                  <a:pt x="1837" y="21694"/>
                  <a:pt x="0" y="20459"/>
                </a:cubicBezTo>
                <a:lnTo>
                  <a:pt x="0" y="1"/>
                </a:lnTo>
                <a:close/>
              </a:path>
            </a:pathLst>
          </a:custGeom>
          <a:solidFill>
            <a:srgbClr val="F25D0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600">
              <a:solidFill>
                <a:srgbClr val="FFFFFF"/>
              </a:solidFill>
              <a:latin typeface="Fira Sans"/>
              <a:ea typeface="Fira Sans"/>
              <a:cs typeface="Fira Sans"/>
              <a:sym typeface="Fira Sans"/>
            </a:endParaRPr>
          </a:p>
        </p:txBody>
      </p:sp>
      <p:sp>
        <p:nvSpPr>
          <p:cNvPr id="3355" name="Google Shape;3355;p34"/>
          <p:cNvSpPr/>
          <p:nvPr/>
        </p:nvSpPr>
        <p:spPr>
          <a:xfrm>
            <a:off x="7710132" y="1591333"/>
            <a:ext cx="345296" cy="1018424"/>
          </a:xfrm>
          <a:custGeom>
            <a:avLst/>
            <a:gdLst/>
            <a:ahLst/>
            <a:cxnLst/>
            <a:rect l="l" t="t" r="r" b="b"/>
            <a:pathLst>
              <a:path w="11053" h="24450" extrusionOk="0">
                <a:moveTo>
                  <a:pt x="0" y="1"/>
                </a:moveTo>
                <a:lnTo>
                  <a:pt x="11053" y="1"/>
                </a:lnTo>
                <a:lnTo>
                  <a:pt x="11053" y="21346"/>
                </a:lnTo>
                <a:cubicBezTo>
                  <a:pt x="9311" y="22486"/>
                  <a:pt x="7474" y="23499"/>
                  <a:pt x="5511" y="24449"/>
                </a:cubicBezTo>
                <a:cubicBezTo>
                  <a:pt x="3547" y="23626"/>
                  <a:pt x="1710" y="22581"/>
                  <a:pt x="0" y="21346"/>
                </a:cubicBezTo>
                <a:lnTo>
                  <a:pt x="0" y="1"/>
                </a:lnTo>
                <a:close/>
              </a:path>
            </a:pathLst>
          </a:custGeom>
          <a:solidFill>
            <a:srgbClr val="246B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6" name="Google Shape;3356;p34"/>
          <p:cNvSpPr/>
          <p:nvPr/>
        </p:nvSpPr>
        <p:spPr>
          <a:xfrm>
            <a:off x="7715272" y="1643050"/>
            <a:ext cx="345296" cy="1428760"/>
          </a:xfrm>
          <a:custGeom>
            <a:avLst/>
            <a:gdLst/>
            <a:ahLst/>
            <a:cxnLst/>
            <a:rect l="l" t="t" r="r" b="b"/>
            <a:pathLst>
              <a:path w="11053" h="23531" extrusionOk="0">
                <a:moveTo>
                  <a:pt x="0" y="1"/>
                </a:moveTo>
                <a:lnTo>
                  <a:pt x="11053" y="1"/>
                </a:lnTo>
                <a:lnTo>
                  <a:pt x="11053" y="20459"/>
                </a:lnTo>
                <a:cubicBezTo>
                  <a:pt x="9342" y="21536"/>
                  <a:pt x="7537" y="22581"/>
                  <a:pt x="5511" y="23531"/>
                </a:cubicBezTo>
                <a:cubicBezTo>
                  <a:pt x="3674" y="22739"/>
                  <a:pt x="1837" y="21694"/>
                  <a:pt x="0" y="20459"/>
                </a:cubicBezTo>
                <a:lnTo>
                  <a:pt x="0" y="1"/>
                </a:lnTo>
                <a:close/>
              </a:path>
            </a:pathLst>
          </a:custGeom>
          <a:solidFill>
            <a:srgbClr val="2B76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600" dirty="0">
                <a:solidFill>
                  <a:srgbClr val="FFFFFF"/>
                </a:solidFill>
                <a:latin typeface="Fira Sans"/>
                <a:ea typeface="Fira Sans"/>
                <a:cs typeface="Fira Sans"/>
                <a:sym typeface="Fira Sans"/>
              </a:rPr>
              <a:t>1</a:t>
            </a:r>
            <a:endParaRPr sz="1600">
              <a:solidFill>
                <a:srgbClr val="FFFFFF"/>
              </a:solidFill>
              <a:latin typeface="Fira Sans"/>
              <a:ea typeface="Fira Sans"/>
              <a:cs typeface="Fira Sans"/>
              <a:sym typeface="Fira Sans"/>
            </a:endParaRPr>
          </a:p>
        </p:txBody>
      </p:sp>
      <p:sp>
        <p:nvSpPr>
          <p:cNvPr id="3358" name="Google Shape;3358;p34"/>
          <p:cNvSpPr/>
          <p:nvPr/>
        </p:nvSpPr>
        <p:spPr>
          <a:xfrm>
            <a:off x="1357290" y="1928802"/>
            <a:ext cx="378972" cy="528997"/>
          </a:xfrm>
          <a:custGeom>
            <a:avLst/>
            <a:gdLst/>
            <a:ahLst/>
            <a:cxnLst/>
            <a:rect l="l" t="t" r="r" b="b"/>
            <a:pathLst>
              <a:path w="12131" h="12700" extrusionOk="0">
                <a:moveTo>
                  <a:pt x="6081" y="0"/>
                </a:moveTo>
                <a:lnTo>
                  <a:pt x="6145" y="0"/>
                </a:lnTo>
                <a:lnTo>
                  <a:pt x="6208" y="0"/>
                </a:lnTo>
                <a:cubicBezTo>
                  <a:pt x="6271" y="0"/>
                  <a:pt x="6303" y="0"/>
                  <a:pt x="6366" y="0"/>
                </a:cubicBezTo>
                <a:cubicBezTo>
                  <a:pt x="6461" y="0"/>
                  <a:pt x="6556" y="32"/>
                  <a:pt x="6651" y="32"/>
                </a:cubicBezTo>
                <a:cubicBezTo>
                  <a:pt x="6936" y="32"/>
                  <a:pt x="7190" y="95"/>
                  <a:pt x="7475" y="159"/>
                </a:cubicBezTo>
                <a:cubicBezTo>
                  <a:pt x="7760" y="222"/>
                  <a:pt x="8045" y="317"/>
                  <a:pt x="8330" y="412"/>
                </a:cubicBezTo>
                <a:cubicBezTo>
                  <a:pt x="8647" y="539"/>
                  <a:pt x="8963" y="729"/>
                  <a:pt x="9248" y="919"/>
                </a:cubicBezTo>
                <a:cubicBezTo>
                  <a:pt x="9407" y="1045"/>
                  <a:pt x="9565" y="1140"/>
                  <a:pt x="9692" y="1267"/>
                </a:cubicBezTo>
                <a:cubicBezTo>
                  <a:pt x="9818" y="1362"/>
                  <a:pt x="9913" y="1489"/>
                  <a:pt x="10040" y="1584"/>
                </a:cubicBezTo>
                <a:cubicBezTo>
                  <a:pt x="10103" y="1679"/>
                  <a:pt x="10198" y="1742"/>
                  <a:pt x="10262" y="1837"/>
                </a:cubicBezTo>
                <a:cubicBezTo>
                  <a:pt x="10325" y="1932"/>
                  <a:pt x="10388" y="1995"/>
                  <a:pt x="10452" y="2059"/>
                </a:cubicBezTo>
                <a:cubicBezTo>
                  <a:pt x="10895" y="2629"/>
                  <a:pt x="11212" y="3231"/>
                  <a:pt x="11465" y="3896"/>
                </a:cubicBezTo>
                <a:cubicBezTo>
                  <a:pt x="11528" y="4022"/>
                  <a:pt x="11560" y="4149"/>
                  <a:pt x="11623" y="4276"/>
                </a:cubicBezTo>
                <a:cubicBezTo>
                  <a:pt x="11782" y="4751"/>
                  <a:pt x="11908" y="5226"/>
                  <a:pt x="12003" y="5732"/>
                </a:cubicBezTo>
                <a:cubicBezTo>
                  <a:pt x="12003" y="5859"/>
                  <a:pt x="12035" y="5986"/>
                  <a:pt x="12067" y="6112"/>
                </a:cubicBezTo>
                <a:cubicBezTo>
                  <a:pt x="12067" y="6176"/>
                  <a:pt x="12067" y="6239"/>
                  <a:pt x="12067" y="6271"/>
                </a:cubicBezTo>
                <a:cubicBezTo>
                  <a:pt x="12098" y="6334"/>
                  <a:pt x="12098" y="6366"/>
                  <a:pt x="12098" y="6429"/>
                </a:cubicBezTo>
                <a:cubicBezTo>
                  <a:pt x="12130" y="6619"/>
                  <a:pt x="12130" y="6809"/>
                  <a:pt x="12130" y="6999"/>
                </a:cubicBezTo>
                <a:cubicBezTo>
                  <a:pt x="12130" y="7411"/>
                  <a:pt x="12067" y="7823"/>
                  <a:pt x="11972" y="8234"/>
                </a:cubicBezTo>
                <a:cubicBezTo>
                  <a:pt x="11908" y="8519"/>
                  <a:pt x="11813" y="8836"/>
                  <a:pt x="11687" y="9121"/>
                </a:cubicBezTo>
                <a:cubicBezTo>
                  <a:pt x="11560" y="9469"/>
                  <a:pt x="11370" y="9786"/>
                  <a:pt x="11180" y="10071"/>
                </a:cubicBezTo>
                <a:cubicBezTo>
                  <a:pt x="11148" y="10166"/>
                  <a:pt x="11085" y="10229"/>
                  <a:pt x="11022" y="10293"/>
                </a:cubicBezTo>
                <a:lnTo>
                  <a:pt x="11972" y="11116"/>
                </a:lnTo>
                <a:lnTo>
                  <a:pt x="12003" y="11116"/>
                </a:lnTo>
                <a:cubicBezTo>
                  <a:pt x="12003" y="11148"/>
                  <a:pt x="12003" y="11148"/>
                  <a:pt x="12003" y="11148"/>
                </a:cubicBezTo>
                <a:cubicBezTo>
                  <a:pt x="12035" y="11179"/>
                  <a:pt x="12035" y="11179"/>
                  <a:pt x="12035" y="11211"/>
                </a:cubicBezTo>
                <a:cubicBezTo>
                  <a:pt x="12067" y="11274"/>
                  <a:pt x="12067" y="11306"/>
                  <a:pt x="12035" y="11369"/>
                </a:cubicBezTo>
                <a:cubicBezTo>
                  <a:pt x="12035" y="11401"/>
                  <a:pt x="12035" y="11433"/>
                  <a:pt x="12003" y="11433"/>
                </a:cubicBezTo>
                <a:cubicBezTo>
                  <a:pt x="12003" y="11464"/>
                  <a:pt x="11972" y="11464"/>
                  <a:pt x="11972" y="11496"/>
                </a:cubicBezTo>
                <a:cubicBezTo>
                  <a:pt x="11972" y="11496"/>
                  <a:pt x="11972" y="11496"/>
                  <a:pt x="11940" y="11496"/>
                </a:cubicBezTo>
                <a:lnTo>
                  <a:pt x="10262" y="12668"/>
                </a:lnTo>
                <a:cubicBezTo>
                  <a:pt x="10262" y="12668"/>
                  <a:pt x="10230" y="12668"/>
                  <a:pt x="10230" y="12668"/>
                </a:cubicBezTo>
                <a:cubicBezTo>
                  <a:pt x="10230" y="12700"/>
                  <a:pt x="10198" y="12700"/>
                  <a:pt x="10198" y="12700"/>
                </a:cubicBezTo>
                <a:cubicBezTo>
                  <a:pt x="10167" y="12700"/>
                  <a:pt x="10135" y="12700"/>
                  <a:pt x="10103" y="12700"/>
                </a:cubicBezTo>
                <a:cubicBezTo>
                  <a:pt x="10040" y="12700"/>
                  <a:pt x="10008" y="12700"/>
                  <a:pt x="9945" y="12668"/>
                </a:cubicBezTo>
                <a:cubicBezTo>
                  <a:pt x="9945" y="12636"/>
                  <a:pt x="9945" y="12636"/>
                  <a:pt x="9913" y="12605"/>
                </a:cubicBezTo>
                <a:cubicBezTo>
                  <a:pt x="9913" y="12605"/>
                  <a:pt x="9913" y="12605"/>
                  <a:pt x="9913" y="12573"/>
                </a:cubicBezTo>
                <a:lnTo>
                  <a:pt x="9470" y="11750"/>
                </a:lnTo>
                <a:cubicBezTo>
                  <a:pt x="9407" y="11781"/>
                  <a:pt x="9343" y="11845"/>
                  <a:pt x="9280" y="11876"/>
                </a:cubicBezTo>
                <a:cubicBezTo>
                  <a:pt x="9058" y="12003"/>
                  <a:pt x="8805" y="12098"/>
                  <a:pt x="8583" y="12193"/>
                </a:cubicBezTo>
                <a:cubicBezTo>
                  <a:pt x="8298" y="12320"/>
                  <a:pt x="7981" y="12415"/>
                  <a:pt x="7696" y="12446"/>
                </a:cubicBezTo>
                <a:cubicBezTo>
                  <a:pt x="7411" y="12510"/>
                  <a:pt x="7158" y="12541"/>
                  <a:pt x="6905" y="12541"/>
                </a:cubicBezTo>
                <a:cubicBezTo>
                  <a:pt x="6715" y="12541"/>
                  <a:pt x="6556" y="12541"/>
                  <a:pt x="6398" y="12541"/>
                </a:cubicBezTo>
                <a:cubicBezTo>
                  <a:pt x="6335" y="12541"/>
                  <a:pt x="6240" y="12510"/>
                  <a:pt x="6176" y="12510"/>
                </a:cubicBezTo>
                <a:cubicBezTo>
                  <a:pt x="6145" y="12510"/>
                  <a:pt x="6113" y="12510"/>
                  <a:pt x="6081" y="12510"/>
                </a:cubicBezTo>
                <a:cubicBezTo>
                  <a:pt x="6081" y="12510"/>
                  <a:pt x="6050" y="12510"/>
                  <a:pt x="6050" y="12510"/>
                </a:cubicBezTo>
                <a:cubicBezTo>
                  <a:pt x="6018" y="12510"/>
                  <a:pt x="5986" y="12478"/>
                  <a:pt x="5986" y="12478"/>
                </a:cubicBezTo>
                <a:cubicBezTo>
                  <a:pt x="5955" y="12478"/>
                  <a:pt x="5923" y="12478"/>
                  <a:pt x="5891" y="12478"/>
                </a:cubicBezTo>
                <a:cubicBezTo>
                  <a:pt x="5575" y="12446"/>
                  <a:pt x="5226" y="12383"/>
                  <a:pt x="4910" y="12288"/>
                </a:cubicBezTo>
                <a:cubicBezTo>
                  <a:pt x="4308" y="12161"/>
                  <a:pt x="3738" y="11971"/>
                  <a:pt x="3199" y="11718"/>
                </a:cubicBezTo>
                <a:cubicBezTo>
                  <a:pt x="2883" y="11559"/>
                  <a:pt x="2566" y="11369"/>
                  <a:pt x="2281" y="11148"/>
                </a:cubicBezTo>
                <a:cubicBezTo>
                  <a:pt x="1996" y="10926"/>
                  <a:pt x="1711" y="10704"/>
                  <a:pt x="1458" y="10419"/>
                </a:cubicBezTo>
                <a:cubicBezTo>
                  <a:pt x="1268" y="10229"/>
                  <a:pt x="1109" y="9976"/>
                  <a:pt x="951" y="9723"/>
                </a:cubicBezTo>
                <a:cubicBezTo>
                  <a:pt x="856" y="9596"/>
                  <a:pt x="793" y="9469"/>
                  <a:pt x="729" y="9343"/>
                </a:cubicBezTo>
                <a:cubicBezTo>
                  <a:pt x="698" y="9343"/>
                  <a:pt x="698" y="9343"/>
                  <a:pt x="698" y="9343"/>
                </a:cubicBezTo>
                <a:cubicBezTo>
                  <a:pt x="634" y="9184"/>
                  <a:pt x="539" y="9026"/>
                  <a:pt x="476" y="8836"/>
                </a:cubicBezTo>
                <a:cubicBezTo>
                  <a:pt x="349" y="8519"/>
                  <a:pt x="254" y="8171"/>
                  <a:pt x="159" y="7823"/>
                </a:cubicBezTo>
                <a:cubicBezTo>
                  <a:pt x="96" y="7474"/>
                  <a:pt x="33" y="7126"/>
                  <a:pt x="33" y="6777"/>
                </a:cubicBezTo>
                <a:cubicBezTo>
                  <a:pt x="1" y="6587"/>
                  <a:pt x="1" y="6397"/>
                  <a:pt x="1" y="6207"/>
                </a:cubicBezTo>
                <a:cubicBezTo>
                  <a:pt x="1" y="6049"/>
                  <a:pt x="1" y="5891"/>
                  <a:pt x="33" y="5764"/>
                </a:cubicBezTo>
                <a:cubicBezTo>
                  <a:pt x="64" y="5067"/>
                  <a:pt x="191" y="4402"/>
                  <a:pt x="413" y="3737"/>
                </a:cubicBezTo>
                <a:cubicBezTo>
                  <a:pt x="444" y="3642"/>
                  <a:pt x="476" y="3547"/>
                  <a:pt x="508" y="3452"/>
                </a:cubicBezTo>
                <a:cubicBezTo>
                  <a:pt x="539" y="3357"/>
                  <a:pt x="603" y="3231"/>
                  <a:pt x="634" y="3136"/>
                </a:cubicBezTo>
                <a:cubicBezTo>
                  <a:pt x="698" y="3009"/>
                  <a:pt x="761" y="2882"/>
                  <a:pt x="824" y="2787"/>
                </a:cubicBezTo>
                <a:cubicBezTo>
                  <a:pt x="919" y="2629"/>
                  <a:pt x="983" y="2502"/>
                  <a:pt x="1078" y="2376"/>
                </a:cubicBezTo>
                <a:cubicBezTo>
                  <a:pt x="1204" y="2185"/>
                  <a:pt x="1331" y="2027"/>
                  <a:pt x="1489" y="1869"/>
                </a:cubicBezTo>
                <a:cubicBezTo>
                  <a:pt x="1679" y="1647"/>
                  <a:pt x="1869" y="1425"/>
                  <a:pt x="2123" y="1267"/>
                </a:cubicBezTo>
                <a:cubicBezTo>
                  <a:pt x="2439" y="1014"/>
                  <a:pt x="2788" y="792"/>
                  <a:pt x="3168" y="602"/>
                </a:cubicBezTo>
                <a:cubicBezTo>
                  <a:pt x="3453" y="475"/>
                  <a:pt x="3769" y="380"/>
                  <a:pt x="4086" y="285"/>
                </a:cubicBezTo>
                <a:cubicBezTo>
                  <a:pt x="4340" y="222"/>
                  <a:pt x="4625" y="159"/>
                  <a:pt x="4878" y="127"/>
                </a:cubicBezTo>
                <a:cubicBezTo>
                  <a:pt x="5163" y="64"/>
                  <a:pt x="5448" y="32"/>
                  <a:pt x="5733" y="32"/>
                </a:cubicBezTo>
                <a:cubicBezTo>
                  <a:pt x="5860" y="32"/>
                  <a:pt x="5955" y="32"/>
                  <a:pt x="6050" y="32"/>
                </a:cubicBezTo>
                <a:lnTo>
                  <a:pt x="6050" y="32"/>
                </a:lnTo>
                <a:close/>
                <a:moveTo>
                  <a:pt x="8235" y="11021"/>
                </a:moveTo>
                <a:lnTo>
                  <a:pt x="8995" y="10356"/>
                </a:lnTo>
                <a:lnTo>
                  <a:pt x="8995" y="10356"/>
                </a:lnTo>
                <a:cubicBezTo>
                  <a:pt x="9027" y="10356"/>
                  <a:pt x="9027" y="10356"/>
                  <a:pt x="9027" y="10324"/>
                </a:cubicBezTo>
                <a:cubicBezTo>
                  <a:pt x="9058" y="10324"/>
                  <a:pt x="9058" y="10324"/>
                  <a:pt x="9090" y="10324"/>
                </a:cubicBezTo>
                <a:cubicBezTo>
                  <a:pt x="9122" y="10324"/>
                  <a:pt x="9153" y="10293"/>
                  <a:pt x="9185" y="10324"/>
                </a:cubicBezTo>
                <a:cubicBezTo>
                  <a:pt x="9217" y="10324"/>
                  <a:pt x="9280" y="10356"/>
                  <a:pt x="9312" y="10388"/>
                </a:cubicBezTo>
                <a:cubicBezTo>
                  <a:pt x="9343" y="10388"/>
                  <a:pt x="9343" y="10419"/>
                  <a:pt x="9343" y="10419"/>
                </a:cubicBezTo>
                <a:cubicBezTo>
                  <a:pt x="9343" y="10419"/>
                  <a:pt x="9375" y="10451"/>
                  <a:pt x="9375" y="10451"/>
                </a:cubicBezTo>
                <a:lnTo>
                  <a:pt x="10230" y="12098"/>
                </a:lnTo>
                <a:lnTo>
                  <a:pt x="11433" y="11274"/>
                </a:lnTo>
                <a:lnTo>
                  <a:pt x="9818" y="9881"/>
                </a:lnTo>
                <a:lnTo>
                  <a:pt x="9787" y="9849"/>
                </a:lnTo>
                <a:cubicBezTo>
                  <a:pt x="9787" y="9849"/>
                  <a:pt x="9787" y="9818"/>
                  <a:pt x="9755" y="9818"/>
                </a:cubicBezTo>
                <a:cubicBezTo>
                  <a:pt x="9755" y="9786"/>
                  <a:pt x="9755" y="9754"/>
                  <a:pt x="9755" y="9723"/>
                </a:cubicBezTo>
                <a:cubicBezTo>
                  <a:pt x="9723" y="9691"/>
                  <a:pt x="9755" y="9628"/>
                  <a:pt x="9787" y="9564"/>
                </a:cubicBezTo>
                <a:cubicBezTo>
                  <a:pt x="9787" y="9564"/>
                  <a:pt x="9787" y="9533"/>
                  <a:pt x="9818" y="9533"/>
                </a:cubicBezTo>
                <a:lnTo>
                  <a:pt x="9818" y="9501"/>
                </a:lnTo>
                <a:lnTo>
                  <a:pt x="10483" y="8931"/>
                </a:lnTo>
                <a:lnTo>
                  <a:pt x="7918" y="8456"/>
                </a:lnTo>
                <a:cubicBezTo>
                  <a:pt x="8013" y="9311"/>
                  <a:pt x="8108" y="10166"/>
                  <a:pt x="8235" y="11021"/>
                </a:cubicBezTo>
                <a:close/>
                <a:moveTo>
                  <a:pt x="9248" y="11306"/>
                </a:moveTo>
                <a:lnTo>
                  <a:pt x="9058" y="10958"/>
                </a:lnTo>
                <a:lnTo>
                  <a:pt x="8203" y="11686"/>
                </a:lnTo>
                <a:lnTo>
                  <a:pt x="8203" y="11686"/>
                </a:lnTo>
                <a:cubicBezTo>
                  <a:pt x="8171" y="11686"/>
                  <a:pt x="8171" y="11686"/>
                  <a:pt x="8171" y="11718"/>
                </a:cubicBezTo>
                <a:cubicBezTo>
                  <a:pt x="8140" y="11718"/>
                  <a:pt x="8140" y="11718"/>
                  <a:pt x="8108" y="11718"/>
                </a:cubicBezTo>
                <a:cubicBezTo>
                  <a:pt x="8076" y="11718"/>
                  <a:pt x="8045" y="11718"/>
                  <a:pt x="8013" y="11718"/>
                </a:cubicBezTo>
                <a:cubicBezTo>
                  <a:pt x="7981" y="11718"/>
                  <a:pt x="7950" y="11718"/>
                  <a:pt x="7950" y="11686"/>
                </a:cubicBezTo>
                <a:cubicBezTo>
                  <a:pt x="7886" y="11686"/>
                  <a:pt x="7886" y="11654"/>
                  <a:pt x="7855" y="11623"/>
                </a:cubicBezTo>
                <a:cubicBezTo>
                  <a:pt x="7823" y="11591"/>
                  <a:pt x="7823" y="11591"/>
                  <a:pt x="7823" y="11559"/>
                </a:cubicBezTo>
                <a:cubicBezTo>
                  <a:pt x="7823" y="11528"/>
                  <a:pt x="7823" y="11528"/>
                  <a:pt x="7823" y="11528"/>
                </a:cubicBezTo>
                <a:lnTo>
                  <a:pt x="7791" y="11433"/>
                </a:lnTo>
                <a:cubicBezTo>
                  <a:pt x="7728" y="11496"/>
                  <a:pt x="7665" y="11559"/>
                  <a:pt x="7601" y="11623"/>
                </a:cubicBezTo>
                <a:cubicBezTo>
                  <a:pt x="7411" y="11781"/>
                  <a:pt x="7253" y="11908"/>
                  <a:pt x="7063" y="12035"/>
                </a:cubicBezTo>
                <a:cubicBezTo>
                  <a:pt x="7253" y="12035"/>
                  <a:pt x="7411" y="12003"/>
                  <a:pt x="7601" y="11971"/>
                </a:cubicBezTo>
                <a:cubicBezTo>
                  <a:pt x="7886" y="11908"/>
                  <a:pt x="8140" y="11845"/>
                  <a:pt x="8393" y="11750"/>
                </a:cubicBezTo>
                <a:cubicBezTo>
                  <a:pt x="8615" y="11654"/>
                  <a:pt x="8837" y="11559"/>
                  <a:pt x="9058" y="11433"/>
                </a:cubicBezTo>
                <a:cubicBezTo>
                  <a:pt x="9122" y="11401"/>
                  <a:pt x="9185" y="11369"/>
                  <a:pt x="9248" y="11306"/>
                </a:cubicBezTo>
                <a:close/>
                <a:moveTo>
                  <a:pt x="6335" y="9216"/>
                </a:moveTo>
                <a:cubicBezTo>
                  <a:pt x="6335" y="9248"/>
                  <a:pt x="6335" y="9279"/>
                  <a:pt x="6335" y="9311"/>
                </a:cubicBezTo>
                <a:cubicBezTo>
                  <a:pt x="6335" y="9691"/>
                  <a:pt x="6303" y="10071"/>
                  <a:pt x="6303" y="10483"/>
                </a:cubicBezTo>
                <a:cubicBezTo>
                  <a:pt x="6271" y="10831"/>
                  <a:pt x="6271" y="11148"/>
                  <a:pt x="6271" y="11496"/>
                </a:cubicBezTo>
                <a:cubicBezTo>
                  <a:pt x="6271" y="11623"/>
                  <a:pt x="6271" y="11781"/>
                  <a:pt x="6271" y="11908"/>
                </a:cubicBezTo>
                <a:lnTo>
                  <a:pt x="6271" y="11940"/>
                </a:lnTo>
                <a:cubicBezTo>
                  <a:pt x="6335" y="11908"/>
                  <a:pt x="6366" y="11876"/>
                  <a:pt x="6430" y="11845"/>
                </a:cubicBezTo>
                <a:cubicBezTo>
                  <a:pt x="6651" y="11718"/>
                  <a:pt x="6841" y="11591"/>
                  <a:pt x="7031" y="11433"/>
                </a:cubicBezTo>
                <a:cubicBezTo>
                  <a:pt x="7221" y="11306"/>
                  <a:pt x="7380" y="11179"/>
                  <a:pt x="7506" y="11021"/>
                </a:cubicBezTo>
                <a:cubicBezTo>
                  <a:pt x="7570" y="10958"/>
                  <a:pt x="7665" y="10894"/>
                  <a:pt x="7728" y="10831"/>
                </a:cubicBezTo>
                <a:lnTo>
                  <a:pt x="7506" y="9279"/>
                </a:lnTo>
                <a:lnTo>
                  <a:pt x="7475" y="9279"/>
                </a:lnTo>
                <a:cubicBezTo>
                  <a:pt x="7285" y="9248"/>
                  <a:pt x="7063" y="9248"/>
                  <a:pt x="6873" y="9248"/>
                </a:cubicBezTo>
                <a:cubicBezTo>
                  <a:pt x="6715" y="9248"/>
                  <a:pt x="6525" y="9216"/>
                  <a:pt x="6335" y="9216"/>
                </a:cubicBezTo>
                <a:close/>
                <a:moveTo>
                  <a:pt x="5860" y="9216"/>
                </a:moveTo>
                <a:cubicBezTo>
                  <a:pt x="5733" y="9216"/>
                  <a:pt x="5575" y="9184"/>
                  <a:pt x="5448" y="9184"/>
                </a:cubicBezTo>
                <a:cubicBezTo>
                  <a:pt x="4910" y="9184"/>
                  <a:pt x="4371" y="9184"/>
                  <a:pt x="3833" y="9184"/>
                </a:cubicBezTo>
                <a:cubicBezTo>
                  <a:pt x="3738" y="9216"/>
                  <a:pt x="3611" y="9216"/>
                  <a:pt x="3484" y="9216"/>
                </a:cubicBezTo>
                <a:cubicBezTo>
                  <a:pt x="3548" y="9343"/>
                  <a:pt x="3611" y="9501"/>
                  <a:pt x="3674" y="9628"/>
                </a:cubicBezTo>
                <a:cubicBezTo>
                  <a:pt x="3769" y="9818"/>
                  <a:pt x="3864" y="10008"/>
                  <a:pt x="3959" y="10198"/>
                </a:cubicBezTo>
                <a:cubicBezTo>
                  <a:pt x="4086" y="10356"/>
                  <a:pt x="4213" y="10546"/>
                  <a:pt x="4340" y="10704"/>
                </a:cubicBezTo>
                <a:cubicBezTo>
                  <a:pt x="4561" y="10926"/>
                  <a:pt x="4783" y="11148"/>
                  <a:pt x="5005" y="11338"/>
                </a:cubicBezTo>
                <a:cubicBezTo>
                  <a:pt x="5226" y="11528"/>
                  <a:pt x="5480" y="11686"/>
                  <a:pt x="5733" y="11813"/>
                </a:cubicBezTo>
                <a:cubicBezTo>
                  <a:pt x="5733" y="11813"/>
                  <a:pt x="5765" y="11845"/>
                  <a:pt x="5765" y="11845"/>
                </a:cubicBezTo>
                <a:lnTo>
                  <a:pt x="5765" y="11654"/>
                </a:lnTo>
                <a:cubicBezTo>
                  <a:pt x="5796" y="11433"/>
                  <a:pt x="5796" y="11211"/>
                  <a:pt x="5796" y="10989"/>
                </a:cubicBezTo>
                <a:cubicBezTo>
                  <a:pt x="5796" y="10388"/>
                  <a:pt x="5828" y="9786"/>
                  <a:pt x="5860" y="9216"/>
                </a:cubicBezTo>
                <a:close/>
                <a:moveTo>
                  <a:pt x="2978" y="9216"/>
                </a:moveTo>
                <a:cubicBezTo>
                  <a:pt x="2788" y="9248"/>
                  <a:pt x="2598" y="9248"/>
                  <a:pt x="2376" y="9279"/>
                </a:cubicBezTo>
                <a:cubicBezTo>
                  <a:pt x="2028" y="9311"/>
                  <a:pt x="1679" y="9343"/>
                  <a:pt x="1299" y="9406"/>
                </a:cubicBezTo>
                <a:cubicBezTo>
                  <a:pt x="1394" y="9501"/>
                  <a:pt x="1458" y="9628"/>
                  <a:pt x="1521" y="9723"/>
                </a:cubicBezTo>
                <a:cubicBezTo>
                  <a:pt x="1679" y="9913"/>
                  <a:pt x="1838" y="10103"/>
                  <a:pt x="1996" y="10261"/>
                </a:cubicBezTo>
                <a:cubicBezTo>
                  <a:pt x="2123" y="10388"/>
                  <a:pt x="2249" y="10483"/>
                  <a:pt x="2376" y="10578"/>
                </a:cubicBezTo>
                <a:cubicBezTo>
                  <a:pt x="2471" y="10673"/>
                  <a:pt x="2566" y="10736"/>
                  <a:pt x="2661" y="10799"/>
                </a:cubicBezTo>
                <a:cubicBezTo>
                  <a:pt x="2756" y="10863"/>
                  <a:pt x="2819" y="10926"/>
                  <a:pt x="2914" y="10989"/>
                </a:cubicBezTo>
                <a:cubicBezTo>
                  <a:pt x="3009" y="11021"/>
                  <a:pt x="3073" y="11084"/>
                  <a:pt x="3168" y="11116"/>
                </a:cubicBezTo>
                <a:cubicBezTo>
                  <a:pt x="3674" y="11401"/>
                  <a:pt x="4213" y="11623"/>
                  <a:pt x="4751" y="11750"/>
                </a:cubicBezTo>
                <a:cubicBezTo>
                  <a:pt x="4593" y="11623"/>
                  <a:pt x="4435" y="11496"/>
                  <a:pt x="4308" y="11369"/>
                </a:cubicBezTo>
                <a:cubicBezTo>
                  <a:pt x="4086" y="11148"/>
                  <a:pt x="3896" y="10926"/>
                  <a:pt x="3706" y="10673"/>
                </a:cubicBezTo>
                <a:cubicBezTo>
                  <a:pt x="3516" y="10388"/>
                  <a:pt x="3358" y="10134"/>
                  <a:pt x="3231" y="9849"/>
                </a:cubicBezTo>
                <a:cubicBezTo>
                  <a:pt x="3136" y="9628"/>
                  <a:pt x="3041" y="9438"/>
                  <a:pt x="2978" y="9216"/>
                </a:cubicBezTo>
                <a:close/>
                <a:moveTo>
                  <a:pt x="9375" y="6397"/>
                </a:moveTo>
                <a:cubicBezTo>
                  <a:pt x="9375" y="6461"/>
                  <a:pt x="9375" y="6524"/>
                  <a:pt x="9375" y="6556"/>
                </a:cubicBezTo>
                <a:cubicBezTo>
                  <a:pt x="9375" y="6872"/>
                  <a:pt x="9375" y="7158"/>
                  <a:pt x="9375" y="7443"/>
                </a:cubicBezTo>
                <a:cubicBezTo>
                  <a:pt x="9375" y="7601"/>
                  <a:pt x="9343" y="7791"/>
                  <a:pt x="9343" y="7981"/>
                </a:cubicBezTo>
                <a:cubicBezTo>
                  <a:pt x="9343" y="8044"/>
                  <a:pt x="9312" y="8139"/>
                  <a:pt x="9312" y="8203"/>
                </a:cubicBezTo>
                <a:lnTo>
                  <a:pt x="11053" y="8551"/>
                </a:lnTo>
                <a:cubicBezTo>
                  <a:pt x="11085" y="8551"/>
                  <a:pt x="11085" y="8551"/>
                  <a:pt x="11085" y="8551"/>
                </a:cubicBezTo>
                <a:cubicBezTo>
                  <a:pt x="11117" y="8551"/>
                  <a:pt x="11148" y="8583"/>
                  <a:pt x="11180" y="8583"/>
                </a:cubicBezTo>
                <a:cubicBezTo>
                  <a:pt x="11212" y="8614"/>
                  <a:pt x="11212" y="8646"/>
                  <a:pt x="11243" y="8678"/>
                </a:cubicBezTo>
                <a:cubicBezTo>
                  <a:pt x="11243" y="8709"/>
                  <a:pt x="11243" y="8741"/>
                  <a:pt x="11243" y="8773"/>
                </a:cubicBezTo>
                <a:cubicBezTo>
                  <a:pt x="11243" y="8804"/>
                  <a:pt x="11243" y="8836"/>
                  <a:pt x="11243" y="8868"/>
                </a:cubicBezTo>
                <a:cubicBezTo>
                  <a:pt x="11243" y="8899"/>
                  <a:pt x="11212" y="8899"/>
                  <a:pt x="11212" y="8931"/>
                </a:cubicBezTo>
                <a:cubicBezTo>
                  <a:pt x="11180" y="8963"/>
                  <a:pt x="11180" y="8963"/>
                  <a:pt x="11180" y="8963"/>
                </a:cubicBezTo>
                <a:lnTo>
                  <a:pt x="10357" y="9691"/>
                </a:lnTo>
                <a:lnTo>
                  <a:pt x="10673" y="9944"/>
                </a:lnTo>
                <a:cubicBezTo>
                  <a:pt x="10705" y="9881"/>
                  <a:pt x="10768" y="9818"/>
                  <a:pt x="10832" y="9723"/>
                </a:cubicBezTo>
                <a:cubicBezTo>
                  <a:pt x="11022" y="9406"/>
                  <a:pt x="11180" y="9089"/>
                  <a:pt x="11307" y="8741"/>
                </a:cubicBezTo>
                <a:cubicBezTo>
                  <a:pt x="11433" y="8456"/>
                  <a:pt x="11497" y="8139"/>
                  <a:pt x="11560" y="7854"/>
                </a:cubicBezTo>
                <a:cubicBezTo>
                  <a:pt x="11592" y="7569"/>
                  <a:pt x="11623" y="7284"/>
                  <a:pt x="11623" y="6999"/>
                </a:cubicBezTo>
                <a:cubicBezTo>
                  <a:pt x="11623" y="6809"/>
                  <a:pt x="11623" y="6651"/>
                  <a:pt x="11623" y="6461"/>
                </a:cubicBezTo>
                <a:lnTo>
                  <a:pt x="11623" y="6461"/>
                </a:lnTo>
                <a:cubicBezTo>
                  <a:pt x="10958" y="6461"/>
                  <a:pt x="10325" y="6429"/>
                  <a:pt x="9660" y="6397"/>
                </a:cubicBezTo>
                <a:cubicBezTo>
                  <a:pt x="9565" y="6429"/>
                  <a:pt x="9470" y="6397"/>
                  <a:pt x="9375" y="6397"/>
                </a:cubicBezTo>
                <a:close/>
                <a:moveTo>
                  <a:pt x="2598" y="6239"/>
                </a:moveTo>
                <a:cubicBezTo>
                  <a:pt x="2376" y="6271"/>
                  <a:pt x="2154" y="6271"/>
                  <a:pt x="1933" y="6302"/>
                </a:cubicBezTo>
                <a:cubicBezTo>
                  <a:pt x="1521" y="6302"/>
                  <a:pt x="1109" y="6366"/>
                  <a:pt x="698" y="6397"/>
                </a:cubicBezTo>
                <a:cubicBezTo>
                  <a:pt x="634" y="6429"/>
                  <a:pt x="571" y="6429"/>
                  <a:pt x="508" y="6429"/>
                </a:cubicBezTo>
                <a:cubicBezTo>
                  <a:pt x="508" y="6619"/>
                  <a:pt x="508" y="6809"/>
                  <a:pt x="539" y="6999"/>
                </a:cubicBezTo>
                <a:cubicBezTo>
                  <a:pt x="571" y="7443"/>
                  <a:pt x="666" y="7918"/>
                  <a:pt x="824" y="8361"/>
                </a:cubicBezTo>
                <a:cubicBezTo>
                  <a:pt x="856" y="8456"/>
                  <a:pt x="919" y="8583"/>
                  <a:pt x="951" y="8709"/>
                </a:cubicBezTo>
                <a:cubicBezTo>
                  <a:pt x="983" y="8804"/>
                  <a:pt x="1014" y="8868"/>
                  <a:pt x="1078" y="8931"/>
                </a:cubicBezTo>
                <a:cubicBezTo>
                  <a:pt x="1331" y="8899"/>
                  <a:pt x="1584" y="8868"/>
                  <a:pt x="1869" y="8836"/>
                </a:cubicBezTo>
                <a:cubicBezTo>
                  <a:pt x="2091" y="8804"/>
                  <a:pt x="2344" y="8773"/>
                  <a:pt x="2566" y="8741"/>
                </a:cubicBezTo>
                <a:cubicBezTo>
                  <a:pt x="2661" y="8741"/>
                  <a:pt x="2756" y="8741"/>
                  <a:pt x="2851" y="8741"/>
                </a:cubicBezTo>
                <a:cubicBezTo>
                  <a:pt x="2756" y="8361"/>
                  <a:pt x="2693" y="8013"/>
                  <a:pt x="2661" y="7633"/>
                </a:cubicBezTo>
                <a:cubicBezTo>
                  <a:pt x="2598" y="7189"/>
                  <a:pt x="2598" y="6714"/>
                  <a:pt x="2598" y="6239"/>
                </a:cubicBezTo>
                <a:close/>
                <a:moveTo>
                  <a:pt x="6461" y="6271"/>
                </a:moveTo>
                <a:cubicBezTo>
                  <a:pt x="6430" y="7094"/>
                  <a:pt x="6398" y="7918"/>
                  <a:pt x="6366" y="8741"/>
                </a:cubicBezTo>
                <a:cubicBezTo>
                  <a:pt x="6715" y="8741"/>
                  <a:pt x="7095" y="8741"/>
                  <a:pt x="7443" y="8773"/>
                </a:cubicBezTo>
                <a:lnTo>
                  <a:pt x="7348" y="8171"/>
                </a:lnTo>
                <a:lnTo>
                  <a:pt x="7348" y="8171"/>
                </a:lnTo>
                <a:cubicBezTo>
                  <a:pt x="7348" y="8139"/>
                  <a:pt x="7348" y="8108"/>
                  <a:pt x="7380" y="8108"/>
                </a:cubicBezTo>
                <a:cubicBezTo>
                  <a:pt x="7380" y="8076"/>
                  <a:pt x="7380" y="8044"/>
                  <a:pt x="7380" y="8013"/>
                </a:cubicBezTo>
                <a:cubicBezTo>
                  <a:pt x="7411" y="7981"/>
                  <a:pt x="7475" y="7949"/>
                  <a:pt x="7506" y="7918"/>
                </a:cubicBezTo>
                <a:cubicBezTo>
                  <a:pt x="7538" y="7918"/>
                  <a:pt x="7538" y="7918"/>
                  <a:pt x="7570" y="7918"/>
                </a:cubicBezTo>
                <a:cubicBezTo>
                  <a:pt x="7601" y="7886"/>
                  <a:pt x="7601" y="7886"/>
                  <a:pt x="7601" y="7886"/>
                </a:cubicBezTo>
                <a:lnTo>
                  <a:pt x="7633" y="7886"/>
                </a:lnTo>
                <a:lnTo>
                  <a:pt x="7633" y="7918"/>
                </a:lnTo>
                <a:lnTo>
                  <a:pt x="8837" y="8139"/>
                </a:lnTo>
                <a:cubicBezTo>
                  <a:pt x="8837" y="8013"/>
                  <a:pt x="8837" y="7886"/>
                  <a:pt x="8868" y="7791"/>
                </a:cubicBezTo>
                <a:cubicBezTo>
                  <a:pt x="8900" y="7443"/>
                  <a:pt x="8900" y="7094"/>
                  <a:pt x="8900" y="6746"/>
                </a:cubicBezTo>
                <a:cubicBezTo>
                  <a:pt x="8900" y="6619"/>
                  <a:pt x="8900" y="6524"/>
                  <a:pt x="8900" y="6397"/>
                </a:cubicBezTo>
                <a:cubicBezTo>
                  <a:pt x="8742" y="6366"/>
                  <a:pt x="8615" y="6366"/>
                  <a:pt x="8457" y="6366"/>
                </a:cubicBezTo>
                <a:cubicBezTo>
                  <a:pt x="8140" y="6366"/>
                  <a:pt x="7823" y="6334"/>
                  <a:pt x="7506" y="6334"/>
                </a:cubicBezTo>
                <a:cubicBezTo>
                  <a:pt x="7380" y="6334"/>
                  <a:pt x="7253" y="6302"/>
                  <a:pt x="7126" y="6302"/>
                </a:cubicBezTo>
                <a:cubicBezTo>
                  <a:pt x="6905" y="6302"/>
                  <a:pt x="6683" y="6302"/>
                  <a:pt x="6461" y="6271"/>
                </a:cubicBezTo>
                <a:close/>
                <a:moveTo>
                  <a:pt x="5986" y="6271"/>
                </a:moveTo>
                <a:cubicBezTo>
                  <a:pt x="5670" y="6239"/>
                  <a:pt x="5385" y="6239"/>
                  <a:pt x="5068" y="6239"/>
                </a:cubicBezTo>
                <a:cubicBezTo>
                  <a:pt x="4530" y="6239"/>
                  <a:pt x="3959" y="6207"/>
                  <a:pt x="3389" y="6239"/>
                </a:cubicBezTo>
                <a:cubicBezTo>
                  <a:pt x="3294" y="6239"/>
                  <a:pt x="3199" y="6239"/>
                  <a:pt x="3104" y="6239"/>
                </a:cubicBezTo>
                <a:cubicBezTo>
                  <a:pt x="3104" y="6366"/>
                  <a:pt x="3104" y="6461"/>
                  <a:pt x="3104" y="6587"/>
                </a:cubicBezTo>
                <a:cubicBezTo>
                  <a:pt x="3073" y="6904"/>
                  <a:pt x="3104" y="7253"/>
                  <a:pt x="3136" y="7601"/>
                </a:cubicBezTo>
                <a:cubicBezTo>
                  <a:pt x="3168" y="7918"/>
                  <a:pt x="3231" y="8234"/>
                  <a:pt x="3294" y="8583"/>
                </a:cubicBezTo>
                <a:cubicBezTo>
                  <a:pt x="3294" y="8614"/>
                  <a:pt x="3326" y="8678"/>
                  <a:pt x="3326" y="8709"/>
                </a:cubicBezTo>
                <a:cubicBezTo>
                  <a:pt x="3579" y="8709"/>
                  <a:pt x="3801" y="8709"/>
                  <a:pt x="4055" y="8709"/>
                </a:cubicBezTo>
                <a:cubicBezTo>
                  <a:pt x="4181" y="8709"/>
                  <a:pt x="4308" y="8678"/>
                  <a:pt x="4435" y="8678"/>
                </a:cubicBezTo>
                <a:lnTo>
                  <a:pt x="4593" y="8678"/>
                </a:lnTo>
                <a:cubicBezTo>
                  <a:pt x="4815" y="8678"/>
                  <a:pt x="5068" y="8709"/>
                  <a:pt x="5290" y="8709"/>
                </a:cubicBezTo>
                <a:cubicBezTo>
                  <a:pt x="5480" y="8709"/>
                  <a:pt x="5670" y="8709"/>
                  <a:pt x="5860" y="8709"/>
                </a:cubicBezTo>
                <a:cubicBezTo>
                  <a:pt x="5891" y="8361"/>
                  <a:pt x="5891" y="8013"/>
                  <a:pt x="5923" y="7696"/>
                </a:cubicBezTo>
                <a:cubicBezTo>
                  <a:pt x="5955" y="7221"/>
                  <a:pt x="5955" y="6746"/>
                  <a:pt x="5986" y="6271"/>
                </a:cubicBezTo>
                <a:close/>
                <a:moveTo>
                  <a:pt x="10737" y="3452"/>
                </a:moveTo>
                <a:cubicBezTo>
                  <a:pt x="10578" y="3452"/>
                  <a:pt x="10452" y="3452"/>
                  <a:pt x="10293" y="3452"/>
                </a:cubicBezTo>
                <a:cubicBezTo>
                  <a:pt x="9818" y="3421"/>
                  <a:pt x="9343" y="3421"/>
                  <a:pt x="8900" y="3452"/>
                </a:cubicBezTo>
                <a:lnTo>
                  <a:pt x="8868" y="3452"/>
                </a:lnTo>
                <a:cubicBezTo>
                  <a:pt x="9058" y="3991"/>
                  <a:pt x="9185" y="4561"/>
                  <a:pt x="9280" y="5131"/>
                </a:cubicBezTo>
                <a:cubicBezTo>
                  <a:pt x="9312" y="5384"/>
                  <a:pt x="9343" y="5606"/>
                  <a:pt x="9375" y="5859"/>
                </a:cubicBezTo>
                <a:cubicBezTo>
                  <a:pt x="9375" y="5891"/>
                  <a:pt x="9375" y="5891"/>
                  <a:pt x="9375" y="5922"/>
                </a:cubicBezTo>
                <a:cubicBezTo>
                  <a:pt x="9692" y="5922"/>
                  <a:pt x="10040" y="5922"/>
                  <a:pt x="10388" y="5954"/>
                </a:cubicBezTo>
                <a:cubicBezTo>
                  <a:pt x="10768" y="5954"/>
                  <a:pt x="11148" y="5954"/>
                  <a:pt x="11528" y="5954"/>
                </a:cubicBezTo>
                <a:cubicBezTo>
                  <a:pt x="11528" y="5922"/>
                  <a:pt x="11528" y="5859"/>
                  <a:pt x="11497" y="5796"/>
                </a:cubicBezTo>
                <a:cubicBezTo>
                  <a:pt x="11402" y="5289"/>
                  <a:pt x="11275" y="4782"/>
                  <a:pt x="11117" y="4307"/>
                </a:cubicBezTo>
                <a:cubicBezTo>
                  <a:pt x="11053" y="4181"/>
                  <a:pt x="11022" y="4054"/>
                  <a:pt x="10958" y="3927"/>
                </a:cubicBezTo>
                <a:cubicBezTo>
                  <a:pt x="10927" y="3832"/>
                  <a:pt x="10895" y="3737"/>
                  <a:pt x="10832" y="3674"/>
                </a:cubicBezTo>
                <a:cubicBezTo>
                  <a:pt x="10800" y="3611"/>
                  <a:pt x="10768" y="3516"/>
                  <a:pt x="10737" y="3452"/>
                </a:cubicBezTo>
                <a:close/>
                <a:moveTo>
                  <a:pt x="1014" y="3484"/>
                </a:moveTo>
                <a:cubicBezTo>
                  <a:pt x="793" y="4022"/>
                  <a:pt x="634" y="4561"/>
                  <a:pt x="571" y="5131"/>
                </a:cubicBezTo>
                <a:cubicBezTo>
                  <a:pt x="571" y="5257"/>
                  <a:pt x="539" y="5384"/>
                  <a:pt x="539" y="5479"/>
                </a:cubicBezTo>
                <a:cubicBezTo>
                  <a:pt x="508" y="5606"/>
                  <a:pt x="508" y="5732"/>
                  <a:pt x="508" y="5859"/>
                </a:cubicBezTo>
                <a:cubicBezTo>
                  <a:pt x="508" y="5891"/>
                  <a:pt x="508" y="5922"/>
                  <a:pt x="508" y="5954"/>
                </a:cubicBezTo>
                <a:cubicBezTo>
                  <a:pt x="539" y="5922"/>
                  <a:pt x="571" y="5922"/>
                  <a:pt x="634" y="5922"/>
                </a:cubicBezTo>
                <a:cubicBezTo>
                  <a:pt x="1078" y="5859"/>
                  <a:pt x="1553" y="5827"/>
                  <a:pt x="2028" y="5796"/>
                </a:cubicBezTo>
                <a:cubicBezTo>
                  <a:pt x="2249" y="5796"/>
                  <a:pt x="2439" y="5764"/>
                  <a:pt x="2629" y="5764"/>
                </a:cubicBezTo>
                <a:cubicBezTo>
                  <a:pt x="2661" y="5637"/>
                  <a:pt x="2661" y="5511"/>
                  <a:pt x="2693" y="5352"/>
                </a:cubicBezTo>
                <a:cubicBezTo>
                  <a:pt x="2756" y="4877"/>
                  <a:pt x="2851" y="4402"/>
                  <a:pt x="2978" y="3927"/>
                </a:cubicBezTo>
                <a:cubicBezTo>
                  <a:pt x="3009" y="3832"/>
                  <a:pt x="3041" y="3706"/>
                  <a:pt x="3104" y="3611"/>
                </a:cubicBezTo>
                <a:cubicBezTo>
                  <a:pt x="2756" y="3611"/>
                  <a:pt x="2439" y="3579"/>
                  <a:pt x="2123" y="3579"/>
                </a:cubicBezTo>
                <a:cubicBezTo>
                  <a:pt x="1806" y="3547"/>
                  <a:pt x="1489" y="3547"/>
                  <a:pt x="1204" y="3516"/>
                </a:cubicBezTo>
                <a:cubicBezTo>
                  <a:pt x="1141" y="3484"/>
                  <a:pt x="1078" y="3484"/>
                  <a:pt x="1014" y="3484"/>
                </a:cubicBezTo>
                <a:close/>
                <a:moveTo>
                  <a:pt x="8330" y="3452"/>
                </a:moveTo>
                <a:cubicBezTo>
                  <a:pt x="8235" y="3452"/>
                  <a:pt x="8140" y="3452"/>
                  <a:pt x="8045" y="3452"/>
                </a:cubicBezTo>
                <a:cubicBezTo>
                  <a:pt x="7506" y="3484"/>
                  <a:pt x="7000" y="3484"/>
                  <a:pt x="6493" y="3516"/>
                </a:cubicBezTo>
                <a:cubicBezTo>
                  <a:pt x="6493" y="3706"/>
                  <a:pt x="6493" y="3896"/>
                  <a:pt x="6493" y="4086"/>
                </a:cubicBezTo>
                <a:cubicBezTo>
                  <a:pt x="6493" y="4656"/>
                  <a:pt x="6493" y="5226"/>
                  <a:pt x="6493" y="5796"/>
                </a:cubicBezTo>
                <a:lnTo>
                  <a:pt x="6778" y="5796"/>
                </a:lnTo>
                <a:cubicBezTo>
                  <a:pt x="7443" y="5827"/>
                  <a:pt x="8140" y="5859"/>
                  <a:pt x="8837" y="5891"/>
                </a:cubicBezTo>
                <a:lnTo>
                  <a:pt x="8868" y="5891"/>
                </a:lnTo>
                <a:lnTo>
                  <a:pt x="8868" y="5859"/>
                </a:lnTo>
                <a:cubicBezTo>
                  <a:pt x="8837" y="5637"/>
                  <a:pt x="8805" y="5384"/>
                  <a:pt x="8773" y="5162"/>
                </a:cubicBezTo>
                <a:cubicBezTo>
                  <a:pt x="8742" y="4941"/>
                  <a:pt x="8710" y="4719"/>
                  <a:pt x="8647" y="4497"/>
                </a:cubicBezTo>
                <a:cubicBezTo>
                  <a:pt x="8615" y="4307"/>
                  <a:pt x="8583" y="4149"/>
                  <a:pt x="8520" y="3991"/>
                </a:cubicBezTo>
                <a:cubicBezTo>
                  <a:pt x="8488" y="3832"/>
                  <a:pt x="8425" y="3706"/>
                  <a:pt x="8361" y="3547"/>
                </a:cubicBezTo>
                <a:cubicBezTo>
                  <a:pt x="8361" y="3516"/>
                  <a:pt x="8361" y="3484"/>
                  <a:pt x="8330" y="3452"/>
                </a:cubicBezTo>
                <a:close/>
                <a:moveTo>
                  <a:pt x="6018" y="3547"/>
                </a:moveTo>
                <a:lnTo>
                  <a:pt x="6018" y="3547"/>
                </a:lnTo>
                <a:cubicBezTo>
                  <a:pt x="5891" y="3547"/>
                  <a:pt x="5796" y="3547"/>
                  <a:pt x="5701" y="3547"/>
                </a:cubicBezTo>
                <a:cubicBezTo>
                  <a:pt x="5416" y="3547"/>
                  <a:pt x="5163" y="3579"/>
                  <a:pt x="4910" y="3579"/>
                </a:cubicBezTo>
                <a:cubicBezTo>
                  <a:pt x="4656" y="3579"/>
                  <a:pt x="4403" y="3579"/>
                  <a:pt x="4150" y="3611"/>
                </a:cubicBezTo>
                <a:cubicBezTo>
                  <a:pt x="3959" y="3611"/>
                  <a:pt x="3769" y="3611"/>
                  <a:pt x="3611" y="3611"/>
                </a:cubicBezTo>
                <a:cubicBezTo>
                  <a:pt x="3484" y="3896"/>
                  <a:pt x="3389" y="4212"/>
                  <a:pt x="3326" y="4529"/>
                </a:cubicBezTo>
                <a:cubicBezTo>
                  <a:pt x="3263" y="4877"/>
                  <a:pt x="3199" y="5194"/>
                  <a:pt x="3168" y="5542"/>
                </a:cubicBezTo>
                <a:cubicBezTo>
                  <a:pt x="3136" y="5606"/>
                  <a:pt x="3136" y="5669"/>
                  <a:pt x="3136" y="5764"/>
                </a:cubicBezTo>
                <a:cubicBezTo>
                  <a:pt x="3199" y="5764"/>
                  <a:pt x="3263" y="5732"/>
                  <a:pt x="3358" y="5732"/>
                </a:cubicBezTo>
                <a:cubicBezTo>
                  <a:pt x="3516" y="5732"/>
                  <a:pt x="3643" y="5732"/>
                  <a:pt x="3801" y="5732"/>
                </a:cubicBezTo>
                <a:lnTo>
                  <a:pt x="3991" y="5732"/>
                </a:lnTo>
                <a:cubicBezTo>
                  <a:pt x="4213" y="5732"/>
                  <a:pt x="4435" y="5732"/>
                  <a:pt x="4656" y="5732"/>
                </a:cubicBezTo>
                <a:cubicBezTo>
                  <a:pt x="5100" y="5764"/>
                  <a:pt x="5543" y="5764"/>
                  <a:pt x="5986" y="5764"/>
                </a:cubicBezTo>
                <a:cubicBezTo>
                  <a:pt x="5986" y="5701"/>
                  <a:pt x="5986" y="5637"/>
                  <a:pt x="5986" y="5574"/>
                </a:cubicBezTo>
                <a:cubicBezTo>
                  <a:pt x="6018" y="4972"/>
                  <a:pt x="6018" y="4339"/>
                  <a:pt x="6018" y="3706"/>
                </a:cubicBezTo>
                <a:cubicBezTo>
                  <a:pt x="6018" y="3642"/>
                  <a:pt x="6018" y="3611"/>
                  <a:pt x="6018" y="3547"/>
                </a:cubicBezTo>
                <a:close/>
                <a:moveTo>
                  <a:pt x="5828" y="760"/>
                </a:moveTo>
                <a:cubicBezTo>
                  <a:pt x="5796" y="760"/>
                  <a:pt x="5765" y="792"/>
                  <a:pt x="5733" y="792"/>
                </a:cubicBezTo>
                <a:cubicBezTo>
                  <a:pt x="5480" y="982"/>
                  <a:pt x="5226" y="1204"/>
                  <a:pt x="5005" y="1425"/>
                </a:cubicBezTo>
                <a:cubicBezTo>
                  <a:pt x="4751" y="1679"/>
                  <a:pt x="4561" y="1932"/>
                  <a:pt x="4340" y="2185"/>
                </a:cubicBezTo>
                <a:cubicBezTo>
                  <a:pt x="4150" y="2471"/>
                  <a:pt x="3959" y="2787"/>
                  <a:pt x="3833" y="3104"/>
                </a:cubicBezTo>
                <a:cubicBezTo>
                  <a:pt x="4466" y="3104"/>
                  <a:pt x="5100" y="3072"/>
                  <a:pt x="5765" y="3072"/>
                </a:cubicBezTo>
                <a:cubicBezTo>
                  <a:pt x="5828" y="3041"/>
                  <a:pt x="5923" y="3041"/>
                  <a:pt x="5986" y="3041"/>
                </a:cubicBezTo>
                <a:cubicBezTo>
                  <a:pt x="5986" y="2724"/>
                  <a:pt x="5986" y="2407"/>
                  <a:pt x="5955" y="2090"/>
                </a:cubicBezTo>
                <a:cubicBezTo>
                  <a:pt x="5923" y="1647"/>
                  <a:pt x="5891" y="1204"/>
                  <a:pt x="5828" y="792"/>
                </a:cubicBezTo>
                <a:cubicBezTo>
                  <a:pt x="5828" y="760"/>
                  <a:pt x="5828" y="760"/>
                  <a:pt x="5828" y="760"/>
                </a:cubicBezTo>
                <a:close/>
                <a:moveTo>
                  <a:pt x="5258" y="539"/>
                </a:moveTo>
                <a:cubicBezTo>
                  <a:pt x="4910" y="570"/>
                  <a:pt x="4561" y="634"/>
                  <a:pt x="4213" y="760"/>
                </a:cubicBezTo>
                <a:cubicBezTo>
                  <a:pt x="3801" y="855"/>
                  <a:pt x="3453" y="1014"/>
                  <a:pt x="3104" y="1172"/>
                </a:cubicBezTo>
                <a:cubicBezTo>
                  <a:pt x="2914" y="1299"/>
                  <a:pt x="2724" y="1394"/>
                  <a:pt x="2566" y="1520"/>
                </a:cubicBezTo>
                <a:cubicBezTo>
                  <a:pt x="2376" y="1647"/>
                  <a:pt x="2218" y="1805"/>
                  <a:pt x="2059" y="1932"/>
                </a:cubicBezTo>
                <a:cubicBezTo>
                  <a:pt x="1901" y="2090"/>
                  <a:pt x="1774" y="2249"/>
                  <a:pt x="1648" y="2439"/>
                </a:cubicBezTo>
                <a:cubicBezTo>
                  <a:pt x="1553" y="2534"/>
                  <a:pt x="1458" y="2692"/>
                  <a:pt x="1363" y="2819"/>
                </a:cubicBezTo>
                <a:cubicBezTo>
                  <a:pt x="1331" y="2882"/>
                  <a:pt x="1299" y="2946"/>
                  <a:pt x="1268" y="3009"/>
                </a:cubicBezTo>
                <a:cubicBezTo>
                  <a:pt x="1426" y="3041"/>
                  <a:pt x="1616" y="3041"/>
                  <a:pt x="1774" y="3041"/>
                </a:cubicBezTo>
                <a:cubicBezTo>
                  <a:pt x="2249" y="3072"/>
                  <a:pt x="2693" y="3104"/>
                  <a:pt x="3168" y="3104"/>
                </a:cubicBezTo>
                <a:lnTo>
                  <a:pt x="3294" y="3104"/>
                </a:lnTo>
                <a:cubicBezTo>
                  <a:pt x="3389" y="2851"/>
                  <a:pt x="3516" y="2566"/>
                  <a:pt x="3674" y="2344"/>
                </a:cubicBezTo>
                <a:cubicBezTo>
                  <a:pt x="3833" y="2059"/>
                  <a:pt x="3991" y="1837"/>
                  <a:pt x="4181" y="1584"/>
                </a:cubicBezTo>
                <a:cubicBezTo>
                  <a:pt x="4371" y="1394"/>
                  <a:pt x="4530" y="1172"/>
                  <a:pt x="4720" y="1014"/>
                </a:cubicBezTo>
                <a:cubicBezTo>
                  <a:pt x="4910" y="855"/>
                  <a:pt x="5100" y="697"/>
                  <a:pt x="5258" y="539"/>
                </a:cubicBezTo>
                <a:close/>
                <a:moveTo>
                  <a:pt x="6303" y="697"/>
                </a:moveTo>
                <a:lnTo>
                  <a:pt x="6303" y="697"/>
                </a:lnTo>
                <a:cubicBezTo>
                  <a:pt x="6398" y="1235"/>
                  <a:pt x="6430" y="1774"/>
                  <a:pt x="6461" y="2281"/>
                </a:cubicBezTo>
                <a:cubicBezTo>
                  <a:pt x="6493" y="2534"/>
                  <a:pt x="6493" y="2787"/>
                  <a:pt x="6493" y="3041"/>
                </a:cubicBezTo>
                <a:cubicBezTo>
                  <a:pt x="6651" y="3009"/>
                  <a:pt x="6778" y="3009"/>
                  <a:pt x="6936" y="3009"/>
                </a:cubicBezTo>
                <a:cubicBezTo>
                  <a:pt x="7031" y="3009"/>
                  <a:pt x="7126" y="3009"/>
                  <a:pt x="7221" y="3009"/>
                </a:cubicBezTo>
                <a:cubicBezTo>
                  <a:pt x="7538" y="2977"/>
                  <a:pt x="7823" y="2977"/>
                  <a:pt x="8140" y="2977"/>
                </a:cubicBezTo>
                <a:cubicBezTo>
                  <a:pt x="7950" y="2534"/>
                  <a:pt x="7696" y="2154"/>
                  <a:pt x="7411" y="1774"/>
                </a:cubicBezTo>
                <a:cubicBezTo>
                  <a:pt x="7348" y="1710"/>
                  <a:pt x="7285" y="1647"/>
                  <a:pt x="7221" y="1552"/>
                </a:cubicBezTo>
                <a:cubicBezTo>
                  <a:pt x="7158" y="1489"/>
                  <a:pt x="7095" y="1394"/>
                  <a:pt x="7031" y="1330"/>
                </a:cubicBezTo>
                <a:cubicBezTo>
                  <a:pt x="6936" y="1235"/>
                  <a:pt x="6841" y="1140"/>
                  <a:pt x="6746" y="1045"/>
                </a:cubicBezTo>
                <a:cubicBezTo>
                  <a:pt x="6620" y="919"/>
                  <a:pt x="6461" y="824"/>
                  <a:pt x="6303" y="697"/>
                </a:cubicBezTo>
                <a:close/>
                <a:moveTo>
                  <a:pt x="6905" y="539"/>
                </a:moveTo>
                <a:cubicBezTo>
                  <a:pt x="7031" y="634"/>
                  <a:pt x="7158" y="760"/>
                  <a:pt x="7285" y="887"/>
                </a:cubicBezTo>
                <a:cubicBezTo>
                  <a:pt x="7475" y="1077"/>
                  <a:pt x="7665" y="1299"/>
                  <a:pt x="7823" y="1520"/>
                </a:cubicBezTo>
                <a:cubicBezTo>
                  <a:pt x="8171" y="1964"/>
                  <a:pt x="8425" y="2407"/>
                  <a:pt x="8647" y="2914"/>
                </a:cubicBezTo>
                <a:cubicBezTo>
                  <a:pt x="8647" y="2914"/>
                  <a:pt x="8647" y="2946"/>
                  <a:pt x="8647" y="2946"/>
                </a:cubicBezTo>
                <a:cubicBezTo>
                  <a:pt x="8932" y="2946"/>
                  <a:pt x="9185" y="2946"/>
                  <a:pt x="9438" y="2946"/>
                </a:cubicBezTo>
                <a:lnTo>
                  <a:pt x="9565" y="2946"/>
                </a:lnTo>
                <a:cubicBezTo>
                  <a:pt x="9850" y="2946"/>
                  <a:pt x="10167" y="2946"/>
                  <a:pt x="10452" y="2946"/>
                </a:cubicBezTo>
                <a:cubicBezTo>
                  <a:pt x="10230" y="2597"/>
                  <a:pt x="10008" y="2249"/>
                  <a:pt x="9692" y="1964"/>
                </a:cubicBezTo>
                <a:cubicBezTo>
                  <a:pt x="9628" y="1869"/>
                  <a:pt x="9533" y="1805"/>
                  <a:pt x="9470" y="1710"/>
                </a:cubicBezTo>
                <a:cubicBezTo>
                  <a:pt x="9375" y="1647"/>
                  <a:pt x="9248" y="1552"/>
                  <a:pt x="9153" y="1457"/>
                </a:cubicBezTo>
                <a:cubicBezTo>
                  <a:pt x="8995" y="1330"/>
                  <a:pt x="8837" y="1235"/>
                  <a:pt x="8678" y="1140"/>
                </a:cubicBezTo>
                <a:cubicBezTo>
                  <a:pt x="8425" y="982"/>
                  <a:pt x="8140" y="855"/>
                  <a:pt x="7855" y="760"/>
                </a:cubicBezTo>
                <a:cubicBezTo>
                  <a:pt x="7570" y="665"/>
                  <a:pt x="7221" y="602"/>
                  <a:pt x="6905" y="539"/>
                </a:cubicBezTo>
                <a:cubicBezTo>
                  <a:pt x="6905" y="539"/>
                  <a:pt x="6905" y="539"/>
                  <a:pt x="6905" y="539"/>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9" name="Google Shape;3359;p34"/>
          <p:cNvSpPr/>
          <p:nvPr/>
        </p:nvSpPr>
        <p:spPr>
          <a:xfrm>
            <a:off x="1357290" y="3643314"/>
            <a:ext cx="330488" cy="597600"/>
          </a:xfrm>
          <a:custGeom>
            <a:avLst/>
            <a:gdLst/>
            <a:ahLst/>
            <a:cxnLst/>
            <a:rect l="l" t="t" r="r" b="b"/>
            <a:pathLst>
              <a:path w="10579" h="14347" extrusionOk="0">
                <a:moveTo>
                  <a:pt x="4815" y="12162"/>
                </a:moveTo>
                <a:cubicBezTo>
                  <a:pt x="4530" y="12193"/>
                  <a:pt x="4245" y="12225"/>
                  <a:pt x="3960" y="12257"/>
                </a:cubicBezTo>
                <a:cubicBezTo>
                  <a:pt x="3643" y="12288"/>
                  <a:pt x="3326" y="12288"/>
                  <a:pt x="3009" y="12320"/>
                </a:cubicBezTo>
                <a:cubicBezTo>
                  <a:pt x="2693" y="12352"/>
                  <a:pt x="2376" y="12383"/>
                  <a:pt x="2059" y="12383"/>
                </a:cubicBezTo>
                <a:cubicBezTo>
                  <a:pt x="1806" y="12415"/>
                  <a:pt x="1521" y="12415"/>
                  <a:pt x="1268" y="12415"/>
                </a:cubicBezTo>
                <a:cubicBezTo>
                  <a:pt x="1014" y="12415"/>
                  <a:pt x="793" y="12415"/>
                  <a:pt x="539" y="12415"/>
                </a:cubicBezTo>
                <a:lnTo>
                  <a:pt x="508" y="12415"/>
                </a:lnTo>
                <a:lnTo>
                  <a:pt x="508" y="12415"/>
                </a:lnTo>
                <a:lnTo>
                  <a:pt x="413" y="12383"/>
                </a:lnTo>
                <a:lnTo>
                  <a:pt x="318" y="12352"/>
                </a:lnTo>
                <a:lnTo>
                  <a:pt x="254" y="12257"/>
                </a:lnTo>
                <a:cubicBezTo>
                  <a:pt x="254" y="12225"/>
                  <a:pt x="254" y="12193"/>
                  <a:pt x="254" y="12162"/>
                </a:cubicBezTo>
                <a:lnTo>
                  <a:pt x="254" y="12098"/>
                </a:lnTo>
                <a:cubicBezTo>
                  <a:pt x="254" y="12067"/>
                  <a:pt x="254" y="12035"/>
                  <a:pt x="254" y="12003"/>
                </a:cubicBezTo>
                <a:cubicBezTo>
                  <a:pt x="254" y="11940"/>
                  <a:pt x="254" y="11908"/>
                  <a:pt x="254" y="11845"/>
                </a:cubicBezTo>
                <a:cubicBezTo>
                  <a:pt x="286" y="11465"/>
                  <a:pt x="286" y="11117"/>
                  <a:pt x="286" y="10737"/>
                </a:cubicBezTo>
                <a:cubicBezTo>
                  <a:pt x="286" y="10262"/>
                  <a:pt x="254" y="9787"/>
                  <a:pt x="254" y="9311"/>
                </a:cubicBezTo>
                <a:cubicBezTo>
                  <a:pt x="223" y="8900"/>
                  <a:pt x="223" y="8488"/>
                  <a:pt x="191" y="8076"/>
                </a:cubicBezTo>
                <a:cubicBezTo>
                  <a:pt x="159" y="7633"/>
                  <a:pt x="128" y="7158"/>
                  <a:pt x="128" y="6715"/>
                </a:cubicBezTo>
                <a:cubicBezTo>
                  <a:pt x="96" y="6620"/>
                  <a:pt x="96" y="6493"/>
                  <a:pt x="96" y="6398"/>
                </a:cubicBezTo>
                <a:lnTo>
                  <a:pt x="64" y="5416"/>
                </a:lnTo>
                <a:cubicBezTo>
                  <a:pt x="33" y="5005"/>
                  <a:pt x="33" y="4561"/>
                  <a:pt x="33" y="4149"/>
                </a:cubicBezTo>
                <a:cubicBezTo>
                  <a:pt x="1" y="3801"/>
                  <a:pt x="33" y="3421"/>
                  <a:pt x="33" y="3073"/>
                </a:cubicBezTo>
                <a:cubicBezTo>
                  <a:pt x="33" y="2629"/>
                  <a:pt x="64" y="2218"/>
                  <a:pt x="96" y="1774"/>
                </a:cubicBezTo>
                <a:cubicBezTo>
                  <a:pt x="128" y="1394"/>
                  <a:pt x="159" y="1014"/>
                  <a:pt x="191" y="634"/>
                </a:cubicBezTo>
                <a:lnTo>
                  <a:pt x="223" y="444"/>
                </a:lnTo>
                <a:cubicBezTo>
                  <a:pt x="223" y="381"/>
                  <a:pt x="223" y="349"/>
                  <a:pt x="254" y="286"/>
                </a:cubicBezTo>
                <a:cubicBezTo>
                  <a:pt x="254" y="286"/>
                  <a:pt x="286" y="254"/>
                  <a:pt x="286" y="222"/>
                </a:cubicBezTo>
                <a:cubicBezTo>
                  <a:pt x="318" y="222"/>
                  <a:pt x="318" y="191"/>
                  <a:pt x="349" y="191"/>
                </a:cubicBezTo>
                <a:cubicBezTo>
                  <a:pt x="413" y="159"/>
                  <a:pt x="444" y="159"/>
                  <a:pt x="476" y="159"/>
                </a:cubicBezTo>
                <a:cubicBezTo>
                  <a:pt x="476" y="159"/>
                  <a:pt x="508" y="159"/>
                  <a:pt x="508" y="159"/>
                </a:cubicBezTo>
                <a:cubicBezTo>
                  <a:pt x="698" y="127"/>
                  <a:pt x="856" y="127"/>
                  <a:pt x="1014" y="96"/>
                </a:cubicBezTo>
                <a:cubicBezTo>
                  <a:pt x="1489" y="32"/>
                  <a:pt x="1933" y="32"/>
                  <a:pt x="2408" y="1"/>
                </a:cubicBezTo>
                <a:cubicBezTo>
                  <a:pt x="2661" y="1"/>
                  <a:pt x="2914" y="1"/>
                  <a:pt x="3136" y="1"/>
                </a:cubicBezTo>
                <a:lnTo>
                  <a:pt x="3295" y="1"/>
                </a:lnTo>
                <a:cubicBezTo>
                  <a:pt x="3643" y="1"/>
                  <a:pt x="3991" y="1"/>
                  <a:pt x="4340" y="1"/>
                </a:cubicBezTo>
                <a:cubicBezTo>
                  <a:pt x="4878" y="32"/>
                  <a:pt x="5385" y="32"/>
                  <a:pt x="5891" y="64"/>
                </a:cubicBezTo>
                <a:cubicBezTo>
                  <a:pt x="6176" y="96"/>
                  <a:pt x="6461" y="96"/>
                  <a:pt x="6746" y="96"/>
                </a:cubicBezTo>
                <a:cubicBezTo>
                  <a:pt x="7538" y="159"/>
                  <a:pt x="8330" y="191"/>
                  <a:pt x="9153" y="191"/>
                </a:cubicBezTo>
                <a:cubicBezTo>
                  <a:pt x="9407" y="191"/>
                  <a:pt x="9660" y="191"/>
                  <a:pt x="9945" y="159"/>
                </a:cubicBezTo>
                <a:cubicBezTo>
                  <a:pt x="10072" y="159"/>
                  <a:pt x="10167" y="159"/>
                  <a:pt x="10293" y="159"/>
                </a:cubicBezTo>
                <a:lnTo>
                  <a:pt x="10388" y="159"/>
                </a:lnTo>
                <a:cubicBezTo>
                  <a:pt x="10420" y="191"/>
                  <a:pt x="10452" y="191"/>
                  <a:pt x="10452" y="222"/>
                </a:cubicBezTo>
                <a:cubicBezTo>
                  <a:pt x="10515" y="254"/>
                  <a:pt x="10547" y="286"/>
                  <a:pt x="10547" y="349"/>
                </a:cubicBezTo>
                <a:cubicBezTo>
                  <a:pt x="10578" y="381"/>
                  <a:pt x="10547" y="444"/>
                  <a:pt x="10547" y="476"/>
                </a:cubicBezTo>
                <a:cubicBezTo>
                  <a:pt x="10547" y="539"/>
                  <a:pt x="10547" y="571"/>
                  <a:pt x="10547" y="634"/>
                </a:cubicBezTo>
                <a:cubicBezTo>
                  <a:pt x="10515" y="698"/>
                  <a:pt x="10515" y="793"/>
                  <a:pt x="10515" y="856"/>
                </a:cubicBezTo>
                <a:cubicBezTo>
                  <a:pt x="10483" y="1141"/>
                  <a:pt x="10452" y="1426"/>
                  <a:pt x="10420" y="1679"/>
                </a:cubicBezTo>
                <a:cubicBezTo>
                  <a:pt x="10357" y="2313"/>
                  <a:pt x="10325" y="2914"/>
                  <a:pt x="10262" y="3516"/>
                </a:cubicBezTo>
                <a:cubicBezTo>
                  <a:pt x="10262" y="3928"/>
                  <a:pt x="10230" y="4339"/>
                  <a:pt x="10230" y="4751"/>
                </a:cubicBezTo>
                <a:cubicBezTo>
                  <a:pt x="10198" y="5195"/>
                  <a:pt x="10198" y="5606"/>
                  <a:pt x="10198" y="6050"/>
                </a:cubicBezTo>
                <a:cubicBezTo>
                  <a:pt x="10198" y="6620"/>
                  <a:pt x="10230" y="7190"/>
                  <a:pt x="10230" y="7791"/>
                </a:cubicBezTo>
                <a:cubicBezTo>
                  <a:pt x="10262" y="8425"/>
                  <a:pt x="10325" y="9058"/>
                  <a:pt x="10357" y="9691"/>
                </a:cubicBezTo>
                <a:cubicBezTo>
                  <a:pt x="10388" y="10293"/>
                  <a:pt x="10452" y="10895"/>
                  <a:pt x="10515" y="11497"/>
                </a:cubicBezTo>
                <a:lnTo>
                  <a:pt x="10483" y="11592"/>
                </a:lnTo>
                <a:cubicBezTo>
                  <a:pt x="10483" y="11623"/>
                  <a:pt x="10483" y="11655"/>
                  <a:pt x="10452" y="11655"/>
                </a:cubicBezTo>
                <a:cubicBezTo>
                  <a:pt x="10420" y="11687"/>
                  <a:pt x="10388" y="11718"/>
                  <a:pt x="10357" y="11718"/>
                </a:cubicBezTo>
                <a:cubicBezTo>
                  <a:pt x="10357" y="11750"/>
                  <a:pt x="10325" y="11750"/>
                  <a:pt x="10293" y="11750"/>
                </a:cubicBezTo>
                <a:cubicBezTo>
                  <a:pt x="10262" y="11750"/>
                  <a:pt x="10262" y="11750"/>
                  <a:pt x="10262" y="11750"/>
                </a:cubicBezTo>
                <a:cubicBezTo>
                  <a:pt x="10262" y="11750"/>
                  <a:pt x="10230" y="11750"/>
                  <a:pt x="10230" y="11750"/>
                </a:cubicBezTo>
                <a:cubicBezTo>
                  <a:pt x="10230" y="11750"/>
                  <a:pt x="10198" y="11750"/>
                  <a:pt x="10167" y="11750"/>
                </a:cubicBezTo>
                <a:cubicBezTo>
                  <a:pt x="10135" y="11782"/>
                  <a:pt x="10103" y="11782"/>
                  <a:pt x="10072" y="11782"/>
                </a:cubicBezTo>
                <a:cubicBezTo>
                  <a:pt x="9787" y="11813"/>
                  <a:pt x="9502" y="11845"/>
                  <a:pt x="9217" y="11877"/>
                </a:cubicBezTo>
                <a:cubicBezTo>
                  <a:pt x="9027" y="11877"/>
                  <a:pt x="8837" y="11908"/>
                  <a:pt x="8647" y="11940"/>
                </a:cubicBezTo>
                <a:lnTo>
                  <a:pt x="8773" y="12067"/>
                </a:lnTo>
                <a:cubicBezTo>
                  <a:pt x="9027" y="12288"/>
                  <a:pt x="9248" y="12510"/>
                  <a:pt x="9502" y="12732"/>
                </a:cubicBezTo>
                <a:lnTo>
                  <a:pt x="9533" y="12732"/>
                </a:lnTo>
                <a:cubicBezTo>
                  <a:pt x="9533" y="12732"/>
                  <a:pt x="9533" y="12763"/>
                  <a:pt x="9533" y="12763"/>
                </a:cubicBezTo>
                <a:cubicBezTo>
                  <a:pt x="9565" y="12763"/>
                  <a:pt x="9565" y="12795"/>
                  <a:pt x="9597" y="12827"/>
                </a:cubicBezTo>
                <a:cubicBezTo>
                  <a:pt x="9597" y="12858"/>
                  <a:pt x="9597" y="12858"/>
                  <a:pt x="9597" y="12890"/>
                </a:cubicBezTo>
                <a:cubicBezTo>
                  <a:pt x="9597" y="12922"/>
                  <a:pt x="9597" y="12953"/>
                  <a:pt x="9597" y="13017"/>
                </a:cubicBezTo>
                <a:cubicBezTo>
                  <a:pt x="9597" y="13048"/>
                  <a:pt x="9565" y="13080"/>
                  <a:pt x="9533" y="13112"/>
                </a:cubicBezTo>
                <a:cubicBezTo>
                  <a:pt x="9533" y="13112"/>
                  <a:pt x="9502" y="13143"/>
                  <a:pt x="9470" y="13143"/>
                </a:cubicBezTo>
                <a:cubicBezTo>
                  <a:pt x="9470" y="13143"/>
                  <a:pt x="9438" y="13175"/>
                  <a:pt x="9438" y="13175"/>
                </a:cubicBezTo>
                <a:lnTo>
                  <a:pt x="9407" y="13175"/>
                </a:lnTo>
                <a:cubicBezTo>
                  <a:pt x="9375" y="13175"/>
                  <a:pt x="9343" y="13207"/>
                  <a:pt x="9343" y="13207"/>
                </a:cubicBezTo>
                <a:cubicBezTo>
                  <a:pt x="9185" y="13270"/>
                  <a:pt x="9058" y="13333"/>
                  <a:pt x="8932" y="13397"/>
                </a:cubicBezTo>
                <a:cubicBezTo>
                  <a:pt x="8773" y="13460"/>
                  <a:pt x="8615" y="13523"/>
                  <a:pt x="8457" y="13618"/>
                </a:cubicBezTo>
                <a:cubicBezTo>
                  <a:pt x="8235" y="13745"/>
                  <a:pt x="8045" y="13872"/>
                  <a:pt x="7823" y="14030"/>
                </a:cubicBezTo>
                <a:cubicBezTo>
                  <a:pt x="7697" y="14125"/>
                  <a:pt x="7570" y="14220"/>
                  <a:pt x="7475" y="14283"/>
                </a:cubicBezTo>
                <a:lnTo>
                  <a:pt x="7443" y="14315"/>
                </a:lnTo>
                <a:cubicBezTo>
                  <a:pt x="7443" y="14315"/>
                  <a:pt x="7443" y="14315"/>
                  <a:pt x="7411" y="14315"/>
                </a:cubicBezTo>
                <a:cubicBezTo>
                  <a:pt x="7411" y="14347"/>
                  <a:pt x="7380" y="14347"/>
                  <a:pt x="7348" y="14347"/>
                </a:cubicBezTo>
                <a:cubicBezTo>
                  <a:pt x="7348" y="14347"/>
                  <a:pt x="7316" y="14347"/>
                  <a:pt x="7285" y="14347"/>
                </a:cubicBezTo>
                <a:cubicBezTo>
                  <a:pt x="7253" y="14347"/>
                  <a:pt x="7190" y="14315"/>
                  <a:pt x="7158" y="14315"/>
                </a:cubicBezTo>
                <a:cubicBezTo>
                  <a:pt x="7158" y="14283"/>
                  <a:pt x="7126" y="14283"/>
                  <a:pt x="7126" y="14252"/>
                </a:cubicBezTo>
                <a:cubicBezTo>
                  <a:pt x="7095" y="14252"/>
                  <a:pt x="7095" y="14220"/>
                  <a:pt x="7095" y="14220"/>
                </a:cubicBezTo>
                <a:cubicBezTo>
                  <a:pt x="7095" y="14188"/>
                  <a:pt x="7095" y="14188"/>
                  <a:pt x="7095" y="14188"/>
                </a:cubicBezTo>
                <a:cubicBezTo>
                  <a:pt x="7063" y="14157"/>
                  <a:pt x="7063" y="14125"/>
                  <a:pt x="7031" y="14093"/>
                </a:cubicBezTo>
                <a:lnTo>
                  <a:pt x="6936" y="13745"/>
                </a:lnTo>
                <a:cubicBezTo>
                  <a:pt x="6841" y="13523"/>
                  <a:pt x="6746" y="13302"/>
                  <a:pt x="6651" y="13048"/>
                </a:cubicBezTo>
                <a:cubicBezTo>
                  <a:pt x="6525" y="12795"/>
                  <a:pt x="6430" y="12510"/>
                  <a:pt x="6303" y="12257"/>
                </a:cubicBezTo>
                <a:lnTo>
                  <a:pt x="6271" y="12225"/>
                </a:lnTo>
                <a:lnTo>
                  <a:pt x="5195" y="13112"/>
                </a:lnTo>
                <a:lnTo>
                  <a:pt x="5195" y="13112"/>
                </a:lnTo>
                <a:cubicBezTo>
                  <a:pt x="5163" y="13112"/>
                  <a:pt x="5163" y="13112"/>
                  <a:pt x="5163" y="13112"/>
                </a:cubicBezTo>
                <a:cubicBezTo>
                  <a:pt x="5131" y="13143"/>
                  <a:pt x="5100" y="13143"/>
                  <a:pt x="5068" y="13143"/>
                </a:cubicBezTo>
                <a:cubicBezTo>
                  <a:pt x="5036" y="13143"/>
                  <a:pt x="4973" y="13143"/>
                  <a:pt x="4910" y="13112"/>
                </a:cubicBezTo>
                <a:cubicBezTo>
                  <a:pt x="4878" y="13112"/>
                  <a:pt x="4878" y="13080"/>
                  <a:pt x="4846" y="13080"/>
                </a:cubicBezTo>
                <a:cubicBezTo>
                  <a:pt x="4846" y="13048"/>
                  <a:pt x="4846" y="13017"/>
                  <a:pt x="4815" y="13017"/>
                </a:cubicBezTo>
                <a:cubicBezTo>
                  <a:pt x="4815" y="12985"/>
                  <a:pt x="4815" y="12953"/>
                  <a:pt x="4815" y="12922"/>
                </a:cubicBezTo>
                <a:lnTo>
                  <a:pt x="4815" y="12890"/>
                </a:lnTo>
                <a:lnTo>
                  <a:pt x="4815" y="12795"/>
                </a:lnTo>
                <a:cubicBezTo>
                  <a:pt x="4815" y="12605"/>
                  <a:pt x="4815" y="12415"/>
                  <a:pt x="4783" y="12225"/>
                </a:cubicBezTo>
                <a:cubicBezTo>
                  <a:pt x="4815" y="12225"/>
                  <a:pt x="4815" y="12193"/>
                  <a:pt x="4815" y="12162"/>
                </a:cubicBezTo>
                <a:close/>
                <a:moveTo>
                  <a:pt x="5131" y="9280"/>
                </a:moveTo>
                <a:cubicBezTo>
                  <a:pt x="5163" y="9406"/>
                  <a:pt x="5163" y="9533"/>
                  <a:pt x="5195" y="9660"/>
                </a:cubicBezTo>
                <a:cubicBezTo>
                  <a:pt x="5195" y="9882"/>
                  <a:pt x="5226" y="10135"/>
                  <a:pt x="5258" y="10357"/>
                </a:cubicBezTo>
                <a:cubicBezTo>
                  <a:pt x="5290" y="11053"/>
                  <a:pt x="5321" y="11718"/>
                  <a:pt x="5321" y="12415"/>
                </a:cubicBezTo>
                <a:lnTo>
                  <a:pt x="6240" y="11655"/>
                </a:lnTo>
                <a:cubicBezTo>
                  <a:pt x="6240" y="11655"/>
                  <a:pt x="6271" y="11655"/>
                  <a:pt x="6271" y="11655"/>
                </a:cubicBezTo>
                <a:cubicBezTo>
                  <a:pt x="6271" y="11623"/>
                  <a:pt x="6303" y="11623"/>
                  <a:pt x="6335" y="11623"/>
                </a:cubicBezTo>
                <a:cubicBezTo>
                  <a:pt x="6335" y="11623"/>
                  <a:pt x="6366" y="11623"/>
                  <a:pt x="6398" y="11623"/>
                </a:cubicBezTo>
                <a:cubicBezTo>
                  <a:pt x="6430" y="11623"/>
                  <a:pt x="6461" y="11623"/>
                  <a:pt x="6461" y="11623"/>
                </a:cubicBezTo>
                <a:cubicBezTo>
                  <a:pt x="6525" y="11623"/>
                  <a:pt x="6556" y="11655"/>
                  <a:pt x="6556" y="11687"/>
                </a:cubicBezTo>
                <a:cubicBezTo>
                  <a:pt x="6588" y="11687"/>
                  <a:pt x="6588" y="11718"/>
                  <a:pt x="6620" y="11718"/>
                </a:cubicBezTo>
                <a:cubicBezTo>
                  <a:pt x="6620" y="11750"/>
                  <a:pt x="6620" y="11750"/>
                  <a:pt x="6620" y="11750"/>
                </a:cubicBezTo>
                <a:lnTo>
                  <a:pt x="6651" y="11813"/>
                </a:lnTo>
                <a:cubicBezTo>
                  <a:pt x="6683" y="11908"/>
                  <a:pt x="6746" y="12003"/>
                  <a:pt x="6778" y="12098"/>
                </a:cubicBezTo>
                <a:cubicBezTo>
                  <a:pt x="6873" y="12257"/>
                  <a:pt x="6936" y="12383"/>
                  <a:pt x="6968" y="12542"/>
                </a:cubicBezTo>
                <a:cubicBezTo>
                  <a:pt x="7158" y="12922"/>
                  <a:pt x="7316" y="13302"/>
                  <a:pt x="7443" y="13713"/>
                </a:cubicBezTo>
                <a:lnTo>
                  <a:pt x="7475" y="13713"/>
                </a:lnTo>
                <a:cubicBezTo>
                  <a:pt x="7475" y="13713"/>
                  <a:pt x="7506" y="13713"/>
                  <a:pt x="7506" y="13682"/>
                </a:cubicBezTo>
                <a:cubicBezTo>
                  <a:pt x="7538" y="13682"/>
                  <a:pt x="7570" y="13650"/>
                  <a:pt x="7570" y="13650"/>
                </a:cubicBezTo>
                <a:lnTo>
                  <a:pt x="7760" y="13523"/>
                </a:lnTo>
                <a:cubicBezTo>
                  <a:pt x="7918" y="13428"/>
                  <a:pt x="8077" y="13302"/>
                  <a:pt x="8235" y="13207"/>
                </a:cubicBezTo>
                <a:cubicBezTo>
                  <a:pt x="8393" y="13143"/>
                  <a:pt x="8520" y="13048"/>
                  <a:pt x="8678" y="12985"/>
                </a:cubicBezTo>
                <a:cubicBezTo>
                  <a:pt x="8742" y="12953"/>
                  <a:pt x="8837" y="12922"/>
                  <a:pt x="8932" y="12858"/>
                </a:cubicBezTo>
                <a:lnTo>
                  <a:pt x="8932" y="12858"/>
                </a:lnTo>
                <a:cubicBezTo>
                  <a:pt x="8900" y="12858"/>
                  <a:pt x="8900" y="12858"/>
                  <a:pt x="8868" y="12827"/>
                </a:cubicBezTo>
                <a:cubicBezTo>
                  <a:pt x="8868" y="12827"/>
                  <a:pt x="8837" y="12795"/>
                  <a:pt x="8805" y="12763"/>
                </a:cubicBezTo>
                <a:cubicBezTo>
                  <a:pt x="8773" y="12732"/>
                  <a:pt x="8710" y="12668"/>
                  <a:pt x="8678" y="12637"/>
                </a:cubicBezTo>
                <a:cubicBezTo>
                  <a:pt x="8583" y="12542"/>
                  <a:pt x="8457" y="12447"/>
                  <a:pt x="8362" y="12352"/>
                </a:cubicBezTo>
                <a:cubicBezTo>
                  <a:pt x="8108" y="12067"/>
                  <a:pt x="7855" y="11813"/>
                  <a:pt x="7601" y="11528"/>
                </a:cubicBezTo>
                <a:cubicBezTo>
                  <a:pt x="7570" y="11465"/>
                  <a:pt x="7506" y="11433"/>
                  <a:pt x="7475" y="11370"/>
                </a:cubicBezTo>
                <a:cubicBezTo>
                  <a:pt x="7443" y="11338"/>
                  <a:pt x="7443" y="11338"/>
                  <a:pt x="7411" y="11307"/>
                </a:cubicBezTo>
                <a:cubicBezTo>
                  <a:pt x="7411" y="11307"/>
                  <a:pt x="7380" y="11275"/>
                  <a:pt x="7380" y="11275"/>
                </a:cubicBezTo>
                <a:cubicBezTo>
                  <a:pt x="7380" y="11243"/>
                  <a:pt x="7380" y="11243"/>
                  <a:pt x="7380" y="11243"/>
                </a:cubicBezTo>
                <a:cubicBezTo>
                  <a:pt x="7348" y="11212"/>
                  <a:pt x="7348" y="11180"/>
                  <a:pt x="7348" y="11148"/>
                </a:cubicBezTo>
                <a:cubicBezTo>
                  <a:pt x="7348" y="11117"/>
                  <a:pt x="7348" y="11053"/>
                  <a:pt x="7348" y="11022"/>
                </a:cubicBezTo>
                <a:cubicBezTo>
                  <a:pt x="7348" y="11022"/>
                  <a:pt x="7380" y="10990"/>
                  <a:pt x="7380" y="10990"/>
                </a:cubicBezTo>
                <a:cubicBezTo>
                  <a:pt x="7380" y="10958"/>
                  <a:pt x="7411" y="10927"/>
                  <a:pt x="7411" y="10927"/>
                </a:cubicBezTo>
                <a:cubicBezTo>
                  <a:pt x="7411" y="10927"/>
                  <a:pt x="7443" y="10927"/>
                  <a:pt x="7443" y="10927"/>
                </a:cubicBezTo>
                <a:lnTo>
                  <a:pt x="8362" y="10262"/>
                </a:lnTo>
                <a:cubicBezTo>
                  <a:pt x="8013" y="10135"/>
                  <a:pt x="7697" y="10008"/>
                  <a:pt x="7348" y="9913"/>
                </a:cubicBezTo>
                <a:cubicBezTo>
                  <a:pt x="6841" y="9723"/>
                  <a:pt x="6303" y="9565"/>
                  <a:pt x="5733" y="9406"/>
                </a:cubicBezTo>
                <a:cubicBezTo>
                  <a:pt x="5543" y="9375"/>
                  <a:pt x="5353" y="9311"/>
                  <a:pt x="5163" y="9280"/>
                </a:cubicBezTo>
                <a:lnTo>
                  <a:pt x="5131" y="9280"/>
                </a:lnTo>
                <a:cubicBezTo>
                  <a:pt x="5131" y="9280"/>
                  <a:pt x="5131" y="9280"/>
                  <a:pt x="5131" y="9280"/>
                </a:cubicBezTo>
                <a:close/>
                <a:moveTo>
                  <a:pt x="8267" y="11497"/>
                </a:moveTo>
                <a:cubicBezTo>
                  <a:pt x="8330" y="11497"/>
                  <a:pt x="8425" y="11497"/>
                  <a:pt x="8520" y="11465"/>
                </a:cubicBezTo>
                <a:cubicBezTo>
                  <a:pt x="8995" y="11402"/>
                  <a:pt x="9470" y="11370"/>
                  <a:pt x="9977" y="11307"/>
                </a:cubicBezTo>
                <a:lnTo>
                  <a:pt x="10008" y="11307"/>
                </a:lnTo>
                <a:lnTo>
                  <a:pt x="9977" y="10895"/>
                </a:lnTo>
                <a:cubicBezTo>
                  <a:pt x="9977" y="10768"/>
                  <a:pt x="9945" y="10642"/>
                  <a:pt x="9945" y="10515"/>
                </a:cubicBezTo>
                <a:cubicBezTo>
                  <a:pt x="9882" y="9628"/>
                  <a:pt x="9818" y="8710"/>
                  <a:pt x="9787" y="7823"/>
                </a:cubicBezTo>
                <a:cubicBezTo>
                  <a:pt x="9755" y="7095"/>
                  <a:pt x="9723" y="6366"/>
                  <a:pt x="9723" y="5638"/>
                </a:cubicBezTo>
                <a:cubicBezTo>
                  <a:pt x="9723" y="4814"/>
                  <a:pt x="9755" y="3991"/>
                  <a:pt x="9818" y="3168"/>
                </a:cubicBezTo>
                <a:cubicBezTo>
                  <a:pt x="9850" y="2629"/>
                  <a:pt x="9913" y="2091"/>
                  <a:pt x="9977" y="1553"/>
                </a:cubicBezTo>
                <a:cubicBezTo>
                  <a:pt x="9977" y="1268"/>
                  <a:pt x="10008" y="983"/>
                  <a:pt x="10072" y="698"/>
                </a:cubicBezTo>
                <a:lnTo>
                  <a:pt x="10072" y="666"/>
                </a:lnTo>
                <a:cubicBezTo>
                  <a:pt x="10008" y="666"/>
                  <a:pt x="9977" y="666"/>
                  <a:pt x="9913" y="666"/>
                </a:cubicBezTo>
                <a:cubicBezTo>
                  <a:pt x="9882" y="666"/>
                  <a:pt x="9850" y="666"/>
                  <a:pt x="9818" y="666"/>
                </a:cubicBezTo>
                <a:cubicBezTo>
                  <a:pt x="9692" y="666"/>
                  <a:pt x="9597" y="666"/>
                  <a:pt x="9470" y="698"/>
                </a:cubicBezTo>
                <a:cubicBezTo>
                  <a:pt x="9217" y="698"/>
                  <a:pt x="8963" y="698"/>
                  <a:pt x="8710" y="666"/>
                </a:cubicBezTo>
                <a:cubicBezTo>
                  <a:pt x="8045" y="666"/>
                  <a:pt x="7380" y="634"/>
                  <a:pt x="6746" y="603"/>
                </a:cubicBezTo>
                <a:lnTo>
                  <a:pt x="5733" y="571"/>
                </a:lnTo>
                <a:cubicBezTo>
                  <a:pt x="5290" y="539"/>
                  <a:pt x="4815" y="508"/>
                  <a:pt x="4371" y="508"/>
                </a:cubicBezTo>
                <a:cubicBezTo>
                  <a:pt x="3833" y="508"/>
                  <a:pt x="3295" y="476"/>
                  <a:pt x="2788" y="508"/>
                </a:cubicBezTo>
                <a:cubicBezTo>
                  <a:pt x="2344" y="508"/>
                  <a:pt x="1901" y="539"/>
                  <a:pt x="1426" y="571"/>
                </a:cubicBezTo>
                <a:cubicBezTo>
                  <a:pt x="1268" y="571"/>
                  <a:pt x="1109" y="603"/>
                  <a:pt x="951" y="603"/>
                </a:cubicBezTo>
                <a:cubicBezTo>
                  <a:pt x="856" y="603"/>
                  <a:pt x="793" y="634"/>
                  <a:pt x="698" y="634"/>
                </a:cubicBezTo>
                <a:lnTo>
                  <a:pt x="698" y="634"/>
                </a:lnTo>
                <a:cubicBezTo>
                  <a:pt x="634" y="1109"/>
                  <a:pt x="603" y="1584"/>
                  <a:pt x="571" y="2059"/>
                </a:cubicBezTo>
                <a:cubicBezTo>
                  <a:pt x="539" y="2598"/>
                  <a:pt x="539" y="3104"/>
                  <a:pt x="508" y="3643"/>
                </a:cubicBezTo>
                <a:cubicBezTo>
                  <a:pt x="508" y="4149"/>
                  <a:pt x="539" y="4656"/>
                  <a:pt x="539" y="5163"/>
                </a:cubicBezTo>
                <a:cubicBezTo>
                  <a:pt x="571" y="5638"/>
                  <a:pt x="603" y="6145"/>
                  <a:pt x="634" y="6620"/>
                </a:cubicBezTo>
                <a:cubicBezTo>
                  <a:pt x="634" y="6968"/>
                  <a:pt x="666" y="7316"/>
                  <a:pt x="666" y="7633"/>
                </a:cubicBezTo>
                <a:cubicBezTo>
                  <a:pt x="698" y="8013"/>
                  <a:pt x="729" y="8393"/>
                  <a:pt x="729" y="8773"/>
                </a:cubicBezTo>
                <a:cubicBezTo>
                  <a:pt x="761" y="9121"/>
                  <a:pt x="761" y="9470"/>
                  <a:pt x="761" y="9850"/>
                </a:cubicBezTo>
                <a:cubicBezTo>
                  <a:pt x="793" y="10262"/>
                  <a:pt x="793" y="10705"/>
                  <a:pt x="793" y="11148"/>
                </a:cubicBezTo>
                <a:cubicBezTo>
                  <a:pt x="793" y="11307"/>
                  <a:pt x="793" y="11497"/>
                  <a:pt x="793" y="11655"/>
                </a:cubicBezTo>
                <a:cubicBezTo>
                  <a:pt x="793" y="11750"/>
                  <a:pt x="761" y="11845"/>
                  <a:pt x="761" y="11940"/>
                </a:cubicBezTo>
                <a:lnTo>
                  <a:pt x="761" y="11940"/>
                </a:lnTo>
                <a:cubicBezTo>
                  <a:pt x="919" y="11940"/>
                  <a:pt x="1046" y="11940"/>
                  <a:pt x="1173" y="11940"/>
                </a:cubicBezTo>
                <a:cubicBezTo>
                  <a:pt x="1363" y="11940"/>
                  <a:pt x="1521" y="11940"/>
                  <a:pt x="1679" y="11940"/>
                </a:cubicBezTo>
                <a:cubicBezTo>
                  <a:pt x="2028" y="11908"/>
                  <a:pt x="2408" y="11877"/>
                  <a:pt x="2756" y="11877"/>
                </a:cubicBezTo>
                <a:cubicBezTo>
                  <a:pt x="3168" y="11845"/>
                  <a:pt x="3580" y="11813"/>
                  <a:pt x="4023" y="11750"/>
                </a:cubicBezTo>
                <a:cubicBezTo>
                  <a:pt x="4213" y="11750"/>
                  <a:pt x="4403" y="11718"/>
                  <a:pt x="4625" y="11687"/>
                </a:cubicBezTo>
                <a:cubicBezTo>
                  <a:pt x="4688" y="11687"/>
                  <a:pt x="4751" y="11687"/>
                  <a:pt x="4815" y="11687"/>
                </a:cubicBezTo>
                <a:cubicBezTo>
                  <a:pt x="4815" y="11497"/>
                  <a:pt x="4815" y="11275"/>
                  <a:pt x="4815" y="11085"/>
                </a:cubicBezTo>
                <a:cubicBezTo>
                  <a:pt x="4783" y="10388"/>
                  <a:pt x="4720" y="9691"/>
                  <a:pt x="4625" y="8995"/>
                </a:cubicBezTo>
                <a:lnTo>
                  <a:pt x="4625" y="8995"/>
                </a:lnTo>
                <a:lnTo>
                  <a:pt x="4625" y="8963"/>
                </a:lnTo>
                <a:cubicBezTo>
                  <a:pt x="4625" y="8931"/>
                  <a:pt x="4625" y="8931"/>
                  <a:pt x="4625" y="8900"/>
                </a:cubicBezTo>
                <a:cubicBezTo>
                  <a:pt x="4656" y="8868"/>
                  <a:pt x="4656" y="8836"/>
                  <a:pt x="4688" y="8805"/>
                </a:cubicBezTo>
                <a:cubicBezTo>
                  <a:pt x="4720" y="8773"/>
                  <a:pt x="4751" y="8773"/>
                  <a:pt x="4783" y="8741"/>
                </a:cubicBezTo>
                <a:cubicBezTo>
                  <a:pt x="4815" y="8741"/>
                  <a:pt x="4815" y="8741"/>
                  <a:pt x="4846" y="8741"/>
                </a:cubicBezTo>
                <a:lnTo>
                  <a:pt x="4878" y="8741"/>
                </a:lnTo>
                <a:lnTo>
                  <a:pt x="4910" y="8741"/>
                </a:lnTo>
                <a:lnTo>
                  <a:pt x="4910" y="8741"/>
                </a:lnTo>
                <a:cubicBezTo>
                  <a:pt x="4941" y="8741"/>
                  <a:pt x="4973" y="8741"/>
                  <a:pt x="5005" y="8741"/>
                </a:cubicBezTo>
                <a:cubicBezTo>
                  <a:pt x="5100" y="8773"/>
                  <a:pt x="5195" y="8805"/>
                  <a:pt x="5290" y="8805"/>
                </a:cubicBezTo>
                <a:cubicBezTo>
                  <a:pt x="5511" y="8868"/>
                  <a:pt x="5701" y="8900"/>
                  <a:pt x="5891" y="8963"/>
                </a:cubicBezTo>
                <a:cubicBezTo>
                  <a:pt x="6746" y="9153"/>
                  <a:pt x="7570" y="9438"/>
                  <a:pt x="8425" y="9755"/>
                </a:cubicBezTo>
                <a:cubicBezTo>
                  <a:pt x="8583" y="9850"/>
                  <a:pt x="8773" y="9913"/>
                  <a:pt x="8963" y="9977"/>
                </a:cubicBezTo>
                <a:lnTo>
                  <a:pt x="8995" y="9977"/>
                </a:lnTo>
                <a:cubicBezTo>
                  <a:pt x="8995" y="10008"/>
                  <a:pt x="8995" y="10008"/>
                  <a:pt x="9027" y="10008"/>
                </a:cubicBezTo>
                <a:cubicBezTo>
                  <a:pt x="9027" y="10008"/>
                  <a:pt x="9058" y="10040"/>
                  <a:pt x="9090" y="10072"/>
                </a:cubicBezTo>
                <a:cubicBezTo>
                  <a:pt x="9090" y="10103"/>
                  <a:pt x="9122" y="10135"/>
                  <a:pt x="9122" y="10167"/>
                </a:cubicBezTo>
                <a:cubicBezTo>
                  <a:pt x="9122" y="10198"/>
                  <a:pt x="9122" y="10230"/>
                  <a:pt x="9122" y="10262"/>
                </a:cubicBezTo>
                <a:cubicBezTo>
                  <a:pt x="9122" y="10293"/>
                  <a:pt x="9122" y="10325"/>
                  <a:pt x="9090" y="10325"/>
                </a:cubicBezTo>
                <a:cubicBezTo>
                  <a:pt x="9090" y="10357"/>
                  <a:pt x="9058" y="10388"/>
                  <a:pt x="9058" y="10388"/>
                </a:cubicBezTo>
                <a:cubicBezTo>
                  <a:pt x="9027" y="10420"/>
                  <a:pt x="9027" y="10420"/>
                  <a:pt x="9027" y="10420"/>
                </a:cubicBezTo>
                <a:lnTo>
                  <a:pt x="7950" y="11180"/>
                </a:lnTo>
                <a:cubicBezTo>
                  <a:pt x="8045" y="11275"/>
                  <a:pt x="8140" y="11402"/>
                  <a:pt x="8267" y="11497"/>
                </a:cubicBezTo>
                <a:close/>
                <a:moveTo>
                  <a:pt x="3326" y="6303"/>
                </a:moveTo>
                <a:lnTo>
                  <a:pt x="3326" y="6303"/>
                </a:lnTo>
                <a:cubicBezTo>
                  <a:pt x="3326" y="6303"/>
                  <a:pt x="3326" y="6303"/>
                  <a:pt x="3358" y="6303"/>
                </a:cubicBezTo>
                <a:cubicBezTo>
                  <a:pt x="3390" y="6303"/>
                  <a:pt x="3390" y="6303"/>
                  <a:pt x="3421" y="6335"/>
                </a:cubicBezTo>
                <a:cubicBezTo>
                  <a:pt x="3453" y="6335"/>
                  <a:pt x="3485" y="6366"/>
                  <a:pt x="3516" y="6398"/>
                </a:cubicBezTo>
                <a:cubicBezTo>
                  <a:pt x="3516" y="6430"/>
                  <a:pt x="3548" y="6461"/>
                  <a:pt x="3548" y="6493"/>
                </a:cubicBezTo>
                <a:cubicBezTo>
                  <a:pt x="3548" y="6525"/>
                  <a:pt x="3548" y="6525"/>
                  <a:pt x="3548" y="6556"/>
                </a:cubicBezTo>
                <a:cubicBezTo>
                  <a:pt x="3548" y="6588"/>
                  <a:pt x="3548" y="6620"/>
                  <a:pt x="3516" y="6620"/>
                </a:cubicBezTo>
                <a:cubicBezTo>
                  <a:pt x="3516" y="6651"/>
                  <a:pt x="3485" y="6683"/>
                  <a:pt x="3485" y="6683"/>
                </a:cubicBezTo>
                <a:cubicBezTo>
                  <a:pt x="3485" y="6715"/>
                  <a:pt x="3485" y="6715"/>
                  <a:pt x="3453" y="6715"/>
                </a:cubicBezTo>
                <a:cubicBezTo>
                  <a:pt x="3453" y="6715"/>
                  <a:pt x="3453" y="6715"/>
                  <a:pt x="3453" y="6715"/>
                </a:cubicBezTo>
                <a:cubicBezTo>
                  <a:pt x="3453" y="6746"/>
                  <a:pt x="3421" y="6746"/>
                  <a:pt x="3421" y="6746"/>
                </a:cubicBezTo>
                <a:cubicBezTo>
                  <a:pt x="3326" y="6841"/>
                  <a:pt x="3263" y="6905"/>
                  <a:pt x="3168" y="6968"/>
                </a:cubicBezTo>
                <a:cubicBezTo>
                  <a:pt x="3041" y="7126"/>
                  <a:pt x="2914" y="7253"/>
                  <a:pt x="2788" y="7411"/>
                </a:cubicBezTo>
                <a:cubicBezTo>
                  <a:pt x="2693" y="7506"/>
                  <a:pt x="2598" y="7633"/>
                  <a:pt x="2534" y="7760"/>
                </a:cubicBezTo>
                <a:cubicBezTo>
                  <a:pt x="2471" y="7823"/>
                  <a:pt x="2439" y="7886"/>
                  <a:pt x="2408" y="7950"/>
                </a:cubicBezTo>
                <a:lnTo>
                  <a:pt x="2376" y="7950"/>
                </a:lnTo>
                <a:cubicBezTo>
                  <a:pt x="2376" y="7981"/>
                  <a:pt x="2376" y="7981"/>
                  <a:pt x="2376" y="7981"/>
                </a:cubicBezTo>
                <a:lnTo>
                  <a:pt x="2344" y="8013"/>
                </a:lnTo>
                <a:cubicBezTo>
                  <a:pt x="2313" y="8045"/>
                  <a:pt x="2281" y="8045"/>
                  <a:pt x="2218" y="8076"/>
                </a:cubicBezTo>
                <a:cubicBezTo>
                  <a:pt x="2186" y="8076"/>
                  <a:pt x="2154" y="8076"/>
                  <a:pt x="2123" y="8076"/>
                </a:cubicBezTo>
                <a:cubicBezTo>
                  <a:pt x="2091" y="8045"/>
                  <a:pt x="2091" y="8045"/>
                  <a:pt x="2059" y="8045"/>
                </a:cubicBezTo>
                <a:cubicBezTo>
                  <a:pt x="2059" y="8045"/>
                  <a:pt x="2059" y="8045"/>
                  <a:pt x="2028" y="8013"/>
                </a:cubicBezTo>
                <a:cubicBezTo>
                  <a:pt x="2028" y="8013"/>
                  <a:pt x="2028" y="8013"/>
                  <a:pt x="1996" y="8013"/>
                </a:cubicBezTo>
                <a:cubicBezTo>
                  <a:pt x="1933" y="7950"/>
                  <a:pt x="1869" y="7886"/>
                  <a:pt x="1806" y="7855"/>
                </a:cubicBezTo>
                <a:cubicBezTo>
                  <a:pt x="1711" y="7760"/>
                  <a:pt x="1616" y="7696"/>
                  <a:pt x="1553" y="7601"/>
                </a:cubicBezTo>
                <a:cubicBezTo>
                  <a:pt x="1521" y="7570"/>
                  <a:pt x="1489" y="7538"/>
                  <a:pt x="1458" y="7538"/>
                </a:cubicBezTo>
                <a:lnTo>
                  <a:pt x="1458" y="7506"/>
                </a:lnTo>
                <a:cubicBezTo>
                  <a:pt x="1426" y="7506"/>
                  <a:pt x="1426" y="7475"/>
                  <a:pt x="1426" y="7475"/>
                </a:cubicBezTo>
                <a:cubicBezTo>
                  <a:pt x="1394" y="7443"/>
                  <a:pt x="1394" y="7411"/>
                  <a:pt x="1394" y="7411"/>
                </a:cubicBezTo>
                <a:cubicBezTo>
                  <a:pt x="1394" y="7380"/>
                  <a:pt x="1394" y="7348"/>
                  <a:pt x="1394" y="7316"/>
                </a:cubicBezTo>
                <a:cubicBezTo>
                  <a:pt x="1394" y="7285"/>
                  <a:pt x="1394" y="7285"/>
                  <a:pt x="1394" y="7253"/>
                </a:cubicBezTo>
                <a:cubicBezTo>
                  <a:pt x="1394" y="7221"/>
                  <a:pt x="1426" y="7190"/>
                  <a:pt x="1458" y="7158"/>
                </a:cubicBezTo>
                <a:cubicBezTo>
                  <a:pt x="1489" y="7126"/>
                  <a:pt x="1521" y="7095"/>
                  <a:pt x="1553" y="7095"/>
                </a:cubicBezTo>
                <a:cubicBezTo>
                  <a:pt x="1584" y="7095"/>
                  <a:pt x="1616" y="7095"/>
                  <a:pt x="1648" y="7095"/>
                </a:cubicBezTo>
                <a:cubicBezTo>
                  <a:pt x="1711" y="7095"/>
                  <a:pt x="1743" y="7126"/>
                  <a:pt x="1774" y="7158"/>
                </a:cubicBezTo>
                <a:cubicBezTo>
                  <a:pt x="1806" y="7158"/>
                  <a:pt x="1806" y="7158"/>
                  <a:pt x="1806" y="7158"/>
                </a:cubicBezTo>
                <a:cubicBezTo>
                  <a:pt x="1806" y="7158"/>
                  <a:pt x="1806" y="7158"/>
                  <a:pt x="1806" y="7190"/>
                </a:cubicBezTo>
                <a:lnTo>
                  <a:pt x="1838" y="7190"/>
                </a:lnTo>
                <a:cubicBezTo>
                  <a:pt x="1838" y="7221"/>
                  <a:pt x="1869" y="7221"/>
                  <a:pt x="1869" y="7221"/>
                </a:cubicBezTo>
                <a:cubicBezTo>
                  <a:pt x="1901" y="7253"/>
                  <a:pt x="1933" y="7316"/>
                  <a:pt x="1996" y="7348"/>
                </a:cubicBezTo>
                <a:cubicBezTo>
                  <a:pt x="2028" y="7380"/>
                  <a:pt x="2059" y="7411"/>
                  <a:pt x="2123" y="7475"/>
                </a:cubicBezTo>
                <a:lnTo>
                  <a:pt x="2123" y="7475"/>
                </a:lnTo>
                <a:cubicBezTo>
                  <a:pt x="2123" y="7443"/>
                  <a:pt x="2154" y="7443"/>
                  <a:pt x="2154" y="7411"/>
                </a:cubicBezTo>
                <a:cubicBezTo>
                  <a:pt x="2154" y="7411"/>
                  <a:pt x="2186" y="7380"/>
                  <a:pt x="2186" y="7380"/>
                </a:cubicBezTo>
                <a:cubicBezTo>
                  <a:pt x="2218" y="7316"/>
                  <a:pt x="2249" y="7285"/>
                  <a:pt x="2281" y="7253"/>
                </a:cubicBezTo>
                <a:cubicBezTo>
                  <a:pt x="2344" y="7158"/>
                  <a:pt x="2408" y="7095"/>
                  <a:pt x="2471" y="7031"/>
                </a:cubicBezTo>
                <a:cubicBezTo>
                  <a:pt x="2598" y="6841"/>
                  <a:pt x="2756" y="6683"/>
                  <a:pt x="2946" y="6525"/>
                </a:cubicBezTo>
                <a:cubicBezTo>
                  <a:pt x="2978" y="6493"/>
                  <a:pt x="3041" y="6430"/>
                  <a:pt x="3073" y="6398"/>
                </a:cubicBezTo>
                <a:cubicBezTo>
                  <a:pt x="3073" y="6398"/>
                  <a:pt x="3104" y="6366"/>
                  <a:pt x="3104" y="6366"/>
                </a:cubicBezTo>
                <a:cubicBezTo>
                  <a:pt x="3136" y="6366"/>
                  <a:pt x="3136" y="6335"/>
                  <a:pt x="3136" y="6335"/>
                </a:cubicBezTo>
                <a:cubicBezTo>
                  <a:pt x="3168" y="6335"/>
                  <a:pt x="3168" y="6335"/>
                  <a:pt x="3168" y="6335"/>
                </a:cubicBezTo>
                <a:cubicBezTo>
                  <a:pt x="3199" y="6303"/>
                  <a:pt x="3231" y="6303"/>
                  <a:pt x="3263" y="6303"/>
                </a:cubicBezTo>
                <a:cubicBezTo>
                  <a:pt x="3263" y="6303"/>
                  <a:pt x="3263" y="6271"/>
                  <a:pt x="3295" y="6271"/>
                </a:cubicBezTo>
                <a:lnTo>
                  <a:pt x="3295" y="6271"/>
                </a:lnTo>
                <a:cubicBezTo>
                  <a:pt x="3295" y="6303"/>
                  <a:pt x="3295" y="6303"/>
                  <a:pt x="3326" y="6303"/>
                </a:cubicBezTo>
                <a:close/>
                <a:moveTo>
                  <a:pt x="8647" y="6936"/>
                </a:moveTo>
                <a:cubicBezTo>
                  <a:pt x="8678" y="6936"/>
                  <a:pt x="8678" y="6936"/>
                  <a:pt x="8678" y="6936"/>
                </a:cubicBezTo>
                <a:cubicBezTo>
                  <a:pt x="8742" y="6936"/>
                  <a:pt x="8773" y="6968"/>
                  <a:pt x="8805" y="7000"/>
                </a:cubicBezTo>
                <a:cubicBezTo>
                  <a:pt x="8805" y="7031"/>
                  <a:pt x="8837" y="7063"/>
                  <a:pt x="8868" y="7095"/>
                </a:cubicBezTo>
                <a:cubicBezTo>
                  <a:pt x="8868" y="7126"/>
                  <a:pt x="8868" y="7158"/>
                  <a:pt x="8868" y="7190"/>
                </a:cubicBezTo>
                <a:cubicBezTo>
                  <a:pt x="8868" y="7190"/>
                  <a:pt x="8868" y="7221"/>
                  <a:pt x="8868" y="7253"/>
                </a:cubicBezTo>
                <a:cubicBezTo>
                  <a:pt x="8868" y="7253"/>
                  <a:pt x="8837" y="7285"/>
                  <a:pt x="8837" y="7316"/>
                </a:cubicBezTo>
                <a:cubicBezTo>
                  <a:pt x="8805" y="7348"/>
                  <a:pt x="8805" y="7348"/>
                  <a:pt x="8773" y="7380"/>
                </a:cubicBezTo>
                <a:cubicBezTo>
                  <a:pt x="8773" y="7380"/>
                  <a:pt x="8742" y="7411"/>
                  <a:pt x="8710" y="7411"/>
                </a:cubicBezTo>
                <a:cubicBezTo>
                  <a:pt x="8678" y="7411"/>
                  <a:pt x="8678" y="7411"/>
                  <a:pt x="8647" y="7443"/>
                </a:cubicBezTo>
                <a:cubicBezTo>
                  <a:pt x="8615" y="7443"/>
                  <a:pt x="8583" y="7443"/>
                  <a:pt x="8552" y="7443"/>
                </a:cubicBezTo>
                <a:lnTo>
                  <a:pt x="8393" y="7443"/>
                </a:lnTo>
                <a:lnTo>
                  <a:pt x="8203" y="7475"/>
                </a:lnTo>
                <a:cubicBezTo>
                  <a:pt x="7982" y="7475"/>
                  <a:pt x="7792" y="7475"/>
                  <a:pt x="7570" y="7475"/>
                </a:cubicBezTo>
                <a:cubicBezTo>
                  <a:pt x="7316" y="7506"/>
                  <a:pt x="7063" y="7506"/>
                  <a:pt x="6810" y="7506"/>
                </a:cubicBezTo>
                <a:cubicBezTo>
                  <a:pt x="6303" y="7506"/>
                  <a:pt x="5828" y="7538"/>
                  <a:pt x="5353" y="7538"/>
                </a:cubicBezTo>
                <a:cubicBezTo>
                  <a:pt x="5068" y="7538"/>
                  <a:pt x="4815" y="7538"/>
                  <a:pt x="4530" y="7538"/>
                </a:cubicBezTo>
                <a:lnTo>
                  <a:pt x="4435" y="7538"/>
                </a:lnTo>
                <a:lnTo>
                  <a:pt x="4435" y="7538"/>
                </a:lnTo>
                <a:lnTo>
                  <a:pt x="4403" y="7538"/>
                </a:lnTo>
                <a:cubicBezTo>
                  <a:pt x="4371" y="7538"/>
                  <a:pt x="4371" y="7538"/>
                  <a:pt x="4371" y="7538"/>
                </a:cubicBezTo>
                <a:cubicBezTo>
                  <a:pt x="4340" y="7538"/>
                  <a:pt x="4308" y="7538"/>
                  <a:pt x="4276" y="7506"/>
                </a:cubicBezTo>
                <a:cubicBezTo>
                  <a:pt x="4245" y="7506"/>
                  <a:pt x="4245" y="7475"/>
                  <a:pt x="4213" y="7443"/>
                </a:cubicBezTo>
                <a:cubicBezTo>
                  <a:pt x="4181" y="7411"/>
                  <a:pt x="4181" y="7380"/>
                  <a:pt x="4181" y="7316"/>
                </a:cubicBezTo>
                <a:cubicBezTo>
                  <a:pt x="4181" y="7316"/>
                  <a:pt x="4181" y="7285"/>
                  <a:pt x="4181" y="7253"/>
                </a:cubicBezTo>
                <a:cubicBezTo>
                  <a:pt x="4181" y="7253"/>
                  <a:pt x="4181" y="7221"/>
                  <a:pt x="4181" y="7190"/>
                </a:cubicBezTo>
                <a:cubicBezTo>
                  <a:pt x="4213" y="7158"/>
                  <a:pt x="4213" y="7158"/>
                  <a:pt x="4245" y="7126"/>
                </a:cubicBezTo>
                <a:cubicBezTo>
                  <a:pt x="4276" y="7095"/>
                  <a:pt x="4308" y="7063"/>
                  <a:pt x="4371" y="7063"/>
                </a:cubicBezTo>
                <a:cubicBezTo>
                  <a:pt x="4371" y="7063"/>
                  <a:pt x="4403" y="7063"/>
                  <a:pt x="4403" y="7063"/>
                </a:cubicBezTo>
                <a:cubicBezTo>
                  <a:pt x="4435" y="7063"/>
                  <a:pt x="4466" y="7063"/>
                  <a:pt x="4530" y="7063"/>
                </a:cubicBezTo>
                <a:cubicBezTo>
                  <a:pt x="4846" y="7063"/>
                  <a:pt x="5163" y="7031"/>
                  <a:pt x="5480" y="7031"/>
                </a:cubicBezTo>
                <a:cubicBezTo>
                  <a:pt x="5606" y="7031"/>
                  <a:pt x="5701" y="7031"/>
                  <a:pt x="5828" y="7031"/>
                </a:cubicBezTo>
                <a:cubicBezTo>
                  <a:pt x="6176" y="7031"/>
                  <a:pt x="6525" y="7031"/>
                  <a:pt x="6873" y="7000"/>
                </a:cubicBezTo>
                <a:cubicBezTo>
                  <a:pt x="7095" y="7000"/>
                  <a:pt x="7316" y="7000"/>
                  <a:pt x="7538" y="7000"/>
                </a:cubicBezTo>
                <a:lnTo>
                  <a:pt x="8203" y="6968"/>
                </a:lnTo>
                <a:cubicBezTo>
                  <a:pt x="8267" y="6968"/>
                  <a:pt x="8362" y="6968"/>
                  <a:pt x="8425" y="6968"/>
                </a:cubicBezTo>
                <a:cubicBezTo>
                  <a:pt x="8457" y="6936"/>
                  <a:pt x="8488" y="6936"/>
                  <a:pt x="8520" y="6936"/>
                </a:cubicBezTo>
                <a:cubicBezTo>
                  <a:pt x="8520" y="6936"/>
                  <a:pt x="8552" y="6936"/>
                  <a:pt x="8583" y="6936"/>
                </a:cubicBezTo>
                <a:lnTo>
                  <a:pt x="8583" y="6936"/>
                </a:lnTo>
                <a:cubicBezTo>
                  <a:pt x="8615" y="6936"/>
                  <a:pt x="8615" y="6936"/>
                  <a:pt x="8615" y="6936"/>
                </a:cubicBezTo>
                <a:close/>
                <a:moveTo>
                  <a:pt x="3326" y="3928"/>
                </a:moveTo>
                <a:lnTo>
                  <a:pt x="3326" y="3928"/>
                </a:lnTo>
                <a:cubicBezTo>
                  <a:pt x="3326" y="3928"/>
                  <a:pt x="3326" y="3928"/>
                  <a:pt x="3358" y="3928"/>
                </a:cubicBezTo>
                <a:cubicBezTo>
                  <a:pt x="3390" y="3928"/>
                  <a:pt x="3390" y="3959"/>
                  <a:pt x="3421" y="3959"/>
                </a:cubicBezTo>
                <a:cubicBezTo>
                  <a:pt x="3453" y="3991"/>
                  <a:pt x="3453" y="3991"/>
                  <a:pt x="3485" y="4023"/>
                </a:cubicBezTo>
                <a:cubicBezTo>
                  <a:pt x="3485" y="4023"/>
                  <a:pt x="3516" y="4054"/>
                  <a:pt x="3516" y="4086"/>
                </a:cubicBezTo>
                <a:cubicBezTo>
                  <a:pt x="3516" y="4118"/>
                  <a:pt x="3548" y="4149"/>
                  <a:pt x="3548" y="4181"/>
                </a:cubicBezTo>
                <a:cubicBezTo>
                  <a:pt x="3548" y="4213"/>
                  <a:pt x="3516" y="4244"/>
                  <a:pt x="3516" y="4276"/>
                </a:cubicBezTo>
                <a:cubicBezTo>
                  <a:pt x="3516" y="4308"/>
                  <a:pt x="3485" y="4308"/>
                  <a:pt x="3485" y="4339"/>
                </a:cubicBezTo>
                <a:cubicBezTo>
                  <a:pt x="3485" y="4339"/>
                  <a:pt x="3453" y="4339"/>
                  <a:pt x="3453" y="4339"/>
                </a:cubicBezTo>
                <a:cubicBezTo>
                  <a:pt x="3453" y="4371"/>
                  <a:pt x="3453" y="4371"/>
                  <a:pt x="3453" y="4371"/>
                </a:cubicBezTo>
                <a:cubicBezTo>
                  <a:pt x="3453" y="4371"/>
                  <a:pt x="3421" y="4403"/>
                  <a:pt x="3421" y="4403"/>
                </a:cubicBezTo>
                <a:cubicBezTo>
                  <a:pt x="3326" y="4466"/>
                  <a:pt x="3263" y="4529"/>
                  <a:pt x="3168" y="4624"/>
                </a:cubicBezTo>
                <a:cubicBezTo>
                  <a:pt x="3041" y="4751"/>
                  <a:pt x="2914" y="4909"/>
                  <a:pt x="2788" y="5036"/>
                </a:cubicBezTo>
                <a:cubicBezTo>
                  <a:pt x="2693" y="5163"/>
                  <a:pt x="2598" y="5290"/>
                  <a:pt x="2503" y="5385"/>
                </a:cubicBezTo>
                <a:cubicBezTo>
                  <a:pt x="2471" y="5448"/>
                  <a:pt x="2439" y="5511"/>
                  <a:pt x="2376" y="5606"/>
                </a:cubicBezTo>
                <a:lnTo>
                  <a:pt x="2376" y="5606"/>
                </a:lnTo>
                <a:cubicBezTo>
                  <a:pt x="2376" y="5606"/>
                  <a:pt x="2376" y="5606"/>
                  <a:pt x="2376" y="5638"/>
                </a:cubicBezTo>
                <a:cubicBezTo>
                  <a:pt x="2344" y="5638"/>
                  <a:pt x="2344" y="5638"/>
                  <a:pt x="2313" y="5670"/>
                </a:cubicBezTo>
                <a:cubicBezTo>
                  <a:pt x="2281" y="5670"/>
                  <a:pt x="2249" y="5701"/>
                  <a:pt x="2218" y="5701"/>
                </a:cubicBezTo>
                <a:cubicBezTo>
                  <a:pt x="2186" y="5701"/>
                  <a:pt x="2123" y="5701"/>
                  <a:pt x="2091" y="5701"/>
                </a:cubicBezTo>
                <a:cubicBezTo>
                  <a:pt x="2091" y="5701"/>
                  <a:pt x="2059" y="5670"/>
                  <a:pt x="2059" y="5670"/>
                </a:cubicBezTo>
                <a:cubicBezTo>
                  <a:pt x="2059" y="5670"/>
                  <a:pt x="2028" y="5670"/>
                  <a:pt x="2028" y="5670"/>
                </a:cubicBezTo>
                <a:cubicBezTo>
                  <a:pt x="2028" y="5638"/>
                  <a:pt x="1996" y="5638"/>
                  <a:pt x="1996" y="5638"/>
                </a:cubicBezTo>
                <a:cubicBezTo>
                  <a:pt x="1933" y="5575"/>
                  <a:pt x="1838" y="5511"/>
                  <a:pt x="1774" y="5480"/>
                </a:cubicBezTo>
                <a:cubicBezTo>
                  <a:pt x="1711" y="5385"/>
                  <a:pt x="1616" y="5321"/>
                  <a:pt x="1521" y="5226"/>
                </a:cubicBezTo>
                <a:cubicBezTo>
                  <a:pt x="1521" y="5226"/>
                  <a:pt x="1489" y="5195"/>
                  <a:pt x="1458" y="5163"/>
                </a:cubicBezTo>
                <a:lnTo>
                  <a:pt x="1426" y="5131"/>
                </a:lnTo>
                <a:cubicBezTo>
                  <a:pt x="1426" y="5131"/>
                  <a:pt x="1426" y="5131"/>
                  <a:pt x="1426" y="5100"/>
                </a:cubicBezTo>
                <a:cubicBezTo>
                  <a:pt x="1394" y="5100"/>
                  <a:pt x="1394" y="5068"/>
                  <a:pt x="1394" y="5036"/>
                </a:cubicBezTo>
                <a:cubicBezTo>
                  <a:pt x="1363" y="5005"/>
                  <a:pt x="1363" y="4973"/>
                  <a:pt x="1363" y="4941"/>
                </a:cubicBezTo>
                <a:cubicBezTo>
                  <a:pt x="1363" y="4909"/>
                  <a:pt x="1394" y="4909"/>
                  <a:pt x="1394" y="4878"/>
                </a:cubicBezTo>
                <a:cubicBezTo>
                  <a:pt x="1394" y="4846"/>
                  <a:pt x="1426" y="4846"/>
                  <a:pt x="1426" y="4814"/>
                </a:cubicBezTo>
                <a:cubicBezTo>
                  <a:pt x="1458" y="4783"/>
                  <a:pt x="1489" y="4751"/>
                  <a:pt x="1521" y="4751"/>
                </a:cubicBezTo>
                <a:cubicBezTo>
                  <a:pt x="1553" y="4719"/>
                  <a:pt x="1584" y="4719"/>
                  <a:pt x="1648" y="4719"/>
                </a:cubicBezTo>
                <a:cubicBezTo>
                  <a:pt x="1679" y="4751"/>
                  <a:pt x="1743" y="4751"/>
                  <a:pt x="1774" y="4783"/>
                </a:cubicBezTo>
                <a:cubicBezTo>
                  <a:pt x="1774" y="4783"/>
                  <a:pt x="1774" y="4814"/>
                  <a:pt x="1806" y="4814"/>
                </a:cubicBezTo>
                <a:cubicBezTo>
                  <a:pt x="1806" y="4814"/>
                  <a:pt x="1806" y="4814"/>
                  <a:pt x="1806" y="4814"/>
                </a:cubicBezTo>
                <a:lnTo>
                  <a:pt x="1838" y="4846"/>
                </a:lnTo>
                <a:cubicBezTo>
                  <a:pt x="1838" y="4846"/>
                  <a:pt x="1838" y="4878"/>
                  <a:pt x="1869" y="4878"/>
                </a:cubicBezTo>
                <a:cubicBezTo>
                  <a:pt x="1901" y="4909"/>
                  <a:pt x="1933" y="4941"/>
                  <a:pt x="1964" y="4973"/>
                </a:cubicBezTo>
                <a:cubicBezTo>
                  <a:pt x="2028" y="5036"/>
                  <a:pt x="2059" y="5068"/>
                  <a:pt x="2091" y="5100"/>
                </a:cubicBezTo>
                <a:lnTo>
                  <a:pt x="2123" y="5100"/>
                </a:lnTo>
                <a:cubicBezTo>
                  <a:pt x="2123" y="5100"/>
                  <a:pt x="2123" y="5100"/>
                  <a:pt x="2154" y="5068"/>
                </a:cubicBezTo>
                <a:cubicBezTo>
                  <a:pt x="2154" y="5068"/>
                  <a:pt x="2154" y="5036"/>
                  <a:pt x="2186" y="5036"/>
                </a:cubicBezTo>
                <a:cubicBezTo>
                  <a:pt x="2218" y="4973"/>
                  <a:pt x="2249" y="4941"/>
                  <a:pt x="2281" y="4878"/>
                </a:cubicBezTo>
                <a:cubicBezTo>
                  <a:pt x="2313" y="4814"/>
                  <a:pt x="2376" y="4751"/>
                  <a:pt x="2439" y="4656"/>
                </a:cubicBezTo>
                <a:cubicBezTo>
                  <a:pt x="2598" y="4498"/>
                  <a:pt x="2756" y="4339"/>
                  <a:pt x="2914" y="4181"/>
                </a:cubicBezTo>
                <a:cubicBezTo>
                  <a:pt x="2978" y="4118"/>
                  <a:pt x="3009" y="4086"/>
                  <a:pt x="3073" y="4054"/>
                </a:cubicBezTo>
                <a:cubicBezTo>
                  <a:pt x="3073" y="4023"/>
                  <a:pt x="3104" y="4023"/>
                  <a:pt x="3104" y="4023"/>
                </a:cubicBezTo>
                <a:cubicBezTo>
                  <a:pt x="3104" y="3991"/>
                  <a:pt x="3136" y="3991"/>
                  <a:pt x="3136" y="3991"/>
                </a:cubicBezTo>
                <a:cubicBezTo>
                  <a:pt x="3136" y="3991"/>
                  <a:pt x="3136" y="3959"/>
                  <a:pt x="3168" y="3959"/>
                </a:cubicBezTo>
                <a:cubicBezTo>
                  <a:pt x="3168" y="3959"/>
                  <a:pt x="3199" y="3928"/>
                  <a:pt x="3263" y="3928"/>
                </a:cubicBezTo>
                <a:cubicBezTo>
                  <a:pt x="3263" y="3928"/>
                  <a:pt x="3263" y="3928"/>
                  <a:pt x="3263" y="3928"/>
                </a:cubicBezTo>
                <a:lnTo>
                  <a:pt x="3295" y="3928"/>
                </a:lnTo>
                <a:close/>
                <a:moveTo>
                  <a:pt x="8330" y="4846"/>
                </a:moveTo>
                <a:cubicBezTo>
                  <a:pt x="8457" y="4846"/>
                  <a:pt x="8552" y="4846"/>
                  <a:pt x="8647" y="4846"/>
                </a:cubicBezTo>
                <a:lnTo>
                  <a:pt x="8678" y="4846"/>
                </a:lnTo>
                <a:cubicBezTo>
                  <a:pt x="8710" y="4846"/>
                  <a:pt x="8710" y="4846"/>
                  <a:pt x="8742" y="4846"/>
                </a:cubicBezTo>
                <a:cubicBezTo>
                  <a:pt x="8742" y="4846"/>
                  <a:pt x="8742" y="4846"/>
                  <a:pt x="8773" y="4846"/>
                </a:cubicBezTo>
                <a:cubicBezTo>
                  <a:pt x="8805" y="4846"/>
                  <a:pt x="8868" y="4878"/>
                  <a:pt x="8900" y="4941"/>
                </a:cubicBezTo>
                <a:cubicBezTo>
                  <a:pt x="8900" y="4941"/>
                  <a:pt x="8932" y="4973"/>
                  <a:pt x="8932" y="5005"/>
                </a:cubicBezTo>
                <a:cubicBezTo>
                  <a:pt x="8963" y="5005"/>
                  <a:pt x="8963" y="5036"/>
                  <a:pt x="8963" y="5068"/>
                </a:cubicBezTo>
                <a:cubicBezTo>
                  <a:pt x="8963" y="5131"/>
                  <a:pt x="8932" y="5195"/>
                  <a:pt x="8900" y="5226"/>
                </a:cubicBezTo>
                <a:cubicBezTo>
                  <a:pt x="8900" y="5258"/>
                  <a:pt x="8868" y="5258"/>
                  <a:pt x="8868" y="5290"/>
                </a:cubicBezTo>
                <a:cubicBezTo>
                  <a:pt x="8837" y="5321"/>
                  <a:pt x="8773" y="5321"/>
                  <a:pt x="8742" y="5321"/>
                </a:cubicBezTo>
                <a:cubicBezTo>
                  <a:pt x="8742" y="5353"/>
                  <a:pt x="8710" y="5353"/>
                  <a:pt x="8710" y="5353"/>
                </a:cubicBezTo>
                <a:cubicBezTo>
                  <a:pt x="8678" y="5353"/>
                  <a:pt x="8647" y="5353"/>
                  <a:pt x="8615" y="5321"/>
                </a:cubicBezTo>
                <a:cubicBezTo>
                  <a:pt x="8393" y="5321"/>
                  <a:pt x="8203" y="5321"/>
                  <a:pt x="7982" y="5321"/>
                </a:cubicBezTo>
                <a:cubicBezTo>
                  <a:pt x="7570" y="5353"/>
                  <a:pt x="7126" y="5353"/>
                  <a:pt x="6715" y="5385"/>
                </a:cubicBezTo>
                <a:cubicBezTo>
                  <a:pt x="6493" y="5385"/>
                  <a:pt x="6271" y="5416"/>
                  <a:pt x="6050" y="5416"/>
                </a:cubicBezTo>
                <a:lnTo>
                  <a:pt x="5828" y="5416"/>
                </a:lnTo>
                <a:cubicBezTo>
                  <a:pt x="5606" y="5448"/>
                  <a:pt x="5385" y="5448"/>
                  <a:pt x="5163" y="5448"/>
                </a:cubicBezTo>
                <a:cubicBezTo>
                  <a:pt x="4910" y="5480"/>
                  <a:pt x="4688" y="5480"/>
                  <a:pt x="4435" y="5480"/>
                </a:cubicBezTo>
                <a:lnTo>
                  <a:pt x="4403" y="5480"/>
                </a:lnTo>
                <a:cubicBezTo>
                  <a:pt x="4403" y="5480"/>
                  <a:pt x="4403" y="5480"/>
                  <a:pt x="4371" y="5480"/>
                </a:cubicBezTo>
                <a:cubicBezTo>
                  <a:pt x="4340" y="5448"/>
                  <a:pt x="4308" y="5448"/>
                  <a:pt x="4308" y="5448"/>
                </a:cubicBezTo>
                <a:cubicBezTo>
                  <a:pt x="4276" y="5416"/>
                  <a:pt x="4245" y="5416"/>
                  <a:pt x="4245" y="5385"/>
                </a:cubicBezTo>
                <a:cubicBezTo>
                  <a:pt x="4213" y="5353"/>
                  <a:pt x="4181" y="5321"/>
                  <a:pt x="4181" y="5290"/>
                </a:cubicBezTo>
                <a:cubicBezTo>
                  <a:pt x="4181" y="5258"/>
                  <a:pt x="4181" y="5226"/>
                  <a:pt x="4181" y="5195"/>
                </a:cubicBezTo>
                <a:cubicBezTo>
                  <a:pt x="4181" y="5163"/>
                  <a:pt x="4181" y="5131"/>
                  <a:pt x="4181" y="5131"/>
                </a:cubicBezTo>
                <a:cubicBezTo>
                  <a:pt x="4213" y="5100"/>
                  <a:pt x="4213" y="5068"/>
                  <a:pt x="4245" y="5068"/>
                </a:cubicBezTo>
                <a:cubicBezTo>
                  <a:pt x="4276" y="5005"/>
                  <a:pt x="4308" y="5005"/>
                  <a:pt x="4340" y="4973"/>
                </a:cubicBezTo>
                <a:cubicBezTo>
                  <a:pt x="4371" y="4973"/>
                  <a:pt x="4371" y="4973"/>
                  <a:pt x="4403" y="4973"/>
                </a:cubicBezTo>
                <a:lnTo>
                  <a:pt x="4403" y="4973"/>
                </a:lnTo>
                <a:lnTo>
                  <a:pt x="4498" y="4973"/>
                </a:lnTo>
                <a:cubicBezTo>
                  <a:pt x="4720" y="4973"/>
                  <a:pt x="4941" y="4973"/>
                  <a:pt x="5163" y="4973"/>
                </a:cubicBezTo>
                <a:cubicBezTo>
                  <a:pt x="5480" y="4941"/>
                  <a:pt x="5765" y="4941"/>
                  <a:pt x="6081" y="4909"/>
                </a:cubicBezTo>
                <a:cubicBezTo>
                  <a:pt x="6271" y="4909"/>
                  <a:pt x="6493" y="4909"/>
                  <a:pt x="6683" y="4878"/>
                </a:cubicBezTo>
                <a:cubicBezTo>
                  <a:pt x="6968" y="4878"/>
                  <a:pt x="7253" y="4878"/>
                  <a:pt x="7570" y="4846"/>
                </a:cubicBezTo>
                <a:cubicBezTo>
                  <a:pt x="7760" y="4846"/>
                  <a:pt x="7982" y="4846"/>
                  <a:pt x="8203" y="4846"/>
                </a:cubicBezTo>
                <a:cubicBezTo>
                  <a:pt x="8267" y="4846"/>
                  <a:pt x="8298" y="4846"/>
                  <a:pt x="8330" y="4846"/>
                </a:cubicBezTo>
                <a:close/>
                <a:moveTo>
                  <a:pt x="3326" y="1553"/>
                </a:moveTo>
                <a:lnTo>
                  <a:pt x="3326" y="1553"/>
                </a:lnTo>
                <a:cubicBezTo>
                  <a:pt x="3326" y="1553"/>
                  <a:pt x="3326" y="1553"/>
                  <a:pt x="3358" y="1553"/>
                </a:cubicBezTo>
                <a:cubicBezTo>
                  <a:pt x="3390" y="1584"/>
                  <a:pt x="3390" y="1584"/>
                  <a:pt x="3421" y="1616"/>
                </a:cubicBezTo>
                <a:cubicBezTo>
                  <a:pt x="3453" y="1616"/>
                  <a:pt x="3485" y="1648"/>
                  <a:pt x="3485" y="1648"/>
                </a:cubicBezTo>
                <a:cubicBezTo>
                  <a:pt x="3516" y="1679"/>
                  <a:pt x="3516" y="1711"/>
                  <a:pt x="3548" y="1743"/>
                </a:cubicBezTo>
                <a:cubicBezTo>
                  <a:pt x="3548" y="1774"/>
                  <a:pt x="3548" y="1806"/>
                  <a:pt x="3548" y="1838"/>
                </a:cubicBezTo>
                <a:cubicBezTo>
                  <a:pt x="3548" y="1869"/>
                  <a:pt x="3548" y="1869"/>
                  <a:pt x="3516" y="1901"/>
                </a:cubicBezTo>
                <a:cubicBezTo>
                  <a:pt x="3516" y="1933"/>
                  <a:pt x="3516" y="1964"/>
                  <a:pt x="3485" y="1964"/>
                </a:cubicBezTo>
                <a:cubicBezTo>
                  <a:pt x="3485" y="1964"/>
                  <a:pt x="3485" y="1964"/>
                  <a:pt x="3485" y="1996"/>
                </a:cubicBezTo>
                <a:cubicBezTo>
                  <a:pt x="3453" y="1996"/>
                  <a:pt x="3453" y="1996"/>
                  <a:pt x="3453" y="1996"/>
                </a:cubicBezTo>
                <a:cubicBezTo>
                  <a:pt x="3453" y="1996"/>
                  <a:pt x="3453" y="2028"/>
                  <a:pt x="3421" y="2028"/>
                </a:cubicBezTo>
                <a:cubicBezTo>
                  <a:pt x="3326" y="2091"/>
                  <a:pt x="3263" y="2186"/>
                  <a:pt x="3168" y="2249"/>
                </a:cubicBezTo>
                <a:cubicBezTo>
                  <a:pt x="3041" y="2376"/>
                  <a:pt x="2914" y="2534"/>
                  <a:pt x="2788" y="2693"/>
                </a:cubicBezTo>
                <a:cubicBezTo>
                  <a:pt x="2693" y="2788"/>
                  <a:pt x="2598" y="2914"/>
                  <a:pt x="2534" y="3041"/>
                </a:cubicBezTo>
                <a:cubicBezTo>
                  <a:pt x="2471" y="3104"/>
                  <a:pt x="2439" y="3168"/>
                  <a:pt x="2408" y="3231"/>
                </a:cubicBezTo>
                <a:lnTo>
                  <a:pt x="2376" y="3231"/>
                </a:lnTo>
                <a:cubicBezTo>
                  <a:pt x="2376" y="3231"/>
                  <a:pt x="2376" y="3263"/>
                  <a:pt x="2376" y="3263"/>
                </a:cubicBezTo>
                <a:cubicBezTo>
                  <a:pt x="2376" y="3263"/>
                  <a:pt x="2344" y="3294"/>
                  <a:pt x="2313" y="3294"/>
                </a:cubicBezTo>
                <a:cubicBezTo>
                  <a:pt x="2281" y="3326"/>
                  <a:pt x="2218" y="3358"/>
                  <a:pt x="2186" y="3358"/>
                </a:cubicBezTo>
                <a:cubicBezTo>
                  <a:pt x="2154" y="3358"/>
                  <a:pt x="2123" y="3326"/>
                  <a:pt x="2091" y="3326"/>
                </a:cubicBezTo>
                <a:cubicBezTo>
                  <a:pt x="2091" y="3326"/>
                  <a:pt x="2059" y="3326"/>
                  <a:pt x="2059" y="3294"/>
                </a:cubicBezTo>
                <a:cubicBezTo>
                  <a:pt x="2028" y="3294"/>
                  <a:pt x="2028" y="3294"/>
                  <a:pt x="2028" y="3294"/>
                </a:cubicBezTo>
                <a:lnTo>
                  <a:pt x="1458" y="2788"/>
                </a:lnTo>
                <a:cubicBezTo>
                  <a:pt x="1458" y="2788"/>
                  <a:pt x="1458" y="2788"/>
                  <a:pt x="1458" y="2788"/>
                </a:cubicBezTo>
                <a:cubicBezTo>
                  <a:pt x="1458" y="2788"/>
                  <a:pt x="1458" y="2788"/>
                  <a:pt x="1458" y="2756"/>
                </a:cubicBezTo>
                <a:cubicBezTo>
                  <a:pt x="1426" y="2756"/>
                  <a:pt x="1426" y="2724"/>
                  <a:pt x="1394" y="2693"/>
                </a:cubicBezTo>
                <a:cubicBezTo>
                  <a:pt x="1394" y="2661"/>
                  <a:pt x="1394" y="2629"/>
                  <a:pt x="1394" y="2598"/>
                </a:cubicBezTo>
                <a:cubicBezTo>
                  <a:pt x="1394" y="2566"/>
                  <a:pt x="1394" y="2534"/>
                  <a:pt x="1394" y="2503"/>
                </a:cubicBezTo>
                <a:cubicBezTo>
                  <a:pt x="1426" y="2503"/>
                  <a:pt x="1426" y="2471"/>
                  <a:pt x="1458" y="2439"/>
                </a:cubicBezTo>
                <a:cubicBezTo>
                  <a:pt x="1458" y="2439"/>
                  <a:pt x="1458" y="2408"/>
                  <a:pt x="1489" y="2408"/>
                </a:cubicBezTo>
                <a:cubicBezTo>
                  <a:pt x="1521" y="2376"/>
                  <a:pt x="1553" y="2376"/>
                  <a:pt x="1584" y="2376"/>
                </a:cubicBezTo>
                <a:cubicBezTo>
                  <a:pt x="1616" y="2376"/>
                  <a:pt x="1648" y="2376"/>
                  <a:pt x="1679" y="2376"/>
                </a:cubicBezTo>
                <a:cubicBezTo>
                  <a:pt x="1711" y="2376"/>
                  <a:pt x="1743" y="2376"/>
                  <a:pt x="1774" y="2408"/>
                </a:cubicBezTo>
                <a:cubicBezTo>
                  <a:pt x="1774" y="2408"/>
                  <a:pt x="1774" y="2408"/>
                  <a:pt x="1774" y="2408"/>
                </a:cubicBezTo>
                <a:cubicBezTo>
                  <a:pt x="1806" y="2408"/>
                  <a:pt x="1806" y="2408"/>
                  <a:pt x="1806" y="2439"/>
                </a:cubicBezTo>
                <a:lnTo>
                  <a:pt x="2154" y="2724"/>
                </a:lnTo>
                <a:cubicBezTo>
                  <a:pt x="2154" y="2724"/>
                  <a:pt x="2154" y="2693"/>
                  <a:pt x="2186" y="2693"/>
                </a:cubicBezTo>
                <a:lnTo>
                  <a:pt x="2186" y="2661"/>
                </a:lnTo>
                <a:cubicBezTo>
                  <a:pt x="2218" y="2629"/>
                  <a:pt x="2249" y="2566"/>
                  <a:pt x="2281" y="2534"/>
                </a:cubicBezTo>
                <a:cubicBezTo>
                  <a:pt x="2344" y="2439"/>
                  <a:pt x="2408" y="2376"/>
                  <a:pt x="2471" y="2313"/>
                </a:cubicBezTo>
                <a:cubicBezTo>
                  <a:pt x="2598" y="2123"/>
                  <a:pt x="2756" y="1964"/>
                  <a:pt x="2946" y="1806"/>
                </a:cubicBezTo>
                <a:cubicBezTo>
                  <a:pt x="2978" y="1774"/>
                  <a:pt x="3041" y="1711"/>
                  <a:pt x="3073" y="1679"/>
                </a:cubicBezTo>
                <a:cubicBezTo>
                  <a:pt x="3104" y="1679"/>
                  <a:pt x="3104" y="1648"/>
                  <a:pt x="3104" y="1648"/>
                </a:cubicBezTo>
                <a:cubicBezTo>
                  <a:pt x="3136" y="1648"/>
                  <a:pt x="3136" y="1616"/>
                  <a:pt x="3136" y="1616"/>
                </a:cubicBezTo>
                <a:cubicBezTo>
                  <a:pt x="3168" y="1616"/>
                  <a:pt x="3168" y="1616"/>
                  <a:pt x="3168" y="1616"/>
                </a:cubicBezTo>
                <a:cubicBezTo>
                  <a:pt x="3199" y="1584"/>
                  <a:pt x="3231" y="1584"/>
                  <a:pt x="3263" y="1584"/>
                </a:cubicBezTo>
                <a:cubicBezTo>
                  <a:pt x="3263" y="1584"/>
                  <a:pt x="3263" y="1584"/>
                  <a:pt x="3295" y="1584"/>
                </a:cubicBezTo>
                <a:lnTo>
                  <a:pt x="3295" y="1584"/>
                </a:lnTo>
                <a:cubicBezTo>
                  <a:pt x="3295" y="1553"/>
                  <a:pt x="3295" y="1553"/>
                  <a:pt x="3326" y="1553"/>
                </a:cubicBezTo>
                <a:close/>
                <a:moveTo>
                  <a:pt x="8077" y="2503"/>
                </a:moveTo>
                <a:cubicBezTo>
                  <a:pt x="8267" y="2503"/>
                  <a:pt x="8425" y="2503"/>
                  <a:pt x="8615" y="2534"/>
                </a:cubicBezTo>
                <a:cubicBezTo>
                  <a:pt x="8647" y="2534"/>
                  <a:pt x="8678" y="2534"/>
                  <a:pt x="8742" y="2534"/>
                </a:cubicBezTo>
                <a:cubicBezTo>
                  <a:pt x="8742" y="2534"/>
                  <a:pt x="8773" y="2534"/>
                  <a:pt x="8773" y="2534"/>
                </a:cubicBezTo>
                <a:cubicBezTo>
                  <a:pt x="8805" y="2534"/>
                  <a:pt x="8837" y="2534"/>
                  <a:pt x="8868" y="2566"/>
                </a:cubicBezTo>
                <a:cubicBezTo>
                  <a:pt x="8900" y="2566"/>
                  <a:pt x="8932" y="2598"/>
                  <a:pt x="8932" y="2629"/>
                </a:cubicBezTo>
                <a:cubicBezTo>
                  <a:pt x="8963" y="2661"/>
                  <a:pt x="8995" y="2693"/>
                  <a:pt x="8995" y="2724"/>
                </a:cubicBezTo>
                <a:cubicBezTo>
                  <a:pt x="8995" y="2756"/>
                  <a:pt x="8995" y="2788"/>
                  <a:pt x="8995" y="2819"/>
                </a:cubicBezTo>
                <a:cubicBezTo>
                  <a:pt x="8995" y="2851"/>
                  <a:pt x="8963" y="2851"/>
                  <a:pt x="8963" y="2883"/>
                </a:cubicBezTo>
                <a:cubicBezTo>
                  <a:pt x="8963" y="2914"/>
                  <a:pt x="8932" y="2914"/>
                  <a:pt x="8932" y="2946"/>
                </a:cubicBezTo>
                <a:cubicBezTo>
                  <a:pt x="8900" y="2978"/>
                  <a:pt x="8837" y="3009"/>
                  <a:pt x="8805" y="3009"/>
                </a:cubicBezTo>
                <a:cubicBezTo>
                  <a:pt x="8773" y="3009"/>
                  <a:pt x="8773" y="3009"/>
                  <a:pt x="8773" y="3009"/>
                </a:cubicBezTo>
                <a:lnTo>
                  <a:pt x="8742" y="3009"/>
                </a:lnTo>
                <a:cubicBezTo>
                  <a:pt x="8710" y="3009"/>
                  <a:pt x="8678" y="3009"/>
                  <a:pt x="8678" y="3009"/>
                </a:cubicBezTo>
                <a:cubicBezTo>
                  <a:pt x="8552" y="3009"/>
                  <a:pt x="8425" y="3009"/>
                  <a:pt x="8330" y="3009"/>
                </a:cubicBezTo>
                <a:cubicBezTo>
                  <a:pt x="8108" y="3009"/>
                  <a:pt x="7887" y="3009"/>
                  <a:pt x="7665" y="3009"/>
                </a:cubicBezTo>
                <a:cubicBezTo>
                  <a:pt x="7253" y="3009"/>
                  <a:pt x="6873" y="3041"/>
                  <a:pt x="6461" y="3073"/>
                </a:cubicBezTo>
                <a:cubicBezTo>
                  <a:pt x="6240" y="3073"/>
                  <a:pt x="6018" y="3073"/>
                  <a:pt x="5796" y="3104"/>
                </a:cubicBezTo>
                <a:cubicBezTo>
                  <a:pt x="5480" y="3136"/>
                  <a:pt x="5131" y="3136"/>
                  <a:pt x="4783" y="3168"/>
                </a:cubicBezTo>
                <a:cubicBezTo>
                  <a:pt x="4688" y="3168"/>
                  <a:pt x="4593" y="3168"/>
                  <a:pt x="4498" y="3168"/>
                </a:cubicBezTo>
                <a:lnTo>
                  <a:pt x="4435" y="3168"/>
                </a:lnTo>
                <a:lnTo>
                  <a:pt x="4371" y="3168"/>
                </a:lnTo>
                <a:cubicBezTo>
                  <a:pt x="4340" y="3168"/>
                  <a:pt x="4340" y="3168"/>
                  <a:pt x="4340" y="3168"/>
                </a:cubicBezTo>
                <a:cubicBezTo>
                  <a:pt x="4276" y="3136"/>
                  <a:pt x="4245" y="3136"/>
                  <a:pt x="4213" y="3104"/>
                </a:cubicBezTo>
                <a:cubicBezTo>
                  <a:pt x="4213" y="3073"/>
                  <a:pt x="4181" y="3041"/>
                  <a:pt x="4150" y="3009"/>
                </a:cubicBezTo>
                <a:cubicBezTo>
                  <a:pt x="4150" y="3009"/>
                  <a:pt x="4150" y="2978"/>
                  <a:pt x="4150" y="2946"/>
                </a:cubicBezTo>
                <a:cubicBezTo>
                  <a:pt x="4150" y="2914"/>
                  <a:pt x="4150" y="2914"/>
                  <a:pt x="4150" y="2883"/>
                </a:cubicBezTo>
                <a:cubicBezTo>
                  <a:pt x="4150" y="2851"/>
                  <a:pt x="4150" y="2819"/>
                  <a:pt x="4181" y="2788"/>
                </a:cubicBezTo>
                <a:cubicBezTo>
                  <a:pt x="4181" y="2788"/>
                  <a:pt x="4181" y="2756"/>
                  <a:pt x="4213" y="2724"/>
                </a:cubicBezTo>
                <a:cubicBezTo>
                  <a:pt x="4245" y="2693"/>
                  <a:pt x="4308" y="2693"/>
                  <a:pt x="4340" y="2661"/>
                </a:cubicBezTo>
                <a:cubicBezTo>
                  <a:pt x="4371" y="2661"/>
                  <a:pt x="4371" y="2661"/>
                  <a:pt x="4371" y="2661"/>
                </a:cubicBezTo>
                <a:lnTo>
                  <a:pt x="4466" y="2661"/>
                </a:lnTo>
                <a:cubicBezTo>
                  <a:pt x="4656" y="2661"/>
                  <a:pt x="4815" y="2661"/>
                  <a:pt x="4973" y="2661"/>
                </a:cubicBezTo>
                <a:cubicBezTo>
                  <a:pt x="5226" y="2629"/>
                  <a:pt x="5511" y="2629"/>
                  <a:pt x="5765" y="2598"/>
                </a:cubicBezTo>
                <a:cubicBezTo>
                  <a:pt x="5986" y="2598"/>
                  <a:pt x="6176" y="2598"/>
                  <a:pt x="6366" y="2566"/>
                </a:cubicBezTo>
                <a:cubicBezTo>
                  <a:pt x="6651" y="2566"/>
                  <a:pt x="6936" y="2534"/>
                  <a:pt x="7221" y="2534"/>
                </a:cubicBezTo>
                <a:cubicBezTo>
                  <a:pt x="7380" y="2503"/>
                  <a:pt x="7538" y="2503"/>
                  <a:pt x="7728" y="2503"/>
                </a:cubicBezTo>
                <a:cubicBezTo>
                  <a:pt x="7792" y="2503"/>
                  <a:pt x="7887" y="2503"/>
                  <a:pt x="7982" y="2503"/>
                </a:cubicBezTo>
                <a:cubicBezTo>
                  <a:pt x="8013" y="2503"/>
                  <a:pt x="8045" y="2503"/>
                  <a:pt x="8077" y="2503"/>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0" name="Google Shape;3370;p34"/>
          <p:cNvSpPr txBox="1"/>
          <p:nvPr/>
        </p:nvSpPr>
        <p:spPr>
          <a:xfrm>
            <a:off x="2143108" y="2000240"/>
            <a:ext cx="5500726" cy="648235"/>
          </a:xfrm>
          <a:prstGeom prst="rect">
            <a:avLst/>
          </a:prstGeom>
          <a:noFill/>
          <a:ln>
            <a:noFill/>
          </a:ln>
        </p:spPr>
        <p:txBody>
          <a:bodyPr spcFirstLastPara="1" wrap="square" lIns="91425" tIns="91425" rIns="91425" bIns="91425" anchor="ctr" anchorCtr="0">
            <a:noAutofit/>
          </a:bodyPr>
          <a:lstStyle/>
          <a:p>
            <a:pPr algn="just"/>
            <a:r>
              <a:rPr lang="el-GR" dirty="0" smtClean="0"/>
              <a:t>Αποτελεί </a:t>
            </a:r>
            <a:r>
              <a:rPr lang="el-GR" b="1" dirty="0" smtClean="0"/>
              <a:t>πρωτότυπη</a:t>
            </a:r>
            <a:r>
              <a:rPr lang="el-GR" dirty="0" smtClean="0"/>
              <a:t> διδακτική πρόταση η οποία αφενός παρουσιάζει την ιστορία της Κνωσού </a:t>
            </a:r>
            <a:r>
              <a:rPr lang="el-GR" b="1" dirty="0" smtClean="0"/>
              <a:t>πολυμεσικά</a:t>
            </a:r>
            <a:r>
              <a:rPr lang="el-GR" dirty="0" smtClean="0"/>
              <a:t> και </a:t>
            </a:r>
            <a:r>
              <a:rPr lang="el-GR" b="1" dirty="0" smtClean="0"/>
              <a:t>αλληλεπιδραστικά</a:t>
            </a:r>
            <a:r>
              <a:rPr lang="el-GR" dirty="0" smtClean="0"/>
              <a:t> και αφετέρου παρέχει τη δυνατότητα </a:t>
            </a:r>
            <a:r>
              <a:rPr lang="el-GR" b="1" dirty="0" smtClean="0"/>
              <a:t>περιήγησης</a:t>
            </a:r>
            <a:r>
              <a:rPr lang="el-GR" dirty="0" smtClean="0"/>
              <a:t> στον αρχαιολογικό χώρο με </a:t>
            </a:r>
            <a:r>
              <a:rPr lang="el-GR" b="1" dirty="0" smtClean="0"/>
              <a:t>κινητές συσκευές </a:t>
            </a:r>
            <a:r>
              <a:rPr lang="el-GR" dirty="0" smtClean="0"/>
              <a:t>για </a:t>
            </a:r>
            <a:r>
              <a:rPr lang="el-GR" b="1" dirty="0" smtClean="0"/>
              <a:t>βιωματική μάθηση</a:t>
            </a:r>
            <a:r>
              <a:rPr lang="el-GR" dirty="0" smtClean="0"/>
              <a:t>.</a:t>
            </a:r>
            <a:endParaRPr lang="el-GR" dirty="0"/>
          </a:p>
        </p:txBody>
      </p:sp>
      <p:sp>
        <p:nvSpPr>
          <p:cNvPr id="3371" name="Google Shape;3371;p34"/>
          <p:cNvSpPr txBox="1"/>
          <p:nvPr/>
        </p:nvSpPr>
        <p:spPr>
          <a:xfrm>
            <a:off x="1000100" y="500042"/>
            <a:ext cx="7723500" cy="536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l-GR" sz="3600" b="1" dirty="0" smtClean="0">
                <a:latin typeface="+mj-lt"/>
                <a:ea typeface="Fira Sans Extra Condensed SemiBold"/>
                <a:cs typeface="Fira Sans Extra Condensed SemiBold"/>
                <a:sym typeface="Fira Sans Extra Condensed SemiBold"/>
              </a:rPr>
              <a:t>Συνεισφορά της διπλωματικής</a:t>
            </a:r>
            <a:endParaRPr sz="3600" b="1">
              <a:latin typeface="+mj-lt"/>
              <a:ea typeface="Fira Sans Extra Condensed SemiBold"/>
              <a:cs typeface="Fira Sans Extra Condensed SemiBold"/>
              <a:sym typeface="Fira Sans Extra Condensed SemiBold"/>
            </a:endParaRPr>
          </a:p>
        </p:txBody>
      </p:sp>
      <p:sp>
        <p:nvSpPr>
          <p:cNvPr id="44" name="Freeform: Shape 48">
            <a:extLst>
              <a:ext uri="{FF2B5EF4-FFF2-40B4-BE49-F238E27FC236}">
                <a16:creationId xmlns="" xmlns:a16="http://schemas.microsoft.com/office/drawing/2014/main" id="{6B37BB72-CDFC-4E57-A92B-F7876BDD29AF}"/>
              </a:ext>
            </a:extLst>
          </p:cNvPr>
          <p:cNvSpPr/>
          <p:nvPr/>
        </p:nvSpPr>
        <p:spPr>
          <a:xfrm rot="5796497">
            <a:off x="-1435043" y="3573543"/>
            <a:ext cx="3718643" cy="571536"/>
          </a:xfrm>
          <a:custGeom>
            <a:avLst/>
            <a:gdLst>
              <a:gd name="connsiteX0" fmla="*/ 6429118 w 8066757"/>
              <a:gd name="connsiteY0" fmla="*/ 0 h 1492361"/>
              <a:gd name="connsiteX1" fmla="*/ 6436506 w 8066757"/>
              <a:gd name="connsiteY1" fmla="*/ 0 h 1492361"/>
              <a:gd name="connsiteX2" fmla="*/ 6746799 w 8066757"/>
              <a:gd name="connsiteY2" fmla="*/ 187930 h 1492361"/>
              <a:gd name="connsiteX3" fmla="*/ 6862235 w 8066757"/>
              <a:gd name="connsiteY3" fmla="*/ 556403 h 1492361"/>
              <a:gd name="connsiteX4" fmla="*/ 7031696 w 8066757"/>
              <a:gd name="connsiteY4" fmla="*/ 899942 h 1492361"/>
              <a:gd name="connsiteX5" fmla="*/ 8039686 w 8066757"/>
              <a:gd name="connsiteY5" fmla="*/ 376323 h 1492361"/>
              <a:gd name="connsiteX6" fmla="*/ 8062311 w 8066757"/>
              <a:gd name="connsiteY6" fmla="*/ 376784 h 1492361"/>
              <a:gd name="connsiteX7" fmla="*/ 8061849 w 8066757"/>
              <a:gd name="connsiteY7" fmla="*/ 399410 h 1492361"/>
              <a:gd name="connsiteX8" fmla="*/ 7701227 w 8066757"/>
              <a:gd name="connsiteY8" fmla="*/ 692157 h 1492361"/>
              <a:gd name="connsiteX9" fmla="*/ 7025693 w 8066757"/>
              <a:gd name="connsiteY9" fmla="*/ 931340 h 1492361"/>
              <a:gd name="connsiteX10" fmla="*/ 6830375 w 8066757"/>
              <a:gd name="connsiteY10" fmla="*/ 562406 h 1492361"/>
              <a:gd name="connsiteX11" fmla="*/ 6436044 w 8066757"/>
              <a:gd name="connsiteY11" fmla="*/ 31860 h 1492361"/>
              <a:gd name="connsiteX12" fmla="*/ 6429118 w 8066757"/>
              <a:gd name="connsiteY12" fmla="*/ 31860 h 1492361"/>
              <a:gd name="connsiteX13" fmla="*/ 5531023 w 8066757"/>
              <a:gd name="connsiteY13" fmla="*/ 615507 h 1492361"/>
              <a:gd name="connsiteX14" fmla="*/ 5402196 w 8066757"/>
              <a:gd name="connsiteY14" fmla="*/ 747566 h 1492361"/>
              <a:gd name="connsiteX15" fmla="*/ 5233659 w 8066757"/>
              <a:gd name="connsiteY15" fmla="*/ 924877 h 1492361"/>
              <a:gd name="connsiteX16" fmla="*/ 4491172 w 8066757"/>
              <a:gd name="connsiteY16" fmla="*/ 1492361 h 1492361"/>
              <a:gd name="connsiteX17" fmla="*/ 4450538 w 8066757"/>
              <a:gd name="connsiteY17" fmla="*/ 1488205 h 1492361"/>
              <a:gd name="connsiteX18" fmla="*/ 4212278 w 8066757"/>
              <a:gd name="connsiteY18" fmla="*/ 1137279 h 1492361"/>
              <a:gd name="connsiteX19" fmla="*/ 3986946 w 8066757"/>
              <a:gd name="connsiteY19" fmla="*/ 732328 h 1492361"/>
              <a:gd name="connsiteX20" fmla="*/ 3125329 w 8066757"/>
              <a:gd name="connsiteY20" fmla="*/ 736022 h 1492361"/>
              <a:gd name="connsiteX21" fmla="*/ 2179674 w 8066757"/>
              <a:gd name="connsiteY21" fmla="*/ 964586 h 1492361"/>
              <a:gd name="connsiteX22" fmla="*/ 2167669 w 8066757"/>
              <a:gd name="connsiteY22" fmla="*/ 967818 h 1492361"/>
              <a:gd name="connsiteX23" fmla="*/ 2162920 w 8066757"/>
              <a:gd name="connsiteY23" fmla="*/ 967219 h 1492361"/>
              <a:gd name="connsiteX24" fmla="*/ 1937103 w 8066757"/>
              <a:gd name="connsiteY24" fmla="*/ 1017532 h 1492361"/>
              <a:gd name="connsiteX25" fmla="*/ 1131288 w 8066757"/>
              <a:gd name="connsiteY25" fmla="*/ 1091470 h 1492361"/>
              <a:gd name="connsiteX26" fmla="*/ 824583 w 8066757"/>
              <a:gd name="connsiteY26" fmla="*/ 1080040 h 1492361"/>
              <a:gd name="connsiteX27" fmla="*/ 32698 w 8066757"/>
              <a:gd name="connsiteY27" fmla="*/ 856486 h 1492361"/>
              <a:gd name="connsiteX28" fmla="*/ 0 w 8066757"/>
              <a:gd name="connsiteY28" fmla="*/ 826785 h 1492361"/>
              <a:gd name="connsiteX29" fmla="*/ 826488 w 8066757"/>
              <a:gd name="connsiteY29" fmla="*/ 1051465 h 1492361"/>
              <a:gd name="connsiteX30" fmla="*/ 1856393 w 8066757"/>
              <a:gd name="connsiteY30" fmla="*/ 1002843 h 1492361"/>
              <a:gd name="connsiteX31" fmla="*/ 2155932 w 8066757"/>
              <a:gd name="connsiteY31" fmla="*/ 939216 h 1492361"/>
              <a:gd name="connsiteX32" fmla="*/ 2158895 w 8066757"/>
              <a:gd name="connsiteY32" fmla="*/ 936882 h 1492361"/>
              <a:gd name="connsiteX33" fmla="*/ 2170900 w 8066757"/>
              <a:gd name="connsiteY33" fmla="*/ 933649 h 1492361"/>
              <a:gd name="connsiteX34" fmla="*/ 3119788 w 8066757"/>
              <a:gd name="connsiteY34" fmla="*/ 704624 h 1492361"/>
              <a:gd name="connsiteX35" fmla="*/ 4005416 w 8066757"/>
              <a:gd name="connsiteY35" fmla="*/ 706009 h 1492361"/>
              <a:gd name="connsiteX36" fmla="*/ 4243215 w 8066757"/>
              <a:gd name="connsiteY36" fmla="*/ 1128044 h 1492361"/>
              <a:gd name="connsiteX37" fmla="*/ 4457003 w 8066757"/>
              <a:gd name="connsiteY37" fmla="*/ 1456807 h 1492361"/>
              <a:gd name="connsiteX38" fmla="*/ 4821782 w 8066757"/>
              <a:gd name="connsiteY38" fmla="*/ 1291964 h 1492361"/>
              <a:gd name="connsiteX39" fmla="*/ 5210110 w 8066757"/>
              <a:gd name="connsiteY39" fmla="*/ 903636 h 1492361"/>
              <a:gd name="connsiteX40" fmla="*/ 5380032 w 8066757"/>
              <a:gd name="connsiteY40" fmla="*/ 724940 h 1492361"/>
              <a:gd name="connsiteX41" fmla="*/ 5507935 w 8066757"/>
              <a:gd name="connsiteY41" fmla="*/ 593804 h 1492361"/>
              <a:gd name="connsiteX42" fmla="*/ 6429118 w 8066757"/>
              <a:gd name="connsiteY42" fmla="*/ 0 h 1492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8066757" h="1492361">
                <a:moveTo>
                  <a:pt x="6429118" y="0"/>
                </a:moveTo>
                <a:cubicBezTo>
                  <a:pt x="6431426" y="0"/>
                  <a:pt x="6434197" y="0"/>
                  <a:pt x="6436506" y="0"/>
                </a:cubicBezTo>
                <a:cubicBezTo>
                  <a:pt x="6575030" y="1847"/>
                  <a:pt x="6676152" y="63259"/>
                  <a:pt x="6746799" y="187930"/>
                </a:cubicBezTo>
                <a:cubicBezTo>
                  <a:pt x="6806826" y="294132"/>
                  <a:pt x="6836377" y="433579"/>
                  <a:pt x="6862235" y="556403"/>
                </a:cubicBezTo>
                <a:cubicBezTo>
                  <a:pt x="6899175" y="731405"/>
                  <a:pt x="6931035" y="882396"/>
                  <a:pt x="7031696" y="899942"/>
                </a:cubicBezTo>
                <a:cubicBezTo>
                  <a:pt x="7425565" y="970127"/>
                  <a:pt x="8033683" y="382325"/>
                  <a:pt x="8039686" y="376323"/>
                </a:cubicBezTo>
                <a:cubicBezTo>
                  <a:pt x="8046151" y="370320"/>
                  <a:pt x="8056309" y="370320"/>
                  <a:pt x="8062311" y="376784"/>
                </a:cubicBezTo>
                <a:cubicBezTo>
                  <a:pt x="8068314" y="383249"/>
                  <a:pt x="8068314" y="393407"/>
                  <a:pt x="8061849" y="399410"/>
                </a:cubicBezTo>
                <a:cubicBezTo>
                  <a:pt x="8060465" y="400795"/>
                  <a:pt x="7904857" y="552248"/>
                  <a:pt x="7701227" y="692157"/>
                </a:cubicBezTo>
                <a:cubicBezTo>
                  <a:pt x="7426026" y="881934"/>
                  <a:pt x="7198848" y="962278"/>
                  <a:pt x="7025693" y="931340"/>
                </a:cubicBezTo>
                <a:cubicBezTo>
                  <a:pt x="6903330" y="909638"/>
                  <a:pt x="6869623" y="748489"/>
                  <a:pt x="6830375" y="562406"/>
                </a:cubicBezTo>
                <a:cubicBezTo>
                  <a:pt x="6778198" y="315372"/>
                  <a:pt x="6719556" y="35555"/>
                  <a:pt x="6436044" y="31860"/>
                </a:cubicBezTo>
                <a:cubicBezTo>
                  <a:pt x="6433735" y="31860"/>
                  <a:pt x="6431426" y="31860"/>
                  <a:pt x="6429118" y="31860"/>
                </a:cubicBezTo>
                <a:cubicBezTo>
                  <a:pt x="6085579" y="31860"/>
                  <a:pt x="5752199" y="382787"/>
                  <a:pt x="5531023" y="615507"/>
                </a:cubicBezTo>
                <a:cubicBezTo>
                  <a:pt x="5482078" y="667222"/>
                  <a:pt x="5439597" y="711550"/>
                  <a:pt x="5402196" y="747566"/>
                </a:cubicBezTo>
                <a:cubicBezTo>
                  <a:pt x="5356021" y="791432"/>
                  <a:pt x="5299226" y="853306"/>
                  <a:pt x="5233659" y="924877"/>
                </a:cubicBezTo>
                <a:cubicBezTo>
                  <a:pt x="5012021" y="1167293"/>
                  <a:pt x="4712809" y="1492361"/>
                  <a:pt x="4491172" y="1492361"/>
                </a:cubicBezTo>
                <a:cubicBezTo>
                  <a:pt x="4477319" y="1492361"/>
                  <a:pt x="4463467" y="1490976"/>
                  <a:pt x="4450538" y="1488205"/>
                </a:cubicBezTo>
                <a:cubicBezTo>
                  <a:pt x="4313861" y="1460501"/>
                  <a:pt x="4264455" y="1303507"/>
                  <a:pt x="4212278" y="1137279"/>
                </a:cubicBezTo>
                <a:cubicBezTo>
                  <a:pt x="4162871" y="980286"/>
                  <a:pt x="4112079" y="817751"/>
                  <a:pt x="3986946" y="732328"/>
                </a:cubicBezTo>
                <a:cubicBezTo>
                  <a:pt x="3867815" y="651061"/>
                  <a:pt x="3577839" y="652446"/>
                  <a:pt x="3125329" y="736022"/>
                </a:cubicBezTo>
                <a:cubicBezTo>
                  <a:pt x="2755470" y="804823"/>
                  <a:pt x="2366681" y="912871"/>
                  <a:pt x="2179674" y="964586"/>
                </a:cubicBezTo>
                <a:lnTo>
                  <a:pt x="2167669" y="967818"/>
                </a:lnTo>
                <a:lnTo>
                  <a:pt x="2162920" y="967219"/>
                </a:lnTo>
                <a:lnTo>
                  <a:pt x="1937103" y="1017532"/>
                </a:lnTo>
                <a:cubicBezTo>
                  <a:pt x="1679214" y="1065753"/>
                  <a:pt x="1399893" y="1091470"/>
                  <a:pt x="1131288" y="1091470"/>
                </a:cubicBezTo>
                <a:cubicBezTo>
                  <a:pt x="1026513" y="1091470"/>
                  <a:pt x="923643" y="1087660"/>
                  <a:pt x="824583" y="1080040"/>
                </a:cubicBezTo>
                <a:cubicBezTo>
                  <a:pt x="460966" y="1051465"/>
                  <a:pt x="188432" y="973598"/>
                  <a:pt x="32698" y="856486"/>
                </a:cubicBezTo>
                <a:lnTo>
                  <a:pt x="0" y="826785"/>
                </a:lnTo>
                <a:cubicBezTo>
                  <a:pt x="251503" y="1005647"/>
                  <a:pt x="542995" y="1021892"/>
                  <a:pt x="826488" y="1051465"/>
                </a:cubicBezTo>
                <a:cubicBezTo>
                  <a:pt x="1154386" y="1077183"/>
                  <a:pt x="1520860" y="1058966"/>
                  <a:pt x="1856393" y="1002843"/>
                </a:cubicBezTo>
                <a:lnTo>
                  <a:pt x="2155932" y="939216"/>
                </a:lnTo>
                <a:lnTo>
                  <a:pt x="2158895" y="936882"/>
                </a:lnTo>
                <a:lnTo>
                  <a:pt x="2170900" y="933649"/>
                </a:lnTo>
                <a:cubicBezTo>
                  <a:pt x="2358370" y="881473"/>
                  <a:pt x="2748082" y="773424"/>
                  <a:pt x="3119788" y="704624"/>
                </a:cubicBezTo>
                <a:cubicBezTo>
                  <a:pt x="3581072" y="619201"/>
                  <a:pt x="3878897" y="620124"/>
                  <a:pt x="4005416" y="706009"/>
                </a:cubicBezTo>
                <a:cubicBezTo>
                  <a:pt x="4139784" y="797434"/>
                  <a:pt x="4194732" y="972898"/>
                  <a:pt x="4243215" y="1128044"/>
                </a:cubicBezTo>
                <a:cubicBezTo>
                  <a:pt x="4294468" y="1291964"/>
                  <a:pt x="4338796" y="1433258"/>
                  <a:pt x="4457003" y="1456807"/>
                </a:cubicBezTo>
                <a:cubicBezTo>
                  <a:pt x="4547505" y="1474815"/>
                  <a:pt x="4666635" y="1421253"/>
                  <a:pt x="4821782" y="1291964"/>
                </a:cubicBezTo>
                <a:cubicBezTo>
                  <a:pt x="4957073" y="1179297"/>
                  <a:pt x="5097444" y="1026460"/>
                  <a:pt x="5210110" y="903636"/>
                </a:cubicBezTo>
                <a:cubicBezTo>
                  <a:pt x="5276140" y="832065"/>
                  <a:pt x="5332934" y="769730"/>
                  <a:pt x="5380032" y="724940"/>
                </a:cubicBezTo>
                <a:cubicBezTo>
                  <a:pt x="5416971" y="689848"/>
                  <a:pt x="5458991" y="645520"/>
                  <a:pt x="5507935" y="593804"/>
                </a:cubicBezTo>
                <a:cubicBezTo>
                  <a:pt x="5732806" y="356930"/>
                  <a:pt x="6071727" y="0"/>
                  <a:pt x="6429118" y="0"/>
                </a:cubicBezTo>
                <a:close/>
              </a:path>
            </a:pathLst>
          </a:custGeom>
          <a:solidFill>
            <a:schemeClr val="accent5"/>
          </a:solidFill>
          <a:ln w="7072" cap="flat">
            <a:noFill/>
            <a:prstDash val="solid"/>
            <a:miter/>
          </a:ln>
        </p:spPr>
        <p:txBody>
          <a:bodyPr wrap="square" rtlCol="0" anchor="ctr">
            <a:noAutofit/>
          </a:bodyPr>
          <a:lstStyle/>
          <a:p>
            <a:endParaRPr lang="en-US" dirty="0"/>
          </a:p>
        </p:txBody>
      </p:sp>
      <p:pic>
        <p:nvPicPr>
          <p:cNvPr id="45" name="Picture 8" descr="Monitor lcd png 1 » PNG Image"/>
          <p:cNvPicPr>
            <a:picLocks noChangeAspect="1" noChangeArrowheads="1"/>
          </p:cNvPicPr>
          <p:nvPr/>
        </p:nvPicPr>
        <p:blipFill>
          <a:blip r:embed="rId4"/>
          <a:srcRect/>
          <a:stretch>
            <a:fillRect/>
          </a:stretch>
        </p:blipFill>
        <p:spPr bwMode="auto">
          <a:xfrm>
            <a:off x="0" y="1000108"/>
            <a:ext cx="1095356" cy="1095356"/>
          </a:xfrm>
          <a:prstGeom prst="rect">
            <a:avLst/>
          </a:prstGeom>
          <a:noFill/>
        </p:spPr>
      </p:pic>
      <p:pic>
        <p:nvPicPr>
          <p:cNvPr id="46" name="Picture 2" descr="Mouse icon - Transparent PNG &amp; SVG vector file"/>
          <p:cNvPicPr>
            <a:picLocks noChangeAspect="1" noChangeArrowheads="1"/>
          </p:cNvPicPr>
          <p:nvPr/>
        </p:nvPicPr>
        <p:blipFill>
          <a:blip r:embed="rId5" cstate="print"/>
          <a:srcRect/>
          <a:stretch>
            <a:fillRect/>
          </a:stretch>
        </p:blipFill>
        <p:spPr bwMode="auto">
          <a:xfrm>
            <a:off x="142844" y="5500702"/>
            <a:ext cx="857224" cy="857224"/>
          </a:xfrm>
          <a:prstGeom prst="rect">
            <a:avLst/>
          </a:prstGeom>
          <a:noFill/>
        </p:spPr>
      </p:pic>
      <p:sp>
        <p:nvSpPr>
          <p:cNvPr id="49" name="Rectangle 2"/>
          <p:cNvSpPr txBox="1">
            <a:spLocks noChangeArrowheads="1"/>
          </p:cNvSpPr>
          <p:nvPr/>
        </p:nvSpPr>
        <p:spPr>
          <a:xfrm>
            <a:off x="2071670" y="2928934"/>
            <a:ext cx="5500726" cy="1571636"/>
          </a:xfrm>
          <a:prstGeom prst="rect">
            <a:avLst/>
          </a:prstGeom>
        </p:spPr>
        <p:txBody>
          <a:bodyPr vert="horz" lIns="91440" tIns="45720" rIns="91440" bIns="45720" rtlCol="0" anchor="ctr">
            <a:noAutofit/>
          </a:bodyPr>
          <a:lstStyle/>
          <a:p>
            <a:pPr algn="just"/>
            <a:endParaRPr lang="el-GR" sz="2000" dirty="0" smtClean="0"/>
          </a:p>
          <a:p>
            <a:endParaRPr lang="el-GR" sz="2000" dirty="0" smtClean="0"/>
          </a:p>
          <a:p>
            <a:pPr algn="just"/>
            <a:r>
              <a:rPr lang="el-GR" sz="2000" b="1" dirty="0" smtClean="0"/>
              <a:t>Εμπλουτίζει</a:t>
            </a:r>
            <a:r>
              <a:rPr lang="el-GR" sz="2000" dirty="0" smtClean="0"/>
              <a:t> την υπάρχουσα </a:t>
            </a:r>
            <a:r>
              <a:rPr lang="el-GR" sz="2000" b="1" dirty="0" smtClean="0"/>
              <a:t>βιβλιογραφία</a:t>
            </a:r>
            <a:r>
              <a:rPr lang="el-GR" sz="2000" dirty="0" smtClean="0"/>
              <a:t> προτείνοντας την </a:t>
            </a:r>
            <a:r>
              <a:rPr lang="el-GR" sz="2000" b="1" dirty="0" smtClean="0"/>
              <a:t>ΕξΑΕ</a:t>
            </a:r>
            <a:r>
              <a:rPr lang="el-GR" sz="2000" dirty="0" smtClean="0"/>
              <a:t> ως μεθοδολογία διδασκαλίας της τοπικής Ιστορίας στην Πρωτοβάθμια εκπαίδευση. </a:t>
            </a:r>
          </a:p>
        </p:txBody>
      </p:sp>
      <p:sp>
        <p:nvSpPr>
          <p:cNvPr id="51" name="50 - TextBox"/>
          <p:cNvSpPr txBox="1"/>
          <p:nvPr/>
        </p:nvSpPr>
        <p:spPr>
          <a:xfrm>
            <a:off x="7786710" y="3714752"/>
            <a:ext cx="142876" cy="369332"/>
          </a:xfrm>
          <a:prstGeom prst="rect">
            <a:avLst/>
          </a:prstGeom>
          <a:noFill/>
        </p:spPr>
        <p:txBody>
          <a:bodyPr wrap="square" rtlCol="0">
            <a:spAutoFit/>
          </a:bodyPr>
          <a:lstStyle/>
          <a:p>
            <a:r>
              <a:rPr lang="en-US" dirty="0" smtClean="0"/>
              <a:t>2</a:t>
            </a:r>
            <a:endParaRPr lang="el-GR" dirty="0"/>
          </a:p>
        </p:txBody>
      </p:sp>
      <p:cxnSp>
        <p:nvCxnSpPr>
          <p:cNvPr id="52" name="51 - Ευθεία γραμμή σύνδεσης"/>
          <p:cNvCxnSpPr/>
          <p:nvPr/>
        </p:nvCxnSpPr>
        <p:spPr>
          <a:xfrm>
            <a:off x="1714480" y="1214422"/>
            <a:ext cx="6143668"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ransition>
    <p:pull dir="d"/>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lstStyle/>
          <a:p>
            <a:endParaRPr lang="el-GR" dirty="0"/>
          </a:p>
        </p:txBody>
      </p:sp>
      <p:sp>
        <p:nvSpPr>
          <p:cNvPr id="3" name="2 - Υπότιτλος"/>
          <p:cNvSpPr>
            <a:spLocks noGrp="1"/>
          </p:cNvSpPr>
          <p:nvPr>
            <p:ph type="subTitle" idx="1"/>
          </p:nvPr>
        </p:nvSpPr>
        <p:spPr/>
        <p:txBody>
          <a:bodyPr/>
          <a:lstStyle/>
          <a:p>
            <a:endParaRPr lang="el-GR"/>
          </a:p>
        </p:txBody>
      </p:sp>
      <p:pic>
        <p:nvPicPr>
          <p:cNvPr id="11286" name="Picture 22" descr="Beige Background - PowerPoint Backgrounds for Free PowerPoint Templates"/>
          <p:cNvPicPr>
            <a:picLocks noChangeAspect="1" noChangeArrowheads="1"/>
          </p:cNvPicPr>
          <p:nvPr/>
        </p:nvPicPr>
        <p:blipFill>
          <a:blip r:embed="rId3"/>
          <a:srcRect/>
          <a:stretch>
            <a:fillRect/>
          </a:stretch>
        </p:blipFill>
        <p:spPr bwMode="auto">
          <a:xfrm>
            <a:off x="0" y="0"/>
            <a:ext cx="9144000" cy="6858000"/>
          </a:xfrm>
          <a:prstGeom prst="rect">
            <a:avLst/>
          </a:prstGeom>
          <a:noFill/>
        </p:spPr>
      </p:pic>
      <p:sp>
        <p:nvSpPr>
          <p:cNvPr id="9" name="Τίτλος 1"/>
          <p:cNvSpPr txBox="1">
            <a:spLocks/>
          </p:cNvSpPr>
          <p:nvPr/>
        </p:nvSpPr>
        <p:spPr>
          <a:xfrm>
            <a:off x="1285852" y="428604"/>
            <a:ext cx="7199240" cy="765652"/>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l-GR" sz="3600" b="1" dirty="0" smtClean="0">
                <a:latin typeface="+mj-lt"/>
                <a:ea typeface="+mj-ea"/>
                <a:cs typeface="+mj-cs"/>
              </a:rPr>
              <a:t>Πλατφόρμα </a:t>
            </a:r>
            <a:r>
              <a:rPr lang="en-US" sz="3600" b="1" dirty="0" smtClean="0">
                <a:latin typeface="+mj-lt"/>
                <a:ea typeface="+mj-ea"/>
                <a:cs typeface="+mj-cs"/>
              </a:rPr>
              <a:t>chamilo</a:t>
            </a:r>
            <a:r>
              <a:rPr lang="el-GR" sz="3600" b="1" dirty="0" smtClean="0">
                <a:latin typeface="+mj-lt"/>
                <a:ea typeface="+mj-ea"/>
                <a:cs typeface="+mj-cs"/>
              </a:rPr>
              <a:t> 2/3</a:t>
            </a:r>
            <a:endParaRPr kumimoji="0" lang="el-GR" sz="3600" b="1" i="0" u="none" strike="noStrike" kern="1200" cap="none" spc="0" normalizeH="0" baseline="0" noProof="0" dirty="0">
              <a:ln>
                <a:noFill/>
              </a:ln>
              <a:solidFill>
                <a:schemeClr val="tx1"/>
              </a:solidFill>
              <a:effectLst/>
              <a:uLnTx/>
              <a:uFillTx/>
              <a:latin typeface="+mj-lt"/>
              <a:ea typeface="+mj-ea"/>
              <a:cs typeface="+mj-cs"/>
            </a:endParaRPr>
          </a:p>
        </p:txBody>
      </p:sp>
      <p:cxnSp>
        <p:nvCxnSpPr>
          <p:cNvPr id="8" name="7 - Ευθεία γραμμή σύνδεσης"/>
          <p:cNvCxnSpPr/>
          <p:nvPr/>
        </p:nvCxnSpPr>
        <p:spPr>
          <a:xfrm>
            <a:off x="2714612" y="1214422"/>
            <a:ext cx="4714908" cy="1588"/>
          </a:xfrm>
          <a:prstGeom prst="line">
            <a:avLst/>
          </a:prstGeom>
        </p:spPr>
        <p:style>
          <a:lnRef idx="1">
            <a:schemeClr val="accent1"/>
          </a:lnRef>
          <a:fillRef idx="0">
            <a:schemeClr val="accent1"/>
          </a:fillRef>
          <a:effectRef idx="0">
            <a:schemeClr val="accent1"/>
          </a:effectRef>
          <a:fontRef idx="minor">
            <a:schemeClr val="tx1"/>
          </a:fontRef>
        </p:style>
      </p:cxnSp>
      <p:sp>
        <p:nvSpPr>
          <p:cNvPr id="11" name="10 - Ορθογώνιο"/>
          <p:cNvSpPr/>
          <p:nvPr/>
        </p:nvSpPr>
        <p:spPr>
          <a:xfrm>
            <a:off x="0" y="0"/>
            <a:ext cx="1142976" cy="685800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12" name="Picture 8" descr="Monitor lcd png 1 » PNG Image"/>
          <p:cNvPicPr>
            <a:picLocks noChangeAspect="1" noChangeArrowheads="1"/>
          </p:cNvPicPr>
          <p:nvPr/>
        </p:nvPicPr>
        <p:blipFill>
          <a:blip r:embed="rId4"/>
          <a:srcRect/>
          <a:stretch>
            <a:fillRect/>
          </a:stretch>
        </p:blipFill>
        <p:spPr bwMode="auto">
          <a:xfrm>
            <a:off x="0" y="1000108"/>
            <a:ext cx="1095356" cy="1095356"/>
          </a:xfrm>
          <a:prstGeom prst="rect">
            <a:avLst/>
          </a:prstGeom>
          <a:noFill/>
        </p:spPr>
      </p:pic>
      <p:sp>
        <p:nvSpPr>
          <p:cNvPr id="14" name="Freeform: Shape 48">
            <a:extLst>
              <a:ext uri="{FF2B5EF4-FFF2-40B4-BE49-F238E27FC236}">
                <a16:creationId xmlns="" xmlns:a16="http://schemas.microsoft.com/office/drawing/2014/main" id="{6B37BB72-CDFC-4E57-A92B-F7876BDD29AF}"/>
              </a:ext>
            </a:extLst>
          </p:cNvPr>
          <p:cNvSpPr/>
          <p:nvPr/>
        </p:nvSpPr>
        <p:spPr>
          <a:xfrm rot="5796497">
            <a:off x="-1435043" y="3573543"/>
            <a:ext cx="3718643" cy="571536"/>
          </a:xfrm>
          <a:custGeom>
            <a:avLst/>
            <a:gdLst>
              <a:gd name="connsiteX0" fmla="*/ 6429118 w 8066757"/>
              <a:gd name="connsiteY0" fmla="*/ 0 h 1492361"/>
              <a:gd name="connsiteX1" fmla="*/ 6436506 w 8066757"/>
              <a:gd name="connsiteY1" fmla="*/ 0 h 1492361"/>
              <a:gd name="connsiteX2" fmla="*/ 6746799 w 8066757"/>
              <a:gd name="connsiteY2" fmla="*/ 187930 h 1492361"/>
              <a:gd name="connsiteX3" fmla="*/ 6862235 w 8066757"/>
              <a:gd name="connsiteY3" fmla="*/ 556403 h 1492361"/>
              <a:gd name="connsiteX4" fmla="*/ 7031696 w 8066757"/>
              <a:gd name="connsiteY4" fmla="*/ 899942 h 1492361"/>
              <a:gd name="connsiteX5" fmla="*/ 8039686 w 8066757"/>
              <a:gd name="connsiteY5" fmla="*/ 376323 h 1492361"/>
              <a:gd name="connsiteX6" fmla="*/ 8062311 w 8066757"/>
              <a:gd name="connsiteY6" fmla="*/ 376784 h 1492361"/>
              <a:gd name="connsiteX7" fmla="*/ 8061849 w 8066757"/>
              <a:gd name="connsiteY7" fmla="*/ 399410 h 1492361"/>
              <a:gd name="connsiteX8" fmla="*/ 7701227 w 8066757"/>
              <a:gd name="connsiteY8" fmla="*/ 692157 h 1492361"/>
              <a:gd name="connsiteX9" fmla="*/ 7025693 w 8066757"/>
              <a:gd name="connsiteY9" fmla="*/ 931340 h 1492361"/>
              <a:gd name="connsiteX10" fmla="*/ 6830375 w 8066757"/>
              <a:gd name="connsiteY10" fmla="*/ 562406 h 1492361"/>
              <a:gd name="connsiteX11" fmla="*/ 6436044 w 8066757"/>
              <a:gd name="connsiteY11" fmla="*/ 31860 h 1492361"/>
              <a:gd name="connsiteX12" fmla="*/ 6429118 w 8066757"/>
              <a:gd name="connsiteY12" fmla="*/ 31860 h 1492361"/>
              <a:gd name="connsiteX13" fmla="*/ 5531023 w 8066757"/>
              <a:gd name="connsiteY13" fmla="*/ 615507 h 1492361"/>
              <a:gd name="connsiteX14" fmla="*/ 5402196 w 8066757"/>
              <a:gd name="connsiteY14" fmla="*/ 747566 h 1492361"/>
              <a:gd name="connsiteX15" fmla="*/ 5233659 w 8066757"/>
              <a:gd name="connsiteY15" fmla="*/ 924877 h 1492361"/>
              <a:gd name="connsiteX16" fmla="*/ 4491172 w 8066757"/>
              <a:gd name="connsiteY16" fmla="*/ 1492361 h 1492361"/>
              <a:gd name="connsiteX17" fmla="*/ 4450538 w 8066757"/>
              <a:gd name="connsiteY17" fmla="*/ 1488205 h 1492361"/>
              <a:gd name="connsiteX18" fmla="*/ 4212278 w 8066757"/>
              <a:gd name="connsiteY18" fmla="*/ 1137279 h 1492361"/>
              <a:gd name="connsiteX19" fmla="*/ 3986946 w 8066757"/>
              <a:gd name="connsiteY19" fmla="*/ 732328 h 1492361"/>
              <a:gd name="connsiteX20" fmla="*/ 3125329 w 8066757"/>
              <a:gd name="connsiteY20" fmla="*/ 736022 h 1492361"/>
              <a:gd name="connsiteX21" fmla="*/ 2179674 w 8066757"/>
              <a:gd name="connsiteY21" fmla="*/ 964586 h 1492361"/>
              <a:gd name="connsiteX22" fmla="*/ 2167669 w 8066757"/>
              <a:gd name="connsiteY22" fmla="*/ 967818 h 1492361"/>
              <a:gd name="connsiteX23" fmla="*/ 2162920 w 8066757"/>
              <a:gd name="connsiteY23" fmla="*/ 967219 h 1492361"/>
              <a:gd name="connsiteX24" fmla="*/ 1937103 w 8066757"/>
              <a:gd name="connsiteY24" fmla="*/ 1017532 h 1492361"/>
              <a:gd name="connsiteX25" fmla="*/ 1131288 w 8066757"/>
              <a:gd name="connsiteY25" fmla="*/ 1091470 h 1492361"/>
              <a:gd name="connsiteX26" fmla="*/ 824583 w 8066757"/>
              <a:gd name="connsiteY26" fmla="*/ 1080040 h 1492361"/>
              <a:gd name="connsiteX27" fmla="*/ 32698 w 8066757"/>
              <a:gd name="connsiteY27" fmla="*/ 856486 h 1492361"/>
              <a:gd name="connsiteX28" fmla="*/ 0 w 8066757"/>
              <a:gd name="connsiteY28" fmla="*/ 826785 h 1492361"/>
              <a:gd name="connsiteX29" fmla="*/ 826488 w 8066757"/>
              <a:gd name="connsiteY29" fmla="*/ 1051465 h 1492361"/>
              <a:gd name="connsiteX30" fmla="*/ 1856393 w 8066757"/>
              <a:gd name="connsiteY30" fmla="*/ 1002843 h 1492361"/>
              <a:gd name="connsiteX31" fmla="*/ 2155932 w 8066757"/>
              <a:gd name="connsiteY31" fmla="*/ 939216 h 1492361"/>
              <a:gd name="connsiteX32" fmla="*/ 2158895 w 8066757"/>
              <a:gd name="connsiteY32" fmla="*/ 936882 h 1492361"/>
              <a:gd name="connsiteX33" fmla="*/ 2170900 w 8066757"/>
              <a:gd name="connsiteY33" fmla="*/ 933649 h 1492361"/>
              <a:gd name="connsiteX34" fmla="*/ 3119788 w 8066757"/>
              <a:gd name="connsiteY34" fmla="*/ 704624 h 1492361"/>
              <a:gd name="connsiteX35" fmla="*/ 4005416 w 8066757"/>
              <a:gd name="connsiteY35" fmla="*/ 706009 h 1492361"/>
              <a:gd name="connsiteX36" fmla="*/ 4243215 w 8066757"/>
              <a:gd name="connsiteY36" fmla="*/ 1128044 h 1492361"/>
              <a:gd name="connsiteX37" fmla="*/ 4457003 w 8066757"/>
              <a:gd name="connsiteY37" fmla="*/ 1456807 h 1492361"/>
              <a:gd name="connsiteX38" fmla="*/ 4821782 w 8066757"/>
              <a:gd name="connsiteY38" fmla="*/ 1291964 h 1492361"/>
              <a:gd name="connsiteX39" fmla="*/ 5210110 w 8066757"/>
              <a:gd name="connsiteY39" fmla="*/ 903636 h 1492361"/>
              <a:gd name="connsiteX40" fmla="*/ 5380032 w 8066757"/>
              <a:gd name="connsiteY40" fmla="*/ 724940 h 1492361"/>
              <a:gd name="connsiteX41" fmla="*/ 5507935 w 8066757"/>
              <a:gd name="connsiteY41" fmla="*/ 593804 h 1492361"/>
              <a:gd name="connsiteX42" fmla="*/ 6429118 w 8066757"/>
              <a:gd name="connsiteY42" fmla="*/ 0 h 1492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8066757" h="1492361">
                <a:moveTo>
                  <a:pt x="6429118" y="0"/>
                </a:moveTo>
                <a:cubicBezTo>
                  <a:pt x="6431426" y="0"/>
                  <a:pt x="6434197" y="0"/>
                  <a:pt x="6436506" y="0"/>
                </a:cubicBezTo>
                <a:cubicBezTo>
                  <a:pt x="6575030" y="1847"/>
                  <a:pt x="6676152" y="63259"/>
                  <a:pt x="6746799" y="187930"/>
                </a:cubicBezTo>
                <a:cubicBezTo>
                  <a:pt x="6806826" y="294132"/>
                  <a:pt x="6836377" y="433579"/>
                  <a:pt x="6862235" y="556403"/>
                </a:cubicBezTo>
                <a:cubicBezTo>
                  <a:pt x="6899175" y="731405"/>
                  <a:pt x="6931035" y="882396"/>
                  <a:pt x="7031696" y="899942"/>
                </a:cubicBezTo>
                <a:cubicBezTo>
                  <a:pt x="7425565" y="970127"/>
                  <a:pt x="8033683" y="382325"/>
                  <a:pt x="8039686" y="376323"/>
                </a:cubicBezTo>
                <a:cubicBezTo>
                  <a:pt x="8046151" y="370320"/>
                  <a:pt x="8056309" y="370320"/>
                  <a:pt x="8062311" y="376784"/>
                </a:cubicBezTo>
                <a:cubicBezTo>
                  <a:pt x="8068314" y="383249"/>
                  <a:pt x="8068314" y="393407"/>
                  <a:pt x="8061849" y="399410"/>
                </a:cubicBezTo>
                <a:cubicBezTo>
                  <a:pt x="8060465" y="400795"/>
                  <a:pt x="7904857" y="552248"/>
                  <a:pt x="7701227" y="692157"/>
                </a:cubicBezTo>
                <a:cubicBezTo>
                  <a:pt x="7426026" y="881934"/>
                  <a:pt x="7198848" y="962278"/>
                  <a:pt x="7025693" y="931340"/>
                </a:cubicBezTo>
                <a:cubicBezTo>
                  <a:pt x="6903330" y="909638"/>
                  <a:pt x="6869623" y="748489"/>
                  <a:pt x="6830375" y="562406"/>
                </a:cubicBezTo>
                <a:cubicBezTo>
                  <a:pt x="6778198" y="315372"/>
                  <a:pt x="6719556" y="35555"/>
                  <a:pt x="6436044" y="31860"/>
                </a:cubicBezTo>
                <a:cubicBezTo>
                  <a:pt x="6433735" y="31860"/>
                  <a:pt x="6431426" y="31860"/>
                  <a:pt x="6429118" y="31860"/>
                </a:cubicBezTo>
                <a:cubicBezTo>
                  <a:pt x="6085579" y="31860"/>
                  <a:pt x="5752199" y="382787"/>
                  <a:pt x="5531023" y="615507"/>
                </a:cubicBezTo>
                <a:cubicBezTo>
                  <a:pt x="5482078" y="667222"/>
                  <a:pt x="5439597" y="711550"/>
                  <a:pt x="5402196" y="747566"/>
                </a:cubicBezTo>
                <a:cubicBezTo>
                  <a:pt x="5356021" y="791432"/>
                  <a:pt x="5299226" y="853306"/>
                  <a:pt x="5233659" y="924877"/>
                </a:cubicBezTo>
                <a:cubicBezTo>
                  <a:pt x="5012021" y="1167293"/>
                  <a:pt x="4712809" y="1492361"/>
                  <a:pt x="4491172" y="1492361"/>
                </a:cubicBezTo>
                <a:cubicBezTo>
                  <a:pt x="4477319" y="1492361"/>
                  <a:pt x="4463467" y="1490976"/>
                  <a:pt x="4450538" y="1488205"/>
                </a:cubicBezTo>
                <a:cubicBezTo>
                  <a:pt x="4313861" y="1460501"/>
                  <a:pt x="4264455" y="1303507"/>
                  <a:pt x="4212278" y="1137279"/>
                </a:cubicBezTo>
                <a:cubicBezTo>
                  <a:pt x="4162871" y="980286"/>
                  <a:pt x="4112079" y="817751"/>
                  <a:pt x="3986946" y="732328"/>
                </a:cubicBezTo>
                <a:cubicBezTo>
                  <a:pt x="3867815" y="651061"/>
                  <a:pt x="3577839" y="652446"/>
                  <a:pt x="3125329" y="736022"/>
                </a:cubicBezTo>
                <a:cubicBezTo>
                  <a:pt x="2755470" y="804823"/>
                  <a:pt x="2366681" y="912871"/>
                  <a:pt x="2179674" y="964586"/>
                </a:cubicBezTo>
                <a:lnTo>
                  <a:pt x="2167669" y="967818"/>
                </a:lnTo>
                <a:lnTo>
                  <a:pt x="2162920" y="967219"/>
                </a:lnTo>
                <a:lnTo>
                  <a:pt x="1937103" y="1017532"/>
                </a:lnTo>
                <a:cubicBezTo>
                  <a:pt x="1679214" y="1065753"/>
                  <a:pt x="1399893" y="1091470"/>
                  <a:pt x="1131288" y="1091470"/>
                </a:cubicBezTo>
                <a:cubicBezTo>
                  <a:pt x="1026513" y="1091470"/>
                  <a:pt x="923643" y="1087660"/>
                  <a:pt x="824583" y="1080040"/>
                </a:cubicBezTo>
                <a:cubicBezTo>
                  <a:pt x="460966" y="1051465"/>
                  <a:pt x="188432" y="973598"/>
                  <a:pt x="32698" y="856486"/>
                </a:cubicBezTo>
                <a:lnTo>
                  <a:pt x="0" y="826785"/>
                </a:lnTo>
                <a:cubicBezTo>
                  <a:pt x="251503" y="1005647"/>
                  <a:pt x="542995" y="1021892"/>
                  <a:pt x="826488" y="1051465"/>
                </a:cubicBezTo>
                <a:cubicBezTo>
                  <a:pt x="1154386" y="1077183"/>
                  <a:pt x="1520860" y="1058966"/>
                  <a:pt x="1856393" y="1002843"/>
                </a:cubicBezTo>
                <a:lnTo>
                  <a:pt x="2155932" y="939216"/>
                </a:lnTo>
                <a:lnTo>
                  <a:pt x="2158895" y="936882"/>
                </a:lnTo>
                <a:lnTo>
                  <a:pt x="2170900" y="933649"/>
                </a:lnTo>
                <a:cubicBezTo>
                  <a:pt x="2358370" y="881473"/>
                  <a:pt x="2748082" y="773424"/>
                  <a:pt x="3119788" y="704624"/>
                </a:cubicBezTo>
                <a:cubicBezTo>
                  <a:pt x="3581072" y="619201"/>
                  <a:pt x="3878897" y="620124"/>
                  <a:pt x="4005416" y="706009"/>
                </a:cubicBezTo>
                <a:cubicBezTo>
                  <a:pt x="4139784" y="797434"/>
                  <a:pt x="4194732" y="972898"/>
                  <a:pt x="4243215" y="1128044"/>
                </a:cubicBezTo>
                <a:cubicBezTo>
                  <a:pt x="4294468" y="1291964"/>
                  <a:pt x="4338796" y="1433258"/>
                  <a:pt x="4457003" y="1456807"/>
                </a:cubicBezTo>
                <a:cubicBezTo>
                  <a:pt x="4547505" y="1474815"/>
                  <a:pt x="4666635" y="1421253"/>
                  <a:pt x="4821782" y="1291964"/>
                </a:cubicBezTo>
                <a:cubicBezTo>
                  <a:pt x="4957073" y="1179297"/>
                  <a:pt x="5097444" y="1026460"/>
                  <a:pt x="5210110" y="903636"/>
                </a:cubicBezTo>
                <a:cubicBezTo>
                  <a:pt x="5276140" y="832065"/>
                  <a:pt x="5332934" y="769730"/>
                  <a:pt x="5380032" y="724940"/>
                </a:cubicBezTo>
                <a:cubicBezTo>
                  <a:pt x="5416971" y="689848"/>
                  <a:pt x="5458991" y="645520"/>
                  <a:pt x="5507935" y="593804"/>
                </a:cubicBezTo>
                <a:cubicBezTo>
                  <a:pt x="5732806" y="356930"/>
                  <a:pt x="6071727" y="0"/>
                  <a:pt x="6429118" y="0"/>
                </a:cubicBezTo>
                <a:close/>
              </a:path>
            </a:pathLst>
          </a:custGeom>
          <a:solidFill>
            <a:schemeClr val="accent5"/>
          </a:solidFill>
          <a:ln w="7072" cap="flat">
            <a:noFill/>
            <a:prstDash val="solid"/>
            <a:miter/>
          </a:ln>
        </p:spPr>
        <p:txBody>
          <a:bodyPr wrap="square" rtlCol="0" anchor="ctr">
            <a:noAutofit/>
          </a:bodyPr>
          <a:lstStyle/>
          <a:p>
            <a:endParaRPr lang="en-US" dirty="0"/>
          </a:p>
        </p:txBody>
      </p:sp>
      <p:pic>
        <p:nvPicPr>
          <p:cNvPr id="15" name="Picture 2" descr="Mouse icon - Transparent PNG &amp; SVG vector file"/>
          <p:cNvPicPr>
            <a:picLocks noChangeAspect="1" noChangeArrowheads="1"/>
          </p:cNvPicPr>
          <p:nvPr/>
        </p:nvPicPr>
        <p:blipFill>
          <a:blip r:embed="rId5" cstate="print"/>
          <a:srcRect/>
          <a:stretch>
            <a:fillRect/>
          </a:stretch>
        </p:blipFill>
        <p:spPr bwMode="auto">
          <a:xfrm>
            <a:off x="142844" y="5500702"/>
            <a:ext cx="857224" cy="857224"/>
          </a:xfrm>
          <a:prstGeom prst="rect">
            <a:avLst/>
          </a:prstGeom>
          <a:noFill/>
        </p:spPr>
      </p:pic>
      <p:sp>
        <p:nvSpPr>
          <p:cNvPr id="20" name="19 - Ορθογώνιο"/>
          <p:cNvSpPr/>
          <p:nvPr/>
        </p:nvSpPr>
        <p:spPr>
          <a:xfrm>
            <a:off x="7455717" y="2357430"/>
            <a:ext cx="1688283" cy="307777"/>
          </a:xfrm>
          <a:prstGeom prst="rect">
            <a:avLst/>
          </a:prstGeom>
        </p:spPr>
        <p:txBody>
          <a:bodyPr wrap="none">
            <a:spAutoFit/>
          </a:bodyPr>
          <a:lstStyle/>
          <a:p>
            <a:pPr lvl="0" fontAlgn="base">
              <a:spcBef>
                <a:spcPct val="0"/>
              </a:spcBef>
              <a:spcAft>
                <a:spcPct val="0"/>
              </a:spcAft>
              <a:tabLst>
                <a:tab pos="901700" algn="l"/>
              </a:tabLst>
            </a:pPr>
            <a:r>
              <a:rPr lang="el-GR" sz="1400" dirty="0" smtClean="0">
                <a:latin typeface="Times New Roman" pitchFamily="18" charset="0"/>
                <a:cs typeface="Times New Roman" pitchFamily="18" charset="0"/>
              </a:rPr>
              <a:t>Εισαγωγικά στοιχεία</a:t>
            </a:r>
            <a:endParaRPr lang="en-US" sz="1400" dirty="0" smtClean="0">
              <a:latin typeface="Arial" pitchFamily="34" charset="0"/>
              <a:cs typeface="Arial" pitchFamily="34" charset="0"/>
            </a:endParaRPr>
          </a:p>
        </p:txBody>
      </p:sp>
      <p:pic>
        <p:nvPicPr>
          <p:cNvPr id="16" name="Εικόνα 11"/>
          <p:cNvPicPr>
            <a:picLocks noChangeAspect="1" noChangeArrowheads="1"/>
          </p:cNvPicPr>
          <p:nvPr/>
        </p:nvPicPr>
        <p:blipFill>
          <a:blip r:embed="rId6"/>
          <a:srcRect/>
          <a:stretch>
            <a:fillRect/>
          </a:stretch>
        </p:blipFill>
        <p:spPr bwMode="auto">
          <a:xfrm>
            <a:off x="2143108" y="1428736"/>
            <a:ext cx="5280025" cy="2362200"/>
          </a:xfrm>
          <a:prstGeom prst="rect">
            <a:avLst/>
          </a:prstGeom>
          <a:noFill/>
        </p:spPr>
      </p:pic>
      <p:pic>
        <p:nvPicPr>
          <p:cNvPr id="17" name="Εικόνα 56"/>
          <p:cNvPicPr>
            <a:picLocks noChangeAspect="1" noChangeArrowheads="1"/>
          </p:cNvPicPr>
          <p:nvPr/>
        </p:nvPicPr>
        <p:blipFill>
          <a:blip r:embed="rId7"/>
          <a:srcRect/>
          <a:stretch>
            <a:fillRect/>
          </a:stretch>
        </p:blipFill>
        <p:spPr bwMode="auto">
          <a:xfrm>
            <a:off x="2143108" y="4226453"/>
            <a:ext cx="5214974" cy="2488696"/>
          </a:xfrm>
          <a:prstGeom prst="rect">
            <a:avLst/>
          </a:prstGeom>
          <a:noFill/>
        </p:spPr>
      </p:pic>
      <p:sp>
        <p:nvSpPr>
          <p:cNvPr id="18" name="17 - TextBox"/>
          <p:cNvSpPr txBox="1"/>
          <p:nvPr/>
        </p:nvSpPr>
        <p:spPr>
          <a:xfrm>
            <a:off x="7358082" y="4857760"/>
            <a:ext cx="1714512" cy="523220"/>
          </a:xfrm>
          <a:prstGeom prst="rect">
            <a:avLst/>
          </a:prstGeom>
          <a:noFill/>
        </p:spPr>
        <p:txBody>
          <a:bodyPr wrap="square" rtlCol="0">
            <a:spAutoFit/>
          </a:bodyPr>
          <a:lstStyle/>
          <a:p>
            <a:r>
              <a:rPr lang="el-GR" sz="1400" dirty="0" smtClean="0">
                <a:latin typeface="Times New Roman" pitchFamily="18" charset="0"/>
                <a:cs typeface="Times New Roman" pitchFamily="18" charset="0"/>
              </a:rPr>
              <a:t>Αντιστοίχιση στο </a:t>
            </a:r>
            <a:r>
              <a:rPr lang="en-US" sz="1400" dirty="0" smtClean="0">
                <a:latin typeface="Times New Roman" pitchFamily="18" charset="0"/>
                <a:cs typeface="Times New Roman" pitchFamily="18" charset="0"/>
              </a:rPr>
              <a:t>chamilo</a:t>
            </a:r>
            <a:endParaRPr lang="el-GR" sz="1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lstStyle/>
          <a:p>
            <a:endParaRPr lang="el-GR" dirty="0"/>
          </a:p>
        </p:txBody>
      </p:sp>
      <p:sp>
        <p:nvSpPr>
          <p:cNvPr id="3" name="2 - Υπότιτλος"/>
          <p:cNvSpPr>
            <a:spLocks noGrp="1"/>
          </p:cNvSpPr>
          <p:nvPr>
            <p:ph type="subTitle" idx="1"/>
          </p:nvPr>
        </p:nvSpPr>
        <p:spPr/>
        <p:txBody>
          <a:bodyPr/>
          <a:lstStyle/>
          <a:p>
            <a:endParaRPr lang="el-GR"/>
          </a:p>
        </p:txBody>
      </p:sp>
      <p:pic>
        <p:nvPicPr>
          <p:cNvPr id="11286" name="Picture 22" descr="Beige Background - PowerPoint Backgrounds for Free PowerPoint Templates"/>
          <p:cNvPicPr>
            <a:picLocks noChangeAspect="1" noChangeArrowheads="1"/>
          </p:cNvPicPr>
          <p:nvPr/>
        </p:nvPicPr>
        <p:blipFill>
          <a:blip r:embed="rId3"/>
          <a:srcRect/>
          <a:stretch>
            <a:fillRect/>
          </a:stretch>
        </p:blipFill>
        <p:spPr bwMode="auto">
          <a:xfrm>
            <a:off x="0" y="0"/>
            <a:ext cx="9144000" cy="6858000"/>
          </a:xfrm>
          <a:prstGeom prst="rect">
            <a:avLst/>
          </a:prstGeom>
          <a:noFill/>
        </p:spPr>
      </p:pic>
      <p:sp>
        <p:nvSpPr>
          <p:cNvPr id="9" name="Τίτλος 1"/>
          <p:cNvSpPr txBox="1">
            <a:spLocks/>
          </p:cNvSpPr>
          <p:nvPr/>
        </p:nvSpPr>
        <p:spPr>
          <a:xfrm>
            <a:off x="1285852" y="428604"/>
            <a:ext cx="7199240" cy="765652"/>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l-GR" sz="3600" b="1" dirty="0" smtClean="0">
                <a:latin typeface="+mj-lt"/>
                <a:ea typeface="+mj-ea"/>
                <a:cs typeface="+mj-cs"/>
              </a:rPr>
              <a:t>Πλατφόρμα </a:t>
            </a:r>
            <a:r>
              <a:rPr lang="en-US" sz="3600" b="1" dirty="0" smtClean="0">
                <a:latin typeface="+mj-lt"/>
                <a:ea typeface="+mj-ea"/>
                <a:cs typeface="+mj-cs"/>
              </a:rPr>
              <a:t>chamilo</a:t>
            </a:r>
            <a:r>
              <a:rPr lang="el-GR" sz="3600" b="1" dirty="0" smtClean="0">
                <a:latin typeface="+mj-lt"/>
                <a:ea typeface="+mj-ea"/>
                <a:cs typeface="+mj-cs"/>
              </a:rPr>
              <a:t> 3/3</a:t>
            </a:r>
            <a:endParaRPr kumimoji="0" lang="el-GR" sz="3600" b="1" i="0" u="none" strike="noStrike" kern="1200" cap="none" spc="0" normalizeH="0" baseline="0" noProof="0" dirty="0">
              <a:ln>
                <a:noFill/>
              </a:ln>
              <a:solidFill>
                <a:schemeClr val="tx1"/>
              </a:solidFill>
              <a:effectLst/>
              <a:uLnTx/>
              <a:uFillTx/>
              <a:latin typeface="+mj-lt"/>
              <a:ea typeface="+mj-ea"/>
              <a:cs typeface="+mj-cs"/>
            </a:endParaRPr>
          </a:p>
        </p:txBody>
      </p:sp>
      <p:cxnSp>
        <p:nvCxnSpPr>
          <p:cNvPr id="8" name="7 - Ευθεία γραμμή σύνδεσης"/>
          <p:cNvCxnSpPr/>
          <p:nvPr/>
        </p:nvCxnSpPr>
        <p:spPr>
          <a:xfrm>
            <a:off x="2500298" y="1214422"/>
            <a:ext cx="4929222" cy="1588"/>
          </a:xfrm>
          <a:prstGeom prst="line">
            <a:avLst/>
          </a:prstGeom>
        </p:spPr>
        <p:style>
          <a:lnRef idx="1">
            <a:schemeClr val="accent1"/>
          </a:lnRef>
          <a:fillRef idx="0">
            <a:schemeClr val="accent1"/>
          </a:fillRef>
          <a:effectRef idx="0">
            <a:schemeClr val="accent1"/>
          </a:effectRef>
          <a:fontRef idx="minor">
            <a:schemeClr val="tx1"/>
          </a:fontRef>
        </p:style>
      </p:cxnSp>
      <p:sp>
        <p:nvSpPr>
          <p:cNvPr id="11" name="10 - Ορθογώνιο"/>
          <p:cNvSpPr/>
          <p:nvPr/>
        </p:nvSpPr>
        <p:spPr>
          <a:xfrm>
            <a:off x="0" y="0"/>
            <a:ext cx="1142976" cy="685800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12" name="Picture 8" descr="Monitor lcd png 1 » PNG Image"/>
          <p:cNvPicPr>
            <a:picLocks noChangeAspect="1" noChangeArrowheads="1"/>
          </p:cNvPicPr>
          <p:nvPr/>
        </p:nvPicPr>
        <p:blipFill>
          <a:blip r:embed="rId4"/>
          <a:srcRect/>
          <a:stretch>
            <a:fillRect/>
          </a:stretch>
        </p:blipFill>
        <p:spPr bwMode="auto">
          <a:xfrm>
            <a:off x="0" y="1000108"/>
            <a:ext cx="1095356" cy="1095356"/>
          </a:xfrm>
          <a:prstGeom prst="rect">
            <a:avLst/>
          </a:prstGeom>
          <a:noFill/>
        </p:spPr>
      </p:pic>
      <p:sp>
        <p:nvSpPr>
          <p:cNvPr id="14" name="Freeform: Shape 48">
            <a:extLst>
              <a:ext uri="{FF2B5EF4-FFF2-40B4-BE49-F238E27FC236}">
                <a16:creationId xmlns="" xmlns:a16="http://schemas.microsoft.com/office/drawing/2014/main" id="{6B37BB72-CDFC-4E57-A92B-F7876BDD29AF}"/>
              </a:ext>
            </a:extLst>
          </p:cNvPr>
          <p:cNvSpPr/>
          <p:nvPr/>
        </p:nvSpPr>
        <p:spPr>
          <a:xfrm rot="5796497">
            <a:off x="-1435043" y="3573543"/>
            <a:ext cx="3718643" cy="571536"/>
          </a:xfrm>
          <a:custGeom>
            <a:avLst/>
            <a:gdLst>
              <a:gd name="connsiteX0" fmla="*/ 6429118 w 8066757"/>
              <a:gd name="connsiteY0" fmla="*/ 0 h 1492361"/>
              <a:gd name="connsiteX1" fmla="*/ 6436506 w 8066757"/>
              <a:gd name="connsiteY1" fmla="*/ 0 h 1492361"/>
              <a:gd name="connsiteX2" fmla="*/ 6746799 w 8066757"/>
              <a:gd name="connsiteY2" fmla="*/ 187930 h 1492361"/>
              <a:gd name="connsiteX3" fmla="*/ 6862235 w 8066757"/>
              <a:gd name="connsiteY3" fmla="*/ 556403 h 1492361"/>
              <a:gd name="connsiteX4" fmla="*/ 7031696 w 8066757"/>
              <a:gd name="connsiteY4" fmla="*/ 899942 h 1492361"/>
              <a:gd name="connsiteX5" fmla="*/ 8039686 w 8066757"/>
              <a:gd name="connsiteY5" fmla="*/ 376323 h 1492361"/>
              <a:gd name="connsiteX6" fmla="*/ 8062311 w 8066757"/>
              <a:gd name="connsiteY6" fmla="*/ 376784 h 1492361"/>
              <a:gd name="connsiteX7" fmla="*/ 8061849 w 8066757"/>
              <a:gd name="connsiteY7" fmla="*/ 399410 h 1492361"/>
              <a:gd name="connsiteX8" fmla="*/ 7701227 w 8066757"/>
              <a:gd name="connsiteY8" fmla="*/ 692157 h 1492361"/>
              <a:gd name="connsiteX9" fmla="*/ 7025693 w 8066757"/>
              <a:gd name="connsiteY9" fmla="*/ 931340 h 1492361"/>
              <a:gd name="connsiteX10" fmla="*/ 6830375 w 8066757"/>
              <a:gd name="connsiteY10" fmla="*/ 562406 h 1492361"/>
              <a:gd name="connsiteX11" fmla="*/ 6436044 w 8066757"/>
              <a:gd name="connsiteY11" fmla="*/ 31860 h 1492361"/>
              <a:gd name="connsiteX12" fmla="*/ 6429118 w 8066757"/>
              <a:gd name="connsiteY12" fmla="*/ 31860 h 1492361"/>
              <a:gd name="connsiteX13" fmla="*/ 5531023 w 8066757"/>
              <a:gd name="connsiteY13" fmla="*/ 615507 h 1492361"/>
              <a:gd name="connsiteX14" fmla="*/ 5402196 w 8066757"/>
              <a:gd name="connsiteY14" fmla="*/ 747566 h 1492361"/>
              <a:gd name="connsiteX15" fmla="*/ 5233659 w 8066757"/>
              <a:gd name="connsiteY15" fmla="*/ 924877 h 1492361"/>
              <a:gd name="connsiteX16" fmla="*/ 4491172 w 8066757"/>
              <a:gd name="connsiteY16" fmla="*/ 1492361 h 1492361"/>
              <a:gd name="connsiteX17" fmla="*/ 4450538 w 8066757"/>
              <a:gd name="connsiteY17" fmla="*/ 1488205 h 1492361"/>
              <a:gd name="connsiteX18" fmla="*/ 4212278 w 8066757"/>
              <a:gd name="connsiteY18" fmla="*/ 1137279 h 1492361"/>
              <a:gd name="connsiteX19" fmla="*/ 3986946 w 8066757"/>
              <a:gd name="connsiteY19" fmla="*/ 732328 h 1492361"/>
              <a:gd name="connsiteX20" fmla="*/ 3125329 w 8066757"/>
              <a:gd name="connsiteY20" fmla="*/ 736022 h 1492361"/>
              <a:gd name="connsiteX21" fmla="*/ 2179674 w 8066757"/>
              <a:gd name="connsiteY21" fmla="*/ 964586 h 1492361"/>
              <a:gd name="connsiteX22" fmla="*/ 2167669 w 8066757"/>
              <a:gd name="connsiteY22" fmla="*/ 967818 h 1492361"/>
              <a:gd name="connsiteX23" fmla="*/ 2162920 w 8066757"/>
              <a:gd name="connsiteY23" fmla="*/ 967219 h 1492361"/>
              <a:gd name="connsiteX24" fmla="*/ 1937103 w 8066757"/>
              <a:gd name="connsiteY24" fmla="*/ 1017532 h 1492361"/>
              <a:gd name="connsiteX25" fmla="*/ 1131288 w 8066757"/>
              <a:gd name="connsiteY25" fmla="*/ 1091470 h 1492361"/>
              <a:gd name="connsiteX26" fmla="*/ 824583 w 8066757"/>
              <a:gd name="connsiteY26" fmla="*/ 1080040 h 1492361"/>
              <a:gd name="connsiteX27" fmla="*/ 32698 w 8066757"/>
              <a:gd name="connsiteY27" fmla="*/ 856486 h 1492361"/>
              <a:gd name="connsiteX28" fmla="*/ 0 w 8066757"/>
              <a:gd name="connsiteY28" fmla="*/ 826785 h 1492361"/>
              <a:gd name="connsiteX29" fmla="*/ 826488 w 8066757"/>
              <a:gd name="connsiteY29" fmla="*/ 1051465 h 1492361"/>
              <a:gd name="connsiteX30" fmla="*/ 1856393 w 8066757"/>
              <a:gd name="connsiteY30" fmla="*/ 1002843 h 1492361"/>
              <a:gd name="connsiteX31" fmla="*/ 2155932 w 8066757"/>
              <a:gd name="connsiteY31" fmla="*/ 939216 h 1492361"/>
              <a:gd name="connsiteX32" fmla="*/ 2158895 w 8066757"/>
              <a:gd name="connsiteY32" fmla="*/ 936882 h 1492361"/>
              <a:gd name="connsiteX33" fmla="*/ 2170900 w 8066757"/>
              <a:gd name="connsiteY33" fmla="*/ 933649 h 1492361"/>
              <a:gd name="connsiteX34" fmla="*/ 3119788 w 8066757"/>
              <a:gd name="connsiteY34" fmla="*/ 704624 h 1492361"/>
              <a:gd name="connsiteX35" fmla="*/ 4005416 w 8066757"/>
              <a:gd name="connsiteY35" fmla="*/ 706009 h 1492361"/>
              <a:gd name="connsiteX36" fmla="*/ 4243215 w 8066757"/>
              <a:gd name="connsiteY36" fmla="*/ 1128044 h 1492361"/>
              <a:gd name="connsiteX37" fmla="*/ 4457003 w 8066757"/>
              <a:gd name="connsiteY37" fmla="*/ 1456807 h 1492361"/>
              <a:gd name="connsiteX38" fmla="*/ 4821782 w 8066757"/>
              <a:gd name="connsiteY38" fmla="*/ 1291964 h 1492361"/>
              <a:gd name="connsiteX39" fmla="*/ 5210110 w 8066757"/>
              <a:gd name="connsiteY39" fmla="*/ 903636 h 1492361"/>
              <a:gd name="connsiteX40" fmla="*/ 5380032 w 8066757"/>
              <a:gd name="connsiteY40" fmla="*/ 724940 h 1492361"/>
              <a:gd name="connsiteX41" fmla="*/ 5507935 w 8066757"/>
              <a:gd name="connsiteY41" fmla="*/ 593804 h 1492361"/>
              <a:gd name="connsiteX42" fmla="*/ 6429118 w 8066757"/>
              <a:gd name="connsiteY42" fmla="*/ 0 h 1492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8066757" h="1492361">
                <a:moveTo>
                  <a:pt x="6429118" y="0"/>
                </a:moveTo>
                <a:cubicBezTo>
                  <a:pt x="6431426" y="0"/>
                  <a:pt x="6434197" y="0"/>
                  <a:pt x="6436506" y="0"/>
                </a:cubicBezTo>
                <a:cubicBezTo>
                  <a:pt x="6575030" y="1847"/>
                  <a:pt x="6676152" y="63259"/>
                  <a:pt x="6746799" y="187930"/>
                </a:cubicBezTo>
                <a:cubicBezTo>
                  <a:pt x="6806826" y="294132"/>
                  <a:pt x="6836377" y="433579"/>
                  <a:pt x="6862235" y="556403"/>
                </a:cubicBezTo>
                <a:cubicBezTo>
                  <a:pt x="6899175" y="731405"/>
                  <a:pt x="6931035" y="882396"/>
                  <a:pt x="7031696" y="899942"/>
                </a:cubicBezTo>
                <a:cubicBezTo>
                  <a:pt x="7425565" y="970127"/>
                  <a:pt x="8033683" y="382325"/>
                  <a:pt x="8039686" y="376323"/>
                </a:cubicBezTo>
                <a:cubicBezTo>
                  <a:pt x="8046151" y="370320"/>
                  <a:pt x="8056309" y="370320"/>
                  <a:pt x="8062311" y="376784"/>
                </a:cubicBezTo>
                <a:cubicBezTo>
                  <a:pt x="8068314" y="383249"/>
                  <a:pt x="8068314" y="393407"/>
                  <a:pt x="8061849" y="399410"/>
                </a:cubicBezTo>
                <a:cubicBezTo>
                  <a:pt x="8060465" y="400795"/>
                  <a:pt x="7904857" y="552248"/>
                  <a:pt x="7701227" y="692157"/>
                </a:cubicBezTo>
                <a:cubicBezTo>
                  <a:pt x="7426026" y="881934"/>
                  <a:pt x="7198848" y="962278"/>
                  <a:pt x="7025693" y="931340"/>
                </a:cubicBezTo>
                <a:cubicBezTo>
                  <a:pt x="6903330" y="909638"/>
                  <a:pt x="6869623" y="748489"/>
                  <a:pt x="6830375" y="562406"/>
                </a:cubicBezTo>
                <a:cubicBezTo>
                  <a:pt x="6778198" y="315372"/>
                  <a:pt x="6719556" y="35555"/>
                  <a:pt x="6436044" y="31860"/>
                </a:cubicBezTo>
                <a:cubicBezTo>
                  <a:pt x="6433735" y="31860"/>
                  <a:pt x="6431426" y="31860"/>
                  <a:pt x="6429118" y="31860"/>
                </a:cubicBezTo>
                <a:cubicBezTo>
                  <a:pt x="6085579" y="31860"/>
                  <a:pt x="5752199" y="382787"/>
                  <a:pt x="5531023" y="615507"/>
                </a:cubicBezTo>
                <a:cubicBezTo>
                  <a:pt x="5482078" y="667222"/>
                  <a:pt x="5439597" y="711550"/>
                  <a:pt x="5402196" y="747566"/>
                </a:cubicBezTo>
                <a:cubicBezTo>
                  <a:pt x="5356021" y="791432"/>
                  <a:pt x="5299226" y="853306"/>
                  <a:pt x="5233659" y="924877"/>
                </a:cubicBezTo>
                <a:cubicBezTo>
                  <a:pt x="5012021" y="1167293"/>
                  <a:pt x="4712809" y="1492361"/>
                  <a:pt x="4491172" y="1492361"/>
                </a:cubicBezTo>
                <a:cubicBezTo>
                  <a:pt x="4477319" y="1492361"/>
                  <a:pt x="4463467" y="1490976"/>
                  <a:pt x="4450538" y="1488205"/>
                </a:cubicBezTo>
                <a:cubicBezTo>
                  <a:pt x="4313861" y="1460501"/>
                  <a:pt x="4264455" y="1303507"/>
                  <a:pt x="4212278" y="1137279"/>
                </a:cubicBezTo>
                <a:cubicBezTo>
                  <a:pt x="4162871" y="980286"/>
                  <a:pt x="4112079" y="817751"/>
                  <a:pt x="3986946" y="732328"/>
                </a:cubicBezTo>
                <a:cubicBezTo>
                  <a:pt x="3867815" y="651061"/>
                  <a:pt x="3577839" y="652446"/>
                  <a:pt x="3125329" y="736022"/>
                </a:cubicBezTo>
                <a:cubicBezTo>
                  <a:pt x="2755470" y="804823"/>
                  <a:pt x="2366681" y="912871"/>
                  <a:pt x="2179674" y="964586"/>
                </a:cubicBezTo>
                <a:lnTo>
                  <a:pt x="2167669" y="967818"/>
                </a:lnTo>
                <a:lnTo>
                  <a:pt x="2162920" y="967219"/>
                </a:lnTo>
                <a:lnTo>
                  <a:pt x="1937103" y="1017532"/>
                </a:lnTo>
                <a:cubicBezTo>
                  <a:pt x="1679214" y="1065753"/>
                  <a:pt x="1399893" y="1091470"/>
                  <a:pt x="1131288" y="1091470"/>
                </a:cubicBezTo>
                <a:cubicBezTo>
                  <a:pt x="1026513" y="1091470"/>
                  <a:pt x="923643" y="1087660"/>
                  <a:pt x="824583" y="1080040"/>
                </a:cubicBezTo>
                <a:cubicBezTo>
                  <a:pt x="460966" y="1051465"/>
                  <a:pt x="188432" y="973598"/>
                  <a:pt x="32698" y="856486"/>
                </a:cubicBezTo>
                <a:lnTo>
                  <a:pt x="0" y="826785"/>
                </a:lnTo>
                <a:cubicBezTo>
                  <a:pt x="251503" y="1005647"/>
                  <a:pt x="542995" y="1021892"/>
                  <a:pt x="826488" y="1051465"/>
                </a:cubicBezTo>
                <a:cubicBezTo>
                  <a:pt x="1154386" y="1077183"/>
                  <a:pt x="1520860" y="1058966"/>
                  <a:pt x="1856393" y="1002843"/>
                </a:cubicBezTo>
                <a:lnTo>
                  <a:pt x="2155932" y="939216"/>
                </a:lnTo>
                <a:lnTo>
                  <a:pt x="2158895" y="936882"/>
                </a:lnTo>
                <a:lnTo>
                  <a:pt x="2170900" y="933649"/>
                </a:lnTo>
                <a:cubicBezTo>
                  <a:pt x="2358370" y="881473"/>
                  <a:pt x="2748082" y="773424"/>
                  <a:pt x="3119788" y="704624"/>
                </a:cubicBezTo>
                <a:cubicBezTo>
                  <a:pt x="3581072" y="619201"/>
                  <a:pt x="3878897" y="620124"/>
                  <a:pt x="4005416" y="706009"/>
                </a:cubicBezTo>
                <a:cubicBezTo>
                  <a:pt x="4139784" y="797434"/>
                  <a:pt x="4194732" y="972898"/>
                  <a:pt x="4243215" y="1128044"/>
                </a:cubicBezTo>
                <a:cubicBezTo>
                  <a:pt x="4294468" y="1291964"/>
                  <a:pt x="4338796" y="1433258"/>
                  <a:pt x="4457003" y="1456807"/>
                </a:cubicBezTo>
                <a:cubicBezTo>
                  <a:pt x="4547505" y="1474815"/>
                  <a:pt x="4666635" y="1421253"/>
                  <a:pt x="4821782" y="1291964"/>
                </a:cubicBezTo>
                <a:cubicBezTo>
                  <a:pt x="4957073" y="1179297"/>
                  <a:pt x="5097444" y="1026460"/>
                  <a:pt x="5210110" y="903636"/>
                </a:cubicBezTo>
                <a:cubicBezTo>
                  <a:pt x="5276140" y="832065"/>
                  <a:pt x="5332934" y="769730"/>
                  <a:pt x="5380032" y="724940"/>
                </a:cubicBezTo>
                <a:cubicBezTo>
                  <a:pt x="5416971" y="689848"/>
                  <a:pt x="5458991" y="645520"/>
                  <a:pt x="5507935" y="593804"/>
                </a:cubicBezTo>
                <a:cubicBezTo>
                  <a:pt x="5732806" y="356930"/>
                  <a:pt x="6071727" y="0"/>
                  <a:pt x="6429118" y="0"/>
                </a:cubicBezTo>
                <a:close/>
              </a:path>
            </a:pathLst>
          </a:custGeom>
          <a:solidFill>
            <a:schemeClr val="accent5"/>
          </a:solidFill>
          <a:ln w="7072" cap="flat">
            <a:noFill/>
            <a:prstDash val="solid"/>
            <a:miter/>
          </a:ln>
        </p:spPr>
        <p:txBody>
          <a:bodyPr wrap="square" rtlCol="0" anchor="ctr">
            <a:noAutofit/>
          </a:bodyPr>
          <a:lstStyle/>
          <a:p>
            <a:endParaRPr lang="en-US" dirty="0"/>
          </a:p>
        </p:txBody>
      </p:sp>
      <p:pic>
        <p:nvPicPr>
          <p:cNvPr id="15" name="Picture 2" descr="Mouse icon - Transparent PNG &amp; SVG vector file"/>
          <p:cNvPicPr>
            <a:picLocks noChangeAspect="1" noChangeArrowheads="1"/>
          </p:cNvPicPr>
          <p:nvPr/>
        </p:nvPicPr>
        <p:blipFill>
          <a:blip r:embed="rId5" cstate="print"/>
          <a:srcRect/>
          <a:stretch>
            <a:fillRect/>
          </a:stretch>
        </p:blipFill>
        <p:spPr bwMode="auto">
          <a:xfrm>
            <a:off x="142844" y="5500702"/>
            <a:ext cx="857224" cy="857224"/>
          </a:xfrm>
          <a:prstGeom prst="rect">
            <a:avLst/>
          </a:prstGeom>
          <a:noFill/>
        </p:spPr>
      </p:pic>
      <p:sp>
        <p:nvSpPr>
          <p:cNvPr id="20" name="19 - Ορθογώνιο"/>
          <p:cNvSpPr/>
          <p:nvPr/>
        </p:nvSpPr>
        <p:spPr>
          <a:xfrm>
            <a:off x="7072330" y="1785926"/>
            <a:ext cx="1709122" cy="307777"/>
          </a:xfrm>
          <a:prstGeom prst="rect">
            <a:avLst/>
          </a:prstGeom>
        </p:spPr>
        <p:txBody>
          <a:bodyPr wrap="none">
            <a:spAutoFit/>
          </a:bodyPr>
          <a:lstStyle/>
          <a:p>
            <a:pPr lvl="0" fontAlgn="base">
              <a:spcBef>
                <a:spcPct val="0"/>
              </a:spcBef>
              <a:spcAft>
                <a:spcPct val="0"/>
              </a:spcAft>
              <a:tabLst>
                <a:tab pos="901700" algn="l"/>
              </a:tabLst>
            </a:pPr>
            <a:r>
              <a:rPr lang="el-GR" sz="1400" dirty="0" smtClean="0">
                <a:latin typeface="Times New Roman" pitchFamily="18" charset="0"/>
                <a:cs typeface="Times New Roman" pitchFamily="18" charset="0"/>
              </a:rPr>
              <a:t>Επιλογή στο </a:t>
            </a:r>
            <a:r>
              <a:rPr lang="en-US" sz="1400" dirty="0" smtClean="0">
                <a:latin typeface="Times New Roman" pitchFamily="18" charset="0"/>
                <a:cs typeface="Times New Roman" pitchFamily="18" charset="0"/>
              </a:rPr>
              <a:t>chamilo</a:t>
            </a:r>
          </a:p>
        </p:txBody>
      </p:sp>
      <p:sp>
        <p:nvSpPr>
          <p:cNvPr id="18" name="17 - TextBox"/>
          <p:cNvSpPr txBox="1"/>
          <p:nvPr/>
        </p:nvSpPr>
        <p:spPr>
          <a:xfrm>
            <a:off x="7286644" y="3714752"/>
            <a:ext cx="1714512" cy="307777"/>
          </a:xfrm>
          <a:prstGeom prst="rect">
            <a:avLst/>
          </a:prstGeom>
          <a:noFill/>
        </p:spPr>
        <p:txBody>
          <a:bodyPr wrap="square" rtlCol="0">
            <a:spAutoFit/>
          </a:bodyPr>
          <a:lstStyle/>
          <a:p>
            <a:r>
              <a:rPr lang="en-US" sz="1400" dirty="0" smtClean="0">
                <a:latin typeface="Times New Roman" pitchFamily="18" charset="0"/>
                <a:cs typeface="Times New Roman" pitchFamily="18" charset="0"/>
              </a:rPr>
              <a:t>Chat </a:t>
            </a:r>
            <a:endParaRPr lang="el-GR" sz="1400" dirty="0">
              <a:latin typeface="Times New Roman" pitchFamily="18" charset="0"/>
              <a:cs typeface="Times New Roman" pitchFamily="18" charset="0"/>
            </a:endParaRPr>
          </a:p>
        </p:txBody>
      </p:sp>
      <p:pic>
        <p:nvPicPr>
          <p:cNvPr id="19" name="Εικόνα 58"/>
          <p:cNvPicPr>
            <a:picLocks noChangeAspect="1" noChangeArrowheads="1"/>
          </p:cNvPicPr>
          <p:nvPr/>
        </p:nvPicPr>
        <p:blipFill>
          <a:blip r:embed="rId6"/>
          <a:srcRect/>
          <a:stretch>
            <a:fillRect/>
          </a:stretch>
        </p:blipFill>
        <p:spPr bwMode="auto">
          <a:xfrm>
            <a:off x="2000232" y="1357298"/>
            <a:ext cx="4714908" cy="1393825"/>
          </a:xfrm>
          <a:prstGeom prst="rect">
            <a:avLst/>
          </a:prstGeom>
          <a:noFill/>
        </p:spPr>
      </p:pic>
      <p:pic>
        <p:nvPicPr>
          <p:cNvPr id="21" name="Εικόνα 44"/>
          <p:cNvPicPr>
            <a:picLocks noChangeAspect="1" noChangeArrowheads="1"/>
          </p:cNvPicPr>
          <p:nvPr/>
        </p:nvPicPr>
        <p:blipFill>
          <a:blip r:embed="rId7" cstate="print"/>
          <a:srcRect/>
          <a:stretch>
            <a:fillRect/>
          </a:stretch>
        </p:blipFill>
        <p:spPr bwMode="auto">
          <a:xfrm>
            <a:off x="2000232" y="2928934"/>
            <a:ext cx="4643470" cy="1762145"/>
          </a:xfrm>
          <a:prstGeom prst="rect">
            <a:avLst/>
          </a:prstGeom>
          <a:noFill/>
        </p:spPr>
      </p:pic>
      <p:pic>
        <p:nvPicPr>
          <p:cNvPr id="22" name="Εικόνα 45"/>
          <p:cNvPicPr>
            <a:picLocks noChangeAspect="1" noChangeArrowheads="1"/>
          </p:cNvPicPr>
          <p:nvPr/>
        </p:nvPicPr>
        <p:blipFill>
          <a:blip r:embed="rId8"/>
          <a:srcRect/>
          <a:stretch>
            <a:fillRect/>
          </a:stretch>
        </p:blipFill>
        <p:spPr bwMode="auto">
          <a:xfrm>
            <a:off x="2000232" y="4857760"/>
            <a:ext cx="4669497" cy="1649411"/>
          </a:xfrm>
          <a:prstGeom prst="rect">
            <a:avLst/>
          </a:prstGeom>
          <a:noFill/>
        </p:spPr>
      </p:pic>
      <p:sp>
        <p:nvSpPr>
          <p:cNvPr id="23" name="22 - TextBox"/>
          <p:cNvSpPr txBox="1"/>
          <p:nvPr/>
        </p:nvSpPr>
        <p:spPr>
          <a:xfrm>
            <a:off x="7143768" y="5357826"/>
            <a:ext cx="928694" cy="307777"/>
          </a:xfrm>
          <a:prstGeom prst="rect">
            <a:avLst/>
          </a:prstGeom>
          <a:noFill/>
        </p:spPr>
        <p:txBody>
          <a:bodyPr wrap="square" rtlCol="0">
            <a:spAutoFit/>
          </a:bodyPr>
          <a:lstStyle/>
          <a:p>
            <a:r>
              <a:rPr lang="en-US" sz="1400" dirty="0" smtClean="0">
                <a:latin typeface="Times New Roman" pitchFamily="18" charset="0"/>
                <a:cs typeface="Times New Roman" pitchFamily="18" charset="0"/>
              </a:rPr>
              <a:t>forum</a:t>
            </a:r>
            <a:endParaRPr lang="el-GR" sz="1400" dirty="0">
              <a:latin typeface="Times New Roman" pitchFamily="18" charset="0"/>
              <a:cs typeface="Times New Roman" pitchFamily="18" charset="0"/>
            </a:endParaRPr>
          </a:p>
        </p:txBody>
      </p:sp>
    </p:spTree>
  </p:cSld>
  <p:clrMapOvr>
    <a:masterClrMapping/>
  </p:clrMapOvr>
  <p:transition>
    <p:wipe dir="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lstStyle/>
          <a:p>
            <a:endParaRPr lang="el-GR" dirty="0"/>
          </a:p>
        </p:txBody>
      </p:sp>
      <p:sp>
        <p:nvSpPr>
          <p:cNvPr id="3" name="2 - Υπότιτλος"/>
          <p:cNvSpPr>
            <a:spLocks noGrp="1"/>
          </p:cNvSpPr>
          <p:nvPr>
            <p:ph type="subTitle" idx="1"/>
          </p:nvPr>
        </p:nvSpPr>
        <p:spPr/>
        <p:txBody>
          <a:bodyPr/>
          <a:lstStyle/>
          <a:p>
            <a:endParaRPr lang="el-GR"/>
          </a:p>
        </p:txBody>
      </p:sp>
      <p:pic>
        <p:nvPicPr>
          <p:cNvPr id="11286" name="Picture 22" descr="Beige Background - PowerPoint Backgrounds for Free PowerPoint Templates"/>
          <p:cNvPicPr>
            <a:picLocks noChangeAspect="1" noChangeArrowheads="1"/>
          </p:cNvPicPr>
          <p:nvPr/>
        </p:nvPicPr>
        <p:blipFill>
          <a:blip r:embed="rId3"/>
          <a:srcRect/>
          <a:stretch>
            <a:fillRect/>
          </a:stretch>
        </p:blipFill>
        <p:spPr bwMode="auto">
          <a:xfrm>
            <a:off x="0" y="0"/>
            <a:ext cx="9144000" cy="6858000"/>
          </a:xfrm>
          <a:prstGeom prst="rect">
            <a:avLst/>
          </a:prstGeom>
          <a:noFill/>
        </p:spPr>
      </p:pic>
      <p:sp>
        <p:nvSpPr>
          <p:cNvPr id="9" name="Τίτλος 1"/>
          <p:cNvSpPr txBox="1">
            <a:spLocks/>
          </p:cNvSpPr>
          <p:nvPr/>
        </p:nvSpPr>
        <p:spPr>
          <a:xfrm>
            <a:off x="1285852" y="428604"/>
            <a:ext cx="7199240" cy="765652"/>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l-GR" sz="3600" b="1" i="0" u="none" strike="noStrike" kern="1200" cap="none" spc="0" normalizeH="0" baseline="0" noProof="0" dirty="0" smtClean="0">
                <a:ln>
                  <a:noFill/>
                </a:ln>
                <a:solidFill>
                  <a:schemeClr val="tx1"/>
                </a:solidFill>
                <a:effectLst/>
                <a:uLnTx/>
                <a:uFillTx/>
                <a:latin typeface="+mj-lt"/>
                <a:ea typeface="+mj-ea"/>
                <a:cs typeface="+mj-cs"/>
              </a:rPr>
              <a:t>Διαδικτυακές δραστηριότητες 1/5</a:t>
            </a:r>
            <a:endParaRPr kumimoji="0" lang="el-GR" sz="3600" b="1" i="0" u="none" strike="noStrike" kern="1200" cap="none" spc="0" normalizeH="0" baseline="0" noProof="0" dirty="0">
              <a:ln>
                <a:noFill/>
              </a:ln>
              <a:solidFill>
                <a:schemeClr val="tx1"/>
              </a:solidFill>
              <a:effectLst/>
              <a:uLnTx/>
              <a:uFillTx/>
              <a:latin typeface="+mj-lt"/>
              <a:ea typeface="+mj-ea"/>
              <a:cs typeface="+mj-cs"/>
            </a:endParaRPr>
          </a:p>
        </p:txBody>
      </p:sp>
      <p:cxnSp>
        <p:nvCxnSpPr>
          <p:cNvPr id="8" name="7 - Ευθεία γραμμή σύνδεσης"/>
          <p:cNvCxnSpPr/>
          <p:nvPr/>
        </p:nvCxnSpPr>
        <p:spPr>
          <a:xfrm>
            <a:off x="1500166" y="1214422"/>
            <a:ext cx="6643734" cy="1588"/>
          </a:xfrm>
          <a:prstGeom prst="line">
            <a:avLst/>
          </a:prstGeom>
        </p:spPr>
        <p:style>
          <a:lnRef idx="1">
            <a:schemeClr val="accent1"/>
          </a:lnRef>
          <a:fillRef idx="0">
            <a:schemeClr val="accent1"/>
          </a:fillRef>
          <a:effectRef idx="0">
            <a:schemeClr val="accent1"/>
          </a:effectRef>
          <a:fontRef idx="minor">
            <a:schemeClr val="tx1"/>
          </a:fontRef>
        </p:style>
      </p:cxnSp>
      <p:sp>
        <p:nvSpPr>
          <p:cNvPr id="11" name="10 - Ορθογώνιο"/>
          <p:cNvSpPr/>
          <p:nvPr/>
        </p:nvSpPr>
        <p:spPr>
          <a:xfrm>
            <a:off x="0" y="0"/>
            <a:ext cx="1142976" cy="685800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12" name="Picture 8" descr="Monitor lcd png 1 » PNG Image"/>
          <p:cNvPicPr>
            <a:picLocks noChangeAspect="1" noChangeArrowheads="1"/>
          </p:cNvPicPr>
          <p:nvPr/>
        </p:nvPicPr>
        <p:blipFill>
          <a:blip r:embed="rId4"/>
          <a:srcRect/>
          <a:stretch>
            <a:fillRect/>
          </a:stretch>
        </p:blipFill>
        <p:spPr bwMode="auto">
          <a:xfrm>
            <a:off x="0" y="1000108"/>
            <a:ext cx="1095356" cy="1095356"/>
          </a:xfrm>
          <a:prstGeom prst="rect">
            <a:avLst/>
          </a:prstGeom>
          <a:noFill/>
        </p:spPr>
      </p:pic>
      <p:sp>
        <p:nvSpPr>
          <p:cNvPr id="14" name="Freeform: Shape 48">
            <a:extLst>
              <a:ext uri="{FF2B5EF4-FFF2-40B4-BE49-F238E27FC236}">
                <a16:creationId xmlns="" xmlns:a16="http://schemas.microsoft.com/office/drawing/2014/main" id="{6B37BB72-CDFC-4E57-A92B-F7876BDD29AF}"/>
              </a:ext>
            </a:extLst>
          </p:cNvPr>
          <p:cNvSpPr/>
          <p:nvPr/>
        </p:nvSpPr>
        <p:spPr>
          <a:xfrm rot="5796497">
            <a:off x="-1435043" y="3573543"/>
            <a:ext cx="3718643" cy="571536"/>
          </a:xfrm>
          <a:custGeom>
            <a:avLst/>
            <a:gdLst>
              <a:gd name="connsiteX0" fmla="*/ 6429118 w 8066757"/>
              <a:gd name="connsiteY0" fmla="*/ 0 h 1492361"/>
              <a:gd name="connsiteX1" fmla="*/ 6436506 w 8066757"/>
              <a:gd name="connsiteY1" fmla="*/ 0 h 1492361"/>
              <a:gd name="connsiteX2" fmla="*/ 6746799 w 8066757"/>
              <a:gd name="connsiteY2" fmla="*/ 187930 h 1492361"/>
              <a:gd name="connsiteX3" fmla="*/ 6862235 w 8066757"/>
              <a:gd name="connsiteY3" fmla="*/ 556403 h 1492361"/>
              <a:gd name="connsiteX4" fmla="*/ 7031696 w 8066757"/>
              <a:gd name="connsiteY4" fmla="*/ 899942 h 1492361"/>
              <a:gd name="connsiteX5" fmla="*/ 8039686 w 8066757"/>
              <a:gd name="connsiteY5" fmla="*/ 376323 h 1492361"/>
              <a:gd name="connsiteX6" fmla="*/ 8062311 w 8066757"/>
              <a:gd name="connsiteY6" fmla="*/ 376784 h 1492361"/>
              <a:gd name="connsiteX7" fmla="*/ 8061849 w 8066757"/>
              <a:gd name="connsiteY7" fmla="*/ 399410 h 1492361"/>
              <a:gd name="connsiteX8" fmla="*/ 7701227 w 8066757"/>
              <a:gd name="connsiteY8" fmla="*/ 692157 h 1492361"/>
              <a:gd name="connsiteX9" fmla="*/ 7025693 w 8066757"/>
              <a:gd name="connsiteY9" fmla="*/ 931340 h 1492361"/>
              <a:gd name="connsiteX10" fmla="*/ 6830375 w 8066757"/>
              <a:gd name="connsiteY10" fmla="*/ 562406 h 1492361"/>
              <a:gd name="connsiteX11" fmla="*/ 6436044 w 8066757"/>
              <a:gd name="connsiteY11" fmla="*/ 31860 h 1492361"/>
              <a:gd name="connsiteX12" fmla="*/ 6429118 w 8066757"/>
              <a:gd name="connsiteY12" fmla="*/ 31860 h 1492361"/>
              <a:gd name="connsiteX13" fmla="*/ 5531023 w 8066757"/>
              <a:gd name="connsiteY13" fmla="*/ 615507 h 1492361"/>
              <a:gd name="connsiteX14" fmla="*/ 5402196 w 8066757"/>
              <a:gd name="connsiteY14" fmla="*/ 747566 h 1492361"/>
              <a:gd name="connsiteX15" fmla="*/ 5233659 w 8066757"/>
              <a:gd name="connsiteY15" fmla="*/ 924877 h 1492361"/>
              <a:gd name="connsiteX16" fmla="*/ 4491172 w 8066757"/>
              <a:gd name="connsiteY16" fmla="*/ 1492361 h 1492361"/>
              <a:gd name="connsiteX17" fmla="*/ 4450538 w 8066757"/>
              <a:gd name="connsiteY17" fmla="*/ 1488205 h 1492361"/>
              <a:gd name="connsiteX18" fmla="*/ 4212278 w 8066757"/>
              <a:gd name="connsiteY18" fmla="*/ 1137279 h 1492361"/>
              <a:gd name="connsiteX19" fmla="*/ 3986946 w 8066757"/>
              <a:gd name="connsiteY19" fmla="*/ 732328 h 1492361"/>
              <a:gd name="connsiteX20" fmla="*/ 3125329 w 8066757"/>
              <a:gd name="connsiteY20" fmla="*/ 736022 h 1492361"/>
              <a:gd name="connsiteX21" fmla="*/ 2179674 w 8066757"/>
              <a:gd name="connsiteY21" fmla="*/ 964586 h 1492361"/>
              <a:gd name="connsiteX22" fmla="*/ 2167669 w 8066757"/>
              <a:gd name="connsiteY22" fmla="*/ 967818 h 1492361"/>
              <a:gd name="connsiteX23" fmla="*/ 2162920 w 8066757"/>
              <a:gd name="connsiteY23" fmla="*/ 967219 h 1492361"/>
              <a:gd name="connsiteX24" fmla="*/ 1937103 w 8066757"/>
              <a:gd name="connsiteY24" fmla="*/ 1017532 h 1492361"/>
              <a:gd name="connsiteX25" fmla="*/ 1131288 w 8066757"/>
              <a:gd name="connsiteY25" fmla="*/ 1091470 h 1492361"/>
              <a:gd name="connsiteX26" fmla="*/ 824583 w 8066757"/>
              <a:gd name="connsiteY26" fmla="*/ 1080040 h 1492361"/>
              <a:gd name="connsiteX27" fmla="*/ 32698 w 8066757"/>
              <a:gd name="connsiteY27" fmla="*/ 856486 h 1492361"/>
              <a:gd name="connsiteX28" fmla="*/ 0 w 8066757"/>
              <a:gd name="connsiteY28" fmla="*/ 826785 h 1492361"/>
              <a:gd name="connsiteX29" fmla="*/ 826488 w 8066757"/>
              <a:gd name="connsiteY29" fmla="*/ 1051465 h 1492361"/>
              <a:gd name="connsiteX30" fmla="*/ 1856393 w 8066757"/>
              <a:gd name="connsiteY30" fmla="*/ 1002843 h 1492361"/>
              <a:gd name="connsiteX31" fmla="*/ 2155932 w 8066757"/>
              <a:gd name="connsiteY31" fmla="*/ 939216 h 1492361"/>
              <a:gd name="connsiteX32" fmla="*/ 2158895 w 8066757"/>
              <a:gd name="connsiteY32" fmla="*/ 936882 h 1492361"/>
              <a:gd name="connsiteX33" fmla="*/ 2170900 w 8066757"/>
              <a:gd name="connsiteY33" fmla="*/ 933649 h 1492361"/>
              <a:gd name="connsiteX34" fmla="*/ 3119788 w 8066757"/>
              <a:gd name="connsiteY34" fmla="*/ 704624 h 1492361"/>
              <a:gd name="connsiteX35" fmla="*/ 4005416 w 8066757"/>
              <a:gd name="connsiteY35" fmla="*/ 706009 h 1492361"/>
              <a:gd name="connsiteX36" fmla="*/ 4243215 w 8066757"/>
              <a:gd name="connsiteY36" fmla="*/ 1128044 h 1492361"/>
              <a:gd name="connsiteX37" fmla="*/ 4457003 w 8066757"/>
              <a:gd name="connsiteY37" fmla="*/ 1456807 h 1492361"/>
              <a:gd name="connsiteX38" fmla="*/ 4821782 w 8066757"/>
              <a:gd name="connsiteY38" fmla="*/ 1291964 h 1492361"/>
              <a:gd name="connsiteX39" fmla="*/ 5210110 w 8066757"/>
              <a:gd name="connsiteY39" fmla="*/ 903636 h 1492361"/>
              <a:gd name="connsiteX40" fmla="*/ 5380032 w 8066757"/>
              <a:gd name="connsiteY40" fmla="*/ 724940 h 1492361"/>
              <a:gd name="connsiteX41" fmla="*/ 5507935 w 8066757"/>
              <a:gd name="connsiteY41" fmla="*/ 593804 h 1492361"/>
              <a:gd name="connsiteX42" fmla="*/ 6429118 w 8066757"/>
              <a:gd name="connsiteY42" fmla="*/ 0 h 1492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8066757" h="1492361">
                <a:moveTo>
                  <a:pt x="6429118" y="0"/>
                </a:moveTo>
                <a:cubicBezTo>
                  <a:pt x="6431426" y="0"/>
                  <a:pt x="6434197" y="0"/>
                  <a:pt x="6436506" y="0"/>
                </a:cubicBezTo>
                <a:cubicBezTo>
                  <a:pt x="6575030" y="1847"/>
                  <a:pt x="6676152" y="63259"/>
                  <a:pt x="6746799" y="187930"/>
                </a:cubicBezTo>
                <a:cubicBezTo>
                  <a:pt x="6806826" y="294132"/>
                  <a:pt x="6836377" y="433579"/>
                  <a:pt x="6862235" y="556403"/>
                </a:cubicBezTo>
                <a:cubicBezTo>
                  <a:pt x="6899175" y="731405"/>
                  <a:pt x="6931035" y="882396"/>
                  <a:pt x="7031696" y="899942"/>
                </a:cubicBezTo>
                <a:cubicBezTo>
                  <a:pt x="7425565" y="970127"/>
                  <a:pt x="8033683" y="382325"/>
                  <a:pt x="8039686" y="376323"/>
                </a:cubicBezTo>
                <a:cubicBezTo>
                  <a:pt x="8046151" y="370320"/>
                  <a:pt x="8056309" y="370320"/>
                  <a:pt x="8062311" y="376784"/>
                </a:cubicBezTo>
                <a:cubicBezTo>
                  <a:pt x="8068314" y="383249"/>
                  <a:pt x="8068314" y="393407"/>
                  <a:pt x="8061849" y="399410"/>
                </a:cubicBezTo>
                <a:cubicBezTo>
                  <a:pt x="8060465" y="400795"/>
                  <a:pt x="7904857" y="552248"/>
                  <a:pt x="7701227" y="692157"/>
                </a:cubicBezTo>
                <a:cubicBezTo>
                  <a:pt x="7426026" y="881934"/>
                  <a:pt x="7198848" y="962278"/>
                  <a:pt x="7025693" y="931340"/>
                </a:cubicBezTo>
                <a:cubicBezTo>
                  <a:pt x="6903330" y="909638"/>
                  <a:pt x="6869623" y="748489"/>
                  <a:pt x="6830375" y="562406"/>
                </a:cubicBezTo>
                <a:cubicBezTo>
                  <a:pt x="6778198" y="315372"/>
                  <a:pt x="6719556" y="35555"/>
                  <a:pt x="6436044" y="31860"/>
                </a:cubicBezTo>
                <a:cubicBezTo>
                  <a:pt x="6433735" y="31860"/>
                  <a:pt x="6431426" y="31860"/>
                  <a:pt x="6429118" y="31860"/>
                </a:cubicBezTo>
                <a:cubicBezTo>
                  <a:pt x="6085579" y="31860"/>
                  <a:pt x="5752199" y="382787"/>
                  <a:pt x="5531023" y="615507"/>
                </a:cubicBezTo>
                <a:cubicBezTo>
                  <a:pt x="5482078" y="667222"/>
                  <a:pt x="5439597" y="711550"/>
                  <a:pt x="5402196" y="747566"/>
                </a:cubicBezTo>
                <a:cubicBezTo>
                  <a:pt x="5356021" y="791432"/>
                  <a:pt x="5299226" y="853306"/>
                  <a:pt x="5233659" y="924877"/>
                </a:cubicBezTo>
                <a:cubicBezTo>
                  <a:pt x="5012021" y="1167293"/>
                  <a:pt x="4712809" y="1492361"/>
                  <a:pt x="4491172" y="1492361"/>
                </a:cubicBezTo>
                <a:cubicBezTo>
                  <a:pt x="4477319" y="1492361"/>
                  <a:pt x="4463467" y="1490976"/>
                  <a:pt x="4450538" y="1488205"/>
                </a:cubicBezTo>
                <a:cubicBezTo>
                  <a:pt x="4313861" y="1460501"/>
                  <a:pt x="4264455" y="1303507"/>
                  <a:pt x="4212278" y="1137279"/>
                </a:cubicBezTo>
                <a:cubicBezTo>
                  <a:pt x="4162871" y="980286"/>
                  <a:pt x="4112079" y="817751"/>
                  <a:pt x="3986946" y="732328"/>
                </a:cubicBezTo>
                <a:cubicBezTo>
                  <a:pt x="3867815" y="651061"/>
                  <a:pt x="3577839" y="652446"/>
                  <a:pt x="3125329" y="736022"/>
                </a:cubicBezTo>
                <a:cubicBezTo>
                  <a:pt x="2755470" y="804823"/>
                  <a:pt x="2366681" y="912871"/>
                  <a:pt x="2179674" y="964586"/>
                </a:cubicBezTo>
                <a:lnTo>
                  <a:pt x="2167669" y="967818"/>
                </a:lnTo>
                <a:lnTo>
                  <a:pt x="2162920" y="967219"/>
                </a:lnTo>
                <a:lnTo>
                  <a:pt x="1937103" y="1017532"/>
                </a:lnTo>
                <a:cubicBezTo>
                  <a:pt x="1679214" y="1065753"/>
                  <a:pt x="1399893" y="1091470"/>
                  <a:pt x="1131288" y="1091470"/>
                </a:cubicBezTo>
                <a:cubicBezTo>
                  <a:pt x="1026513" y="1091470"/>
                  <a:pt x="923643" y="1087660"/>
                  <a:pt x="824583" y="1080040"/>
                </a:cubicBezTo>
                <a:cubicBezTo>
                  <a:pt x="460966" y="1051465"/>
                  <a:pt x="188432" y="973598"/>
                  <a:pt x="32698" y="856486"/>
                </a:cubicBezTo>
                <a:lnTo>
                  <a:pt x="0" y="826785"/>
                </a:lnTo>
                <a:cubicBezTo>
                  <a:pt x="251503" y="1005647"/>
                  <a:pt x="542995" y="1021892"/>
                  <a:pt x="826488" y="1051465"/>
                </a:cubicBezTo>
                <a:cubicBezTo>
                  <a:pt x="1154386" y="1077183"/>
                  <a:pt x="1520860" y="1058966"/>
                  <a:pt x="1856393" y="1002843"/>
                </a:cubicBezTo>
                <a:lnTo>
                  <a:pt x="2155932" y="939216"/>
                </a:lnTo>
                <a:lnTo>
                  <a:pt x="2158895" y="936882"/>
                </a:lnTo>
                <a:lnTo>
                  <a:pt x="2170900" y="933649"/>
                </a:lnTo>
                <a:cubicBezTo>
                  <a:pt x="2358370" y="881473"/>
                  <a:pt x="2748082" y="773424"/>
                  <a:pt x="3119788" y="704624"/>
                </a:cubicBezTo>
                <a:cubicBezTo>
                  <a:pt x="3581072" y="619201"/>
                  <a:pt x="3878897" y="620124"/>
                  <a:pt x="4005416" y="706009"/>
                </a:cubicBezTo>
                <a:cubicBezTo>
                  <a:pt x="4139784" y="797434"/>
                  <a:pt x="4194732" y="972898"/>
                  <a:pt x="4243215" y="1128044"/>
                </a:cubicBezTo>
                <a:cubicBezTo>
                  <a:pt x="4294468" y="1291964"/>
                  <a:pt x="4338796" y="1433258"/>
                  <a:pt x="4457003" y="1456807"/>
                </a:cubicBezTo>
                <a:cubicBezTo>
                  <a:pt x="4547505" y="1474815"/>
                  <a:pt x="4666635" y="1421253"/>
                  <a:pt x="4821782" y="1291964"/>
                </a:cubicBezTo>
                <a:cubicBezTo>
                  <a:pt x="4957073" y="1179297"/>
                  <a:pt x="5097444" y="1026460"/>
                  <a:pt x="5210110" y="903636"/>
                </a:cubicBezTo>
                <a:cubicBezTo>
                  <a:pt x="5276140" y="832065"/>
                  <a:pt x="5332934" y="769730"/>
                  <a:pt x="5380032" y="724940"/>
                </a:cubicBezTo>
                <a:cubicBezTo>
                  <a:pt x="5416971" y="689848"/>
                  <a:pt x="5458991" y="645520"/>
                  <a:pt x="5507935" y="593804"/>
                </a:cubicBezTo>
                <a:cubicBezTo>
                  <a:pt x="5732806" y="356930"/>
                  <a:pt x="6071727" y="0"/>
                  <a:pt x="6429118" y="0"/>
                </a:cubicBezTo>
                <a:close/>
              </a:path>
            </a:pathLst>
          </a:custGeom>
          <a:solidFill>
            <a:schemeClr val="accent5"/>
          </a:solidFill>
          <a:ln w="7072" cap="flat">
            <a:noFill/>
            <a:prstDash val="solid"/>
            <a:miter/>
          </a:ln>
        </p:spPr>
        <p:txBody>
          <a:bodyPr wrap="square" rtlCol="0" anchor="ctr">
            <a:noAutofit/>
          </a:bodyPr>
          <a:lstStyle/>
          <a:p>
            <a:endParaRPr lang="en-US" dirty="0"/>
          </a:p>
        </p:txBody>
      </p:sp>
      <p:pic>
        <p:nvPicPr>
          <p:cNvPr id="15" name="Picture 2" descr="Mouse icon - Transparent PNG &amp; SVG vector file"/>
          <p:cNvPicPr>
            <a:picLocks noChangeAspect="1" noChangeArrowheads="1"/>
          </p:cNvPicPr>
          <p:nvPr/>
        </p:nvPicPr>
        <p:blipFill>
          <a:blip r:embed="rId5" cstate="print"/>
          <a:srcRect/>
          <a:stretch>
            <a:fillRect/>
          </a:stretch>
        </p:blipFill>
        <p:spPr bwMode="auto">
          <a:xfrm>
            <a:off x="142844" y="5500702"/>
            <a:ext cx="857224" cy="857224"/>
          </a:xfrm>
          <a:prstGeom prst="rect">
            <a:avLst/>
          </a:prstGeom>
          <a:noFill/>
        </p:spPr>
      </p:pic>
      <p:pic>
        <p:nvPicPr>
          <p:cNvPr id="13" name="Εικόνα 54"/>
          <p:cNvPicPr>
            <a:picLocks noChangeAspect="1" noChangeArrowheads="1"/>
          </p:cNvPicPr>
          <p:nvPr/>
        </p:nvPicPr>
        <p:blipFill>
          <a:blip r:embed="rId6"/>
          <a:srcRect/>
          <a:stretch>
            <a:fillRect/>
          </a:stretch>
        </p:blipFill>
        <p:spPr bwMode="auto">
          <a:xfrm>
            <a:off x="1428728" y="1428736"/>
            <a:ext cx="3489325" cy="2095500"/>
          </a:xfrm>
          <a:prstGeom prst="rect">
            <a:avLst/>
          </a:prstGeom>
          <a:noFill/>
        </p:spPr>
      </p:pic>
      <p:pic>
        <p:nvPicPr>
          <p:cNvPr id="18" name="Εικόνα 36"/>
          <p:cNvPicPr>
            <a:picLocks noChangeAspect="1" noChangeArrowheads="1"/>
          </p:cNvPicPr>
          <p:nvPr/>
        </p:nvPicPr>
        <p:blipFill>
          <a:blip r:embed="rId7" cstate="print"/>
          <a:srcRect/>
          <a:stretch>
            <a:fillRect/>
          </a:stretch>
        </p:blipFill>
        <p:spPr bwMode="auto">
          <a:xfrm>
            <a:off x="1428729" y="4071942"/>
            <a:ext cx="3500461" cy="2051049"/>
          </a:xfrm>
          <a:prstGeom prst="rect">
            <a:avLst/>
          </a:prstGeom>
          <a:noFill/>
        </p:spPr>
      </p:pic>
      <p:pic>
        <p:nvPicPr>
          <p:cNvPr id="19" name="Εικόνα 44"/>
          <p:cNvPicPr>
            <a:picLocks noChangeAspect="1" noChangeArrowheads="1"/>
          </p:cNvPicPr>
          <p:nvPr/>
        </p:nvPicPr>
        <p:blipFill>
          <a:blip r:embed="rId8" cstate="print"/>
          <a:srcRect/>
          <a:stretch>
            <a:fillRect/>
          </a:stretch>
        </p:blipFill>
        <p:spPr bwMode="auto">
          <a:xfrm>
            <a:off x="5143505" y="4071942"/>
            <a:ext cx="3571900" cy="2071702"/>
          </a:xfrm>
          <a:prstGeom prst="rect">
            <a:avLst/>
          </a:prstGeom>
          <a:noFill/>
        </p:spPr>
      </p:pic>
      <p:sp>
        <p:nvSpPr>
          <p:cNvPr id="20" name="19 - TextBox"/>
          <p:cNvSpPr txBox="1"/>
          <p:nvPr/>
        </p:nvSpPr>
        <p:spPr>
          <a:xfrm>
            <a:off x="1857356" y="3643314"/>
            <a:ext cx="2143140" cy="369332"/>
          </a:xfrm>
          <a:prstGeom prst="rect">
            <a:avLst/>
          </a:prstGeom>
          <a:noFill/>
        </p:spPr>
        <p:txBody>
          <a:bodyPr wrap="square" rtlCol="0">
            <a:spAutoFit/>
          </a:bodyPr>
          <a:lstStyle/>
          <a:p>
            <a:r>
              <a:rPr lang="el-GR" dirty="0" smtClean="0"/>
              <a:t>ηχογράφηση</a:t>
            </a:r>
            <a:endParaRPr lang="el-GR" dirty="0"/>
          </a:p>
        </p:txBody>
      </p:sp>
      <p:sp>
        <p:nvSpPr>
          <p:cNvPr id="21" name="20 - TextBox"/>
          <p:cNvSpPr txBox="1"/>
          <p:nvPr/>
        </p:nvSpPr>
        <p:spPr>
          <a:xfrm>
            <a:off x="5857884" y="3643314"/>
            <a:ext cx="1428760" cy="369332"/>
          </a:xfrm>
          <a:prstGeom prst="rect">
            <a:avLst/>
          </a:prstGeom>
          <a:noFill/>
        </p:spPr>
        <p:txBody>
          <a:bodyPr wrap="square" rtlCol="0">
            <a:spAutoFit/>
          </a:bodyPr>
          <a:lstStyle/>
          <a:p>
            <a:r>
              <a:rPr lang="el-GR" dirty="0" smtClean="0"/>
              <a:t>ζωγραφική</a:t>
            </a:r>
            <a:endParaRPr lang="el-GR" dirty="0"/>
          </a:p>
        </p:txBody>
      </p:sp>
      <p:sp>
        <p:nvSpPr>
          <p:cNvPr id="22" name="21 - TextBox"/>
          <p:cNvSpPr txBox="1"/>
          <p:nvPr/>
        </p:nvSpPr>
        <p:spPr>
          <a:xfrm>
            <a:off x="2000232" y="6357958"/>
            <a:ext cx="1571636" cy="369332"/>
          </a:xfrm>
          <a:prstGeom prst="rect">
            <a:avLst/>
          </a:prstGeom>
          <a:noFill/>
        </p:spPr>
        <p:txBody>
          <a:bodyPr wrap="square" rtlCol="0">
            <a:spAutoFit/>
          </a:bodyPr>
          <a:lstStyle/>
          <a:p>
            <a:r>
              <a:rPr lang="el-GR" dirty="0" smtClean="0"/>
              <a:t>παζλ</a:t>
            </a:r>
            <a:endParaRPr lang="el-GR" dirty="0"/>
          </a:p>
        </p:txBody>
      </p:sp>
      <p:sp>
        <p:nvSpPr>
          <p:cNvPr id="23" name="22 - TextBox"/>
          <p:cNvSpPr txBox="1"/>
          <p:nvPr/>
        </p:nvSpPr>
        <p:spPr>
          <a:xfrm>
            <a:off x="5857884" y="6357958"/>
            <a:ext cx="1143008" cy="369332"/>
          </a:xfrm>
          <a:prstGeom prst="rect">
            <a:avLst/>
          </a:prstGeom>
          <a:noFill/>
        </p:spPr>
        <p:txBody>
          <a:bodyPr wrap="square" rtlCol="0">
            <a:spAutoFit/>
          </a:bodyPr>
          <a:lstStyle/>
          <a:p>
            <a:r>
              <a:rPr lang="el-GR" dirty="0" smtClean="0"/>
              <a:t>ταίριαξε</a:t>
            </a:r>
            <a:endParaRPr lang="el-GR" dirty="0"/>
          </a:p>
        </p:txBody>
      </p:sp>
      <p:pic>
        <p:nvPicPr>
          <p:cNvPr id="1026" name="Picture 2"/>
          <p:cNvPicPr>
            <a:picLocks noChangeAspect="1" noChangeArrowheads="1"/>
          </p:cNvPicPr>
          <p:nvPr/>
        </p:nvPicPr>
        <p:blipFill>
          <a:blip r:embed="rId9" cstate="print"/>
          <a:srcRect/>
          <a:stretch>
            <a:fillRect/>
          </a:stretch>
        </p:blipFill>
        <p:spPr bwMode="auto">
          <a:xfrm>
            <a:off x="5286380" y="1428736"/>
            <a:ext cx="3357586" cy="2071702"/>
          </a:xfrm>
          <a:prstGeom prst="rect">
            <a:avLst/>
          </a:prstGeom>
          <a:noFill/>
          <a:ln w="9525">
            <a:noFill/>
            <a:miter lim="800000"/>
            <a:headEnd/>
            <a:tailEnd/>
          </a:ln>
          <a:effectLst/>
        </p:spPr>
      </p:pic>
    </p:spTree>
  </p:cSld>
  <p:clrMapOvr>
    <a:masterClrMapping/>
  </p:clrMapOvr>
  <p:transition>
    <p:wipe dir="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lstStyle/>
          <a:p>
            <a:endParaRPr lang="el-GR" dirty="0"/>
          </a:p>
        </p:txBody>
      </p:sp>
      <p:sp>
        <p:nvSpPr>
          <p:cNvPr id="3" name="2 - Υπότιτλος"/>
          <p:cNvSpPr>
            <a:spLocks noGrp="1"/>
          </p:cNvSpPr>
          <p:nvPr>
            <p:ph type="subTitle" idx="1"/>
          </p:nvPr>
        </p:nvSpPr>
        <p:spPr/>
        <p:txBody>
          <a:bodyPr/>
          <a:lstStyle/>
          <a:p>
            <a:endParaRPr lang="el-GR"/>
          </a:p>
        </p:txBody>
      </p:sp>
      <p:pic>
        <p:nvPicPr>
          <p:cNvPr id="11286" name="Picture 22" descr="Beige Background - PowerPoint Backgrounds for Free PowerPoint Templates"/>
          <p:cNvPicPr>
            <a:picLocks noChangeAspect="1" noChangeArrowheads="1"/>
          </p:cNvPicPr>
          <p:nvPr/>
        </p:nvPicPr>
        <p:blipFill>
          <a:blip r:embed="rId3"/>
          <a:srcRect/>
          <a:stretch>
            <a:fillRect/>
          </a:stretch>
        </p:blipFill>
        <p:spPr bwMode="auto">
          <a:xfrm>
            <a:off x="0" y="0"/>
            <a:ext cx="9144000" cy="6858000"/>
          </a:xfrm>
          <a:prstGeom prst="rect">
            <a:avLst/>
          </a:prstGeom>
          <a:noFill/>
        </p:spPr>
      </p:pic>
      <p:sp>
        <p:nvSpPr>
          <p:cNvPr id="9" name="Τίτλος 1"/>
          <p:cNvSpPr txBox="1">
            <a:spLocks/>
          </p:cNvSpPr>
          <p:nvPr/>
        </p:nvSpPr>
        <p:spPr>
          <a:xfrm>
            <a:off x="1285852" y="428604"/>
            <a:ext cx="7199240" cy="765652"/>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l-GR" sz="3600" b="1" i="0" u="none" strike="noStrike" kern="1200" cap="none" spc="0" normalizeH="0" baseline="0" noProof="0" dirty="0" smtClean="0">
                <a:ln>
                  <a:noFill/>
                </a:ln>
                <a:solidFill>
                  <a:schemeClr val="tx1"/>
                </a:solidFill>
                <a:effectLst/>
                <a:uLnTx/>
                <a:uFillTx/>
                <a:latin typeface="+mj-lt"/>
                <a:ea typeface="+mj-ea"/>
                <a:cs typeface="+mj-cs"/>
              </a:rPr>
              <a:t>Διαδικτυακές δραστηριότητες 2/5</a:t>
            </a:r>
            <a:endParaRPr kumimoji="0" lang="el-GR" sz="3600" b="1" i="0" u="none" strike="noStrike" kern="1200" cap="none" spc="0" normalizeH="0" baseline="0" noProof="0" dirty="0">
              <a:ln>
                <a:noFill/>
              </a:ln>
              <a:solidFill>
                <a:schemeClr val="tx1"/>
              </a:solidFill>
              <a:effectLst/>
              <a:uLnTx/>
              <a:uFillTx/>
              <a:latin typeface="+mj-lt"/>
              <a:ea typeface="+mj-ea"/>
              <a:cs typeface="+mj-cs"/>
            </a:endParaRPr>
          </a:p>
        </p:txBody>
      </p:sp>
      <p:cxnSp>
        <p:nvCxnSpPr>
          <p:cNvPr id="8" name="7 - Ευθεία γραμμή σύνδεσης"/>
          <p:cNvCxnSpPr/>
          <p:nvPr/>
        </p:nvCxnSpPr>
        <p:spPr>
          <a:xfrm>
            <a:off x="1500166" y="1214422"/>
            <a:ext cx="6643734" cy="1588"/>
          </a:xfrm>
          <a:prstGeom prst="line">
            <a:avLst/>
          </a:prstGeom>
        </p:spPr>
        <p:style>
          <a:lnRef idx="1">
            <a:schemeClr val="accent1"/>
          </a:lnRef>
          <a:fillRef idx="0">
            <a:schemeClr val="accent1"/>
          </a:fillRef>
          <a:effectRef idx="0">
            <a:schemeClr val="accent1"/>
          </a:effectRef>
          <a:fontRef idx="minor">
            <a:schemeClr val="tx1"/>
          </a:fontRef>
        </p:style>
      </p:cxnSp>
      <p:sp>
        <p:nvSpPr>
          <p:cNvPr id="11" name="10 - Ορθογώνιο"/>
          <p:cNvSpPr/>
          <p:nvPr/>
        </p:nvSpPr>
        <p:spPr>
          <a:xfrm>
            <a:off x="0" y="0"/>
            <a:ext cx="1142976" cy="685800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12" name="Picture 8" descr="Monitor lcd png 1 » PNG Image"/>
          <p:cNvPicPr>
            <a:picLocks noChangeAspect="1" noChangeArrowheads="1"/>
          </p:cNvPicPr>
          <p:nvPr/>
        </p:nvPicPr>
        <p:blipFill>
          <a:blip r:embed="rId4"/>
          <a:srcRect/>
          <a:stretch>
            <a:fillRect/>
          </a:stretch>
        </p:blipFill>
        <p:spPr bwMode="auto">
          <a:xfrm>
            <a:off x="0" y="1000108"/>
            <a:ext cx="1095356" cy="1095356"/>
          </a:xfrm>
          <a:prstGeom prst="rect">
            <a:avLst/>
          </a:prstGeom>
          <a:noFill/>
        </p:spPr>
      </p:pic>
      <p:sp>
        <p:nvSpPr>
          <p:cNvPr id="14" name="Freeform: Shape 48">
            <a:extLst>
              <a:ext uri="{FF2B5EF4-FFF2-40B4-BE49-F238E27FC236}">
                <a16:creationId xmlns="" xmlns:a16="http://schemas.microsoft.com/office/drawing/2014/main" id="{6B37BB72-CDFC-4E57-A92B-F7876BDD29AF}"/>
              </a:ext>
            </a:extLst>
          </p:cNvPr>
          <p:cNvSpPr/>
          <p:nvPr/>
        </p:nvSpPr>
        <p:spPr>
          <a:xfrm rot="5796497">
            <a:off x="-1435043" y="3573543"/>
            <a:ext cx="3718643" cy="571536"/>
          </a:xfrm>
          <a:custGeom>
            <a:avLst/>
            <a:gdLst>
              <a:gd name="connsiteX0" fmla="*/ 6429118 w 8066757"/>
              <a:gd name="connsiteY0" fmla="*/ 0 h 1492361"/>
              <a:gd name="connsiteX1" fmla="*/ 6436506 w 8066757"/>
              <a:gd name="connsiteY1" fmla="*/ 0 h 1492361"/>
              <a:gd name="connsiteX2" fmla="*/ 6746799 w 8066757"/>
              <a:gd name="connsiteY2" fmla="*/ 187930 h 1492361"/>
              <a:gd name="connsiteX3" fmla="*/ 6862235 w 8066757"/>
              <a:gd name="connsiteY3" fmla="*/ 556403 h 1492361"/>
              <a:gd name="connsiteX4" fmla="*/ 7031696 w 8066757"/>
              <a:gd name="connsiteY4" fmla="*/ 899942 h 1492361"/>
              <a:gd name="connsiteX5" fmla="*/ 8039686 w 8066757"/>
              <a:gd name="connsiteY5" fmla="*/ 376323 h 1492361"/>
              <a:gd name="connsiteX6" fmla="*/ 8062311 w 8066757"/>
              <a:gd name="connsiteY6" fmla="*/ 376784 h 1492361"/>
              <a:gd name="connsiteX7" fmla="*/ 8061849 w 8066757"/>
              <a:gd name="connsiteY7" fmla="*/ 399410 h 1492361"/>
              <a:gd name="connsiteX8" fmla="*/ 7701227 w 8066757"/>
              <a:gd name="connsiteY8" fmla="*/ 692157 h 1492361"/>
              <a:gd name="connsiteX9" fmla="*/ 7025693 w 8066757"/>
              <a:gd name="connsiteY9" fmla="*/ 931340 h 1492361"/>
              <a:gd name="connsiteX10" fmla="*/ 6830375 w 8066757"/>
              <a:gd name="connsiteY10" fmla="*/ 562406 h 1492361"/>
              <a:gd name="connsiteX11" fmla="*/ 6436044 w 8066757"/>
              <a:gd name="connsiteY11" fmla="*/ 31860 h 1492361"/>
              <a:gd name="connsiteX12" fmla="*/ 6429118 w 8066757"/>
              <a:gd name="connsiteY12" fmla="*/ 31860 h 1492361"/>
              <a:gd name="connsiteX13" fmla="*/ 5531023 w 8066757"/>
              <a:gd name="connsiteY13" fmla="*/ 615507 h 1492361"/>
              <a:gd name="connsiteX14" fmla="*/ 5402196 w 8066757"/>
              <a:gd name="connsiteY14" fmla="*/ 747566 h 1492361"/>
              <a:gd name="connsiteX15" fmla="*/ 5233659 w 8066757"/>
              <a:gd name="connsiteY15" fmla="*/ 924877 h 1492361"/>
              <a:gd name="connsiteX16" fmla="*/ 4491172 w 8066757"/>
              <a:gd name="connsiteY16" fmla="*/ 1492361 h 1492361"/>
              <a:gd name="connsiteX17" fmla="*/ 4450538 w 8066757"/>
              <a:gd name="connsiteY17" fmla="*/ 1488205 h 1492361"/>
              <a:gd name="connsiteX18" fmla="*/ 4212278 w 8066757"/>
              <a:gd name="connsiteY18" fmla="*/ 1137279 h 1492361"/>
              <a:gd name="connsiteX19" fmla="*/ 3986946 w 8066757"/>
              <a:gd name="connsiteY19" fmla="*/ 732328 h 1492361"/>
              <a:gd name="connsiteX20" fmla="*/ 3125329 w 8066757"/>
              <a:gd name="connsiteY20" fmla="*/ 736022 h 1492361"/>
              <a:gd name="connsiteX21" fmla="*/ 2179674 w 8066757"/>
              <a:gd name="connsiteY21" fmla="*/ 964586 h 1492361"/>
              <a:gd name="connsiteX22" fmla="*/ 2167669 w 8066757"/>
              <a:gd name="connsiteY22" fmla="*/ 967818 h 1492361"/>
              <a:gd name="connsiteX23" fmla="*/ 2162920 w 8066757"/>
              <a:gd name="connsiteY23" fmla="*/ 967219 h 1492361"/>
              <a:gd name="connsiteX24" fmla="*/ 1937103 w 8066757"/>
              <a:gd name="connsiteY24" fmla="*/ 1017532 h 1492361"/>
              <a:gd name="connsiteX25" fmla="*/ 1131288 w 8066757"/>
              <a:gd name="connsiteY25" fmla="*/ 1091470 h 1492361"/>
              <a:gd name="connsiteX26" fmla="*/ 824583 w 8066757"/>
              <a:gd name="connsiteY26" fmla="*/ 1080040 h 1492361"/>
              <a:gd name="connsiteX27" fmla="*/ 32698 w 8066757"/>
              <a:gd name="connsiteY27" fmla="*/ 856486 h 1492361"/>
              <a:gd name="connsiteX28" fmla="*/ 0 w 8066757"/>
              <a:gd name="connsiteY28" fmla="*/ 826785 h 1492361"/>
              <a:gd name="connsiteX29" fmla="*/ 826488 w 8066757"/>
              <a:gd name="connsiteY29" fmla="*/ 1051465 h 1492361"/>
              <a:gd name="connsiteX30" fmla="*/ 1856393 w 8066757"/>
              <a:gd name="connsiteY30" fmla="*/ 1002843 h 1492361"/>
              <a:gd name="connsiteX31" fmla="*/ 2155932 w 8066757"/>
              <a:gd name="connsiteY31" fmla="*/ 939216 h 1492361"/>
              <a:gd name="connsiteX32" fmla="*/ 2158895 w 8066757"/>
              <a:gd name="connsiteY32" fmla="*/ 936882 h 1492361"/>
              <a:gd name="connsiteX33" fmla="*/ 2170900 w 8066757"/>
              <a:gd name="connsiteY33" fmla="*/ 933649 h 1492361"/>
              <a:gd name="connsiteX34" fmla="*/ 3119788 w 8066757"/>
              <a:gd name="connsiteY34" fmla="*/ 704624 h 1492361"/>
              <a:gd name="connsiteX35" fmla="*/ 4005416 w 8066757"/>
              <a:gd name="connsiteY35" fmla="*/ 706009 h 1492361"/>
              <a:gd name="connsiteX36" fmla="*/ 4243215 w 8066757"/>
              <a:gd name="connsiteY36" fmla="*/ 1128044 h 1492361"/>
              <a:gd name="connsiteX37" fmla="*/ 4457003 w 8066757"/>
              <a:gd name="connsiteY37" fmla="*/ 1456807 h 1492361"/>
              <a:gd name="connsiteX38" fmla="*/ 4821782 w 8066757"/>
              <a:gd name="connsiteY38" fmla="*/ 1291964 h 1492361"/>
              <a:gd name="connsiteX39" fmla="*/ 5210110 w 8066757"/>
              <a:gd name="connsiteY39" fmla="*/ 903636 h 1492361"/>
              <a:gd name="connsiteX40" fmla="*/ 5380032 w 8066757"/>
              <a:gd name="connsiteY40" fmla="*/ 724940 h 1492361"/>
              <a:gd name="connsiteX41" fmla="*/ 5507935 w 8066757"/>
              <a:gd name="connsiteY41" fmla="*/ 593804 h 1492361"/>
              <a:gd name="connsiteX42" fmla="*/ 6429118 w 8066757"/>
              <a:gd name="connsiteY42" fmla="*/ 0 h 1492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8066757" h="1492361">
                <a:moveTo>
                  <a:pt x="6429118" y="0"/>
                </a:moveTo>
                <a:cubicBezTo>
                  <a:pt x="6431426" y="0"/>
                  <a:pt x="6434197" y="0"/>
                  <a:pt x="6436506" y="0"/>
                </a:cubicBezTo>
                <a:cubicBezTo>
                  <a:pt x="6575030" y="1847"/>
                  <a:pt x="6676152" y="63259"/>
                  <a:pt x="6746799" y="187930"/>
                </a:cubicBezTo>
                <a:cubicBezTo>
                  <a:pt x="6806826" y="294132"/>
                  <a:pt x="6836377" y="433579"/>
                  <a:pt x="6862235" y="556403"/>
                </a:cubicBezTo>
                <a:cubicBezTo>
                  <a:pt x="6899175" y="731405"/>
                  <a:pt x="6931035" y="882396"/>
                  <a:pt x="7031696" y="899942"/>
                </a:cubicBezTo>
                <a:cubicBezTo>
                  <a:pt x="7425565" y="970127"/>
                  <a:pt x="8033683" y="382325"/>
                  <a:pt x="8039686" y="376323"/>
                </a:cubicBezTo>
                <a:cubicBezTo>
                  <a:pt x="8046151" y="370320"/>
                  <a:pt x="8056309" y="370320"/>
                  <a:pt x="8062311" y="376784"/>
                </a:cubicBezTo>
                <a:cubicBezTo>
                  <a:pt x="8068314" y="383249"/>
                  <a:pt x="8068314" y="393407"/>
                  <a:pt x="8061849" y="399410"/>
                </a:cubicBezTo>
                <a:cubicBezTo>
                  <a:pt x="8060465" y="400795"/>
                  <a:pt x="7904857" y="552248"/>
                  <a:pt x="7701227" y="692157"/>
                </a:cubicBezTo>
                <a:cubicBezTo>
                  <a:pt x="7426026" y="881934"/>
                  <a:pt x="7198848" y="962278"/>
                  <a:pt x="7025693" y="931340"/>
                </a:cubicBezTo>
                <a:cubicBezTo>
                  <a:pt x="6903330" y="909638"/>
                  <a:pt x="6869623" y="748489"/>
                  <a:pt x="6830375" y="562406"/>
                </a:cubicBezTo>
                <a:cubicBezTo>
                  <a:pt x="6778198" y="315372"/>
                  <a:pt x="6719556" y="35555"/>
                  <a:pt x="6436044" y="31860"/>
                </a:cubicBezTo>
                <a:cubicBezTo>
                  <a:pt x="6433735" y="31860"/>
                  <a:pt x="6431426" y="31860"/>
                  <a:pt x="6429118" y="31860"/>
                </a:cubicBezTo>
                <a:cubicBezTo>
                  <a:pt x="6085579" y="31860"/>
                  <a:pt x="5752199" y="382787"/>
                  <a:pt x="5531023" y="615507"/>
                </a:cubicBezTo>
                <a:cubicBezTo>
                  <a:pt x="5482078" y="667222"/>
                  <a:pt x="5439597" y="711550"/>
                  <a:pt x="5402196" y="747566"/>
                </a:cubicBezTo>
                <a:cubicBezTo>
                  <a:pt x="5356021" y="791432"/>
                  <a:pt x="5299226" y="853306"/>
                  <a:pt x="5233659" y="924877"/>
                </a:cubicBezTo>
                <a:cubicBezTo>
                  <a:pt x="5012021" y="1167293"/>
                  <a:pt x="4712809" y="1492361"/>
                  <a:pt x="4491172" y="1492361"/>
                </a:cubicBezTo>
                <a:cubicBezTo>
                  <a:pt x="4477319" y="1492361"/>
                  <a:pt x="4463467" y="1490976"/>
                  <a:pt x="4450538" y="1488205"/>
                </a:cubicBezTo>
                <a:cubicBezTo>
                  <a:pt x="4313861" y="1460501"/>
                  <a:pt x="4264455" y="1303507"/>
                  <a:pt x="4212278" y="1137279"/>
                </a:cubicBezTo>
                <a:cubicBezTo>
                  <a:pt x="4162871" y="980286"/>
                  <a:pt x="4112079" y="817751"/>
                  <a:pt x="3986946" y="732328"/>
                </a:cubicBezTo>
                <a:cubicBezTo>
                  <a:pt x="3867815" y="651061"/>
                  <a:pt x="3577839" y="652446"/>
                  <a:pt x="3125329" y="736022"/>
                </a:cubicBezTo>
                <a:cubicBezTo>
                  <a:pt x="2755470" y="804823"/>
                  <a:pt x="2366681" y="912871"/>
                  <a:pt x="2179674" y="964586"/>
                </a:cubicBezTo>
                <a:lnTo>
                  <a:pt x="2167669" y="967818"/>
                </a:lnTo>
                <a:lnTo>
                  <a:pt x="2162920" y="967219"/>
                </a:lnTo>
                <a:lnTo>
                  <a:pt x="1937103" y="1017532"/>
                </a:lnTo>
                <a:cubicBezTo>
                  <a:pt x="1679214" y="1065753"/>
                  <a:pt x="1399893" y="1091470"/>
                  <a:pt x="1131288" y="1091470"/>
                </a:cubicBezTo>
                <a:cubicBezTo>
                  <a:pt x="1026513" y="1091470"/>
                  <a:pt x="923643" y="1087660"/>
                  <a:pt x="824583" y="1080040"/>
                </a:cubicBezTo>
                <a:cubicBezTo>
                  <a:pt x="460966" y="1051465"/>
                  <a:pt x="188432" y="973598"/>
                  <a:pt x="32698" y="856486"/>
                </a:cubicBezTo>
                <a:lnTo>
                  <a:pt x="0" y="826785"/>
                </a:lnTo>
                <a:cubicBezTo>
                  <a:pt x="251503" y="1005647"/>
                  <a:pt x="542995" y="1021892"/>
                  <a:pt x="826488" y="1051465"/>
                </a:cubicBezTo>
                <a:cubicBezTo>
                  <a:pt x="1154386" y="1077183"/>
                  <a:pt x="1520860" y="1058966"/>
                  <a:pt x="1856393" y="1002843"/>
                </a:cubicBezTo>
                <a:lnTo>
                  <a:pt x="2155932" y="939216"/>
                </a:lnTo>
                <a:lnTo>
                  <a:pt x="2158895" y="936882"/>
                </a:lnTo>
                <a:lnTo>
                  <a:pt x="2170900" y="933649"/>
                </a:lnTo>
                <a:cubicBezTo>
                  <a:pt x="2358370" y="881473"/>
                  <a:pt x="2748082" y="773424"/>
                  <a:pt x="3119788" y="704624"/>
                </a:cubicBezTo>
                <a:cubicBezTo>
                  <a:pt x="3581072" y="619201"/>
                  <a:pt x="3878897" y="620124"/>
                  <a:pt x="4005416" y="706009"/>
                </a:cubicBezTo>
                <a:cubicBezTo>
                  <a:pt x="4139784" y="797434"/>
                  <a:pt x="4194732" y="972898"/>
                  <a:pt x="4243215" y="1128044"/>
                </a:cubicBezTo>
                <a:cubicBezTo>
                  <a:pt x="4294468" y="1291964"/>
                  <a:pt x="4338796" y="1433258"/>
                  <a:pt x="4457003" y="1456807"/>
                </a:cubicBezTo>
                <a:cubicBezTo>
                  <a:pt x="4547505" y="1474815"/>
                  <a:pt x="4666635" y="1421253"/>
                  <a:pt x="4821782" y="1291964"/>
                </a:cubicBezTo>
                <a:cubicBezTo>
                  <a:pt x="4957073" y="1179297"/>
                  <a:pt x="5097444" y="1026460"/>
                  <a:pt x="5210110" y="903636"/>
                </a:cubicBezTo>
                <a:cubicBezTo>
                  <a:pt x="5276140" y="832065"/>
                  <a:pt x="5332934" y="769730"/>
                  <a:pt x="5380032" y="724940"/>
                </a:cubicBezTo>
                <a:cubicBezTo>
                  <a:pt x="5416971" y="689848"/>
                  <a:pt x="5458991" y="645520"/>
                  <a:pt x="5507935" y="593804"/>
                </a:cubicBezTo>
                <a:cubicBezTo>
                  <a:pt x="5732806" y="356930"/>
                  <a:pt x="6071727" y="0"/>
                  <a:pt x="6429118" y="0"/>
                </a:cubicBezTo>
                <a:close/>
              </a:path>
            </a:pathLst>
          </a:custGeom>
          <a:solidFill>
            <a:schemeClr val="accent5"/>
          </a:solidFill>
          <a:ln w="7072" cap="flat">
            <a:noFill/>
            <a:prstDash val="solid"/>
            <a:miter/>
          </a:ln>
        </p:spPr>
        <p:txBody>
          <a:bodyPr wrap="square" rtlCol="0" anchor="ctr">
            <a:noAutofit/>
          </a:bodyPr>
          <a:lstStyle/>
          <a:p>
            <a:endParaRPr lang="en-US" dirty="0"/>
          </a:p>
        </p:txBody>
      </p:sp>
      <p:pic>
        <p:nvPicPr>
          <p:cNvPr id="15" name="Picture 2" descr="Mouse icon - Transparent PNG &amp; SVG vector file"/>
          <p:cNvPicPr>
            <a:picLocks noChangeAspect="1" noChangeArrowheads="1"/>
          </p:cNvPicPr>
          <p:nvPr/>
        </p:nvPicPr>
        <p:blipFill>
          <a:blip r:embed="rId5" cstate="print"/>
          <a:srcRect/>
          <a:stretch>
            <a:fillRect/>
          </a:stretch>
        </p:blipFill>
        <p:spPr bwMode="auto">
          <a:xfrm>
            <a:off x="142844" y="5500702"/>
            <a:ext cx="857224" cy="857224"/>
          </a:xfrm>
          <a:prstGeom prst="rect">
            <a:avLst/>
          </a:prstGeom>
          <a:noFill/>
        </p:spPr>
      </p:pic>
      <p:sp>
        <p:nvSpPr>
          <p:cNvPr id="20" name="19 - TextBox"/>
          <p:cNvSpPr txBox="1"/>
          <p:nvPr/>
        </p:nvSpPr>
        <p:spPr>
          <a:xfrm>
            <a:off x="1857356" y="3643314"/>
            <a:ext cx="2143140" cy="369332"/>
          </a:xfrm>
          <a:prstGeom prst="rect">
            <a:avLst/>
          </a:prstGeom>
          <a:noFill/>
        </p:spPr>
        <p:txBody>
          <a:bodyPr wrap="square" rtlCol="0">
            <a:spAutoFit/>
          </a:bodyPr>
          <a:lstStyle/>
          <a:p>
            <a:r>
              <a:rPr lang="el-GR" dirty="0" smtClean="0"/>
              <a:t>Παιχνίδι μνήμης</a:t>
            </a:r>
            <a:endParaRPr lang="el-GR" dirty="0"/>
          </a:p>
        </p:txBody>
      </p:sp>
      <p:sp>
        <p:nvSpPr>
          <p:cNvPr id="21" name="20 - TextBox"/>
          <p:cNvSpPr txBox="1"/>
          <p:nvPr/>
        </p:nvSpPr>
        <p:spPr>
          <a:xfrm>
            <a:off x="5715008" y="3714752"/>
            <a:ext cx="1428760" cy="369332"/>
          </a:xfrm>
          <a:prstGeom prst="rect">
            <a:avLst/>
          </a:prstGeom>
          <a:noFill/>
        </p:spPr>
        <p:txBody>
          <a:bodyPr wrap="square" rtlCol="0">
            <a:spAutoFit/>
          </a:bodyPr>
          <a:lstStyle/>
          <a:p>
            <a:r>
              <a:rPr lang="el-GR" dirty="0" smtClean="0"/>
              <a:t>σταυρόλεξο</a:t>
            </a:r>
            <a:endParaRPr lang="el-GR" dirty="0"/>
          </a:p>
        </p:txBody>
      </p:sp>
      <p:sp>
        <p:nvSpPr>
          <p:cNvPr id="22" name="21 - TextBox"/>
          <p:cNvSpPr txBox="1"/>
          <p:nvPr/>
        </p:nvSpPr>
        <p:spPr>
          <a:xfrm>
            <a:off x="2000232" y="6357958"/>
            <a:ext cx="1571636" cy="369332"/>
          </a:xfrm>
          <a:prstGeom prst="rect">
            <a:avLst/>
          </a:prstGeom>
          <a:noFill/>
        </p:spPr>
        <p:txBody>
          <a:bodyPr wrap="square" rtlCol="0">
            <a:spAutoFit/>
          </a:bodyPr>
          <a:lstStyle/>
          <a:p>
            <a:r>
              <a:rPr lang="el-GR" dirty="0" smtClean="0"/>
              <a:t>τρίλιζα</a:t>
            </a:r>
            <a:endParaRPr lang="el-GR" dirty="0"/>
          </a:p>
        </p:txBody>
      </p:sp>
      <p:sp>
        <p:nvSpPr>
          <p:cNvPr id="23" name="22 - TextBox"/>
          <p:cNvSpPr txBox="1"/>
          <p:nvPr/>
        </p:nvSpPr>
        <p:spPr>
          <a:xfrm>
            <a:off x="5786446" y="6429396"/>
            <a:ext cx="1571636" cy="369332"/>
          </a:xfrm>
          <a:prstGeom prst="rect">
            <a:avLst/>
          </a:prstGeom>
          <a:noFill/>
        </p:spPr>
        <p:txBody>
          <a:bodyPr wrap="square" rtlCol="0">
            <a:spAutoFit/>
          </a:bodyPr>
          <a:lstStyle/>
          <a:p>
            <a:r>
              <a:rPr lang="el-GR" dirty="0" err="1" smtClean="0"/>
              <a:t>κρυπτόλεξο</a:t>
            </a:r>
            <a:endParaRPr lang="el-GR" dirty="0"/>
          </a:p>
        </p:txBody>
      </p:sp>
      <p:pic>
        <p:nvPicPr>
          <p:cNvPr id="24" name="Εικόνα 55"/>
          <p:cNvPicPr>
            <a:picLocks noChangeAspect="1" noChangeArrowheads="1"/>
          </p:cNvPicPr>
          <p:nvPr/>
        </p:nvPicPr>
        <p:blipFill>
          <a:blip r:embed="rId6"/>
          <a:srcRect/>
          <a:stretch>
            <a:fillRect/>
          </a:stretch>
        </p:blipFill>
        <p:spPr bwMode="auto">
          <a:xfrm>
            <a:off x="1500166" y="1500174"/>
            <a:ext cx="3071834" cy="2071702"/>
          </a:xfrm>
          <a:prstGeom prst="rect">
            <a:avLst/>
          </a:prstGeom>
          <a:noFill/>
        </p:spPr>
      </p:pic>
      <p:pic>
        <p:nvPicPr>
          <p:cNvPr id="25" name="Εικόνα 63"/>
          <p:cNvPicPr>
            <a:picLocks noChangeAspect="1" noChangeArrowheads="1"/>
          </p:cNvPicPr>
          <p:nvPr/>
        </p:nvPicPr>
        <p:blipFill>
          <a:blip r:embed="rId7" cstate="print"/>
          <a:srcRect/>
          <a:stretch>
            <a:fillRect/>
          </a:stretch>
        </p:blipFill>
        <p:spPr bwMode="auto">
          <a:xfrm>
            <a:off x="1571604" y="4214818"/>
            <a:ext cx="2928958" cy="2018114"/>
          </a:xfrm>
          <a:prstGeom prst="rect">
            <a:avLst/>
          </a:prstGeom>
          <a:noFill/>
        </p:spPr>
      </p:pic>
      <p:pic>
        <p:nvPicPr>
          <p:cNvPr id="26" name="Εικόνα 24"/>
          <p:cNvPicPr>
            <a:picLocks noChangeAspect="1" noChangeArrowheads="1"/>
          </p:cNvPicPr>
          <p:nvPr/>
        </p:nvPicPr>
        <p:blipFill>
          <a:blip r:embed="rId8" cstate="print"/>
          <a:srcRect/>
          <a:stretch>
            <a:fillRect/>
          </a:stretch>
        </p:blipFill>
        <p:spPr bwMode="auto">
          <a:xfrm>
            <a:off x="4857752" y="1500175"/>
            <a:ext cx="3790946" cy="2071701"/>
          </a:xfrm>
          <a:prstGeom prst="rect">
            <a:avLst/>
          </a:prstGeom>
          <a:noFill/>
        </p:spPr>
      </p:pic>
      <p:pic>
        <p:nvPicPr>
          <p:cNvPr id="27" name="Εικόνα 39"/>
          <p:cNvPicPr>
            <a:picLocks noChangeAspect="1" noChangeArrowheads="1"/>
          </p:cNvPicPr>
          <p:nvPr/>
        </p:nvPicPr>
        <p:blipFill>
          <a:blip r:embed="rId9"/>
          <a:srcRect/>
          <a:stretch>
            <a:fillRect/>
          </a:stretch>
        </p:blipFill>
        <p:spPr bwMode="auto">
          <a:xfrm>
            <a:off x="4929190" y="4143381"/>
            <a:ext cx="3643337" cy="2214578"/>
          </a:xfrm>
          <a:prstGeom prst="rect">
            <a:avLst/>
          </a:prstGeom>
          <a:noFill/>
        </p:spPr>
      </p:pic>
    </p:spTree>
  </p:cSld>
  <p:clrMapOvr>
    <a:masterClrMapping/>
  </p:clrMapOvr>
  <p:transition>
    <p:wipe dir="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lstStyle/>
          <a:p>
            <a:endParaRPr lang="el-GR" dirty="0"/>
          </a:p>
        </p:txBody>
      </p:sp>
      <p:sp>
        <p:nvSpPr>
          <p:cNvPr id="3" name="2 - Υπότιτλος"/>
          <p:cNvSpPr>
            <a:spLocks noGrp="1"/>
          </p:cNvSpPr>
          <p:nvPr>
            <p:ph type="subTitle" idx="1"/>
          </p:nvPr>
        </p:nvSpPr>
        <p:spPr/>
        <p:txBody>
          <a:bodyPr/>
          <a:lstStyle/>
          <a:p>
            <a:endParaRPr lang="el-GR"/>
          </a:p>
        </p:txBody>
      </p:sp>
      <p:pic>
        <p:nvPicPr>
          <p:cNvPr id="11286" name="Picture 22" descr="Beige Background - PowerPoint Backgrounds for Free PowerPoint Templates"/>
          <p:cNvPicPr>
            <a:picLocks noChangeAspect="1" noChangeArrowheads="1"/>
          </p:cNvPicPr>
          <p:nvPr/>
        </p:nvPicPr>
        <p:blipFill>
          <a:blip r:embed="rId3"/>
          <a:srcRect/>
          <a:stretch>
            <a:fillRect/>
          </a:stretch>
        </p:blipFill>
        <p:spPr bwMode="auto">
          <a:xfrm>
            <a:off x="0" y="0"/>
            <a:ext cx="9144000" cy="6858000"/>
          </a:xfrm>
          <a:prstGeom prst="rect">
            <a:avLst/>
          </a:prstGeom>
          <a:noFill/>
        </p:spPr>
      </p:pic>
      <p:sp>
        <p:nvSpPr>
          <p:cNvPr id="9" name="Τίτλος 1"/>
          <p:cNvSpPr txBox="1">
            <a:spLocks/>
          </p:cNvSpPr>
          <p:nvPr/>
        </p:nvSpPr>
        <p:spPr>
          <a:xfrm>
            <a:off x="1285852" y="428604"/>
            <a:ext cx="7199240" cy="765652"/>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l-GR" sz="3600" b="1" i="0" u="none" strike="noStrike" kern="1200" cap="none" spc="0" normalizeH="0" baseline="0" noProof="0" dirty="0" smtClean="0">
                <a:ln>
                  <a:noFill/>
                </a:ln>
                <a:solidFill>
                  <a:schemeClr val="tx1"/>
                </a:solidFill>
                <a:effectLst/>
                <a:uLnTx/>
                <a:uFillTx/>
                <a:latin typeface="+mj-lt"/>
                <a:ea typeface="+mj-ea"/>
                <a:cs typeface="+mj-cs"/>
              </a:rPr>
              <a:t>Διαδικτυακές δραστηριότητες 3/5</a:t>
            </a:r>
            <a:endParaRPr kumimoji="0" lang="el-GR" sz="3600" b="1" i="0" u="none" strike="noStrike" kern="1200" cap="none" spc="0" normalizeH="0" baseline="0" noProof="0" dirty="0">
              <a:ln>
                <a:noFill/>
              </a:ln>
              <a:solidFill>
                <a:schemeClr val="tx1"/>
              </a:solidFill>
              <a:effectLst/>
              <a:uLnTx/>
              <a:uFillTx/>
              <a:latin typeface="+mj-lt"/>
              <a:ea typeface="+mj-ea"/>
              <a:cs typeface="+mj-cs"/>
            </a:endParaRPr>
          </a:p>
        </p:txBody>
      </p:sp>
      <p:cxnSp>
        <p:nvCxnSpPr>
          <p:cNvPr id="8" name="7 - Ευθεία γραμμή σύνδεσης"/>
          <p:cNvCxnSpPr/>
          <p:nvPr/>
        </p:nvCxnSpPr>
        <p:spPr>
          <a:xfrm>
            <a:off x="1643042" y="1214422"/>
            <a:ext cx="6429420" cy="1588"/>
          </a:xfrm>
          <a:prstGeom prst="line">
            <a:avLst/>
          </a:prstGeom>
        </p:spPr>
        <p:style>
          <a:lnRef idx="1">
            <a:schemeClr val="accent1"/>
          </a:lnRef>
          <a:fillRef idx="0">
            <a:schemeClr val="accent1"/>
          </a:fillRef>
          <a:effectRef idx="0">
            <a:schemeClr val="accent1"/>
          </a:effectRef>
          <a:fontRef idx="minor">
            <a:schemeClr val="tx1"/>
          </a:fontRef>
        </p:style>
      </p:cxnSp>
      <p:sp>
        <p:nvSpPr>
          <p:cNvPr id="11" name="10 - Ορθογώνιο"/>
          <p:cNvSpPr/>
          <p:nvPr/>
        </p:nvSpPr>
        <p:spPr>
          <a:xfrm>
            <a:off x="0" y="0"/>
            <a:ext cx="1142976" cy="685800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12" name="Picture 8" descr="Monitor lcd png 1 » PNG Image"/>
          <p:cNvPicPr>
            <a:picLocks noChangeAspect="1" noChangeArrowheads="1"/>
          </p:cNvPicPr>
          <p:nvPr/>
        </p:nvPicPr>
        <p:blipFill>
          <a:blip r:embed="rId4"/>
          <a:srcRect/>
          <a:stretch>
            <a:fillRect/>
          </a:stretch>
        </p:blipFill>
        <p:spPr bwMode="auto">
          <a:xfrm>
            <a:off x="0" y="1000108"/>
            <a:ext cx="1095356" cy="1095356"/>
          </a:xfrm>
          <a:prstGeom prst="rect">
            <a:avLst/>
          </a:prstGeom>
          <a:noFill/>
        </p:spPr>
      </p:pic>
      <p:sp>
        <p:nvSpPr>
          <p:cNvPr id="14" name="Freeform: Shape 48">
            <a:extLst>
              <a:ext uri="{FF2B5EF4-FFF2-40B4-BE49-F238E27FC236}">
                <a16:creationId xmlns="" xmlns:a16="http://schemas.microsoft.com/office/drawing/2014/main" id="{6B37BB72-CDFC-4E57-A92B-F7876BDD29AF}"/>
              </a:ext>
            </a:extLst>
          </p:cNvPr>
          <p:cNvSpPr/>
          <p:nvPr/>
        </p:nvSpPr>
        <p:spPr>
          <a:xfrm rot="5796497">
            <a:off x="-1435043" y="3573543"/>
            <a:ext cx="3718643" cy="571536"/>
          </a:xfrm>
          <a:custGeom>
            <a:avLst/>
            <a:gdLst>
              <a:gd name="connsiteX0" fmla="*/ 6429118 w 8066757"/>
              <a:gd name="connsiteY0" fmla="*/ 0 h 1492361"/>
              <a:gd name="connsiteX1" fmla="*/ 6436506 w 8066757"/>
              <a:gd name="connsiteY1" fmla="*/ 0 h 1492361"/>
              <a:gd name="connsiteX2" fmla="*/ 6746799 w 8066757"/>
              <a:gd name="connsiteY2" fmla="*/ 187930 h 1492361"/>
              <a:gd name="connsiteX3" fmla="*/ 6862235 w 8066757"/>
              <a:gd name="connsiteY3" fmla="*/ 556403 h 1492361"/>
              <a:gd name="connsiteX4" fmla="*/ 7031696 w 8066757"/>
              <a:gd name="connsiteY4" fmla="*/ 899942 h 1492361"/>
              <a:gd name="connsiteX5" fmla="*/ 8039686 w 8066757"/>
              <a:gd name="connsiteY5" fmla="*/ 376323 h 1492361"/>
              <a:gd name="connsiteX6" fmla="*/ 8062311 w 8066757"/>
              <a:gd name="connsiteY6" fmla="*/ 376784 h 1492361"/>
              <a:gd name="connsiteX7" fmla="*/ 8061849 w 8066757"/>
              <a:gd name="connsiteY7" fmla="*/ 399410 h 1492361"/>
              <a:gd name="connsiteX8" fmla="*/ 7701227 w 8066757"/>
              <a:gd name="connsiteY8" fmla="*/ 692157 h 1492361"/>
              <a:gd name="connsiteX9" fmla="*/ 7025693 w 8066757"/>
              <a:gd name="connsiteY9" fmla="*/ 931340 h 1492361"/>
              <a:gd name="connsiteX10" fmla="*/ 6830375 w 8066757"/>
              <a:gd name="connsiteY10" fmla="*/ 562406 h 1492361"/>
              <a:gd name="connsiteX11" fmla="*/ 6436044 w 8066757"/>
              <a:gd name="connsiteY11" fmla="*/ 31860 h 1492361"/>
              <a:gd name="connsiteX12" fmla="*/ 6429118 w 8066757"/>
              <a:gd name="connsiteY12" fmla="*/ 31860 h 1492361"/>
              <a:gd name="connsiteX13" fmla="*/ 5531023 w 8066757"/>
              <a:gd name="connsiteY13" fmla="*/ 615507 h 1492361"/>
              <a:gd name="connsiteX14" fmla="*/ 5402196 w 8066757"/>
              <a:gd name="connsiteY14" fmla="*/ 747566 h 1492361"/>
              <a:gd name="connsiteX15" fmla="*/ 5233659 w 8066757"/>
              <a:gd name="connsiteY15" fmla="*/ 924877 h 1492361"/>
              <a:gd name="connsiteX16" fmla="*/ 4491172 w 8066757"/>
              <a:gd name="connsiteY16" fmla="*/ 1492361 h 1492361"/>
              <a:gd name="connsiteX17" fmla="*/ 4450538 w 8066757"/>
              <a:gd name="connsiteY17" fmla="*/ 1488205 h 1492361"/>
              <a:gd name="connsiteX18" fmla="*/ 4212278 w 8066757"/>
              <a:gd name="connsiteY18" fmla="*/ 1137279 h 1492361"/>
              <a:gd name="connsiteX19" fmla="*/ 3986946 w 8066757"/>
              <a:gd name="connsiteY19" fmla="*/ 732328 h 1492361"/>
              <a:gd name="connsiteX20" fmla="*/ 3125329 w 8066757"/>
              <a:gd name="connsiteY20" fmla="*/ 736022 h 1492361"/>
              <a:gd name="connsiteX21" fmla="*/ 2179674 w 8066757"/>
              <a:gd name="connsiteY21" fmla="*/ 964586 h 1492361"/>
              <a:gd name="connsiteX22" fmla="*/ 2167669 w 8066757"/>
              <a:gd name="connsiteY22" fmla="*/ 967818 h 1492361"/>
              <a:gd name="connsiteX23" fmla="*/ 2162920 w 8066757"/>
              <a:gd name="connsiteY23" fmla="*/ 967219 h 1492361"/>
              <a:gd name="connsiteX24" fmla="*/ 1937103 w 8066757"/>
              <a:gd name="connsiteY24" fmla="*/ 1017532 h 1492361"/>
              <a:gd name="connsiteX25" fmla="*/ 1131288 w 8066757"/>
              <a:gd name="connsiteY25" fmla="*/ 1091470 h 1492361"/>
              <a:gd name="connsiteX26" fmla="*/ 824583 w 8066757"/>
              <a:gd name="connsiteY26" fmla="*/ 1080040 h 1492361"/>
              <a:gd name="connsiteX27" fmla="*/ 32698 w 8066757"/>
              <a:gd name="connsiteY27" fmla="*/ 856486 h 1492361"/>
              <a:gd name="connsiteX28" fmla="*/ 0 w 8066757"/>
              <a:gd name="connsiteY28" fmla="*/ 826785 h 1492361"/>
              <a:gd name="connsiteX29" fmla="*/ 826488 w 8066757"/>
              <a:gd name="connsiteY29" fmla="*/ 1051465 h 1492361"/>
              <a:gd name="connsiteX30" fmla="*/ 1856393 w 8066757"/>
              <a:gd name="connsiteY30" fmla="*/ 1002843 h 1492361"/>
              <a:gd name="connsiteX31" fmla="*/ 2155932 w 8066757"/>
              <a:gd name="connsiteY31" fmla="*/ 939216 h 1492361"/>
              <a:gd name="connsiteX32" fmla="*/ 2158895 w 8066757"/>
              <a:gd name="connsiteY32" fmla="*/ 936882 h 1492361"/>
              <a:gd name="connsiteX33" fmla="*/ 2170900 w 8066757"/>
              <a:gd name="connsiteY33" fmla="*/ 933649 h 1492361"/>
              <a:gd name="connsiteX34" fmla="*/ 3119788 w 8066757"/>
              <a:gd name="connsiteY34" fmla="*/ 704624 h 1492361"/>
              <a:gd name="connsiteX35" fmla="*/ 4005416 w 8066757"/>
              <a:gd name="connsiteY35" fmla="*/ 706009 h 1492361"/>
              <a:gd name="connsiteX36" fmla="*/ 4243215 w 8066757"/>
              <a:gd name="connsiteY36" fmla="*/ 1128044 h 1492361"/>
              <a:gd name="connsiteX37" fmla="*/ 4457003 w 8066757"/>
              <a:gd name="connsiteY37" fmla="*/ 1456807 h 1492361"/>
              <a:gd name="connsiteX38" fmla="*/ 4821782 w 8066757"/>
              <a:gd name="connsiteY38" fmla="*/ 1291964 h 1492361"/>
              <a:gd name="connsiteX39" fmla="*/ 5210110 w 8066757"/>
              <a:gd name="connsiteY39" fmla="*/ 903636 h 1492361"/>
              <a:gd name="connsiteX40" fmla="*/ 5380032 w 8066757"/>
              <a:gd name="connsiteY40" fmla="*/ 724940 h 1492361"/>
              <a:gd name="connsiteX41" fmla="*/ 5507935 w 8066757"/>
              <a:gd name="connsiteY41" fmla="*/ 593804 h 1492361"/>
              <a:gd name="connsiteX42" fmla="*/ 6429118 w 8066757"/>
              <a:gd name="connsiteY42" fmla="*/ 0 h 1492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8066757" h="1492361">
                <a:moveTo>
                  <a:pt x="6429118" y="0"/>
                </a:moveTo>
                <a:cubicBezTo>
                  <a:pt x="6431426" y="0"/>
                  <a:pt x="6434197" y="0"/>
                  <a:pt x="6436506" y="0"/>
                </a:cubicBezTo>
                <a:cubicBezTo>
                  <a:pt x="6575030" y="1847"/>
                  <a:pt x="6676152" y="63259"/>
                  <a:pt x="6746799" y="187930"/>
                </a:cubicBezTo>
                <a:cubicBezTo>
                  <a:pt x="6806826" y="294132"/>
                  <a:pt x="6836377" y="433579"/>
                  <a:pt x="6862235" y="556403"/>
                </a:cubicBezTo>
                <a:cubicBezTo>
                  <a:pt x="6899175" y="731405"/>
                  <a:pt x="6931035" y="882396"/>
                  <a:pt x="7031696" y="899942"/>
                </a:cubicBezTo>
                <a:cubicBezTo>
                  <a:pt x="7425565" y="970127"/>
                  <a:pt x="8033683" y="382325"/>
                  <a:pt x="8039686" y="376323"/>
                </a:cubicBezTo>
                <a:cubicBezTo>
                  <a:pt x="8046151" y="370320"/>
                  <a:pt x="8056309" y="370320"/>
                  <a:pt x="8062311" y="376784"/>
                </a:cubicBezTo>
                <a:cubicBezTo>
                  <a:pt x="8068314" y="383249"/>
                  <a:pt x="8068314" y="393407"/>
                  <a:pt x="8061849" y="399410"/>
                </a:cubicBezTo>
                <a:cubicBezTo>
                  <a:pt x="8060465" y="400795"/>
                  <a:pt x="7904857" y="552248"/>
                  <a:pt x="7701227" y="692157"/>
                </a:cubicBezTo>
                <a:cubicBezTo>
                  <a:pt x="7426026" y="881934"/>
                  <a:pt x="7198848" y="962278"/>
                  <a:pt x="7025693" y="931340"/>
                </a:cubicBezTo>
                <a:cubicBezTo>
                  <a:pt x="6903330" y="909638"/>
                  <a:pt x="6869623" y="748489"/>
                  <a:pt x="6830375" y="562406"/>
                </a:cubicBezTo>
                <a:cubicBezTo>
                  <a:pt x="6778198" y="315372"/>
                  <a:pt x="6719556" y="35555"/>
                  <a:pt x="6436044" y="31860"/>
                </a:cubicBezTo>
                <a:cubicBezTo>
                  <a:pt x="6433735" y="31860"/>
                  <a:pt x="6431426" y="31860"/>
                  <a:pt x="6429118" y="31860"/>
                </a:cubicBezTo>
                <a:cubicBezTo>
                  <a:pt x="6085579" y="31860"/>
                  <a:pt x="5752199" y="382787"/>
                  <a:pt x="5531023" y="615507"/>
                </a:cubicBezTo>
                <a:cubicBezTo>
                  <a:pt x="5482078" y="667222"/>
                  <a:pt x="5439597" y="711550"/>
                  <a:pt x="5402196" y="747566"/>
                </a:cubicBezTo>
                <a:cubicBezTo>
                  <a:pt x="5356021" y="791432"/>
                  <a:pt x="5299226" y="853306"/>
                  <a:pt x="5233659" y="924877"/>
                </a:cubicBezTo>
                <a:cubicBezTo>
                  <a:pt x="5012021" y="1167293"/>
                  <a:pt x="4712809" y="1492361"/>
                  <a:pt x="4491172" y="1492361"/>
                </a:cubicBezTo>
                <a:cubicBezTo>
                  <a:pt x="4477319" y="1492361"/>
                  <a:pt x="4463467" y="1490976"/>
                  <a:pt x="4450538" y="1488205"/>
                </a:cubicBezTo>
                <a:cubicBezTo>
                  <a:pt x="4313861" y="1460501"/>
                  <a:pt x="4264455" y="1303507"/>
                  <a:pt x="4212278" y="1137279"/>
                </a:cubicBezTo>
                <a:cubicBezTo>
                  <a:pt x="4162871" y="980286"/>
                  <a:pt x="4112079" y="817751"/>
                  <a:pt x="3986946" y="732328"/>
                </a:cubicBezTo>
                <a:cubicBezTo>
                  <a:pt x="3867815" y="651061"/>
                  <a:pt x="3577839" y="652446"/>
                  <a:pt x="3125329" y="736022"/>
                </a:cubicBezTo>
                <a:cubicBezTo>
                  <a:pt x="2755470" y="804823"/>
                  <a:pt x="2366681" y="912871"/>
                  <a:pt x="2179674" y="964586"/>
                </a:cubicBezTo>
                <a:lnTo>
                  <a:pt x="2167669" y="967818"/>
                </a:lnTo>
                <a:lnTo>
                  <a:pt x="2162920" y="967219"/>
                </a:lnTo>
                <a:lnTo>
                  <a:pt x="1937103" y="1017532"/>
                </a:lnTo>
                <a:cubicBezTo>
                  <a:pt x="1679214" y="1065753"/>
                  <a:pt x="1399893" y="1091470"/>
                  <a:pt x="1131288" y="1091470"/>
                </a:cubicBezTo>
                <a:cubicBezTo>
                  <a:pt x="1026513" y="1091470"/>
                  <a:pt x="923643" y="1087660"/>
                  <a:pt x="824583" y="1080040"/>
                </a:cubicBezTo>
                <a:cubicBezTo>
                  <a:pt x="460966" y="1051465"/>
                  <a:pt x="188432" y="973598"/>
                  <a:pt x="32698" y="856486"/>
                </a:cubicBezTo>
                <a:lnTo>
                  <a:pt x="0" y="826785"/>
                </a:lnTo>
                <a:cubicBezTo>
                  <a:pt x="251503" y="1005647"/>
                  <a:pt x="542995" y="1021892"/>
                  <a:pt x="826488" y="1051465"/>
                </a:cubicBezTo>
                <a:cubicBezTo>
                  <a:pt x="1154386" y="1077183"/>
                  <a:pt x="1520860" y="1058966"/>
                  <a:pt x="1856393" y="1002843"/>
                </a:cubicBezTo>
                <a:lnTo>
                  <a:pt x="2155932" y="939216"/>
                </a:lnTo>
                <a:lnTo>
                  <a:pt x="2158895" y="936882"/>
                </a:lnTo>
                <a:lnTo>
                  <a:pt x="2170900" y="933649"/>
                </a:lnTo>
                <a:cubicBezTo>
                  <a:pt x="2358370" y="881473"/>
                  <a:pt x="2748082" y="773424"/>
                  <a:pt x="3119788" y="704624"/>
                </a:cubicBezTo>
                <a:cubicBezTo>
                  <a:pt x="3581072" y="619201"/>
                  <a:pt x="3878897" y="620124"/>
                  <a:pt x="4005416" y="706009"/>
                </a:cubicBezTo>
                <a:cubicBezTo>
                  <a:pt x="4139784" y="797434"/>
                  <a:pt x="4194732" y="972898"/>
                  <a:pt x="4243215" y="1128044"/>
                </a:cubicBezTo>
                <a:cubicBezTo>
                  <a:pt x="4294468" y="1291964"/>
                  <a:pt x="4338796" y="1433258"/>
                  <a:pt x="4457003" y="1456807"/>
                </a:cubicBezTo>
                <a:cubicBezTo>
                  <a:pt x="4547505" y="1474815"/>
                  <a:pt x="4666635" y="1421253"/>
                  <a:pt x="4821782" y="1291964"/>
                </a:cubicBezTo>
                <a:cubicBezTo>
                  <a:pt x="4957073" y="1179297"/>
                  <a:pt x="5097444" y="1026460"/>
                  <a:pt x="5210110" y="903636"/>
                </a:cubicBezTo>
                <a:cubicBezTo>
                  <a:pt x="5276140" y="832065"/>
                  <a:pt x="5332934" y="769730"/>
                  <a:pt x="5380032" y="724940"/>
                </a:cubicBezTo>
                <a:cubicBezTo>
                  <a:pt x="5416971" y="689848"/>
                  <a:pt x="5458991" y="645520"/>
                  <a:pt x="5507935" y="593804"/>
                </a:cubicBezTo>
                <a:cubicBezTo>
                  <a:pt x="5732806" y="356930"/>
                  <a:pt x="6071727" y="0"/>
                  <a:pt x="6429118" y="0"/>
                </a:cubicBezTo>
                <a:close/>
              </a:path>
            </a:pathLst>
          </a:custGeom>
          <a:solidFill>
            <a:schemeClr val="accent5"/>
          </a:solidFill>
          <a:ln w="7072" cap="flat">
            <a:noFill/>
            <a:prstDash val="solid"/>
            <a:miter/>
          </a:ln>
        </p:spPr>
        <p:txBody>
          <a:bodyPr wrap="square" rtlCol="0" anchor="ctr">
            <a:noAutofit/>
          </a:bodyPr>
          <a:lstStyle/>
          <a:p>
            <a:endParaRPr lang="en-US" dirty="0"/>
          </a:p>
        </p:txBody>
      </p:sp>
      <p:pic>
        <p:nvPicPr>
          <p:cNvPr id="15" name="Picture 2" descr="Mouse icon - Transparent PNG &amp; SVG vector file"/>
          <p:cNvPicPr>
            <a:picLocks noChangeAspect="1" noChangeArrowheads="1"/>
          </p:cNvPicPr>
          <p:nvPr/>
        </p:nvPicPr>
        <p:blipFill>
          <a:blip r:embed="rId5" cstate="print"/>
          <a:srcRect/>
          <a:stretch>
            <a:fillRect/>
          </a:stretch>
        </p:blipFill>
        <p:spPr bwMode="auto">
          <a:xfrm>
            <a:off x="142844" y="5500702"/>
            <a:ext cx="857224" cy="857224"/>
          </a:xfrm>
          <a:prstGeom prst="rect">
            <a:avLst/>
          </a:prstGeom>
          <a:noFill/>
        </p:spPr>
      </p:pic>
      <p:sp>
        <p:nvSpPr>
          <p:cNvPr id="20" name="19 - TextBox"/>
          <p:cNvSpPr txBox="1"/>
          <p:nvPr/>
        </p:nvSpPr>
        <p:spPr>
          <a:xfrm>
            <a:off x="1928794" y="3643314"/>
            <a:ext cx="2143140" cy="369332"/>
          </a:xfrm>
          <a:prstGeom prst="rect">
            <a:avLst/>
          </a:prstGeom>
          <a:noFill/>
        </p:spPr>
        <p:txBody>
          <a:bodyPr wrap="square" rtlCol="0">
            <a:spAutoFit/>
          </a:bodyPr>
          <a:lstStyle/>
          <a:p>
            <a:r>
              <a:rPr lang="el-GR" dirty="0" smtClean="0"/>
              <a:t>Κουίζ</a:t>
            </a:r>
            <a:endParaRPr lang="el-GR" dirty="0"/>
          </a:p>
        </p:txBody>
      </p:sp>
      <p:sp>
        <p:nvSpPr>
          <p:cNvPr id="21" name="20 - TextBox"/>
          <p:cNvSpPr txBox="1"/>
          <p:nvPr/>
        </p:nvSpPr>
        <p:spPr>
          <a:xfrm>
            <a:off x="5715008" y="3714752"/>
            <a:ext cx="1428760" cy="369332"/>
          </a:xfrm>
          <a:prstGeom prst="rect">
            <a:avLst/>
          </a:prstGeom>
          <a:noFill/>
        </p:spPr>
        <p:txBody>
          <a:bodyPr wrap="square" rtlCol="0">
            <a:spAutoFit/>
          </a:bodyPr>
          <a:lstStyle/>
          <a:p>
            <a:r>
              <a:rPr lang="el-GR" dirty="0" smtClean="0"/>
              <a:t>κρεμάλα</a:t>
            </a:r>
            <a:endParaRPr lang="el-GR" dirty="0"/>
          </a:p>
        </p:txBody>
      </p:sp>
      <p:sp>
        <p:nvSpPr>
          <p:cNvPr id="22" name="21 - TextBox"/>
          <p:cNvSpPr txBox="1"/>
          <p:nvPr/>
        </p:nvSpPr>
        <p:spPr>
          <a:xfrm>
            <a:off x="2000232" y="6357958"/>
            <a:ext cx="1571636" cy="369332"/>
          </a:xfrm>
          <a:prstGeom prst="rect">
            <a:avLst/>
          </a:prstGeom>
          <a:noFill/>
        </p:spPr>
        <p:txBody>
          <a:bodyPr wrap="square" rtlCol="0">
            <a:spAutoFit/>
          </a:bodyPr>
          <a:lstStyle/>
          <a:p>
            <a:r>
              <a:rPr lang="en-US" dirty="0" smtClean="0"/>
              <a:t>flashcards</a:t>
            </a:r>
            <a:endParaRPr lang="el-GR" dirty="0"/>
          </a:p>
        </p:txBody>
      </p:sp>
      <p:sp>
        <p:nvSpPr>
          <p:cNvPr id="23" name="22 - TextBox"/>
          <p:cNvSpPr txBox="1"/>
          <p:nvPr/>
        </p:nvSpPr>
        <p:spPr>
          <a:xfrm>
            <a:off x="5786446" y="6429396"/>
            <a:ext cx="2000264" cy="369332"/>
          </a:xfrm>
          <a:prstGeom prst="rect">
            <a:avLst/>
          </a:prstGeom>
          <a:noFill/>
        </p:spPr>
        <p:txBody>
          <a:bodyPr wrap="square" rtlCol="0">
            <a:spAutoFit/>
          </a:bodyPr>
          <a:lstStyle/>
          <a:p>
            <a:r>
              <a:rPr lang="el-GR" dirty="0" smtClean="0"/>
              <a:t>τυφλοπόντικας</a:t>
            </a:r>
            <a:endParaRPr lang="el-GR" dirty="0"/>
          </a:p>
        </p:txBody>
      </p:sp>
      <p:pic>
        <p:nvPicPr>
          <p:cNvPr id="19" name="Εικόνα 38"/>
          <p:cNvPicPr>
            <a:picLocks noChangeAspect="1" noChangeArrowheads="1"/>
          </p:cNvPicPr>
          <p:nvPr/>
        </p:nvPicPr>
        <p:blipFill>
          <a:blip r:embed="rId6" cstate="print"/>
          <a:srcRect/>
          <a:stretch>
            <a:fillRect/>
          </a:stretch>
        </p:blipFill>
        <p:spPr bwMode="auto">
          <a:xfrm>
            <a:off x="1714480" y="1428736"/>
            <a:ext cx="3214710" cy="2109366"/>
          </a:xfrm>
          <a:prstGeom prst="rect">
            <a:avLst/>
          </a:prstGeom>
          <a:noFill/>
        </p:spPr>
      </p:pic>
      <p:pic>
        <p:nvPicPr>
          <p:cNvPr id="28" name="Εικόνα 62"/>
          <p:cNvPicPr>
            <a:picLocks noChangeAspect="1" noChangeArrowheads="1"/>
          </p:cNvPicPr>
          <p:nvPr/>
        </p:nvPicPr>
        <p:blipFill>
          <a:blip r:embed="rId7"/>
          <a:srcRect/>
          <a:stretch>
            <a:fillRect/>
          </a:stretch>
        </p:blipFill>
        <p:spPr bwMode="auto">
          <a:xfrm>
            <a:off x="1571604" y="4071943"/>
            <a:ext cx="3357586" cy="2143140"/>
          </a:xfrm>
          <a:prstGeom prst="rect">
            <a:avLst/>
          </a:prstGeom>
          <a:noFill/>
        </p:spPr>
      </p:pic>
      <p:pic>
        <p:nvPicPr>
          <p:cNvPr id="29" name="Εικόνα 66"/>
          <p:cNvPicPr>
            <a:picLocks noChangeAspect="1" noChangeArrowheads="1"/>
          </p:cNvPicPr>
          <p:nvPr/>
        </p:nvPicPr>
        <p:blipFill>
          <a:blip r:embed="rId8" cstate="print"/>
          <a:srcRect/>
          <a:stretch>
            <a:fillRect/>
          </a:stretch>
        </p:blipFill>
        <p:spPr bwMode="auto">
          <a:xfrm>
            <a:off x="5072067" y="1428737"/>
            <a:ext cx="3714775" cy="2128229"/>
          </a:xfrm>
          <a:prstGeom prst="rect">
            <a:avLst/>
          </a:prstGeom>
          <a:noFill/>
        </p:spPr>
      </p:pic>
      <p:pic>
        <p:nvPicPr>
          <p:cNvPr id="30" name="Εικόνα 26"/>
          <p:cNvPicPr>
            <a:picLocks noChangeAspect="1" noChangeArrowheads="1"/>
          </p:cNvPicPr>
          <p:nvPr/>
        </p:nvPicPr>
        <p:blipFill>
          <a:blip r:embed="rId9" cstate="print"/>
          <a:srcRect/>
          <a:stretch>
            <a:fillRect/>
          </a:stretch>
        </p:blipFill>
        <p:spPr bwMode="auto">
          <a:xfrm>
            <a:off x="5143504" y="4071942"/>
            <a:ext cx="3643338" cy="2331235"/>
          </a:xfrm>
          <a:prstGeom prst="rect">
            <a:avLst/>
          </a:prstGeom>
          <a:noFill/>
        </p:spPr>
      </p:pic>
    </p:spTree>
  </p:cSld>
  <p:clrMapOvr>
    <a:masterClrMapping/>
  </p:clrMapOvr>
  <p:transition>
    <p:wipe dir="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lstStyle/>
          <a:p>
            <a:endParaRPr lang="el-GR" dirty="0"/>
          </a:p>
        </p:txBody>
      </p:sp>
      <p:sp>
        <p:nvSpPr>
          <p:cNvPr id="3" name="2 - Υπότιτλος"/>
          <p:cNvSpPr>
            <a:spLocks noGrp="1"/>
          </p:cNvSpPr>
          <p:nvPr>
            <p:ph type="subTitle" idx="1"/>
          </p:nvPr>
        </p:nvSpPr>
        <p:spPr/>
        <p:txBody>
          <a:bodyPr/>
          <a:lstStyle/>
          <a:p>
            <a:endParaRPr lang="el-GR"/>
          </a:p>
        </p:txBody>
      </p:sp>
      <p:pic>
        <p:nvPicPr>
          <p:cNvPr id="11286" name="Picture 22" descr="Beige Background - PowerPoint Backgrounds for Free PowerPoint Templates"/>
          <p:cNvPicPr>
            <a:picLocks noChangeAspect="1" noChangeArrowheads="1"/>
          </p:cNvPicPr>
          <p:nvPr/>
        </p:nvPicPr>
        <p:blipFill>
          <a:blip r:embed="rId3"/>
          <a:srcRect/>
          <a:stretch>
            <a:fillRect/>
          </a:stretch>
        </p:blipFill>
        <p:spPr bwMode="auto">
          <a:xfrm>
            <a:off x="0" y="0"/>
            <a:ext cx="9144000" cy="6858000"/>
          </a:xfrm>
          <a:prstGeom prst="rect">
            <a:avLst/>
          </a:prstGeom>
          <a:noFill/>
        </p:spPr>
      </p:pic>
      <p:sp>
        <p:nvSpPr>
          <p:cNvPr id="9" name="Τίτλος 1"/>
          <p:cNvSpPr txBox="1">
            <a:spLocks/>
          </p:cNvSpPr>
          <p:nvPr/>
        </p:nvSpPr>
        <p:spPr>
          <a:xfrm>
            <a:off x="1285852" y="428604"/>
            <a:ext cx="7199240" cy="765652"/>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l-GR" sz="3600" b="1" i="0" u="none" strike="noStrike" kern="1200" cap="none" spc="0" normalizeH="0" baseline="0" noProof="0" dirty="0" smtClean="0">
                <a:ln>
                  <a:noFill/>
                </a:ln>
                <a:solidFill>
                  <a:schemeClr val="tx1"/>
                </a:solidFill>
                <a:effectLst/>
                <a:uLnTx/>
                <a:uFillTx/>
                <a:latin typeface="+mj-lt"/>
                <a:ea typeface="+mj-ea"/>
                <a:cs typeface="+mj-cs"/>
              </a:rPr>
              <a:t>Διαδικτυακές δραστηριότητες 4/5</a:t>
            </a:r>
            <a:endParaRPr kumimoji="0" lang="el-GR" sz="3600" b="1" i="0" u="none" strike="noStrike" kern="1200" cap="none" spc="0" normalizeH="0" baseline="0" noProof="0" dirty="0">
              <a:ln>
                <a:noFill/>
              </a:ln>
              <a:solidFill>
                <a:schemeClr val="tx1"/>
              </a:solidFill>
              <a:effectLst/>
              <a:uLnTx/>
              <a:uFillTx/>
              <a:latin typeface="+mj-lt"/>
              <a:ea typeface="+mj-ea"/>
              <a:cs typeface="+mj-cs"/>
            </a:endParaRPr>
          </a:p>
        </p:txBody>
      </p:sp>
      <p:cxnSp>
        <p:nvCxnSpPr>
          <p:cNvPr id="8" name="7 - Ευθεία γραμμή σύνδεσης"/>
          <p:cNvCxnSpPr/>
          <p:nvPr/>
        </p:nvCxnSpPr>
        <p:spPr>
          <a:xfrm>
            <a:off x="1571604" y="1214422"/>
            <a:ext cx="6500858" cy="1588"/>
          </a:xfrm>
          <a:prstGeom prst="line">
            <a:avLst/>
          </a:prstGeom>
        </p:spPr>
        <p:style>
          <a:lnRef idx="1">
            <a:schemeClr val="accent1"/>
          </a:lnRef>
          <a:fillRef idx="0">
            <a:schemeClr val="accent1"/>
          </a:fillRef>
          <a:effectRef idx="0">
            <a:schemeClr val="accent1"/>
          </a:effectRef>
          <a:fontRef idx="minor">
            <a:schemeClr val="tx1"/>
          </a:fontRef>
        </p:style>
      </p:cxnSp>
      <p:sp>
        <p:nvSpPr>
          <p:cNvPr id="11" name="10 - Ορθογώνιο"/>
          <p:cNvSpPr/>
          <p:nvPr/>
        </p:nvSpPr>
        <p:spPr>
          <a:xfrm>
            <a:off x="0" y="0"/>
            <a:ext cx="1142976" cy="685800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12" name="Picture 8" descr="Monitor lcd png 1 » PNG Image"/>
          <p:cNvPicPr>
            <a:picLocks noChangeAspect="1" noChangeArrowheads="1"/>
          </p:cNvPicPr>
          <p:nvPr/>
        </p:nvPicPr>
        <p:blipFill>
          <a:blip r:embed="rId4"/>
          <a:srcRect/>
          <a:stretch>
            <a:fillRect/>
          </a:stretch>
        </p:blipFill>
        <p:spPr bwMode="auto">
          <a:xfrm>
            <a:off x="0" y="1000108"/>
            <a:ext cx="1095356" cy="1095356"/>
          </a:xfrm>
          <a:prstGeom prst="rect">
            <a:avLst/>
          </a:prstGeom>
          <a:noFill/>
        </p:spPr>
      </p:pic>
      <p:sp>
        <p:nvSpPr>
          <p:cNvPr id="14" name="Freeform: Shape 48">
            <a:extLst>
              <a:ext uri="{FF2B5EF4-FFF2-40B4-BE49-F238E27FC236}">
                <a16:creationId xmlns="" xmlns:a16="http://schemas.microsoft.com/office/drawing/2014/main" id="{6B37BB72-CDFC-4E57-A92B-F7876BDD29AF}"/>
              </a:ext>
            </a:extLst>
          </p:cNvPr>
          <p:cNvSpPr/>
          <p:nvPr/>
        </p:nvSpPr>
        <p:spPr>
          <a:xfrm rot="5796497">
            <a:off x="-1435043" y="3573543"/>
            <a:ext cx="3718643" cy="571536"/>
          </a:xfrm>
          <a:custGeom>
            <a:avLst/>
            <a:gdLst>
              <a:gd name="connsiteX0" fmla="*/ 6429118 w 8066757"/>
              <a:gd name="connsiteY0" fmla="*/ 0 h 1492361"/>
              <a:gd name="connsiteX1" fmla="*/ 6436506 w 8066757"/>
              <a:gd name="connsiteY1" fmla="*/ 0 h 1492361"/>
              <a:gd name="connsiteX2" fmla="*/ 6746799 w 8066757"/>
              <a:gd name="connsiteY2" fmla="*/ 187930 h 1492361"/>
              <a:gd name="connsiteX3" fmla="*/ 6862235 w 8066757"/>
              <a:gd name="connsiteY3" fmla="*/ 556403 h 1492361"/>
              <a:gd name="connsiteX4" fmla="*/ 7031696 w 8066757"/>
              <a:gd name="connsiteY4" fmla="*/ 899942 h 1492361"/>
              <a:gd name="connsiteX5" fmla="*/ 8039686 w 8066757"/>
              <a:gd name="connsiteY5" fmla="*/ 376323 h 1492361"/>
              <a:gd name="connsiteX6" fmla="*/ 8062311 w 8066757"/>
              <a:gd name="connsiteY6" fmla="*/ 376784 h 1492361"/>
              <a:gd name="connsiteX7" fmla="*/ 8061849 w 8066757"/>
              <a:gd name="connsiteY7" fmla="*/ 399410 h 1492361"/>
              <a:gd name="connsiteX8" fmla="*/ 7701227 w 8066757"/>
              <a:gd name="connsiteY8" fmla="*/ 692157 h 1492361"/>
              <a:gd name="connsiteX9" fmla="*/ 7025693 w 8066757"/>
              <a:gd name="connsiteY9" fmla="*/ 931340 h 1492361"/>
              <a:gd name="connsiteX10" fmla="*/ 6830375 w 8066757"/>
              <a:gd name="connsiteY10" fmla="*/ 562406 h 1492361"/>
              <a:gd name="connsiteX11" fmla="*/ 6436044 w 8066757"/>
              <a:gd name="connsiteY11" fmla="*/ 31860 h 1492361"/>
              <a:gd name="connsiteX12" fmla="*/ 6429118 w 8066757"/>
              <a:gd name="connsiteY12" fmla="*/ 31860 h 1492361"/>
              <a:gd name="connsiteX13" fmla="*/ 5531023 w 8066757"/>
              <a:gd name="connsiteY13" fmla="*/ 615507 h 1492361"/>
              <a:gd name="connsiteX14" fmla="*/ 5402196 w 8066757"/>
              <a:gd name="connsiteY14" fmla="*/ 747566 h 1492361"/>
              <a:gd name="connsiteX15" fmla="*/ 5233659 w 8066757"/>
              <a:gd name="connsiteY15" fmla="*/ 924877 h 1492361"/>
              <a:gd name="connsiteX16" fmla="*/ 4491172 w 8066757"/>
              <a:gd name="connsiteY16" fmla="*/ 1492361 h 1492361"/>
              <a:gd name="connsiteX17" fmla="*/ 4450538 w 8066757"/>
              <a:gd name="connsiteY17" fmla="*/ 1488205 h 1492361"/>
              <a:gd name="connsiteX18" fmla="*/ 4212278 w 8066757"/>
              <a:gd name="connsiteY18" fmla="*/ 1137279 h 1492361"/>
              <a:gd name="connsiteX19" fmla="*/ 3986946 w 8066757"/>
              <a:gd name="connsiteY19" fmla="*/ 732328 h 1492361"/>
              <a:gd name="connsiteX20" fmla="*/ 3125329 w 8066757"/>
              <a:gd name="connsiteY20" fmla="*/ 736022 h 1492361"/>
              <a:gd name="connsiteX21" fmla="*/ 2179674 w 8066757"/>
              <a:gd name="connsiteY21" fmla="*/ 964586 h 1492361"/>
              <a:gd name="connsiteX22" fmla="*/ 2167669 w 8066757"/>
              <a:gd name="connsiteY22" fmla="*/ 967818 h 1492361"/>
              <a:gd name="connsiteX23" fmla="*/ 2162920 w 8066757"/>
              <a:gd name="connsiteY23" fmla="*/ 967219 h 1492361"/>
              <a:gd name="connsiteX24" fmla="*/ 1937103 w 8066757"/>
              <a:gd name="connsiteY24" fmla="*/ 1017532 h 1492361"/>
              <a:gd name="connsiteX25" fmla="*/ 1131288 w 8066757"/>
              <a:gd name="connsiteY25" fmla="*/ 1091470 h 1492361"/>
              <a:gd name="connsiteX26" fmla="*/ 824583 w 8066757"/>
              <a:gd name="connsiteY26" fmla="*/ 1080040 h 1492361"/>
              <a:gd name="connsiteX27" fmla="*/ 32698 w 8066757"/>
              <a:gd name="connsiteY27" fmla="*/ 856486 h 1492361"/>
              <a:gd name="connsiteX28" fmla="*/ 0 w 8066757"/>
              <a:gd name="connsiteY28" fmla="*/ 826785 h 1492361"/>
              <a:gd name="connsiteX29" fmla="*/ 826488 w 8066757"/>
              <a:gd name="connsiteY29" fmla="*/ 1051465 h 1492361"/>
              <a:gd name="connsiteX30" fmla="*/ 1856393 w 8066757"/>
              <a:gd name="connsiteY30" fmla="*/ 1002843 h 1492361"/>
              <a:gd name="connsiteX31" fmla="*/ 2155932 w 8066757"/>
              <a:gd name="connsiteY31" fmla="*/ 939216 h 1492361"/>
              <a:gd name="connsiteX32" fmla="*/ 2158895 w 8066757"/>
              <a:gd name="connsiteY32" fmla="*/ 936882 h 1492361"/>
              <a:gd name="connsiteX33" fmla="*/ 2170900 w 8066757"/>
              <a:gd name="connsiteY33" fmla="*/ 933649 h 1492361"/>
              <a:gd name="connsiteX34" fmla="*/ 3119788 w 8066757"/>
              <a:gd name="connsiteY34" fmla="*/ 704624 h 1492361"/>
              <a:gd name="connsiteX35" fmla="*/ 4005416 w 8066757"/>
              <a:gd name="connsiteY35" fmla="*/ 706009 h 1492361"/>
              <a:gd name="connsiteX36" fmla="*/ 4243215 w 8066757"/>
              <a:gd name="connsiteY36" fmla="*/ 1128044 h 1492361"/>
              <a:gd name="connsiteX37" fmla="*/ 4457003 w 8066757"/>
              <a:gd name="connsiteY37" fmla="*/ 1456807 h 1492361"/>
              <a:gd name="connsiteX38" fmla="*/ 4821782 w 8066757"/>
              <a:gd name="connsiteY38" fmla="*/ 1291964 h 1492361"/>
              <a:gd name="connsiteX39" fmla="*/ 5210110 w 8066757"/>
              <a:gd name="connsiteY39" fmla="*/ 903636 h 1492361"/>
              <a:gd name="connsiteX40" fmla="*/ 5380032 w 8066757"/>
              <a:gd name="connsiteY40" fmla="*/ 724940 h 1492361"/>
              <a:gd name="connsiteX41" fmla="*/ 5507935 w 8066757"/>
              <a:gd name="connsiteY41" fmla="*/ 593804 h 1492361"/>
              <a:gd name="connsiteX42" fmla="*/ 6429118 w 8066757"/>
              <a:gd name="connsiteY42" fmla="*/ 0 h 1492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8066757" h="1492361">
                <a:moveTo>
                  <a:pt x="6429118" y="0"/>
                </a:moveTo>
                <a:cubicBezTo>
                  <a:pt x="6431426" y="0"/>
                  <a:pt x="6434197" y="0"/>
                  <a:pt x="6436506" y="0"/>
                </a:cubicBezTo>
                <a:cubicBezTo>
                  <a:pt x="6575030" y="1847"/>
                  <a:pt x="6676152" y="63259"/>
                  <a:pt x="6746799" y="187930"/>
                </a:cubicBezTo>
                <a:cubicBezTo>
                  <a:pt x="6806826" y="294132"/>
                  <a:pt x="6836377" y="433579"/>
                  <a:pt x="6862235" y="556403"/>
                </a:cubicBezTo>
                <a:cubicBezTo>
                  <a:pt x="6899175" y="731405"/>
                  <a:pt x="6931035" y="882396"/>
                  <a:pt x="7031696" y="899942"/>
                </a:cubicBezTo>
                <a:cubicBezTo>
                  <a:pt x="7425565" y="970127"/>
                  <a:pt x="8033683" y="382325"/>
                  <a:pt x="8039686" y="376323"/>
                </a:cubicBezTo>
                <a:cubicBezTo>
                  <a:pt x="8046151" y="370320"/>
                  <a:pt x="8056309" y="370320"/>
                  <a:pt x="8062311" y="376784"/>
                </a:cubicBezTo>
                <a:cubicBezTo>
                  <a:pt x="8068314" y="383249"/>
                  <a:pt x="8068314" y="393407"/>
                  <a:pt x="8061849" y="399410"/>
                </a:cubicBezTo>
                <a:cubicBezTo>
                  <a:pt x="8060465" y="400795"/>
                  <a:pt x="7904857" y="552248"/>
                  <a:pt x="7701227" y="692157"/>
                </a:cubicBezTo>
                <a:cubicBezTo>
                  <a:pt x="7426026" y="881934"/>
                  <a:pt x="7198848" y="962278"/>
                  <a:pt x="7025693" y="931340"/>
                </a:cubicBezTo>
                <a:cubicBezTo>
                  <a:pt x="6903330" y="909638"/>
                  <a:pt x="6869623" y="748489"/>
                  <a:pt x="6830375" y="562406"/>
                </a:cubicBezTo>
                <a:cubicBezTo>
                  <a:pt x="6778198" y="315372"/>
                  <a:pt x="6719556" y="35555"/>
                  <a:pt x="6436044" y="31860"/>
                </a:cubicBezTo>
                <a:cubicBezTo>
                  <a:pt x="6433735" y="31860"/>
                  <a:pt x="6431426" y="31860"/>
                  <a:pt x="6429118" y="31860"/>
                </a:cubicBezTo>
                <a:cubicBezTo>
                  <a:pt x="6085579" y="31860"/>
                  <a:pt x="5752199" y="382787"/>
                  <a:pt x="5531023" y="615507"/>
                </a:cubicBezTo>
                <a:cubicBezTo>
                  <a:pt x="5482078" y="667222"/>
                  <a:pt x="5439597" y="711550"/>
                  <a:pt x="5402196" y="747566"/>
                </a:cubicBezTo>
                <a:cubicBezTo>
                  <a:pt x="5356021" y="791432"/>
                  <a:pt x="5299226" y="853306"/>
                  <a:pt x="5233659" y="924877"/>
                </a:cubicBezTo>
                <a:cubicBezTo>
                  <a:pt x="5012021" y="1167293"/>
                  <a:pt x="4712809" y="1492361"/>
                  <a:pt x="4491172" y="1492361"/>
                </a:cubicBezTo>
                <a:cubicBezTo>
                  <a:pt x="4477319" y="1492361"/>
                  <a:pt x="4463467" y="1490976"/>
                  <a:pt x="4450538" y="1488205"/>
                </a:cubicBezTo>
                <a:cubicBezTo>
                  <a:pt x="4313861" y="1460501"/>
                  <a:pt x="4264455" y="1303507"/>
                  <a:pt x="4212278" y="1137279"/>
                </a:cubicBezTo>
                <a:cubicBezTo>
                  <a:pt x="4162871" y="980286"/>
                  <a:pt x="4112079" y="817751"/>
                  <a:pt x="3986946" y="732328"/>
                </a:cubicBezTo>
                <a:cubicBezTo>
                  <a:pt x="3867815" y="651061"/>
                  <a:pt x="3577839" y="652446"/>
                  <a:pt x="3125329" y="736022"/>
                </a:cubicBezTo>
                <a:cubicBezTo>
                  <a:pt x="2755470" y="804823"/>
                  <a:pt x="2366681" y="912871"/>
                  <a:pt x="2179674" y="964586"/>
                </a:cubicBezTo>
                <a:lnTo>
                  <a:pt x="2167669" y="967818"/>
                </a:lnTo>
                <a:lnTo>
                  <a:pt x="2162920" y="967219"/>
                </a:lnTo>
                <a:lnTo>
                  <a:pt x="1937103" y="1017532"/>
                </a:lnTo>
                <a:cubicBezTo>
                  <a:pt x="1679214" y="1065753"/>
                  <a:pt x="1399893" y="1091470"/>
                  <a:pt x="1131288" y="1091470"/>
                </a:cubicBezTo>
                <a:cubicBezTo>
                  <a:pt x="1026513" y="1091470"/>
                  <a:pt x="923643" y="1087660"/>
                  <a:pt x="824583" y="1080040"/>
                </a:cubicBezTo>
                <a:cubicBezTo>
                  <a:pt x="460966" y="1051465"/>
                  <a:pt x="188432" y="973598"/>
                  <a:pt x="32698" y="856486"/>
                </a:cubicBezTo>
                <a:lnTo>
                  <a:pt x="0" y="826785"/>
                </a:lnTo>
                <a:cubicBezTo>
                  <a:pt x="251503" y="1005647"/>
                  <a:pt x="542995" y="1021892"/>
                  <a:pt x="826488" y="1051465"/>
                </a:cubicBezTo>
                <a:cubicBezTo>
                  <a:pt x="1154386" y="1077183"/>
                  <a:pt x="1520860" y="1058966"/>
                  <a:pt x="1856393" y="1002843"/>
                </a:cubicBezTo>
                <a:lnTo>
                  <a:pt x="2155932" y="939216"/>
                </a:lnTo>
                <a:lnTo>
                  <a:pt x="2158895" y="936882"/>
                </a:lnTo>
                <a:lnTo>
                  <a:pt x="2170900" y="933649"/>
                </a:lnTo>
                <a:cubicBezTo>
                  <a:pt x="2358370" y="881473"/>
                  <a:pt x="2748082" y="773424"/>
                  <a:pt x="3119788" y="704624"/>
                </a:cubicBezTo>
                <a:cubicBezTo>
                  <a:pt x="3581072" y="619201"/>
                  <a:pt x="3878897" y="620124"/>
                  <a:pt x="4005416" y="706009"/>
                </a:cubicBezTo>
                <a:cubicBezTo>
                  <a:pt x="4139784" y="797434"/>
                  <a:pt x="4194732" y="972898"/>
                  <a:pt x="4243215" y="1128044"/>
                </a:cubicBezTo>
                <a:cubicBezTo>
                  <a:pt x="4294468" y="1291964"/>
                  <a:pt x="4338796" y="1433258"/>
                  <a:pt x="4457003" y="1456807"/>
                </a:cubicBezTo>
                <a:cubicBezTo>
                  <a:pt x="4547505" y="1474815"/>
                  <a:pt x="4666635" y="1421253"/>
                  <a:pt x="4821782" y="1291964"/>
                </a:cubicBezTo>
                <a:cubicBezTo>
                  <a:pt x="4957073" y="1179297"/>
                  <a:pt x="5097444" y="1026460"/>
                  <a:pt x="5210110" y="903636"/>
                </a:cubicBezTo>
                <a:cubicBezTo>
                  <a:pt x="5276140" y="832065"/>
                  <a:pt x="5332934" y="769730"/>
                  <a:pt x="5380032" y="724940"/>
                </a:cubicBezTo>
                <a:cubicBezTo>
                  <a:pt x="5416971" y="689848"/>
                  <a:pt x="5458991" y="645520"/>
                  <a:pt x="5507935" y="593804"/>
                </a:cubicBezTo>
                <a:cubicBezTo>
                  <a:pt x="5732806" y="356930"/>
                  <a:pt x="6071727" y="0"/>
                  <a:pt x="6429118" y="0"/>
                </a:cubicBezTo>
                <a:close/>
              </a:path>
            </a:pathLst>
          </a:custGeom>
          <a:solidFill>
            <a:schemeClr val="accent5"/>
          </a:solidFill>
          <a:ln w="7072" cap="flat">
            <a:noFill/>
            <a:prstDash val="solid"/>
            <a:miter/>
          </a:ln>
        </p:spPr>
        <p:txBody>
          <a:bodyPr wrap="square" rtlCol="0" anchor="ctr">
            <a:noAutofit/>
          </a:bodyPr>
          <a:lstStyle/>
          <a:p>
            <a:endParaRPr lang="en-US" dirty="0"/>
          </a:p>
        </p:txBody>
      </p:sp>
      <p:pic>
        <p:nvPicPr>
          <p:cNvPr id="15" name="Picture 2" descr="Mouse icon - Transparent PNG &amp; SVG vector file"/>
          <p:cNvPicPr>
            <a:picLocks noChangeAspect="1" noChangeArrowheads="1"/>
          </p:cNvPicPr>
          <p:nvPr/>
        </p:nvPicPr>
        <p:blipFill>
          <a:blip r:embed="rId5" cstate="print"/>
          <a:srcRect/>
          <a:stretch>
            <a:fillRect/>
          </a:stretch>
        </p:blipFill>
        <p:spPr bwMode="auto">
          <a:xfrm>
            <a:off x="142844" y="5500702"/>
            <a:ext cx="857224" cy="857224"/>
          </a:xfrm>
          <a:prstGeom prst="rect">
            <a:avLst/>
          </a:prstGeom>
          <a:noFill/>
        </p:spPr>
      </p:pic>
      <p:pic>
        <p:nvPicPr>
          <p:cNvPr id="13" name="Εικόνα 33"/>
          <p:cNvPicPr>
            <a:picLocks noChangeAspect="1" noChangeArrowheads="1"/>
          </p:cNvPicPr>
          <p:nvPr/>
        </p:nvPicPr>
        <p:blipFill>
          <a:blip r:embed="rId6" cstate="print"/>
          <a:srcRect/>
          <a:stretch>
            <a:fillRect/>
          </a:stretch>
        </p:blipFill>
        <p:spPr bwMode="auto">
          <a:xfrm>
            <a:off x="1500166" y="1428736"/>
            <a:ext cx="3429024" cy="2214578"/>
          </a:xfrm>
          <a:prstGeom prst="rect">
            <a:avLst/>
          </a:prstGeom>
          <a:noFill/>
        </p:spPr>
      </p:pic>
      <p:sp>
        <p:nvSpPr>
          <p:cNvPr id="16" name="15 - TextBox"/>
          <p:cNvSpPr txBox="1"/>
          <p:nvPr/>
        </p:nvSpPr>
        <p:spPr>
          <a:xfrm>
            <a:off x="1928794" y="3714752"/>
            <a:ext cx="2000264" cy="369332"/>
          </a:xfrm>
          <a:prstGeom prst="rect">
            <a:avLst/>
          </a:prstGeom>
          <a:noFill/>
        </p:spPr>
        <p:txBody>
          <a:bodyPr wrap="square" rtlCol="0">
            <a:spAutoFit/>
          </a:bodyPr>
          <a:lstStyle/>
          <a:p>
            <a:r>
              <a:rPr lang="el-GR" dirty="0" smtClean="0"/>
              <a:t>Αερόστατο</a:t>
            </a:r>
            <a:endParaRPr lang="el-GR" dirty="0"/>
          </a:p>
        </p:txBody>
      </p:sp>
      <p:pic>
        <p:nvPicPr>
          <p:cNvPr id="17" name="Εικόνα 57"/>
          <p:cNvPicPr>
            <a:picLocks noChangeAspect="1" noChangeArrowheads="1"/>
          </p:cNvPicPr>
          <p:nvPr/>
        </p:nvPicPr>
        <p:blipFill>
          <a:blip r:embed="rId7" cstate="print"/>
          <a:srcRect/>
          <a:stretch>
            <a:fillRect/>
          </a:stretch>
        </p:blipFill>
        <p:spPr bwMode="auto">
          <a:xfrm>
            <a:off x="5143504" y="1428736"/>
            <a:ext cx="3500462" cy="2270260"/>
          </a:xfrm>
          <a:prstGeom prst="rect">
            <a:avLst/>
          </a:prstGeom>
          <a:noFill/>
        </p:spPr>
      </p:pic>
      <p:sp>
        <p:nvSpPr>
          <p:cNvPr id="18" name="17 - TextBox"/>
          <p:cNvSpPr txBox="1"/>
          <p:nvPr/>
        </p:nvSpPr>
        <p:spPr>
          <a:xfrm>
            <a:off x="5643570" y="3786190"/>
            <a:ext cx="1571636" cy="369332"/>
          </a:xfrm>
          <a:prstGeom prst="rect">
            <a:avLst/>
          </a:prstGeom>
          <a:noFill/>
        </p:spPr>
        <p:txBody>
          <a:bodyPr wrap="square" rtlCol="0">
            <a:spAutoFit/>
          </a:bodyPr>
          <a:lstStyle/>
          <a:p>
            <a:r>
              <a:rPr lang="el-GR" dirty="0" smtClean="0"/>
              <a:t>Λαβύρινθος</a:t>
            </a:r>
            <a:endParaRPr lang="el-GR" dirty="0"/>
          </a:p>
        </p:txBody>
      </p:sp>
      <p:pic>
        <p:nvPicPr>
          <p:cNvPr id="20" name="Εικόνα 61"/>
          <p:cNvPicPr>
            <a:picLocks noChangeAspect="1" noChangeArrowheads="1"/>
          </p:cNvPicPr>
          <p:nvPr/>
        </p:nvPicPr>
        <p:blipFill>
          <a:blip r:embed="rId8" cstate="print"/>
          <a:srcRect/>
          <a:stretch>
            <a:fillRect/>
          </a:stretch>
        </p:blipFill>
        <p:spPr bwMode="auto">
          <a:xfrm>
            <a:off x="1500166" y="4214818"/>
            <a:ext cx="3429024" cy="2143140"/>
          </a:xfrm>
          <a:prstGeom prst="rect">
            <a:avLst/>
          </a:prstGeom>
          <a:noFill/>
        </p:spPr>
      </p:pic>
      <p:pic>
        <p:nvPicPr>
          <p:cNvPr id="21" name="Εικόνα 62"/>
          <p:cNvPicPr>
            <a:picLocks noChangeAspect="1" noChangeArrowheads="1"/>
          </p:cNvPicPr>
          <p:nvPr/>
        </p:nvPicPr>
        <p:blipFill>
          <a:blip r:embed="rId9"/>
          <a:srcRect/>
          <a:stretch>
            <a:fillRect/>
          </a:stretch>
        </p:blipFill>
        <p:spPr bwMode="auto">
          <a:xfrm>
            <a:off x="5143504" y="4214818"/>
            <a:ext cx="3429024" cy="2143140"/>
          </a:xfrm>
          <a:prstGeom prst="rect">
            <a:avLst/>
          </a:prstGeom>
          <a:noFill/>
        </p:spPr>
      </p:pic>
      <p:sp>
        <p:nvSpPr>
          <p:cNvPr id="22" name="21 - TextBox"/>
          <p:cNvSpPr txBox="1"/>
          <p:nvPr/>
        </p:nvSpPr>
        <p:spPr>
          <a:xfrm>
            <a:off x="2285984" y="6488668"/>
            <a:ext cx="1785950" cy="369332"/>
          </a:xfrm>
          <a:prstGeom prst="rect">
            <a:avLst/>
          </a:prstGeom>
          <a:noFill/>
        </p:spPr>
        <p:txBody>
          <a:bodyPr wrap="square" rtlCol="0">
            <a:spAutoFit/>
          </a:bodyPr>
          <a:lstStyle/>
          <a:p>
            <a:r>
              <a:rPr lang="el-GR" dirty="0" smtClean="0"/>
              <a:t>Χαρτάκια </a:t>
            </a:r>
            <a:r>
              <a:rPr lang="en-US" dirty="0" smtClean="0"/>
              <a:t>postit</a:t>
            </a:r>
            <a:endParaRPr lang="el-GR" dirty="0"/>
          </a:p>
        </p:txBody>
      </p:sp>
      <p:sp>
        <p:nvSpPr>
          <p:cNvPr id="23" name="22 - TextBox"/>
          <p:cNvSpPr txBox="1"/>
          <p:nvPr/>
        </p:nvSpPr>
        <p:spPr>
          <a:xfrm>
            <a:off x="6000760" y="6488668"/>
            <a:ext cx="1143008" cy="369332"/>
          </a:xfrm>
          <a:prstGeom prst="rect">
            <a:avLst/>
          </a:prstGeom>
          <a:noFill/>
        </p:spPr>
        <p:txBody>
          <a:bodyPr wrap="square" rtlCol="0">
            <a:spAutoFit/>
          </a:bodyPr>
          <a:lstStyle/>
          <a:p>
            <a:r>
              <a:rPr lang="en-US" dirty="0" smtClean="0"/>
              <a:t>padlet</a:t>
            </a:r>
            <a:endParaRPr lang="el-GR" dirty="0"/>
          </a:p>
        </p:txBody>
      </p:sp>
    </p:spTree>
  </p:cSld>
  <p:clrMapOvr>
    <a:masterClrMapping/>
  </p:clrMapOvr>
  <p:transition>
    <p:wipe dir="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lstStyle/>
          <a:p>
            <a:endParaRPr lang="el-GR" dirty="0"/>
          </a:p>
        </p:txBody>
      </p:sp>
      <p:sp>
        <p:nvSpPr>
          <p:cNvPr id="3" name="2 - Υπότιτλος"/>
          <p:cNvSpPr>
            <a:spLocks noGrp="1"/>
          </p:cNvSpPr>
          <p:nvPr>
            <p:ph type="subTitle" idx="1"/>
          </p:nvPr>
        </p:nvSpPr>
        <p:spPr/>
        <p:txBody>
          <a:bodyPr/>
          <a:lstStyle/>
          <a:p>
            <a:endParaRPr lang="el-GR"/>
          </a:p>
        </p:txBody>
      </p:sp>
      <p:pic>
        <p:nvPicPr>
          <p:cNvPr id="11286" name="Picture 22" descr="Beige Background - PowerPoint Backgrounds for Free PowerPoint Templates"/>
          <p:cNvPicPr>
            <a:picLocks noChangeAspect="1" noChangeArrowheads="1"/>
          </p:cNvPicPr>
          <p:nvPr/>
        </p:nvPicPr>
        <p:blipFill>
          <a:blip r:embed="rId3"/>
          <a:srcRect/>
          <a:stretch>
            <a:fillRect/>
          </a:stretch>
        </p:blipFill>
        <p:spPr bwMode="auto">
          <a:xfrm>
            <a:off x="0" y="0"/>
            <a:ext cx="9144000" cy="6858000"/>
          </a:xfrm>
          <a:prstGeom prst="rect">
            <a:avLst/>
          </a:prstGeom>
          <a:noFill/>
        </p:spPr>
      </p:pic>
      <p:sp>
        <p:nvSpPr>
          <p:cNvPr id="9" name="Τίτλος 1"/>
          <p:cNvSpPr txBox="1">
            <a:spLocks/>
          </p:cNvSpPr>
          <p:nvPr/>
        </p:nvSpPr>
        <p:spPr>
          <a:xfrm>
            <a:off x="1285852" y="428604"/>
            <a:ext cx="7199240" cy="765652"/>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l-GR" sz="3600" b="1" i="0" u="none" strike="noStrike" kern="1200" cap="none" spc="0" normalizeH="0" baseline="0" noProof="0" dirty="0" smtClean="0">
                <a:ln>
                  <a:noFill/>
                </a:ln>
                <a:solidFill>
                  <a:schemeClr val="tx1"/>
                </a:solidFill>
                <a:effectLst/>
                <a:uLnTx/>
                <a:uFillTx/>
                <a:latin typeface="+mj-lt"/>
                <a:ea typeface="+mj-ea"/>
                <a:cs typeface="+mj-cs"/>
              </a:rPr>
              <a:t>Διαδικτυακές</a:t>
            </a:r>
            <a:r>
              <a:rPr kumimoji="0" lang="el-GR" sz="3600" b="1" i="0" u="none" strike="noStrike" kern="1200" cap="none" spc="0" normalizeH="0" noProof="0" dirty="0" smtClean="0">
                <a:ln>
                  <a:noFill/>
                </a:ln>
                <a:solidFill>
                  <a:schemeClr val="tx1"/>
                </a:solidFill>
                <a:effectLst/>
                <a:uLnTx/>
                <a:uFillTx/>
                <a:latin typeface="+mj-lt"/>
                <a:ea typeface="+mj-ea"/>
                <a:cs typeface="+mj-cs"/>
              </a:rPr>
              <a:t> δ</a:t>
            </a:r>
            <a:r>
              <a:rPr kumimoji="0" lang="el-GR" sz="3600" b="1" i="0" u="none" strike="noStrike" kern="1200" cap="none" spc="0" normalizeH="0" baseline="0" noProof="0" dirty="0" smtClean="0">
                <a:ln>
                  <a:noFill/>
                </a:ln>
                <a:solidFill>
                  <a:schemeClr val="tx1"/>
                </a:solidFill>
                <a:effectLst/>
                <a:uLnTx/>
                <a:uFillTx/>
                <a:latin typeface="+mj-lt"/>
                <a:ea typeface="+mj-ea"/>
                <a:cs typeface="+mj-cs"/>
              </a:rPr>
              <a:t>ραστηριότητες 5/5</a:t>
            </a:r>
            <a:endParaRPr kumimoji="0" lang="el-GR" sz="3600" b="1" i="0" u="none" strike="noStrike" kern="1200" cap="none" spc="0" normalizeH="0" baseline="0" noProof="0" dirty="0">
              <a:ln>
                <a:noFill/>
              </a:ln>
              <a:solidFill>
                <a:schemeClr val="tx1"/>
              </a:solidFill>
              <a:effectLst/>
              <a:uLnTx/>
              <a:uFillTx/>
              <a:latin typeface="+mj-lt"/>
              <a:ea typeface="+mj-ea"/>
              <a:cs typeface="+mj-cs"/>
            </a:endParaRPr>
          </a:p>
        </p:txBody>
      </p:sp>
      <p:cxnSp>
        <p:nvCxnSpPr>
          <p:cNvPr id="8" name="7 - Ευθεία γραμμή σύνδεσης"/>
          <p:cNvCxnSpPr/>
          <p:nvPr/>
        </p:nvCxnSpPr>
        <p:spPr>
          <a:xfrm>
            <a:off x="1500166" y="1214422"/>
            <a:ext cx="6643734" cy="1588"/>
          </a:xfrm>
          <a:prstGeom prst="line">
            <a:avLst/>
          </a:prstGeom>
        </p:spPr>
        <p:style>
          <a:lnRef idx="1">
            <a:schemeClr val="accent1"/>
          </a:lnRef>
          <a:fillRef idx="0">
            <a:schemeClr val="accent1"/>
          </a:fillRef>
          <a:effectRef idx="0">
            <a:schemeClr val="accent1"/>
          </a:effectRef>
          <a:fontRef idx="minor">
            <a:schemeClr val="tx1"/>
          </a:fontRef>
        </p:style>
      </p:cxnSp>
      <p:sp>
        <p:nvSpPr>
          <p:cNvPr id="11" name="10 - Ορθογώνιο"/>
          <p:cNvSpPr/>
          <p:nvPr/>
        </p:nvSpPr>
        <p:spPr>
          <a:xfrm>
            <a:off x="0" y="0"/>
            <a:ext cx="1142976" cy="685800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12" name="Picture 8" descr="Monitor lcd png 1 » PNG Image"/>
          <p:cNvPicPr>
            <a:picLocks noChangeAspect="1" noChangeArrowheads="1"/>
          </p:cNvPicPr>
          <p:nvPr/>
        </p:nvPicPr>
        <p:blipFill>
          <a:blip r:embed="rId4"/>
          <a:srcRect/>
          <a:stretch>
            <a:fillRect/>
          </a:stretch>
        </p:blipFill>
        <p:spPr bwMode="auto">
          <a:xfrm>
            <a:off x="0" y="1000108"/>
            <a:ext cx="1095356" cy="1095356"/>
          </a:xfrm>
          <a:prstGeom prst="rect">
            <a:avLst/>
          </a:prstGeom>
          <a:noFill/>
        </p:spPr>
      </p:pic>
      <p:sp>
        <p:nvSpPr>
          <p:cNvPr id="14" name="Freeform: Shape 48">
            <a:extLst>
              <a:ext uri="{FF2B5EF4-FFF2-40B4-BE49-F238E27FC236}">
                <a16:creationId xmlns="" xmlns:a16="http://schemas.microsoft.com/office/drawing/2014/main" id="{6B37BB72-CDFC-4E57-A92B-F7876BDD29AF}"/>
              </a:ext>
            </a:extLst>
          </p:cNvPr>
          <p:cNvSpPr/>
          <p:nvPr/>
        </p:nvSpPr>
        <p:spPr>
          <a:xfrm rot="5796497">
            <a:off x="-1435043" y="3573543"/>
            <a:ext cx="3718643" cy="571536"/>
          </a:xfrm>
          <a:custGeom>
            <a:avLst/>
            <a:gdLst>
              <a:gd name="connsiteX0" fmla="*/ 6429118 w 8066757"/>
              <a:gd name="connsiteY0" fmla="*/ 0 h 1492361"/>
              <a:gd name="connsiteX1" fmla="*/ 6436506 w 8066757"/>
              <a:gd name="connsiteY1" fmla="*/ 0 h 1492361"/>
              <a:gd name="connsiteX2" fmla="*/ 6746799 w 8066757"/>
              <a:gd name="connsiteY2" fmla="*/ 187930 h 1492361"/>
              <a:gd name="connsiteX3" fmla="*/ 6862235 w 8066757"/>
              <a:gd name="connsiteY3" fmla="*/ 556403 h 1492361"/>
              <a:gd name="connsiteX4" fmla="*/ 7031696 w 8066757"/>
              <a:gd name="connsiteY4" fmla="*/ 899942 h 1492361"/>
              <a:gd name="connsiteX5" fmla="*/ 8039686 w 8066757"/>
              <a:gd name="connsiteY5" fmla="*/ 376323 h 1492361"/>
              <a:gd name="connsiteX6" fmla="*/ 8062311 w 8066757"/>
              <a:gd name="connsiteY6" fmla="*/ 376784 h 1492361"/>
              <a:gd name="connsiteX7" fmla="*/ 8061849 w 8066757"/>
              <a:gd name="connsiteY7" fmla="*/ 399410 h 1492361"/>
              <a:gd name="connsiteX8" fmla="*/ 7701227 w 8066757"/>
              <a:gd name="connsiteY8" fmla="*/ 692157 h 1492361"/>
              <a:gd name="connsiteX9" fmla="*/ 7025693 w 8066757"/>
              <a:gd name="connsiteY9" fmla="*/ 931340 h 1492361"/>
              <a:gd name="connsiteX10" fmla="*/ 6830375 w 8066757"/>
              <a:gd name="connsiteY10" fmla="*/ 562406 h 1492361"/>
              <a:gd name="connsiteX11" fmla="*/ 6436044 w 8066757"/>
              <a:gd name="connsiteY11" fmla="*/ 31860 h 1492361"/>
              <a:gd name="connsiteX12" fmla="*/ 6429118 w 8066757"/>
              <a:gd name="connsiteY12" fmla="*/ 31860 h 1492361"/>
              <a:gd name="connsiteX13" fmla="*/ 5531023 w 8066757"/>
              <a:gd name="connsiteY13" fmla="*/ 615507 h 1492361"/>
              <a:gd name="connsiteX14" fmla="*/ 5402196 w 8066757"/>
              <a:gd name="connsiteY14" fmla="*/ 747566 h 1492361"/>
              <a:gd name="connsiteX15" fmla="*/ 5233659 w 8066757"/>
              <a:gd name="connsiteY15" fmla="*/ 924877 h 1492361"/>
              <a:gd name="connsiteX16" fmla="*/ 4491172 w 8066757"/>
              <a:gd name="connsiteY16" fmla="*/ 1492361 h 1492361"/>
              <a:gd name="connsiteX17" fmla="*/ 4450538 w 8066757"/>
              <a:gd name="connsiteY17" fmla="*/ 1488205 h 1492361"/>
              <a:gd name="connsiteX18" fmla="*/ 4212278 w 8066757"/>
              <a:gd name="connsiteY18" fmla="*/ 1137279 h 1492361"/>
              <a:gd name="connsiteX19" fmla="*/ 3986946 w 8066757"/>
              <a:gd name="connsiteY19" fmla="*/ 732328 h 1492361"/>
              <a:gd name="connsiteX20" fmla="*/ 3125329 w 8066757"/>
              <a:gd name="connsiteY20" fmla="*/ 736022 h 1492361"/>
              <a:gd name="connsiteX21" fmla="*/ 2179674 w 8066757"/>
              <a:gd name="connsiteY21" fmla="*/ 964586 h 1492361"/>
              <a:gd name="connsiteX22" fmla="*/ 2167669 w 8066757"/>
              <a:gd name="connsiteY22" fmla="*/ 967818 h 1492361"/>
              <a:gd name="connsiteX23" fmla="*/ 2162920 w 8066757"/>
              <a:gd name="connsiteY23" fmla="*/ 967219 h 1492361"/>
              <a:gd name="connsiteX24" fmla="*/ 1937103 w 8066757"/>
              <a:gd name="connsiteY24" fmla="*/ 1017532 h 1492361"/>
              <a:gd name="connsiteX25" fmla="*/ 1131288 w 8066757"/>
              <a:gd name="connsiteY25" fmla="*/ 1091470 h 1492361"/>
              <a:gd name="connsiteX26" fmla="*/ 824583 w 8066757"/>
              <a:gd name="connsiteY26" fmla="*/ 1080040 h 1492361"/>
              <a:gd name="connsiteX27" fmla="*/ 32698 w 8066757"/>
              <a:gd name="connsiteY27" fmla="*/ 856486 h 1492361"/>
              <a:gd name="connsiteX28" fmla="*/ 0 w 8066757"/>
              <a:gd name="connsiteY28" fmla="*/ 826785 h 1492361"/>
              <a:gd name="connsiteX29" fmla="*/ 826488 w 8066757"/>
              <a:gd name="connsiteY29" fmla="*/ 1051465 h 1492361"/>
              <a:gd name="connsiteX30" fmla="*/ 1856393 w 8066757"/>
              <a:gd name="connsiteY30" fmla="*/ 1002843 h 1492361"/>
              <a:gd name="connsiteX31" fmla="*/ 2155932 w 8066757"/>
              <a:gd name="connsiteY31" fmla="*/ 939216 h 1492361"/>
              <a:gd name="connsiteX32" fmla="*/ 2158895 w 8066757"/>
              <a:gd name="connsiteY32" fmla="*/ 936882 h 1492361"/>
              <a:gd name="connsiteX33" fmla="*/ 2170900 w 8066757"/>
              <a:gd name="connsiteY33" fmla="*/ 933649 h 1492361"/>
              <a:gd name="connsiteX34" fmla="*/ 3119788 w 8066757"/>
              <a:gd name="connsiteY34" fmla="*/ 704624 h 1492361"/>
              <a:gd name="connsiteX35" fmla="*/ 4005416 w 8066757"/>
              <a:gd name="connsiteY35" fmla="*/ 706009 h 1492361"/>
              <a:gd name="connsiteX36" fmla="*/ 4243215 w 8066757"/>
              <a:gd name="connsiteY36" fmla="*/ 1128044 h 1492361"/>
              <a:gd name="connsiteX37" fmla="*/ 4457003 w 8066757"/>
              <a:gd name="connsiteY37" fmla="*/ 1456807 h 1492361"/>
              <a:gd name="connsiteX38" fmla="*/ 4821782 w 8066757"/>
              <a:gd name="connsiteY38" fmla="*/ 1291964 h 1492361"/>
              <a:gd name="connsiteX39" fmla="*/ 5210110 w 8066757"/>
              <a:gd name="connsiteY39" fmla="*/ 903636 h 1492361"/>
              <a:gd name="connsiteX40" fmla="*/ 5380032 w 8066757"/>
              <a:gd name="connsiteY40" fmla="*/ 724940 h 1492361"/>
              <a:gd name="connsiteX41" fmla="*/ 5507935 w 8066757"/>
              <a:gd name="connsiteY41" fmla="*/ 593804 h 1492361"/>
              <a:gd name="connsiteX42" fmla="*/ 6429118 w 8066757"/>
              <a:gd name="connsiteY42" fmla="*/ 0 h 1492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8066757" h="1492361">
                <a:moveTo>
                  <a:pt x="6429118" y="0"/>
                </a:moveTo>
                <a:cubicBezTo>
                  <a:pt x="6431426" y="0"/>
                  <a:pt x="6434197" y="0"/>
                  <a:pt x="6436506" y="0"/>
                </a:cubicBezTo>
                <a:cubicBezTo>
                  <a:pt x="6575030" y="1847"/>
                  <a:pt x="6676152" y="63259"/>
                  <a:pt x="6746799" y="187930"/>
                </a:cubicBezTo>
                <a:cubicBezTo>
                  <a:pt x="6806826" y="294132"/>
                  <a:pt x="6836377" y="433579"/>
                  <a:pt x="6862235" y="556403"/>
                </a:cubicBezTo>
                <a:cubicBezTo>
                  <a:pt x="6899175" y="731405"/>
                  <a:pt x="6931035" y="882396"/>
                  <a:pt x="7031696" y="899942"/>
                </a:cubicBezTo>
                <a:cubicBezTo>
                  <a:pt x="7425565" y="970127"/>
                  <a:pt x="8033683" y="382325"/>
                  <a:pt x="8039686" y="376323"/>
                </a:cubicBezTo>
                <a:cubicBezTo>
                  <a:pt x="8046151" y="370320"/>
                  <a:pt x="8056309" y="370320"/>
                  <a:pt x="8062311" y="376784"/>
                </a:cubicBezTo>
                <a:cubicBezTo>
                  <a:pt x="8068314" y="383249"/>
                  <a:pt x="8068314" y="393407"/>
                  <a:pt x="8061849" y="399410"/>
                </a:cubicBezTo>
                <a:cubicBezTo>
                  <a:pt x="8060465" y="400795"/>
                  <a:pt x="7904857" y="552248"/>
                  <a:pt x="7701227" y="692157"/>
                </a:cubicBezTo>
                <a:cubicBezTo>
                  <a:pt x="7426026" y="881934"/>
                  <a:pt x="7198848" y="962278"/>
                  <a:pt x="7025693" y="931340"/>
                </a:cubicBezTo>
                <a:cubicBezTo>
                  <a:pt x="6903330" y="909638"/>
                  <a:pt x="6869623" y="748489"/>
                  <a:pt x="6830375" y="562406"/>
                </a:cubicBezTo>
                <a:cubicBezTo>
                  <a:pt x="6778198" y="315372"/>
                  <a:pt x="6719556" y="35555"/>
                  <a:pt x="6436044" y="31860"/>
                </a:cubicBezTo>
                <a:cubicBezTo>
                  <a:pt x="6433735" y="31860"/>
                  <a:pt x="6431426" y="31860"/>
                  <a:pt x="6429118" y="31860"/>
                </a:cubicBezTo>
                <a:cubicBezTo>
                  <a:pt x="6085579" y="31860"/>
                  <a:pt x="5752199" y="382787"/>
                  <a:pt x="5531023" y="615507"/>
                </a:cubicBezTo>
                <a:cubicBezTo>
                  <a:pt x="5482078" y="667222"/>
                  <a:pt x="5439597" y="711550"/>
                  <a:pt x="5402196" y="747566"/>
                </a:cubicBezTo>
                <a:cubicBezTo>
                  <a:pt x="5356021" y="791432"/>
                  <a:pt x="5299226" y="853306"/>
                  <a:pt x="5233659" y="924877"/>
                </a:cubicBezTo>
                <a:cubicBezTo>
                  <a:pt x="5012021" y="1167293"/>
                  <a:pt x="4712809" y="1492361"/>
                  <a:pt x="4491172" y="1492361"/>
                </a:cubicBezTo>
                <a:cubicBezTo>
                  <a:pt x="4477319" y="1492361"/>
                  <a:pt x="4463467" y="1490976"/>
                  <a:pt x="4450538" y="1488205"/>
                </a:cubicBezTo>
                <a:cubicBezTo>
                  <a:pt x="4313861" y="1460501"/>
                  <a:pt x="4264455" y="1303507"/>
                  <a:pt x="4212278" y="1137279"/>
                </a:cubicBezTo>
                <a:cubicBezTo>
                  <a:pt x="4162871" y="980286"/>
                  <a:pt x="4112079" y="817751"/>
                  <a:pt x="3986946" y="732328"/>
                </a:cubicBezTo>
                <a:cubicBezTo>
                  <a:pt x="3867815" y="651061"/>
                  <a:pt x="3577839" y="652446"/>
                  <a:pt x="3125329" y="736022"/>
                </a:cubicBezTo>
                <a:cubicBezTo>
                  <a:pt x="2755470" y="804823"/>
                  <a:pt x="2366681" y="912871"/>
                  <a:pt x="2179674" y="964586"/>
                </a:cubicBezTo>
                <a:lnTo>
                  <a:pt x="2167669" y="967818"/>
                </a:lnTo>
                <a:lnTo>
                  <a:pt x="2162920" y="967219"/>
                </a:lnTo>
                <a:lnTo>
                  <a:pt x="1937103" y="1017532"/>
                </a:lnTo>
                <a:cubicBezTo>
                  <a:pt x="1679214" y="1065753"/>
                  <a:pt x="1399893" y="1091470"/>
                  <a:pt x="1131288" y="1091470"/>
                </a:cubicBezTo>
                <a:cubicBezTo>
                  <a:pt x="1026513" y="1091470"/>
                  <a:pt x="923643" y="1087660"/>
                  <a:pt x="824583" y="1080040"/>
                </a:cubicBezTo>
                <a:cubicBezTo>
                  <a:pt x="460966" y="1051465"/>
                  <a:pt x="188432" y="973598"/>
                  <a:pt x="32698" y="856486"/>
                </a:cubicBezTo>
                <a:lnTo>
                  <a:pt x="0" y="826785"/>
                </a:lnTo>
                <a:cubicBezTo>
                  <a:pt x="251503" y="1005647"/>
                  <a:pt x="542995" y="1021892"/>
                  <a:pt x="826488" y="1051465"/>
                </a:cubicBezTo>
                <a:cubicBezTo>
                  <a:pt x="1154386" y="1077183"/>
                  <a:pt x="1520860" y="1058966"/>
                  <a:pt x="1856393" y="1002843"/>
                </a:cubicBezTo>
                <a:lnTo>
                  <a:pt x="2155932" y="939216"/>
                </a:lnTo>
                <a:lnTo>
                  <a:pt x="2158895" y="936882"/>
                </a:lnTo>
                <a:lnTo>
                  <a:pt x="2170900" y="933649"/>
                </a:lnTo>
                <a:cubicBezTo>
                  <a:pt x="2358370" y="881473"/>
                  <a:pt x="2748082" y="773424"/>
                  <a:pt x="3119788" y="704624"/>
                </a:cubicBezTo>
                <a:cubicBezTo>
                  <a:pt x="3581072" y="619201"/>
                  <a:pt x="3878897" y="620124"/>
                  <a:pt x="4005416" y="706009"/>
                </a:cubicBezTo>
                <a:cubicBezTo>
                  <a:pt x="4139784" y="797434"/>
                  <a:pt x="4194732" y="972898"/>
                  <a:pt x="4243215" y="1128044"/>
                </a:cubicBezTo>
                <a:cubicBezTo>
                  <a:pt x="4294468" y="1291964"/>
                  <a:pt x="4338796" y="1433258"/>
                  <a:pt x="4457003" y="1456807"/>
                </a:cubicBezTo>
                <a:cubicBezTo>
                  <a:pt x="4547505" y="1474815"/>
                  <a:pt x="4666635" y="1421253"/>
                  <a:pt x="4821782" y="1291964"/>
                </a:cubicBezTo>
                <a:cubicBezTo>
                  <a:pt x="4957073" y="1179297"/>
                  <a:pt x="5097444" y="1026460"/>
                  <a:pt x="5210110" y="903636"/>
                </a:cubicBezTo>
                <a:cubicBezTo>
                  <a:pt x="5276140" y="832065"/>
                  <a:pt x="5332934" y="769730"/>
                  <a:pt x="5380032" y="724940"/>
                </a:cubicBezTo>
                <a:cubicBezTo>
                  <a:pt x="5416971" y="689848"/>
                  <a:pt x="5458991" y="645520"/>
                  <a:pt x="5507935" y="593804"/>
                </a:cubicBezTo>
                <a:cubicBezTo>
                  <a:pt x="5732806" y="356930"/>
                  <a:pt x="6071727" y="0"/>
                  <a:pt x="6429118" y="0"/>
                </a:cubicBezTo>
                <a:close/>
              </a:path>
            </a:pathLst>
          </a:custGeom>
          <a:solidFill>
            <a:schemeClr val="accent5"/>
          </a:solidFill>
          <a:ln w="7072" cap="flat">
            <a:noFill/>
            <a:prstDash val="solid"/>
            <a:miter/>
          </a:ln>
        </p:spPr>
        <p:txBody>
          <a:bodyPr wrap="square" rtlCol="0" anchor="ctr">
            <a:noAutofit/>
          </a:bodyPr>
          <a:lstStyle/>
          <a:p>
            <a:endParaRPr lang="en-US" dirty="0"/>
          </a:p>
        </p:txBody>
      </p:sp>
      <p:pic>
        <p:nvPicPr>
          <p:cNvPr id="15" name="Picture 2" descr="Mouse icon - Transparent PNG &amp; SVG vector file"/>
          <p:cNvPicPr>
            <a:picLocks noChangeAspect="1" noChangeArrowheads="1"/>
          </p:cNvPicPr>
          <p:nvPr/>
        </p:nvPicPr>
        <p:blipFill>
          <a:blip r:embed="rId5" cstate="print"/>
          <a:srcRect/>
          <a:stretch>
            <a:fillRect/>
          </a:stretch>
        </p:blipFill>
        <p:spPr bwMode="auto">
          <a:xfrm>
            <a:off x="142844" y="5500702"/>
            <a:ext cx="857224" cy="857224"/>
          </a:xfrm>
          <a:prstGeom prst="rect">
            <a:avLst/>
          </a:prstGeom>
          <a:noFill/>
        </p:spPr>
      </p:pic>
      <p:pic>
        <p:nvPicPr>
          <p:cNvPr id="13" name="Εικόνα 50"/>
          <p:cNvPicPr>
            <a:picLocks noChangeAspect="1" noChangeArrowheads="1"/>
          </p:cNvPicPr>
          <p:nvPr/>
        </p:nvPicPr>
        <p:blipFill>
          <a:blip r:embed="rId6" cstate="print"/>
          <a:srcRect/>
          <a:stretch>
            <a:fillRect/>
          </a:stretch>
        </p:blipFill>
        <p:spPr bwMode="auto">
          <a:xfrm>
            <a:off x="1428728" y="1357298"/>
            <a:ext cx="3071834" cy="2626999"/>
          </a:xfrm>
          <a:prstGeom prst="rect">
            <a:avLst/>
          </a:prstGeom>
          <a:noFill/>
        </p:spPr>
      </p:pic>
      <p:sp>
        <p:nvSpPr>
          <p:cNvPr id="16" name="15 - TextBox"/>
          <p:cNvSpPr txBox="1"/>
          <p:nvPr/>
        </p:nvSpPr>
        <p:spPr>
          <a:xfrm>
            <a:off x="1928794" y="4071942"/>
            <a:ext cx="1785950" cy="369332"/>
          </a:xfrm>
          <a:prstGeom prst="rect">
            <a:avLst/>
          </a:prstGeom>
          <a:noFill/>
        </p:spPr>
        <p:txBody>
          <a:bodyPr wrap="square" rtlCol="0">
            <a:spAutoFit/>
          </a:bodyPr>
          <a:lstStyle/>
          <a:p>
            <a:r>
              <a:rPr lang="el-GR" dirty="0" smtClean="0"/>
              <a:t>Φωτόδεντρο</a:t>
            </a:r>
            <a:endParaRPr lang="el-GR" dirty="0"/>
          </a:p>
        </p:txBody>
      </p:sp>
      <p:pic>
        <p:nvPicPr>
          <p:cNvPr id="17" name="Εικόνα 40"/>
          <p:cNvPicPr>
            <a:picLocks noChangeAspect="1" noChangeArrowheads="1"/>
          </p:cNvPicPr>
          <p:nvPr/>
        </p:nvPicPr>
        <p:blipFill>
          <a:blip r:embed="rId7" cstate="print"/>
          <a:srcRect/>
          <a:stretch>
            <a:fillRect/>
          </a:stretch>
        </p:blipFill>
        <p:spPr bwMode="auto">
          <a:xfrm>
            <a:off x="5000628" y="1357298"/>
            <a:ext cx="4000528" cy="2663825"/>
          </a:xfrm>
          <a:prstGeom prst="rect">
            <a:avLst/>
          </a:prstGeom>
          <a:noFill/>
        </p:spPr>
      </p:pic>
      <p:sp>
        <p:nvSpPr>
          <p:cNvPr id="18" name="17 - TextBox"/>
          <p:cNvSpPr txBox="1"/>
          <p:nvPr/>
        </p:nvSpPr>
        <p:spPr>
          <a:xfrm>
            <a:off x="5786446" y="4071942"/>
            <a:ext cx="1571636" cy="369332"/>
          </a:xfrm>
          <a:prstGeom prst="rect">
            <a:avLst/>
          </a:prstGeom>
          <a:noFill/>
        </p:spPr>
        <p:txBody>
          <a:bodyPr wrap="square" rtlCol="0">
            <a:spAutoFit/>
          </a:bodyPr>
          <a:lstStyle/>
          <a:p>
            <a:r>
              <a:rPr lang="el-GR" dirty="0" smtClean="0"/>
              <a:t>Κατασκευές</a:t>
            </a:r>
            <a:endParaRPr lang="el-GR" dirty="0"/>
          </a:p>
        </p:txBody>
      </p:sp>
      <p:pic>
        <p:nvPicPr>
          <p:cNvPr id="19" name="Εικόνα 64"/>
          <p:cNvPicPr>
            <a:picLocks noChangeAspect="1" noChangeArrowheads="1"/>
          </p:cNvPicPr>
          <p:nvPr/>
        </p:nvPicPr>
        <p:blipFill>
          <a:blip r:embed="rId8"/>
          <a:srcRect/>
          <a:stretch>
            <a:fillRect/>
          </a:stretch>
        </p:blipFill>
        <p:spPr bwMode="auto">
          <a:xfrm>
            <a:off x="4929190" y="4429132"/>
            <a:ext cx="4069721" cy="2073273"/>
          </a:xfrm>
          <a:prstGeom prst="rect">
            <a:avLst/>
          </a:prstGeom>
          <a:noFill/>
        </p:spPr>
      </p:pic>
      <p:sp>
        <p:nvSpPr>
          <p:cNvPr id="20" name="19 - TextBox"/>
          <p:cNvSpPr txBox="1"/>
          <p:nvPr/>
        </p:nvSpPr>
        <p:spPr>
          <a:xfrm>
            <a:off x="5786446" y="6488668"/>
            <a:ext cx="2214578" cy="369332"/>
          </a:xfrm>
          <a:prstGeom prst="rect">
            <a:avLst/>
          </a:prstGeom>
          <a:noFill/>
        </p:spPr>
        <p:txBody>
          <a:bodyPr wrap="square" rtlCol="0">
            <a:spAutoFit/>
          </a:bodyPr>
          <a:lstStyle/>
          <a:p>
            <a:r>
              <a:rPr lang="el-GR" dirty="0" smtClean="0"/>
              <a:t>Ανατροφοδότηση</a:t>
            </a:r>
            <a:endParaRPr lang="el-GR" dirty="0"/>
          </a:p>
        </p:txBody>
      </p:sp>
      <p:sp>
        <p:nvSpPr>
          <p:cNvPr id="21" name="20 - TextBox"/>
          <p:cNvSpPr txBox="1"/>
          <p:nvPr/>
        </p:nvSpPr>
        <p:spPr>
          <a:xfrm>
            <a:off x="2285984" y="6488668"/>
            <a:ext cx="1571636" cy="369332"/>
          </a:xfrm>
          <a:prstGeom prst="rect">
            <a:avLst/>
          </a:prstGeom>
          <a:noFill/>
        </p:spPr>
        <p:txBody>
          <a:bodyPr wrap="square" rtlCol="0">
            <a:spAutoFit/>
          </a:bodyPr>
          <a:lstStyle/>
          <a:p>
            <a:r>
              <a:rPr lang="el-GR" dirty="0" smtClean="0"/>
              <a:t>Κατασκευές</a:t>
            </a:r>
            <a:endParaRPr lang="el-GR" dirty="0"/>
          </a:p>
        </p:txBody>
      </p:sp>
      <p:pic>
        <p:nvPicPr>
          <p:cNvPr id="7170" name="Picture 2"/>
          <p:cNvPicPr>
            <a:picLocks noChangeAspect="1" noChangeArrowheads="1"/>
          </p:cNvPicPr>
          <p:nvPr/>
        </p:nvPicPr>
        <p:blipFill>
          <a:blip r:embed="rId9" cstate="print"/>
          <a:srcRect/>
          <a:stretch>
            <a:fillRect/>
          </a:stretch>
        </p:blipFill>
        <p:spPr bwMode="auto">
          <a:xfrm>
            <a:off x="1428728" y="4500570"/>
            <a:ext cx="3071834" cy="2000264"/>
          </a:xfrm>
          <a:prstGeom prst="rect">
            <a:avLst/>
          </a:prstGeom>
          <a:noFill/>
          <a:ln w="9525">
            <a:noFill/>
            <a:miter lim="800000"/>
            <a:headEnd/>
            <a:tailEnd/>
          </a:ln>
          <a:effectLst/>
        </p:spPr>
      </p:pic>
    </p:spTree>
  </p:cSld>
  <p:clrMapOvr>
    <a:masterClrMapping/>
  </p:clrMapOvr>
  <p:transition>
    <p:wipe dir="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lstStyle/>
          <a:p>
            <a:endParaRPr lang="el-GR" dirty="0"/>
          </a:p>
        </p:txBody>
      </p:sp>
      <p:sp>
        <p:nvSpPr>
          <p:cNvPr id="3" name="2 - Υπότιτλος"/>
          <p:cNvSpPr>
            <a:spLocks noGrp="1"/>
          </p:cNvSpPr>
          <p:nvPr>
            <p:ph type="subTitle" idx="1"/>
          </p:nvPr>
        </p:nvSpPr>
        <p:spPr/>
        <p:txBody>
          <a:bodyPr/>
          <a:lstStyle/>
          <a:p>
            <a:endParaRPr lang="el-GR"/>
          </a:p>
        </p:txBody>
      </p:sp>
      <p:pic>
        <p:nvPicPr>
          <p:cNvPr id="11286" name="Picture 22" descr="Beige Background - PowerPoint Backgrounds for Free PowerPoint Templates"/>
          <p:cNvPicPr>
            <a:picLocks noChangeAspect="1" noChangeArrowheads="1"/>
          </p:cNvPicPr>
          <p:nvPr/>
        </p:nvPicPr>
        <p:blipFill>
          <a:blip r:embed="rId3"/>
          <a:srcRect/>
          <a:stretch>
            <a:fillRect/>
          </a:stretch>
        </p:blipFill>
        <p:spPr bwMode="auto">
          <a:xfrm>
            <a:off x="0" y="0"/>
            <a:ext cx="9144000" cy="6858000"/>
          </a:xfrm>
          <a:prstGeom prst="rect">
            <a:avLst/>
          </a:prstGeom>
          <a:noFill/>
        </p:spPr>
      </p:pic>
      <p:sp>
        <p:nvSpPr>
          <p:cNvPr id="9" name="Τίτλος 1"/>
          <p:cNvSpPr txBox="1">
            <a:spLocks/>
          </p:cNvSpPr>
          <p:nvPr/>
        </p:nvSpPr>
        <p:spPr>
          <a:xfrm>
            <a:off x="1285852" y="428604"/>
            <a:ext cx="7199240" cy="765652"/>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smtClean="0">
                <a:ln>
                  <a:noFill/>
                </a:ln>
                <a:solidFill>
                  <a:schemeClr val="tx1"/>
                </a:solidFill>
                <a:effectLst/>
                <a:uLnTx/>
                <a:uFillTx/>
                <a:latin typeface="+mj-lt"/>
                <a:ea typeface="+mj-ea"/>
                <a:cs typeface="+mj-cs"/>
              </a:rPr>
              <a:t>T</a:t>
            </a:r>
            <a:r>
              <a:rPr kumimoji="0" lang="el-GR" sz="3600" b="1" i="0" u="none" strike="noStrike" kern="1200" cap="none" spc="0" normalizeH="0" baseline="0" noProof="0" dirty="0" smtClean="0">
                <a:ln>
                  <a:noFill/>
                </a:ln>
                <a:solidFill>
                  <a:schemeClr val="tx1"/>
                </a:solidFill>
                <a:effectLst/>
                <a:uLnTx/>
                <a:uFillTx/>
                <a:latin typeface="+mj-lt"/>
                <a:ea typeface="+mj-ea"/>
                <a:cs typeface="+mj-cs"/>
              </a:rPr>
              <a:t>ο</a:t>
            </a:r>
            <a:r>
              <a:rPr kumimoji="0" lang="el-GR" sz="3600" b="1" i="0" u="none" strike="noStrike" kern="1200" cap="none" spc="0" normalizeH="0" noProof="0" dirty="0" smtClean="0">
                <a:ln>
                  <a:noFill/>
                </a:ln>
                <a:solidFill>
                  <a:schemeClr val="tx1"/>
                </a:solidFill>
                <a:effectLst/>
                <a:uLnTx/>
                <a:uFillTx/>
                <a:latin typeface="+mj-lt"/>
                <a:ea typeface="+mj-ea"/>
                <a:cs typeface="+mj-cs"/>
              </a:rPr>
              <a:t> παιχνίδι Ε.Π. 1/2</a:t>
            </a:r>
            <a:endParaRPr kumimoji="0" lang="el-GR" sz="3600" b="1" i="0" u="none" strike="noStrike" kern="1200" cap="none" spc="0" normalizeH="0" baseline="0" noProof="0" dirty="0">
              <a:ln>
                <a:noFill/>
              </a:ln>
              <a:solidFill>
                <a:schemeClr val="tx1"/>
              </a:solidFill>
              <a:effectLst/>
              <a:uLnTx/>
              <a:uFillTx/>
              <a:latin typeface="+mj-lt"/>
              <a:ea typeface="+mj-ea"/>
              <a:cs typeface="+mj-cs"/>
            </a:endParaRPr>
          </a:p>
        </p:txBody>
      </p:sp>
      <p:cxnSp>
        <p:nvCxnSpPr>
          <p:cNvPr id="8" name="7 - Ευθεία γραμμή σύνδεσης"/>
          <p:cNvCxnSpPr/>
          <p:nvPr/>
        </p:nvCxnSpPr>
        <p:spPr>
          <a:xfrm>
            <a:off x="1500166" y="1214422"/>
            <a:ext cx="6643734" cy="1588"/>
          </a:xfrm>
          <a:prstGeom prst="line">
            <a:avLst/>
          </a:prstGeom>
        </p:spPr>
        <p:style>
          <a:lnRef idx="1">
            <a:schemeClr val="accent1"/>
          </a:lnRef>
          <a:fillRef idx="0">
            <a:schemeClr val="accent1"/>
          </a:fillRef>
          <a:effectRef idx="0">
            <a:schemeClr val="accent1"/>
          </a:effectRef>
          <a:fontRef idx="minor">
            <a:schemeClr val="tx1"/>
          </a:fontRef>
        </p:style>
      </p:cxnSp>
      <p:sp>
        <p:nvSpPr>
          <p:cNvPr id="11" name="10 - Ορθογώνιο"/>
          <p:cNvSpPr/>
          <p:nvPr/>
        </p:nvSpPr>
        <p:spPr>
          <a:xfrm>
            <a:off x="0" y="0"/>
            <a:ext cx="1142976" cy="685800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12" name="Picture 8" descr="Monitor lcd png 1 » PNG Image"/>
          <p:cNvPicPr>
            <a:picLocks noChangeAspect="1" noChangeArrowheads="1"/>
          </p:cNvPicPr>
          <p:nvPr/>
        </p:nvPicPr>
        <p:blipFill>
          <a:blip r:embed="rId4"/>
          <a:srcRect/>
          <a:stretch>
            <a:fillRect/>
          </a:stretch>
        </p:blipFill>
        <p:spPr bwMode="auto">
          <a:xfrm>
            <a:off x="0" y="1000108"/>
            <a:ext cx="1095356" cy="1095356"/>
          </a:xfrm>
          <a:prstGeom prst="rect">
            <a:avLst/>
          </a:prstGeom>
          <a:noFill/>
        </p:spPr>
      </p:pic>
      <p:sp>
        <p:nvSpPr>
          <p:cNvPr id="14" name="Freeform: Shape 48">
            <a:extLst>
              <a:ext uri="{FF2B5EF4-FFF2-40B4-BE49-F238E27FC236}">
                <a16:creationId xmlns="" xmlns:a16="http://schemas.microsoft.com/office/drawing/2014/main" id="{6B37BB72-CDFC-4E57-A92B-F7876BDD29AF}"/>
              </a:ext>
            </a:extLst>
          </p:cNvPr>
          <p:cNvSpPr/>
          <p:nvPr/>
        </p:nvSpPr>
        <p:spPr>
          <a:xfrm rot="5796497">
            <a:off x="-1435043" y="3573543"/>
            <a:ext cx="3718643" cy="571536"/>
          </a:xfrm>
          <a:custGeom>
            <a:avLst/>
            <a:gdLst>
              <a:gd name="connsiteX0" fmla="*/ 6429118 w 8066757"/>
              <a:gd name="connsiteY0" fmla="*/ 0 h 1492361"/>
              <a:gd name="connsiteX1" fmla="*/ 6436506 w 8066757"/>
              <a:gd name="connsiteY1" fmla="*/ 0 h 1492361"/>
              <a:gd name="connsiteX2" fmla="*/ 6746799 w 8066757"/>
              <a:gd name="connsiteY2" fmla="*/ 187930 h 1492361"/>
              <a:gd name="connsiteX3" fmla="*/ 6862235 w 8066757"/>
              <a:gd name="connsiteY3" fmla="*/ 556403 h 1492361"/>
              <a:gd name="connsiteX4" fmla="*/ 7031696 w 8066757"/>
              <a:gd name="connsiteY4" fmla="*/ 899942 h 1492361"/>
              <a:gd name="connsiteX5" fmla="*/ 8039686 w 8066757"/>
              <a:gd name="connsiteY5" fmla="*/ 376323 h 1492361"/>
              <a:gd name="connsiteX6" fmla="*/ 8062311 w 8066757"/>
              <a:gd name="connsiteY6" fmla="*/ 376784 h 1492361"/>
              <a:gd name="connsiteX7" fmla="*/ 8061849 w 8066757"/>
              <a:gd name="connsiteY7" fmla="*/ 399410 h 1492361"/>
              <a:gd name="connsiteX8" fmla="*/ 7701227 w 8066757"/>
              <a:gd name="connsiteY8" fmla="*/ 692157 h 1492361"/>
              <a:gd name="connsiteX9" fmla="*/ 7025693 w 8066757"/>
              <a:gd name="connsiteY9" fmla="*/ 931340 h 1492361"/>
              <a:gd name="connsiteX10" fmla="*/ 6830375 w 8066757"/>
              <a:gd name="connsiteY10" fmla="*/ 562406 h 1492361"/>
              <a:gd name="connsiteX11" fmla="*/ 6436044 w 8066757"/>
              <a:gd name="connsiteY11" fmla="*/ 31860 h 1492361"/>
              <a:gd name="connsiteX12" fmla="*/ 6429118 w 8066757"/>
              <a:gd name="connsiteY12" fmla="*/ 31860 h 1492361"/>
              <a:gd name="connsiteX13" fmla="*/ 5531023 w 8066757"/>
              <a:gd name="connsiteY13" fmla="*/ 615507 h 1492361"/>
              <a:gd name="connsiteX14" fmla="*/ 5402196 w 8066757"/>
              <a:gd name="connsiteY14" fmla="*/ 747566 h 1492361"/>
              <a:gd name="connsiteX15" fmla="*/ 5233659 w 8066757"/>
              <a:gd name="connsiteY15" fmla="*/ 924877 h 1492361"/>
              <a:gd name="connsiteX16" fmla="*/ 4491172 w 8066757"/>
              <a:gd name="connsiteY16" fmla="*/ 1492361 h 1492361"/>
              <a:gd name="connsiteX17" fmla="*/ 4450538 w 8066757"/>
              <a:gd name="connsiteY17" fmla="*/ 1488205 h 1492361"/>
              <a:gd name="connsiteX18" fmla="*/ 4212278 w 8066757"/>
              <a:gd name="connsiteY18" fmla="*/ 1137279 h 1492361"/>
              <a:gd name="connsiteX19" fmla="*/ 3986946 w 8066757"/>
              <a:gd name="connsiteY19" fmla="*/ 732328 h 1492361"/>
              <a:gd name="connsiteX20" fmla="*/ 3125329 w 8066757"/>
              <a:gd name="connsiteY20" fmla="*/ 736022 h 1492361"/>
              <a:gd name="connsiteX21" fmla="*/ 2179674 w 8066757"/>
              <a:gd name="connsiteY21" fmla="*/ 964586 h 1492361"/>
              <a:gd name="connsiteX22" fmla="*/ 2167669 w 8066757"/>
              <a:gd name="connsiteY22" fmla="*/ 967818 h 1492361"/>
              <a:gd name="connsiteX23" fmla="*/ 2162920 w 8066757"/>
              <a:gd name="connsiteY23" fmla="*/ 967219 h 1492361"/>
              <a:gd name="connsiteX24" fmla="*/ 1937103 w 8066757"/>
              <a:gd name="connsiteY24" fmla="*/ 1017532 h 1492361"/>
              <a:gd name="connsiteX25" fmla="*/ 1131288 w 8066757"/>
              <a:gd name="connsiteY25" fmla="*/ 1091470 h 1492361"/>
              <a:gd name="connsiteX26" fmla="*/ 824583 w 8066757"/>
              <a:gd name="connsiteY26" fmla="*/ 1080040 h 1492361"/>
              <a:gd name="connsiteX27" fmla="*/ 32698 w 8066757"/>
              <a:gd name="connsiteY27" fmla="*/ 856486 h 1492361"/>
              <a:gd name="connsiteX28" fmla="*/ 0 w 8066757"/>
              <a:gd name="connsiteY28" fmla="*/ 826785 h 1492361"/>
              <a:gd name="connsiteX29" fmla="*/ 826488 w 8066757"/>
              <a:gd name="connsiteY29" fmla="*/ 1051465 h 1492361"/>
              <a:gd name="connsiteX30" fmla="*/ 1856393 w 8066757"/>
              <a:gd name="connsiteY30" fmla="*/ 1002843 h 1492361"/>
              <a:gd name="connsiteX31" fmla="*/ 2155932 w 8066757"/>
              <a:gd name="connsiteY31" fmla="*/ 939216 h 1492361"/>
              <a:gd name="connsiteX32" fmla="*/ 2158895 w 8066757"/>
              <a:gd name="connsiteY32" fmla="*/ 936882 h 1492361"/>
              <a:gd name="connsiteX33" fmla="*/ 2170900 w 8066757"/>
              <a:gd name="connsiteY33" fmla="*/ 933649 h 1492361"/>
              <a:gd name="connsiteX34" fmla="*/ 3119788 w 8066757"/>
              <a:gd name="connsiteY34" fmla="*/ 704624 h 1492361"/>
              <a:gd name="connsiteX35" fmla="*/ 4005416 w 8066757"/>
              <a:gd name="connsiteY35" fmla="*/ 706009 h 1492361"/>
              <a:gd name="connsiteX36" fmla="*/ 4243215 w 8066757"/>
              <a:gd name="connsiteY36" fmla="*/ 1128044 h 1492361"/>
              <a:gd name="connsiteX37" fmla="*/ 4457003 w 8066757"/>
              <a:gd name="connsiteY37" fmla="*/ 1456807 h 1492361"/>
              <a:gd name="connsiteX38" fmla="*/ 4821782 w 8066757"/>
              <a:gd name="connsiteY38" fmla="*/ 1291964 h 1492361"/>
              <a:gd name="connsiteX39" fmla="*/ 5210110 w 8066757"/>
              <a:gd name="connsiteY39" fmla="*/ 903636 h 1492361"/>
              <a:gd name="connsiteX40" fmla="*/ 5380032 w 8066757"/>
              <a:gd name="connsiteY40" fmla="*/ 724940 h 1492361"/>
              <a:gd name="connsiteX41" fmla="*/ 5507935 w 8066757"/>
              <a:gd name="connsiteY41" fmla="*/ 593804 h 1492361"/>
              <a:gd name="connsiteX42" fmla="*/ 6429118 w 8066757"/>
              <a:gd name="connsiteY42" fmla="*/ 0 h 1492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8066757" h="1492361">
                <a:moveTo>
                  <a:pt x="6429118" y="0"/>
                </a:moveTo>
                <a:cubicBezTo>
                  <a:pt x="6431426" y="0"/>
                  <a:pt x="6434197" y="0"/>
                  <a:pt x="6436506" y="0"/>
                </a:cubicBezTo>
                <a:cubicBezTo>
                  <a:pt x="6575030" y="1847"/>
                  <a:pt x="6676152" y="63259"/>
                  <a:pt x="6746799" y="187930"/>
                </a:cubicBezTo>
                <a:cubicBezTo>
                  <a:pt x="6806826" y="294132"/>
                  <a:pt x="6836377" y="433579"/>
                  <a:pt x="6862235" y="556403"/>
                </a:cubicBezTo>
                <a:cubicBezTo>
                  <a:pt x="6899175" y="731405"/>
                  <a:pt x="6931035" y="882396"/>
                  <a:pt x="7031696" y="899942"/>
                </a:cubicBezTo>
                <a:cubicBezTo>
                  <a:pt x="7425565" y="970127"/>
                  <a:pt x="8033683" y="382325"/>
                  <a:pt x="8039686" y="376323"/>
                </a:cubicBezTo>
                <a:cubicBezTo>
                  <a:pt x="8046151" y="370320"/>
                  <a:pt x="8056309" y="370320"/>
                  <a:pt x="8062311" y="376784"/>
                </a:cubicBezTo>
                <a:cubicBezTo>
                  <a:pt x="8068314" y="383249"/>
                  <a:pt x="8068314" y="393407"/>
                  <a:pt x="8061849" y="399410"/>
                </a:cubicBezTo>
                <a:cubicBezTo>
                  <a:pt x="8060465" y="400795"/>
                  <a:pt x="7904857" y="552248"/>
                  <a:pt x="7701227" y="692157"/>
                </a:cubicBezTo>
                <a:cubicBezTo>
                  <a:pt x="7426026" y="881934"/>
                  <a:pt x="7198848" y="962278"/>
                  <a:pt x="7025693" y="931340"/>
                </a:cubicBezTo>
                <a:cubicBezTo>
                  <a:pt x="6903330" y="909638"/>
                  <a:pt x="6869623" y="748489"/>
                  <a:pt x="6830375" y="562406"/>
                </a:cubicBezTo>
                <a:cubicBezTo>
                  <a:pt x="6778198" y="315372"/>
                  <a:pt x="6719556" y="35555"/>
                  <a:pt x="6436044" y="31860"/>
                </a:cubicBezTo>
                <a:cubicBezTo>
                  <a:pt x="6433735" y="31860"/>
                  <a:pt x="6431426" y="31860"/>
                  <a:pt x="6429118" y="31860"/>
                </a:cubicBezTo>
                <a:cubicBezTo>
                  <a:pt x="6085579" y="31860"/>
                  <a:pt x="5752199" y="382787"/>
                  <a:pt x="5531023" y="615507"/>
                </a:cubicBezTo>
                <a:cubicBezTo>
                  <a:pt x="5482078" y="667222"/>
                  <a:pt x="5439597" y="711550"/>
                  <a:pt x="5402196" y="747566"/>
                </a:cubicBezTo>
                <a:cubicBezTo>
                  <a:pt x="5356021" y="791432"/>
                  <a:pt x="5299226" y="853306"/>
                  <a:pt x="5233659" y="924877"/>
                </a:cubicBezTo>
                <a:cubicBezTo>
                  <a:pt x="5012021" y="1167293"/>
                  <a:pt x="4712809" y="1492361"/>
                  <a:pt x="4491172" y="1492361"/>
                </a:cubicBezTo>
                <a:cubicBezTo>
                  <a:pt x="4477319" y="1492361"/>
                  <a:pt x="4463467" y="1490976"/>
                  <a:pt x="4450538" y="1488205"/>
                </a:cubicBezTo>
                <a:cubicBezTo>
                  <a:pt x="4313861" y="1460501"/>
                  <a:pt x="4264455" y="1303507"/>
                  <a:pt x="4212278" y="1137279"/>
                </a:cubicBezTo>
                <a:cubicBezTo>
                  <a:pt x="4162871" y="980286"/>
                  <a:pt x="4112079" y="817751"/>
                  <a:pt x="3986946" y="732328"/>
                </a:cubicBezTo>
                <a:cubicBezTo>
                  <a:pt x="3867815" y="651061"/>
                  <a:pt x="3577839" y="652446"/>
                  <a:pt x="3125329" y="736022"/>
                </a:cubicBezTo>
                <a:cubicBezTo>
                  <a:pt x="2755470" y="804823"/>
                  <a:pt x="2366681" y="912871"/>
                  <a:pt x="2179674" y="964586"/>
                </a:cubicBezTo>
                <a:lnTo>
                  <a:pt x="2167669" y="967818"/>
                </a:lnTo>
                <a:lnTo>
                  <a:pt x="2162920" y="967219"/>
                </a:lnTo>
                <a:lnTo>
                  <a:pt x="1937103" y="1017532"/>
                </a:lnTo>
                <a:cubicBezTo>
                  <a:pt x="1679214" y="1065753"/>
                  <a:pt x="1399893" y="1091470"/>
                  <a:pt x="1131288" y="1091470"/>
                </a:cubicBezTo>
                <a:cubicBezTo>
                  <a:pt x="1026513" y="1091470"/>
                  <a:pt x="923643" y="1087660"/>
                  <a:pt x="824583" y="1080040"/>
                </a:cubicBezTo>
                <a:cubicBezTo>
                  <a:pt x="460966" y="1051465"/>
                  <a:pt x="188432" y="973598"/>
                  <a:pt x="32698" y="856486"/>
                </a:cubicBezTo>
                <a:lnTo>
                  <a:pt x="0" y="826785"/>
                </a:lnTo>
                <a:cubicBezTo>
                  <a:pt x="251503" y="1005647"/>
                  <a:pt x="542995" y="1021892"/>
                  <a:pt x="826488" y="1051465"/>
                </a:cubicBezTo>
                <a:cubicBezTo>
                  <a:pt x="1154386" y="1077183"/>
                  <a:pt x="1520860" y="1058966"/>
                  <a:pt x="1856393" y="1002843"/>
                </a:cubicBezTo>
                <a:lnTo>
                  <a:pt x="2155932" y="939216"/>
                </a:lnTo>
                <a:lnTo>
                  <a:pt x="2158895" y="936882"/>
                </a:lnTo>
                <a:lnTo>
                  <a:pt x="2170900" y="933649"/>
                </a:lnTo>
                <a:cubicBezTo>
                  <a:pt x="2358370" y="881473"/>
                  <a:pt x="2748082" y="773424"/>
                  <a:pt x="3119788" y="704624"/>
                </a:cubicBezTo>
                <a:cubicBezTo>
                  <a:pt x="3581072" y="619201"/>
                  <a:pt x="3878897" y="620124"/>
                  <a:pt x="4005416" y="706009"/>
                </a:cubicBezTo>
                <a:cubicBezTo>
                  <a:pt x="4139784" y="797434"/>
                  <a:pt x="4194732" y="972898"/>
                  <a:pt x="4243215" y="1128044"/>
                </a:cubicBezTo>
                <a:cubicBezTo>
                  <a:pt x="4294468" y="1291964"/>
                  <a:pt x="4338796" y="1433258"/>
                  <a:pt x="4457003" y="1456807"/>
                </a:cubicBezTo>
                <a:cubicBezTo>
                  <a:pt x="4547505" y="1474815"/>
                  <a:pt x="4666635" y="1421253"/>
                  <a:pt x="4821782" y="1291964"/>
                </a:cubicBezTo>
                <a:cubicBezTo>
                  <a:pt x="4957073" y="1179297"/>
                  <a:pt x="5097444" y="1026460"/>
                  <a:pt x="5210110" y="903636"/>
                </a:cubicBezTo>
                <a:cubicBezTo>
                  <a:pt x="5276140" y="832065"/>
                  <a:pt x="5332934" y="769730"/>
                  <a:pt x="5380032" y="724940"/>
                </a:cubicBezTo>
                <a:cubicBezTo>
                  <a:pt x="5416971" y="689848"/>
                  <a:pt x="5458991" y="645520"/>
                  <a:pt x="5507935" y="593804"/>
                </a:cubicBezTo>
                <a:cubicBezTo>
                  <a:pt x="5732806" y="356930"/>
                  <a:pt x="6071727" y="0"/>
                  <a:pt x="6429118" y="0"/>
                </a:cubicBezTo>
                <a:close/>
              </a:path>
            </a:pathLst>
          </a:custGeom>
          <a:solidFill>
            <a:schemeClr val="accent5"/>
          </a:solidFill>
          <a:ln w="7072" cap="flat">
            <a:noFill/>
            <a:prstDash val="solid"/>
            <a:miter/>
          </a:ln>
        </p:spPr>
        <p:txBody>
          <a:bodyPr wrap="square" rtlCol="0" anchor="ctr">
            <a:noAutofit/>
          </a:bodyPr>
          <a:lstStyle/>
          <a:p>
            <a:endParaRPr lang="en-US" dirty="0"/>
          </a:p>
        </p:txBody>
      </p:sp>
      <p:pic>
        <p:nvPicPr>
          <p:cNvPr id="15" name="Picture 2" descr="Mouse icon - Transparent PNG &amp; SVG vector file"/>
          <p:cNvPicPr>
            <a:picLocks noChangeAspect="1" noChangeArrowheads="1"/>
          </p:cNvPicPr>
          <p:nvPr/>
        </p:nvPicPr>
        <p:blipFill>
          <a:blip r:embed="rId5" cstate="print"/>
          <a:srcRect/>
          <a:stretch>
            <a:fillRect/>
          </a:stretch>
        </p:blipFill>
        <p:spPr bwMode="auto">
          <a:xfrm>
            <a:off x="142844" y="5500702"/>
            <a:ext cx="857224" cy="857224"/>
          </a:xfrm>
          <a:prstGeom prst="rect">
            <a:avLst/>
          </a:prstGeom>
          <a:noFill/>
        </p:spPr>
      </p:pic>
      <p:pic>
        <p:nvPicPr>
          <p:cNvPr id="16" name="15 - Εικόνα" descr="Χωρίς_τίτλο1-removebg-preview.png"/>
          <p:cNvPicPr>
            <a:picLocks noChangeAspect="1"/>
          </p:cNvPicPr>
          <p:nvPr/>
        </p:nvPicPr>
        <p:blipFill>
          <a:blip r:embed="rId6"/>
          <a:stretch>
            <a:fillRect/>
          </a:stretch>
        </p:blipFill>
        <p:spPr>
          <a:xfrm>
            <a:off x="2285984" y="1285860"/>
            <a:ext cx="5357850" cy="5429288"/>
          </a:xfrm>
          <a:prstGeom prst="rect">
            <a:avLst/>
          </a:prstGeom>
        </p:spPr>
      </p:pic>
      <p:sp>
        <p:nvSpPr>
          <p:cNvPr id="17" name="16 - TextBox"/>
          <p:cNvSpPr txBox="1"/>
          <p:nvPr/>
        </p:nvSpPr>
        <p:spPr>
          <a:xfrm>
            <a:off x="2643174" y="2143116"/>
            <a:ext cx="4807994" cy="5078313"/>
          </a:xfrm>
          <a:prstGeom prst="rect">
            <a:avLst/>
          </a:prstGeom>
          <a:noFill/>
        </p:spPr>
        <p:txBody>
          <a:bodyPr wrap="square" rtlCol="0">
            <a:spAutoFit/>
          </a:bodyPr>
          <a:lstStyle/>
          <a:p>
            <a:pPr>
              <a:buNone/>
            </a:pPr>
            <a:r>
              <a:rPr lang="el-GR" sz="1400" dirty="0" smtClean="0">
                <a:latin typeface="Arial" pitchFamily="34" charset="0"/>
                <a:cs typeface="Arial" pitchFamily="34" charset="0"/>
              </a:rPr>
              <a:t>Οι επιστήμονες στο Κεντάκι των ΗΠΑ κατάφεραν μετά από πολλά πειράματα να κλωνοποιήσουν για πρώτη φορά στην ιστορία έναν σημαντικό προϊστορικό άνθρωπο (με δείγμα DNA από τον σκελετό του που βρέθηκε στις ανασκαφές). Πρόκειται για τον Μίνωα, τον βασιλιά της Κρήτης.</a:t>
            </a:r>
          </a:p>
          <a:p>
            <a:pPr>
              <a:buNone/>
            </a:pPr>
            <a:r>
              <a:rPr lang="el-GR" sz="1400" dirty="0" smtClean="0">
                <a:latin typeface="Arial" pitchFamily="34" charset="0"/>
                <a:cs typeface="Arial" pitchFamily="34" charset="0"/>
              </a:rPr>
              <a:t> Ο Μίνωας, όταν μεγάλωσε, πήγε στο ανάκτορο της  Κνωσού στην Κρήτη για να αναζητήσει τον θρόνο του. Όμως, δεν θυμάται πού ακριβώς βρίσκεται.</a:t>
            </a:r>
          </a:p>
          <a:p>
            <a:pPr>
              <a:buNone/>
            </a:pPr>
            <a:r>
              <a:rPr lang="el-GR" sz="1400" dirty="0" smtClean="0">
                <a:latin typeface="Arial" pitchFamily="34" charset="0"/>
                <a:cs typeface="Arial" pitchFamily="34" charset="0"/>
              </a:rPr>
              <a:t> Είστε απόγονοι των Μινωιτών και αποφασίσατε να βοηθήσετε τον Μίνωα να βρει τον θρόνο του. </a:t>
            </a:r>
          </a:p>
          <a:p>
            <a:pPr>
              <a:buNone/>
            </a:pPr>
            <a:r>
              <a:rPr lang="el-GR" sz="1400" dirty="0" smtClean="0">
                <a:latin typeface="Arial" pitchFamily="34" charset="0"/>
                <a:cs typeface="Arial" pitchFamily="34" charset="0"/>
              </a:rPr>
              <a:t>Καθοδηγήστε τον στην αίθουσα του θρόνου δείχνοντάς </a:t>
            </a:r>
          </a:p>
          <a:p>
            <a:pPr>
              <a:buNone/>
            </a:pPr>
            <a:r>
              <a:rPr lang="el-GR" sz="1400" dirty="0" smtClean="0">
                <a:latin typeface="Arial" pitchFamily="34" charset="0"/>
                <a:cs typeface="Arial" pitchFamily="34" charset="0"/>
              </a:rPr>
              <a:t>του στην διαδρομή, την καταστροφή που έχει υποστεί το ανάκτορό του.</a:t>
            </a:r>
          </a:p>
          <a:p>
            <a:pPr>
              <a:buNone/>
            </a:pPr>
            <a:r>
              <a:rPr lang="el-GR" sz="1400" dirty="0" smtClean="0">
                <a:latin typeface="Arial" pitchFamily="34" charset="0"/>
                <a:cs typeface="Arial" pitchFamily="34" charset="0"/>
              </a:rPr>
              <a:t>Εάν τα καταφέρετε, ο βασιλιάς σας θα επιστρέψει στο παλάτι του και η Κνωσός θα αναβιώσει τον ένδοξο</a:t>
            </a:r>
          </a:p>
          <a:p>
            <a:pPr>
              <a:buNone/>
            </a:pPr>
            <a:r>
              <a:rPr lang="el-GR" sz="1400" dirty="0" smtClean="0">
                <a:latin typeface="Arial" pitchFamily="34" charset="0"/>
                <a:cs typeface="Arial" pitchFamily="34" charset="0"/>
              </a:rPr>
              <a:t> Μινωικό πολιτισμό!</a:t>
            </a:r>
          </a:p>
          <a:p>
            <a:pPr>
              <a:buNone/>
            </a:pPr>
            <a:endParaRPr lang="el-GR" sz="1400" dirty="0" smtClean="0">
              <a:latin typeface="Arial" pitchFamily="34" charset="0"/>
              <a:cs typeface="Arial" pitchFamily="34" charset="0"/>
            </a:endParaRPr>
          </a:p>
          <a:p>
            <a:pPr>
              <a:buNone/>
            </a:pPr>
            <a:endParaRPr lang="el-GR" dirty="0" smtClean="0">
              <a:latin typeface="Arial" pitchFamily="34" charset="0"/>
              <a:cs typeface="Arial" pitchFamily="34" charset="0"/>
            </a:endParaRPr>
          </a:p>
          <a:p>
            <a:pPr>
              <a:buNone/>
            </a:pPr>
            <a:endParaRPr lang="el-GR" dirty="0" smtClean="0">
              <a:latin typeface="Arial" pitchFamily="34" charset="0"/>
              <a:cs typeface="Arial" pitchFamily="34" charset="0"/>
            </a:endParaRPr>
          </a:p>
          <a:p>
            <a:pPr>
              <a:buNone/>
            </a:pPr>
            <a:endParaRPr lang="el-GR" dirty="0" smtClean="0">
              <a:latin typeface="Arial" pitchFamily="34" charset="0"/>
              <a:cs typeface="Arial" pitchFamily="34" charset="0"/>
            </a:endParaRPr>
          </a:p>
          <a:p>
            <a:pPr>
              <a:buNone/>
            </a:pPr>
            <a:endParaRPr lang="el-GR" dirty="0" smtClean="0">
              <a:latin typeface="Arial" pitchFamily="34" charset="0"/>
              <a:cs typeface="Arial" pitchFamily="34" charset="0"/>
            </a:endParaRPr>
          </a:p>
        </p:txBody>
      </p:sp>
    </p:spTree>
  </p:cSld>
  <p:clrMapOvr>
    <a:masterClrMapping/>
  </p:clrMapOvr>
  <p:transition>
    <p:pull dir="d"/>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lstStyle/>
          <a:p>
            <a:endParaRPr lang="el-GR" dirty="0"/>
          </a:p>
        </p:txBody>
      </p:sp>
      <p:sp>
        <p:nvSpPr>
          <p:cNvPr id="3" name="2 - Υπότιτλος"/>
          <p:cNvSpPr>
            <a:spLocks noGrp="1"/>
          </p:cNvSpPr>
          <p:nvPr>
            <p:ph type="subTitle" idx="1"/>
          </p:nvPr>
        </p:nvSpPr>
        <p:spPr/>
        <p:txBody>
          <a:bodyPr/>
          <a:lstStyle/>
          <a:p>
            <a:endParaRPr lang="el-GR"/>
          </a:p>
        </p:txBody>
      </p:sp>
      <p:pic>
        <p:nvPicPr>
          <p:cNvPr id="11286" name="Picture 22" descr="Beige Background - PowerPoint Backgrounds for Free PowerPoint Templates"/>
          <p:cNvPicPr>
            <a:picLocks noChangeAspect="1" noChangeArrowheads="1"/>
          </p:cNvPicPr>
          <p:nvPr/>
        </p:nvPicPr>
        <p:blipFill>
          <a:blip r:embed="rId3"/>
          <a:srcRect/>
          <a:stretch>
            <a:fillRect/>
          </a:stretch>
        </p:blipFill>
        <p:spPr bwMode="auto">
          <a:xfrm>
            <a:off x="0" y="0"/>
            <a:ext cx="9144000" cy="6858000"/>
          </a:xfrm>
          <a:prstGeom prst="rect">
            <a:avLst/>
          </a:prstGeom>
          <a:noFill/>
        </p:spPr>
      </p:pic>
      <p:sp>
        <p:nvSpPr>
          <p:cNvPr id="9" name="Τίτλος 1"/>
          <p:cNvSpPr txBox="1">
            <a:spLocks/>
          </p:cNvSpPr>
          <p:nvPr/>
        </p:nvSpPr>
        <p:spPr>
          <a:xfrm>
            <a:off x="1285852" y="428604"/>
            <a:ext cx="7199240" cy="765652"/>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smtClean="0">
                <a:ln>
                  <a:noFill/>
                </a:ln>
                <a:solidFill>
                  <a:schemeClr val="tx1"/>
                </a:solidFill>
                <a:effectLst/>
                <a:uLnTx/>
                <a:uFillTx/>
                <a:latin typeface="+mj-lt"/>
                <a:ea typeface="+mj-ea"/>
                <a:cs typeface="+mj-cs"/>
              </a:rPr>
              <a:t>T</a:t>
            </a:r>
            <a:r>
              <a:rPr kumimoji="0" lang="el-GR" sz="3600" b="1" i="0" u="none" strike="noStrike" kern="1200" cap="none" spc="0" normalizeH="0" baseline="0" noProof="0" dirty="0" smtClean="0">
                <a:ln>
                  <a:noFill/>
                </a:ln>
                <a:solidFill>
                  <a:schemeClr val="tx1"/>
                </a:solidFill>
                <a:effectLst/>
                <a:uLnTx/>
                <a:uFillTx/>
                <a:latin typeface="+mj-lt"/>
                <a:ea typeface="+mj-ea"/>
                <a:cs typeface="+mj-cs"/>
              </a:rPr>
              <a:t>ο</a:t>
            </a:r>
            <a:r>
              <a:rPr kumimoji="0" lang="el-GR" sz="3600" b="1" i="0" u="none" strike="noStrike" kern="1200" cap="none" spc="0" normalizeH="0" noProof="0" dirty="0" smtClean="0">
                <a:ln>
                  <a:noFill/>
                </a:ln>
                <a:solidFill>
                  <a:schemeClr val="tx1"/>
                </a:solidFill>
                <a:effectLst/>
                <a:uLnTx/>
                <a:uFillTx/>
                <a:latin typeface="+mj-lt"/>
                <a:ea typeface="+mj-ea"/>
                <a:cs typeface="+mj-cs"/>
              </a:rPr>
              <a:t> παιχνίδι Ε.Π. 2/2</a:t>
            </a:r>
            <a:endParaRPr kumimoji="0" lang="el-GR" sz="3600" b="1" i="0" u="none" strike="noStrike" kern="1200" cap="none" spc="0" normalizeH="0" baseline="0" noProof="0" dirty="0">
              <a:ln>
                <a:noFill/>
              </a:ln>
              <a:solidFill>
                <a:schemeClr val="tx1"/>
              </a:solidFill>
              <a:effectLst/>
              <a:uLnTx/>
              <a:uFillTx/>
              <a:latin typeface="+mj-lt"/>
              <a:ea typeface="+mj-ea"/>
              <a:cs typeface="+mj-cs"/>
            </a:endParaRPr>
          </a:p>
        </p:txBody>
      </p:sp>
      <p:cxnSp>
        <p:nvCxnSpPr>
          <p:cNvPr id="8" name="7 - Ευθεία γραμμή σύνδεσης"/>
          <p:cNvCxnSpPr/>
          <p:nvPr/>
        </p:nvCxnSpPr>
        <p:spPr>
          <a:xfrm>
            <a:off x="1785918" y="1214422"/>
            <a:ext cx="6643734" cy="1588"/>
          </a:xfrm>
          <a:prstGeom prst="line">
            <a:avLst/>
          </a:prstGeom>
        </p:spPr>
        <p:style>
          <a:lnRef idx="1">
            <a:schemeClr val="accent1"/>
          </a:lnRef>
          <a:fillRef idx="0">
            <a:schemeClr val="accent1"/>
          </a:fillRef>
          <a:effectRef idx="0">
            <a:schemeClr val="accent1"/>
          </a:effectRef>
          <a:fontRef idx="minor">
            <a:schemeClr val="tx1"/>
          </a:fontRef>
        </p:style>
      </p:cxnSp>
      <p:sp>
        <p:nvSpPr>
          <p:cNvPr id="11" name="10 - Ορθογώνιο"/>
          <p:cNvSpPr/>
          <p:nvPr/>
        </p:nvSpPr>
        <p:spPr>
          <a:xfrm>
            <a:off x="0" y="0"/>
            <a:ext cx="1142976" cy="685800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12" name="Picture 8" descr="Monitor lcd png 1 » PNG Image"/>
          <p:cNvPicPr>
            <a:picLocks noChangeAspect="1" noChangeArrowheads="1"/>
          </p:cNvPicPr>
          <p:nvPr/>
        </p:nvPicPr>
        <p:blipFill>
          <a:blip r:embed="rId4"/>
          <a:srcRect/>
          <a:stretch>
            <a:fillRect/>
          </a:stretch>
        </p:blipFill>
        <p:spPr bwMode="auto">
          <a:xfrm>
            <a:off x="0" y="1000108"/>
            <a:ext cx="1095356" cy="1095356"/>
          </a:xfrm>
          <a:prstGeom prst="rect">
            <a:avLst/>
          </a:prstGeom>
          <a:noFill/>
        </p:spPr>
      </p:pic>
      <p:sp>
        <p:nvSpPr>
          <p:cNvPr id="14" name="Freeform: Shape 48">
            <a:extLst>
              <a:ext uri="{FF2B5EF4-FFF2-40B4-BE49-F238E27FC236}">
                <a16:creationId xmlns="" xmlns:a16="http://schemas.microsoft.com/office/drawing/2014/main" id="{6B37BB72-CDFC-4E57-A92B-F7876BDD29AF}"/>
              </a:ext>
            </a:extLst>
          </p:cNvPr>
          <p:cNvSpPr/>
          <p:nvPr/>
        </p:nvSpPr>
        <p:spPr>
          <a:xfrm rot="5796497">
            <a:off x="-1435043" y="3573543"/>
            <a:ext cx="3718643" cy="571536"/>
          </a:xfrm>
          <a:custGeom>
            <a:avLst/>
            <a:gdLst>
              <a:gd name="connsiteX0" fmla="*/ 6429118 w 8066757"/>
              <a:gd name="connsiteY0" fmla="*/ 0 h 1492361"/>
              <a:gd name="connsiteX1" fmla="*/ 6436506 w 8066757"/>
              <a:gd name="connsiteY1" fmla="*/ 0 h 1492361"/>
              <a:gd name="connsiteX2" fmla="*/ 6746799 w 8066757"/>
              <a:gd name="connsiteY2" fmla="*/ 187930 h 1492361"/>
              <a:gd name="connsiteX3" fmla="*/ 6862235 w 8066757"/>
              <a:gd name="connsiteY3" fmla="*/ 556403 h 1492361"/>
              <a:gd name="connsiteX4" fmla="*/ 7031696 w 8066757"/>
              <a:gd name="connsiteY4" fmla="*/ 899942 h 1492361"/>
              <a:gd name="connsiteX5" fmla="*/ 8039686 w 8066757"/>
              <a:gd name="connsiteY5" fmla="*/ 376323 h 1492361"/>
              <a:gd name="connsiteX6" fmla="*/ 8062311 w 8066757"/>
              <a:gd name="connsiteY6" fmla="*/ 376784 h 1492361"/>
              <a:gd name="connsiteX7" fmla="*/ 8061849 w 8066757"/>
              <a:gd name="connsiteY7" fmla="*/ 399410 h 1492361"/>
              <a:gd name="connsiteX8" fmla="*/ 7701227 w 8066757"/>
              <a:gd name="connsiteY8" fmla="*/ 692157 h 1492361"/>
              <a:gd name="connsiteX9" fmla="*/ 7025693 w 8066757"/>
              <a:gd name="connsiteY9" fmla="*/ 931340 h 1492361"/>
              <a:gd name="connsiteX10" fmla="*/ 6830375 w 8066757"/>
              <a:gd name="connsiteY10" fmla="*/ 562406 h 1492361"/>
              <a:gd name="connsiteX11" fmla="*/ 6436044 w 8066757"/>
              <a:gd name="connsiteY11" fmla="*/ 31860 h 1492361"/>
              <a:gd name="connsiteX12" fmla="*/ 6429118 w 8066757"/>
              <a:gd name="connsiteY12" fmla="*/ 31860 h 1492361"/>
              <a:gd name="connsiteX13" fmla="*/ 5531023 w 8066757"/>
              <a:gd name="connsiteY13" fmla="*/ 615507 h 1492361"/>
              <a:gd name="connsiteX14" fmla="*/ 5402196 w 8066757"/>
              <a:gd name="connsiteY14" fmla="*/ 747566 h 1492361"/>
              <a:gd name="connsiteX15" fmla="*/ 5233659 w 8066757"/>
              <a:gd name="connsiteY15" fmla="*/ 924877 h 1492361"/>
              <a:gd name="connsiteX16" fmla="*/ 4491172 w 8066757"/>
              <a:gd name="connsiteY16" fmla="*/ 1492361 h 1492361"/>
              <a:gd name="connsiteX17" fmla="*/ 4450538 w 8066757"/>
              <a:gd name="connsiteY17" fmla="*/ 1488205 h 1492361"/>
              <a:gd name="connsiteX18" fmla="*/ 4212278 w 8066757"/>
              <a:gd name="connsiteY18" fmla="*/ 1137279 h 1492361"/>
              <a:gd name="connsiteX19" fmla="*/ 3986946 w 8066757"/>
              <a:gd name="connsiteY19" fmla="*/ 732328 h 1492361"/>
              <a:gd name="connsiteX20" fmla="*/ 3125329 w 8066757"/>
              <a:gd name="connsiteY20" fmla="*/ 736022 h 1492361"/>
              <a:gd name="connsiteX21" fmla="*/ 2179674 w 8066757"/>
              <a:gd name="connsiteY21" fmla="*/ 964586 h 1492361"/>
              <a:gd name="connsiteX22" fmla="*/ 2167669 w 8066757"/>
              <a:gd name="connsiteY22" fmla="*/ 967818 h 1492361"/>
              <a:gd name="connsiteX23" fmla="*/ 2162920 w 8066757"/>
              <a:gd name="connsiteY23" fmla="*/ 967219 h 1492361"/>
              <a:gd name="connsiteX24" fmla="*/ 1937103 w 8066757"/>
              <a:gd name="connsiteY24" fmla="*/ 1017532 h 1492361"/>
              <a:gd name="connsiteX25" fmla="*/ 1131288 w 8066757"/>
              <a:gd name="connsiteY25" fmla="*/ 1091470 h 1492361"/>
              <a:gd name="connsiteX26" fmla="*/ 824583 w 8066757"/>
              <a:gd name="connsiteY26" fmla="*/ 1080040 h 1492361"/>
              <a:gd name="connsiteX27" fmla="*/ 32698 w 8066757"/>
              <a:gd name="connsiteY27" fmla="*/ 856486 h 1492361"/>
              <a:gd name="connsiteX28" fmla="*/ 0 w 8066757"/>
              <a:gd name="connsiteY28" fmla="*/ 826785 h 1492361"/>
              <a:gd name="connsiteX29" fmla="*/ 826488 w 8066757"/>
              <a:gd name="connsiteY29" fmla="*/ 1051465 h 1492361"/>
              <a:gd name="connsiteX30" fmla="*/ 1856393 w 8066757"/>
              <a:gd name="connsiteY30" fmla="*/ 1002843 h 1492361"/>
              <a:gd name="connsiteX31" fmla="*/ 2155932 w 8066757"/>
              <a:gd name="connsiteY31" fmla="*/ 939216 h 1492361"/>
              <a:gd name="connsiteX32" fmla="*/ 2158895 w 8066757"/>
              <a:gd name="connsiteY32" fmla="*/ 936882 h 1492361"/>
              <a:gd name="connsiteX33" fmla="*/ 2170900 w 8066757"/>
              <a:gd name="connsiteY33" fmla="*/ 933649 h 1492361"/>
              <a:gd name="connsiteX34" fmla="*/ 3119788 w 8066757"/>
              <a:gd name="connsiteY34" fmla="*/ 704624 h 1492361"/>
              <a:gd name="connsiteX35" fmla="*/ 4005416 w 8066757"/>
              <a:gd name="connsiteY35" fmla="*/ 706009 h 1492361"/>
              <a:gd name="connsiteX36" fmla="*/ 4243215 w 8066757"/>
              <a:gd name="connsiteY36" fmla="*/ 1128044 h 1492361"/>
              <a:gd name="connsiteX37" fmla="*/ 4457003 w 8066757"/>
              <a:gd name="connsiteY37" fmla="*/ 1456807 h 1492361"/>
              <a:gd name="connsiteX38" fmla="*/ 4821782 w 8066757"/>
              <a:gd name="connsiteY38" fmla="*/ 1291964 h 1492361"/>
              <a:gd name="connsiteX39" fmla="*/ 5210110 w 8066757"/>
              <a:gd name="connsiteY39" fmla="*/ 903636 h 1492361"/>
              <a:gd name="connsiteX40" fmla="*/ 5380032 w 8066757"/>
              <a:gd name="connsiteY40" fmla="*/ 724940 h 1492361"/>
              <a:gd name="connsiteX41" fmla="*/ 5507935 w 8066757"/>
              <a:gd name="connsiteY41" fmla="*/ 593804 h 1492361"/>
              <a:gd name="connsiteX42" fmla="*/ 6429118 w 8066757"/>
              <a:gd name="connsiteY42" fmla="*/ 0 h 1492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8066757" h="1492361">
                <a:moveTo>
                  <a:pt x="6429118" y="0"/>
                </a:moveTo>
                <a:cubicBezTo>
                  <a:pt x="6431426" y="0"/>
                  <a:pt x="6434197" y="0"/>
                  <a:pt x="6436506" y="0"/>
                </a:cubicBezTo>
                <a:cubicBezTo>
                  <a:pt x="6575030" y="1847"/>
                  <a:pt x="6676152" y="63259"/>
                  <a:pt x="6746799" y="187930"/>
                </a:cubicBezTo>
                <a:cubicBezTo>
                  <a:pt x="6806826" y="294132"/>
                  <a:pt x="6836377" y="433579"/>
                  <a:pt x="6862235" y="556403"/>
                </a:cubicBezTo>
                <a:cubicBezTo>
                  <a:pt x="6899175" y="731405"/>
                  <a:pt x="6931035" y="882396"/>
                  <a:pt x="7031696" y="899942"/>
                </a:cubicBezTo>
                <a:cubicBezTo>
                  <a:pt x="7425565" y="970127"/>
                  <a:pt x="8033683" y="382325"/>
                  <a:pt x="8039686" y="376323"/>
                </a:cubicBezTo>
                <a:cubicBezTo>
                  <a:pt x="8046151" y="370320"/>
                  <a:pt x="8056309" y="370320"/>
                  <a:pt x="8062311" y="376784"/>
                </a:cubicBezTo>
                <a:cubicBezTo>
                  <a:pt x="8068314" y="383249"/>
                  <a:pt x="8068314" y="393407"/>
                  <a:pt x="8061849" y="399410"/>
                </a:cubicBezTo>
                <a:cubicBezTo>
                  <a:pt x="8060465" y="400795"/>
                  <a:pt x="7904857" y="552248"/>
                  <a:pt x="7701227" y="692157"/>
                </a:cubicBezTo>
                <a:cubicBezTo>
                  <a:pt x="7426026" y="881934"/>
                  <a:pt x="7198848" y="962278"/>
                  <a:pt x="7025693" y="931340"/>
                </a:cubicBezTo>
                <a:cubicBezTo>
                  <a:pt x="6903330" y="909638"/>
                  <a:pt x="6869623" y="748489"/>
                  <a:pt x="6830375" y="562406"/>
                </a:cubicBezTo>
                <a:cubicBezTo>
                  <a:pt x="6778198" y="315372"/>
                  <a:pt x="6719556" y="35555"/>
                  <a:pt x="6436044" y="31860"/>
                </a:cubicBezTo>
                <a:cubicBezTo>
                  <a:pt x="6433735" y="31860"/>
                  <a:pt x="6431426" y="31860"/>
                  <a:pt x="6429118" y="31860"/>
                </a:cubicBezTo>
                <a:cubicBezTo>
                  <a:pt x="6085579" y="31860"/>
                  <a:pt x="5752199" y="382787"/>
                  <a:pt x="5531023" y="615507"/>
                </a:cubicBezTo>
                <a:cubicBezTo>
                  <a:pt x="5482078" y="667222"/>
                  <a:pt x="5439597" y="711550"/>
                  <a:pt x="5402196" y="747566"/>
                </a:cubicBezTo>
                <a:cubicBezTo>
                  <a:pt x="5356021" y="791432"/>
                  <a:pt x="5299226" y="853306"/>
                  <a:pt x="5233659" y="924877"/>
                </a:cubicBezTo>
                <a:cubicBezTo>
                  <a:pt x="5012021" y="1167293"/>
                  <a:pt x="4712809" y="1492361"/>
                  <a:pt x="4491172" y="1492361"/>
                </a:cubicBezTo>
                <a:cubicBezTo>
                  <a:pt x="4477319" y="1492361"/>
                  <a:pt x="4463467" y="1490976"/>
                  <a:pt x="4450538" y="1488205"/>
                </a:cubicBezTo>
                <a:cubicBezTo>
                  <a:pt x="4313861" y="1460501"/>
                  <a:pt x="4264455" y="1303507"/>
                  <a:pt x="4212278" y="1137279"/>
                </a:cubicBezTo>
                <a:cubicBezTo>
                  <a:pt x="4162871" y="980286"/>
                  <a:pt x="4112079" y="817751"/>
                  <a:pt x="3986946" y="732328"/>
                </a:cubicBezTo>
                <a:cubicBezTo>
                  <a:pt x="3867815" y="651061"/>
                  <a:pt x="3577839" y="652446"/>
                  <a:pt x="3125329" y="736022"/>
                </a:cubicBezTo>
                <a:cubicBezTo>
                  <a:pt x="2755470" y="804823"/>
                  <a:pt x="2366681" y="912871"/>
                  <a:pt x="2179674" y="964586"/>
                </a:cubicBezTo>
                <a:lnTo>
                  <a:pt x="2167669" y="967818"/>
                </a:lnTo>
                <a:lnTo>
                  <a:pt x="2162920" y="967219"/>
                </a:lnTo>
                <a:lnTo>
                  <a:pt x="1937103" y="1017532"/>
                </a:lnTo>
                <a:cubicBezTo>
                  <a:pt x="1679214" y="1065753"/>
                  <a:pt x="1399893" y="1091470"/>
                  <a:pt x="1131288" y="1091470"/>
                </a:cubicBezTo>
                <a:cubicBezTo>
                  <a:pt x="1026513" y="1091470"/>
                  <a:pt x="923643" y="1087660"/>
                  <a:pt x="824583" y="1080040"/>
                </a:cubicBezTo>
                <a:cubicBezTo>
                  <a:pt x="460966" y="1051465"/>
                  <a:pt x="188432" y="973598"/>
                  <a:pt x="32698" y="856486"/>
                </a:cubicBezTo>
                <a:lnTo>
                  <a:pt x="0" y="826785"/>
                </a:lnTo>
                <a:cubicBezTo>
                  <a:pt x="251503" y="1005647"/>
                  <a:pt x="542995" y="1021892"/>
                  <a:pt x="826488" y="1051465"/>
                </a:cubicBezTo>
                <a:cubicBezTo>
                  <a:pt x="1154386" y="1077183"/>
                  <a:pt x="1520860" y="1058966"/>
                  <a:pt x="1856393" y="1002843"/>
                </a:cubicBezTo>
                <a:lnTo>
                  <a:pt x="2155932" y="939216"/>
                </a:lnTo>
                <a:lnTo>
                  <a:pt x="2158895" y="936882"/>
                </a:lnTo>
                <a:lnTo>
                  <a:pt x="2170900" y="933649"/>
                </a:lnTo>
                <a:cubicBezTo>
                  <a:pt x="2358370" y="881473"/>
                  <a:pt x="2748082" y="773424"/>
                  <a:pt x="3119788" y="704624"/>
                </a:cubicBezTo>
                <a:cubicBezTo>
                  <a:pt x="3581072" y="619201"/>
                  <a:pt x="3878897" y="620124"/>
                  <a:pt x="4005416" y="706009"/>
                </a:cubicBezTo>
                <a:cubicBezTo>
                  <a:pt x="4139784" y="797434"/>
                  <a:pt x="4194732" y="972898"/>
                  <a:pt x="4243215" y="1128044"/>
                </a:cubicBezTo>
                <a:cubicBezTo>
                  <a:pt x="4294468" y="1291964"/>
                  <a:pt x="4338796" y="1433258"/>
                  <a:pt x="4457003" y="1456807"/>
                </a:cubicBezTo>
                <a:cubicBezTo>
                  <a:pt x="4547505" y="1474815"/>
                  <a:pt x="4666635" y="1421253"/>
                  <a:pt x="4821782" y="1291964"/>
                </a:cubicBezTo>
                <a:cubicBezTo>
                  <a:pt x="4957073" y="1179297"/>
                  <a:pt x="5097444" y="1026460"/>
                  <a:pt x="5210110" y="903636"/>
                </a:cubicBezTo>
                <a:cubicBezTo>
                  <a:pt x="5276140" y="832065"/>
                  <a:pt x="5332934" y="769730"/>
                  <a:pt x="5380032" y="724940"/>
                </a:cubicBezTo>
                <a:cubicBezTo>
                  <a:pt x="5416971" y="689848"/>
                  <a:pt x="5458991" y="645520"/>
                  <a:pt x="5507935" y="593804"/>
                </a:cubicBezTo>
                <a:cubicBezTo>
                  <a:pt x="5732806" y="356930"/>
                  <a:pt x="6071727" y="0"/>
                  <a:pt x="6429118" y="0"/>
                </a:cubicBezTo>
                <a:close/>
              </a:path>
            </a:pathLst>
          </a:custGeom>
          <a:solidFill>
            <a:schemeClr val="accent5"/>
          </a:solidFill>
          <a:ln w="7072" cap="flat">
            <a:noFill/>
            <a:prstDash val="solid"/>
            <a:miter/>
          </a:ln>
        </p:spPr>
        <p:txBody>
          <a:bodyPr wrap="square" rtlCol="0" anchor="ctr">
            <a:noAutofit/>
          </a:bodyPr>
          <a:lstStyle/>
          <a:p>
            <a:endParaRPr lang="en-US" dirty="0"/>
          </a:p>
        </p:txBody>
      </p:sp>
      <p:pic>
        <p:nvPicPr>
          <p:cNvPr id="15" name="Picture 2" descr="Mouse icon - Transparent PNG &amp; SVG vector file"/>
          <p:cNvPicPr>
            <a:picLocks noChangeAspect="1" noChangeArrowheads="1"/>
          </p:cNvPicPr>
          <p:nvPr/>
        </p:nvPicPr>
        <p:blipFill>
          <a:blip r:embed="rId5" cstate="print"/>
          <a:srcRect/>
          <a:stretch>
            <a:fillRect/>
          </a:stretch>
        </p:blipFill>
        <p:spPr bwMode="auto">
          <a:xfrm>
            <a:off x="142844" y="5500702"/>
            <a:ext cx="857224" cy="857224"/>
          </a:xfrm>
          <a:prstGeom prst="rect">
            <a:avLst/>
          </a:prstGeom>
          <a:noFill/>
        </p:spPr>
      </p:pic>
      <p:pic>
        <p:nvPicPr>
          <p:cNvPr id="22" name="Picture 9" descr="https://scontent.fath6-1.fna.fbcdn.net/v/t1.15752-9/74693286_415241819141271_833064604195094528_n.jpg?_nc_cat=107&amp;_nc_oc=AQlA7bs6bpXFoU6rUolXM7H7T1LFMflpLUQj9PyZSDNgkoDZjXnbwwC0hdBN7c8fRRU&amp;_nc_ht=scontent.fath6-1.fna&amp;oh=278b2c2e7c94663de423af030776a8be&amp;oe=5E54470A"/>
          <p:cNvPicPr>
            <a:picLocks noChangeAspect="1" noChangeArrowheads="1"/>
          </p:cNvPicPr>
          <p:nvPr/>
        </p:nvPicPr>
        <p:blipFill>
          <a:blip r:embed="rId6"/>
          <a:srcRect/>
          <a:stretch>
            <a:fillRect/>
          </a:stretch>
        </p:blipFill>
        <p:spPr bwMode="auto">
          <a:xfrm>
            <a:off x="1428728" y="4929198"/>
            <a:ext cx="1990845" cy="1455033"/>
          </a:xfrm>
          <a:prstGeom prst="rect">
            <a:avLst/>
          </a:prstGeom>
          <a:noFill/>
        </p:spPr>
      </p:pic>
      <p:pic>
        <p:nvPicPr>
          <p:cNvPr id="23" name="Picture 15" descr="https://scontent.fath6-1.fna.fbcdn.net/v/t1.15752-9/76681270_394112951534050_2032481487718187008_n.jpg?_nc_cat=100&amp;_nc_oc=AQl_WXZu2g7HaZprqsyVEWr2QxYI4DIpHiKqaVL6sbMIZbmY8wNcvlYKdt0fqaoGhPU&amp;_nc_ht=scontent.fath6-1.fna&amp;oh=b3d4bf0322f91c598aa2f71abb213196&amp;oe=5E1CF810"/>
          <p:cNvPicPr>
            <a:picLocks noChangeAspect="1" noChangeArrowheads="1"/>
          </p:cNvPicPr>
          <p:nvPr/>
        </p:nvPicPr>
        <p:blipFill>
          <a:blip r:embed="rId7"/>
          <a:srcRect/>
          <a:stretch>
            <a:fillRect/>
          </a:stretch>
        </p:blipFill>
        <p:spPr bwMode="auto">
          <a:xfrm>
            <a:off x="6643702" y="1643050"/>
            <a:ext cx="1754248" cy="1570078"/>
          </a:xfrm>
          <a:prstGeom prst="rect">
            <a:avLst/>
          </a:prstGeom>
          <a:noFill/>
        </p:spPr>
      </p:pic>
      <p:pic>
        <p:nvPicPr>
          <p:cNvPr id="26" name="25 - Εικόνα" descr="Χωρίς_τίτλο-removebg-preview (6).png"/>
          <p:cNvPicPr>
            <a:picLocks noChangeAspect="1"/>
          </p:cNvPicPr>
          <p:nvPr/>
        </p:nvPicPr>
        <p:blipFill>
          <a:blip r:embed="rId8"/>
          <a:stretch>
            <a:fillRect/>
          </a:stretch>
        </p:blipFill>
        <p:spPr>
          <a:xfrm>
            <a:off x="2830679" y="1973454"/>
            <a:ext cx="3482642" cy="2911092"/>
          </a:xfrm>
          <a:prstGeom prst="rect">
            <a:avLst/>
          </a:prstGeom>
        </p:spPr>
      </p:pic>
    </p:spTree>
  </p:cSld>
  <p:clrMapOvr>
    <a:masterClrMapping/>
  </p:clrMapOvr>
  <p:transition>
    <p:pull dir="rd"/>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lstStyle/>
          <a:p>
            <a:endParaRPr lang="el-GR" dirty="0"/>
          </a:p>
        </p:txBody>
      </p:sp>
      <p:sp>
        <p:nvSpPr>
          <p:cNvPr id="3" name="2 - Υπότιτλος"/>
          <p:cNvSpPr>
            <a:spLocks noGrp="1"/>
          </p:cNvSpPr>
          <p:nvPr>
            <p:ph type="subTitle" idx="1"/>
          </p:nvPr>
        </p:nvSpPr>
        <p:spPr/>
        <p:txBody>
          <a:bodyPr/>
          <a:lstStyle/>
          <a:p>
            <a:endParaRPr lang="el-GR"/>
          </a:p>
        </p:txBody>
      </p:sp>
      <p:pic>
        <p:nvPicPr>
          <p:cNvPr id="11286" name="Picture 22" descr="Beige Background - PowerPoint Backgrounds for Free PowerPoint Templates"/>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99330"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sp>
        <p:nvSpPr>
          <p:cNvPr id="14" name="13 - Ορθογώνιο"/>
          <p:cNvSpPr/>
          <p:nvPr/>
        </p:nvSpPr>
        <p:spPr>
          <a:xfrm>
            <a:off x="0" y="0"/>
            <a:ext cx="1142976" cy="685800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15" name="Picture 8" descr="Monitor lcd png 1 » PNG Image"/>
          <p:cNvPicPr>
            <a:picLocks noChangeAspect="1" noChangeArrowheads="1"/>
          </p:cNvPicPr>
          <p:nvPr/>
        </p:nvPicPr>
        <p:blipFill>
          <a:blip r:embed="rId3"/>
          <a:srcRect/>
          <a:stretch>
            <a:fillRect/>
          </a:stretch>
        </p:blipFill>
        <p:spPr bwMode="auto">
          <a:xfrm>
            <a:off x="0" y="1000108"/>
            <a:ext cx="1095356" cy="1095356"/>
          </a:xfrm>
          <a:prstGeom prst="rect">
            <a:avLst/>
          </a:prstGeom>
          <a:noFill/>
        </p:spPr>
      </p:pic>
      <p:sp>
        <p:nvSpPr>
          <p:cNvPr id="16" name="Freeform: Shape 48">
            <a:extLst>
              <a:ext uri="{FF2B5EF4-FFF2-40B4-BE49-F238E27FC236}">
                <a16:creationId xmlns="" xmlns:a16="http://schemas.microsoft.com/office/drawing/2014/main" id="{6B37BB72-CDFC-4E57-A92B-F7876BDD29AF}"/>
              </a:ext>
            </a:extLst>
          </p:cNvPr>
          <p:cNvSpPr/>
          <p:nvPr/>
        </p:nvSpPr>
        <p:spPr>
          <a:xfrm rot="5796497">
            <a:off x="-1435043" y="3573543"/>
            <a:ext cx="3718643" cy="571536"/>
          </a:xfrm>
          <a:custGeom>
            <a:avLst/>
            <a:gdLst>
              <a:gd name="connsiteX0" fmla="*/ 6429118 w 8066757"/>
              <a:gd name="connsiteY0" fmla="*/ 0 h 1492361"/>
              <a:gd name="connsiteX1" fmla="*/ 6436506 w 8066757"/>
              <a:gd name="connsiteY1" fmla="*/ 0 h 1492361"/>
              <a:gd name="connsiteX2" fmla="*/ 6746799 w 8066757"/>
              <a:gd name="connsiteY2" fmla="*/ 187930 h 1492361"/>
              <a:gd name="connsiteX3" fmla="*/ 6862235 w 8066757"/>
              <a:gd name="connsiteY3" fmla="*/ 556403 h 1492361"/>
              <a:gd name="connsiteX4" fmla="*/ 7031696 w 8066757"/>
              <a:gd name="connsiteY4" fmla="*/ 899942 h 1492361"/>
              <a:gd name="connsiteX5" fmla="*/ 8039686 w 8066757"/>
              <a:gd name="connsiteY5" fmla="*/ 376323 h 1492361"/>
              <a:gd name="connsiteX6" fmla="*/ 8062311 w 8066757"/>
              <a:gd name="connsiteY6" fmla="*/ 376784 h 1492361"/>
              <a:gd name="connsiteX7" fmla="*/ 8061849 w 8066757"/>
              <a:gd name="connsiteY7" fmla="*/ 399410 h 1492361"/>
              <a:gd name="connsiteX8" fmla="*/ 7701227 w 8066757"/>
              <a:gd name="connsiteY8" fmla="*/ 692157 h 1492361"/>
              <a:gd name="connsiteX9" fmla="*/ 7025693 w 8066757"/>
              <a:gd name="connsiteY9" fmla="*/ 931340 h 1492361"/>
              <a:gd name="connsiteX10" fmla="*/ 6830375 w 8066757"/>
              <a:gd name="connsiteY10" fmla="*/ 562406 h 1492361"/>
              <a:gd name="connsiteX11" fmla="*/ 6436044 w 8066757"/>
              <a:gd name="connsiteY11" fmla="*/ 31860 h 1492361"/>
              <a:gd name="connsiteX12" fmla="*/ 6429118 w 8066757"/>
              <a:gd name="connsiteY12" fmla="*/ 31860 h 1492361"/>
              <a:gd name="connsiteX13" fmla="*/ 5531023 w 8066757"/>
              <a:gd name="connsiteY13" fmla="*/ 615507 h 1492361"/>
              <a:gd name="connsiteX14" fmla="*/ 5402196 w 8066757"/>
              <a:gd name="connsiteY14" fmla="*/ 747566 h 1492361"/>
              <a:gd name="connsiteX15" fmla="*/ 5233659 w 8066757"/>
              <a:gd name="connsiteY15" fmla="*/ 924877 h 1492361"/>
              <a:gd name="connsiteX16" fmla="*/ 4491172 w 8066757"/>
              <a:gd name="connsiteY16" fmla="*/ 1492361 h 1492361"/>
              <a:gd name="connsiteX17" fmla="*/ 4450538 w 8066757"/>
              <a:gd name="connsiteY17" fmla="*/ 1488205 h 1492361"/>
              <a:gd name="connsiteX18" fmla="*/ 4212278 w 8066757"/>
              <a:gd name="connsiteY18" fmla="*/ 1137279 h 1492361"/>
              <a:gd name="connsiteX19" fmla="*/ 3986946 w 8066757"/>
              <a:gd name="connsiteY19" fmla="*/ 732328 h 1492361"/>
              <a:gd name="connsiteX20" fmla="*/ 3125329 w 8066757"/>
              <a:gd name="connsiteY20" fmla="*/ 736022 h 1492361"/>
              <a:gd name="connsiteX21" fmla="*/ 2179674 w 8066757"/>
              <a:gd name="connsiteY21" fmla="*/ 964586 h 1492361"/>
              <a:gd name="connsiteX22" fmla="*/ 2167669 w 8066757"/>
              <a:gd name="connsiteY22" fmla="*/ 967818 h 1492361"/>
              <a:gd name="connsiteX23" fmla="*/ 2162920 w 8066757"/>
              <a:gd name="connsiteY23" fmla="*/ 967219 h 1492361"/>
              <a:gd name="connsiteX24" fmla="*/ 1937103 w 8066757"/>
              <a:gd name="connsiteY24" fmla="*/ 1017532 h 1492361"/>
              <a:gd name="connsiteX25" fmla="*/ 1131288 w 8066757"/>
              <a:gd name="connsiteY25" fmla="*/ 1091470 h 1492361"/>
              <a:gd name="connsiteX26" fmla="*/ 824583 w 8066757"/>
              <a:gd name="connsiteY26" fmla="*/ 1080040 h 1492361"/>
              <a:gd name="connsiteX27" fmla="*/ 32698 w 8066757"/>
              <a:gd name="connsiteY27" fmla="*/ 856486 h 1492361"/>
              <a:gd name="connsiteX28" fmla="*/ 0 w 8066757"/>
              <a:gd name="connsiteY28" fmla="*/ 826785 h 1492361"/>
              <a:gd name="connsiteX29" fmla="*/ 826488 w 8066757"/>
              <a:gd name="connsiteY29" fmla="*/ 1051465 h 1492361"/>
              <a:gd name="connsiteX30" fmla="*/ 1856393 w 8066757"/>
              <a:gd name="connsiteY30" fmla="*/ 1002843 h 1492361"/>
              <a:gd name="connsiteX31" fmla="*/ 2155932 w 8066757"/>
              <a:gd name="connsiteY31" fmla="*/ 939216 h 1492361"/>
              <a:gd name="connsiteX32" fmla="*/ 2158895 w 8066757"/>
              <a:gd name="connsiteY32" fmla="*/ 936882 h 1492361"/>
              <a:gd name="connsiteX33" fmla="*/ 2170900 w 8066757"/>
              <a:gd name="connsiteY33" fmla="*/ 933649 h 1492361"/>
              <a:gd name="connsiteX34" fmla="*/ 3119788 w 8066757"/>
              <a:gd name="connsiteY34" fmla="*/ 704624 h 1492361"/>
              <a:gd name="connsiteX35" fmla="*/ 4005416 w 8066757"/>
              <a:gd name="connsiteY35" fmla="*/ 706009 h 1492361"/>
              <a:gd name="connsiteX36" fmla="*/ 4243215 w 8066757"/>
              <a:gd name="connsiteY36" fmla="*/ 1128044 h 1492361"/>
              <a:gd name="connsiteX37" fmla="*/ 4457003 w 8066757"/>
              <a:gd name="connsiteY37" fmla="*/ 1456807 h 1492361"/>
              <a:gd name="connsiteX38" fmla="*/ 4821782 w 8066757"/>
              <a:gd name="connsiteY38" fmla="*/ 1291964 h 1492361"/>
              <a:gd name="connsiteX39" fmla="*/ 5210110 w 8066757"/>
              <a:gd name="connsiteY39" fmla="*/ 903636 h 1492361"/>
              <a:gd name="connsiteX40" fmla="*/ 5380032 w 8066757"/>
              <a:gd name="connsiteY40" fmla="*/ 724940 h 1492361"/>
              <a:gd name="connsiteX41" fmla="*/ 5507935 w 8066757"/>
              <a:gd name="connsiteY41" fmla="*/ 593804 h 1492361"/>
              <a:gd name="connsiteX42" fmla="*/ 6429118 w 8066757"/>
              <a:gd name="connsiteY42" fmla="*/ 0 h 1492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8066757" h="1492361">
                <a:moveTo>
                  <a:pt x="6429118" y="0"/>
                </a:moveTo>
                <a:cubicBezTo>
                  <a:pt x="6431426" y="0"/>
                  <a:pt x="6434197" y="0"/>
                  <a:pt x="6436506" y="0"/>
                </a:cubicBezTo>
                <a:cubicBezTo>
                  <a:pt x="6575030" y="1847"/>
                  <a:pt x="6676152" y="63259"/>
                  <a:pt x="6746799" y="187930"/>
                </a:cubicBezTo>
                <a:cubicBezTo>
                  <a:pt x="6806826" y="294132"/>
                  <a:pt x="6836377" y="433579"/>
                  <a:pt x="6862235" y="556403"/>
                </a:cubicBezTo>
                <a:cubicBezTo>
                  <a:pt x="6899175" y="731405"/>
                  <a:pt x="6931035" y="882396"/>
                  <a:pt x="7031696" y="899942"/>
                </a:cubicBezTo>
                <a:cubicBezTo>
                  <a:pt x="7425565" y="970127"/>
                  <a:pt x="8033683" y="382325"/>
                  <a:pt x="8039686" y="376323"/>
                </a:cubicBezTo>
                <a:cubicBezTo>
                  <a:pt x="8046151" y="370320"/>
                  <a:pt x="8056309" y="370320"/>
                  <a:pt x="8062311" y="376784"/>
                </a:cubicBezTo>
                <a:cubicBezTo>
                  <a:pt x="8068314" y="383249"/>
                  <a:pt x="8068314" y="393407"/>
                  <a:pt x="8061849" y="399410"/>
                </a:cubicBezTo>
                <a:cubicBezTo>
                  <a:pt x="8060465" y="400795"/>
                  <a:pt x="7904857" y="552248"/>
                  <a:pt x="7701227" y="692157"/>
                </a:cubicBezTo>
                <a:cubicBezTo>
                  <a:pt x="7426026" y="881934"/>
                  <a:pt x="7198848" y="962278"/>
                  <a:pt x="7025693" y="931340"/>
                </a:cubicBezTo>
                <a:cubicBezTo>
                  <a:pt x="6903330" y="909638"/>
                  <a:pt x="6869623" y="748489"/>
                  <a:pt x="6830375" y="562406"/>
                </a:cubicBezTo>
                <a:cubicBezTo>
                  <a:pt x="6778198" y="315372"/>
                  <a:pt x="6719556" y="35555"/>
                  <a:pt x="6436044" y="31860"/>
                </a:cubicBezTo>
                <a:cubicBezTo>
                  <a:pt x="6433735" y="31860"/>
                  <a:pt x="6431426" y="31860"/>
                  <a:pt x="6429118" y="31860"/>
                </a:cubicBezTo>
                <a:cubicBezTo>
                  <a:pt x="6085579" y="31860"/>
                  <a:pt x="5752199" y="382787"/>
                  <a:pt x="5531023" y="615507"/>
                </a:cubicBezTo>
                <a:cubicBezTo>
                  <a:pt x="5482078" y="667222"/>
                  <a:pt x="5439597" y="711550"/>
                  <a:pt x="5402196" y="747566"/>
                </a:cubicBezTo>
                <a:cubicBezTo>
                  <a:pt x="5356021" y="791432"/>
                  <a:pt x="5299226" y="853306"/>
                  <a:pt x="5233659" y="924877"/>
                </a:cubicBezTo>
                <a:cubicBezTo>
                  <a:pt x="5012021" y="1167293"/>
                  <a:pt x="4712809" y="1492361"/>
                  <a:pt x="4491172" y="1492361"/>
                </a:cubicBezTo>
                <a:cubicBezTo>
                  <a:pt x="4477319" y="1492361"/>
                  <a:pt x="4463467" y="1490976"/>
                  <a:pt x="4450538" y="1488205"/>
                </a:cubicBezTo>
                <a:cubicBezTo>
                  <a:pt x="4313861" y="1460501"/>
                  <a:pt x="4264455" y="1303507"/>
                  <a:pt x="4212278" y="1137279"/>
                </a:cubicBezTo>
                <a:cubicBezTo>
                  <a:pt x="4162871" y="980286"/>
                  <a:pt x="4112079" y="817751"/>
                  <a:pt x="3986946" y="732328"/>
                </a:cubicBezTo>
                <a:cubicBezTo>
                  <a:pt x="3867815" y="651061"/>
                  <a:pt x="3577839" y="652446"/>
                  <a:pt x="3125329" y="736022"/>
                </a:cubicBezTo>
                <a:cubicBezTo>
                  <a:pt x="2755470" y="804823"/>
                  <a:pt x="2366681" y="912871"/>
                  <a:pt x="2179674" y="964586"/>
                </a:cubicBezTo>
                <a:lnTo>
                  <a:pt x="2167669" y="967818"/>
                </a:lnTo>
                <a:lnTo>
                  <a:pt x="2162920" y="967219"/>
                </a:lnTo>
                <a:lnTo>
                  <a:pt x="1937103" y="1017532"/>
                </a:lnTo>
                <a:cubicBezTo>
                  <a:pt x="1679214" y="1065753"/>
                  <a:pt x="1399893" y="1091470"/>
                  <a:pt x="1131288" y="1091470"/>
                </a:cubicBezTo>
                <a:cubicBezTo>
                  <a:pt x="1026513" y="1091470"/>
                  <a:pt x="923643" y="1087660"/>
                  <a:pt x="824583" y="1080040"/>
                </a:cubicBezTo>
                <a:cubicBezTo>
                  <a:pt x="460966" y="1051465"/>
                  <a:pt x="188432" y="973598"/>
                  <a:pt x="32698" y="856486"/>
                </a:cubicBezTo>
                <a:lnTo>
                  <a:pt x="0" y="826785"/>
                </a:lnTo>
                <a:cubicBezTo>
                  <a:pt x="251503" y="1005647"/>
                  <a:pt x="542995" y="1021892"/>
                  <a:pt x="826488" y="1051465"/>
                </a:cubicBezTo>
                <a:cubicBezTo>
                  <a:pt x="1154386" y="1077183"/>
                  <a:pt x="1520860" y="1058966"/>
                  <a:pt x="1856393" y="1002843"/>
                </a:cubicBezTo>
                <a:lnTo>
                  <a:pt x="2155932" y="939216"/>
                </a:lnTo>
                <a:lnTo>
                  <a:pt x="2158895" y="936882"/>
                </a:lnTo>
                <a:lnTo>
                  <a:pt x="2170900" y="933649"/>
                </a:lnTo>
                <a:cubicBezTo>
                  <a:pt x="2358370" y="881473"/>
                  <a:pt x="2748082" y="773424"/>
                  <a:pt x="3119788" y="704624"/>
                </a:cubicBezTo>
                <a:cubicBezTo>
                  <a:pt x="3581072" y="619201"/>
                  <a:pt x="3878897" y="620124"/>
                  <a:pt x="4005416" y="706009"/>
                </a:cubicBezTo>
                <a:cubicBezTo>
                  <a:pt x="4139784" y="797434"/>
                  <a:pt x="4194732" y="972898"/>
                  <a:pt x="4243215" y="1128044"/>
                </a:cubicBezTo>
                <a:cubicBezTo>
                  <a:pt x="4294468" y="1291964"/>
                  <a:pt x="4338796" y="1433258"/>
                  <a:pt x="4457003" y="1456807"/>
                </a:cubicBezTo>
                <a:cubicBezTo>
                  <a:pt x="4547505" y="1474815"/>
                  <a:pt x="4666635" y="1421253"/>
                  <a:pt x="4821782" y="1291964"/>
                </a:cubicBezTo>
                <a:cubicBezTo>
                  <a:pt x="4957073" y="1179297"/>
                  <a:pt x="5097444" y="1026460"/>
                  <a:pt x="5210110" y="903636"/>
                </a:cubicBezTo>
                <a:cubicBezTo>
                  <a:pt x="5276140" y="832065"/>
                  <a:pt x="5332934" y="769730"/>
                  <a:pt x="5380032" y="724940"/>
                </a:cubicBezTo>
                <a:cubicBezTo>
                  <a:pt x="5416971" y="689848"/>
                  <a:pt x="5458991" y="645520"/>
                  <a:pt x="5507935" y="593804"/>
                </a:cubicBezTo>
                <a:cubicBezTo>
                  <a:pt x="5732806" y="356930"/>
                  <a:pt x="6071727" y="0"/>
                  <a:pt x="6429118" y="0"/>
                </a:cubicBezTo>
                <a:close/>
              </a:path>
            </a:pathLst>
          </a:custGeom>
          <a:solidFill>
            <a:schemeClr val="accent5"/>
          </a:solidFill>
          <a:ln w="7072" cap="flat">
            <a:noFill/>
            <a:prstDash val="solid"/>
            <a:miter/>
          </a:ln>
        </p:spPr>
        <p:txBody>
          <a:bodyPr wrap="square" rtlCol="0" anchor="ctr">
            <a:noAutofit/>
          </a:bodyPr>
          <a:lstStyle/>
          <a:p>
            <a:endParaRPr lang="en-US" dirty="0"/>
          </a:p>
        </p:txBody>
      </p:sp>
      <p:pic>
        <p:nvPicPr>
          <p:cNvPr id="17" name="Picture 2" descr="Mouse icon - Transparent PNG &amp; SVG vector file"/>
          <p:cNvPicPr>
            <a:picLocks noChangeAspect="1" noChangeArrowheads="1"/>
          </p:cNvPicPr>
          <p:nvPr/>
        </p:nvPicPr>
        <p:blipFill>
          <a:blip r:embed="rId4" cstate="print"/>
          <a:srcRect/>
          <a:stretch>
            <a:fillRect/>
          </a:stretch>
        </p:blipFill>
        <p:spPr bwMode="auto">
          <a:xfrm>
            <a:off x="142844" y="5500702"/>
            <a:ext cx="857224" cy="857224"/>
          </a:xfrm>
          <a:prstGeom prst="rect">
            <a:avLst/>
          </a:prstGeom>
          <a:noFill/>
        </p:spPr>
      </p:pic>
      <p:grpSp>
        <p:nvGrpSpPr>
          <p:cNvPr id="19" name="Group 3">
            <a:extLst>
              <a:ext uri="{FF2B5EF4-FFF2-40B4-BE49-F238E27FC236}">
                <a16:creationId xmlns:a16="http://schemas.microsoft.com/office/drawing/2014/main" xmlns="" id="{0A332528-73A6-4243-A09D-F81CF0D208FA}"/>
              </a:ext>
            </a:extLst>
          </p:cNvPr>
          <p:cNvGrpSpPr/>
          <p:nvPr/>
        </p:nvGrpSpPr>
        <p:grpSpPr>
          <a:xfrm>
            <a:off x="1428728" y="1357298"/>
            <a:ext cx="2214578" cy="4429156"/>
            <a:chOff x="377550" y="1828799"/>
            <a:chExt cx="2113018" cy="3924176"/>
          </a:xfrm>
        </p:grpSpPr>
        <p:sp>
          <p:nvSpPr>
            <p:cNvPr id="21" name="Rounded Rectangle 4">
              <a:extLst>
                <a:ext uri="{FF2B5EF4-FFF2-40B4-BE49-F238E27FC236}">
                  <a16:creationId xmlns:a16="http://schemas.microsoft.com/office/drawing/2014/main" xmlns="" id="{508EF432-4AFD-43B7-A5F0-8BCC290AA06D}"/>
                </a:ext>
              </a:extLst>
            </p:cNvPr>
            <p:cNvSpPr/>
            <p:nvPr/>
          </p:nvSpPr>
          <p:spPr>
            <a:xfrm>
              <a:off x="377550" y="1828799"/>
              <a:ext cx="2113018" cy="3924176"/>
            </a:xfrm>
            <a:prstGeom prst="roundRect">
              <a:avLst>
                <a:gd name="adj" fmla="val 13580"/>
              </a:avLst>
            </a:prstGeom>
            <a:solidFill>
              <a:srgbClr val="262626"/>
            </a:solidFill>
            <a:ln w="88900">
              <a:noFill/>
            </a:ln>
            <a:effectLst/>
            <a:scene3d>
              <a:camera prst="perspectiveFront"/>
              <a:lightRig rig="threePt" dir="t"/>
            </a:scene3d>
            <a:sp3d prstMaterial="plastic">
              <a:bevelT w="127000" h="50800"/>
              <a:bevelB w="127000" h="254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dirty="0"/>
            </a:p>
          </p:txBody>
        </p:sp>
        <p:grpSp>
          <p:nvGrpSpPr>
            <p:cNvPr id="23" name="Group 6">
              <a:extLst>
                <a:ext uri="{FF2B5EF4-FFF2-40B4-BE49-F238E27FC236}">
                  <a16:creationId xmlns:a16="http://schemas.microsoft.com/office/drawing/2014/main" xmlns="" id="{309BF971-3AB1-4655-B2C9-F6BAFA81B485}"/>
                </a:ext>
              </a:extLst>
            </p:cNvPr>
            <p:cNvGrpSpPr/>
            <p:nvPr/>
          </p:nvGrpSpPr>
          <p:grpSpPr>
            <a:xfrm>
              <a:off x="1399979" y="5373234"/>
              <a:ext cx="211967" cy="211968"/>
              <a:chOff x="1538026" y="6195146"/>
              <a:chExt cx="312583" cy="312583"/>
            </a:xfrm>
          </p:grpSpPr>
          <p:sp>
            <p:nvSpPr>
              <p:cNvPr id="24" name="Oval 7">
                <a:extLst>
                  <a:ext uri="{FF2B5EF4-FFF2-40B4-BE49-F238E27FC236}">
                    <a16:creationId xmlns:a16="http://schemas.microsoft.com/office/drawing/2014/main" xmlns="" id="{8A15261A-CFC1-4C21-939E-400009729C0C}"/>
                  </a:ext>
                </a:extLst>
              </p:cNvPr>
              <p:cNvSpPr/>
              <p:nvPr/>
            </p:nvSpPr>
            <p:spPr>
              <a:xfrm>
                <a:off x="1538026" y="6195146"/>
                <a:ext cx="312583" cy="312583"/>
              </a:xfrm>
              <a:prstGeom prst="ellipse">
                <a:avLst/>
              </a:prstGeom>
              <a:gradFill flip="none" rotWithShape="1">
                <a:gsLst>
                  <a:gs pos="0">
                    <a:schemeClr val="tx1">
                      <a:lumMod val="94000"/>
                      <a:lumOff val="6000"/>
                    </a:schemeClr>
                  </a:gs>
                  <a:gs pos="56000">
                    <a:schemeClr val="tx1">
                      <a:lumMod val="65000"/>
                      <a:lumOff val="35000"/>
                    </a:schemeClr>
                  </a:gs>
                  <a:gs pos="91000">
                    <a:schemeClr val="tx1">
                      <a:lumMod val="50000"/>
                      <a:lumOff val="50000"/>
                    </a:schemeClr>
                  </a:gs>
                  <a:gs pos="100000">
                    <a:schemeClr val="bg1">
                      <a:lumMod val="75000"/>
                    </a:schemeClr>
                  </a:gs>
                </a:gsLst>
                <a:lin ang="10800000" scaled="1"/>
                <a:tileRect/>
              </a:gradFill>
              <a:ln w="0">
                <a:solidFill>
                  <a:srgbClr val="262626"/>
                </a:solidFill>
              </a:ln>
              <a:scene3d>
                <a:camera prst="perspectiveFront"/>
                <a:lightRig rig="threePt" dir="t"/>
              </a:scene3d>
              <a:sp3d>
                <a:bevelT w="6350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25" name="Rounded Rectangle 8">
                <a:extLst>
                  <a:ext uri="{FF2B5EF4-FFF2-40B4-BE49-F238E27FC236}">
                    <a16:creationId xmlns:a16="http://schemas.microsoft.com/office/drawing/2014/main" xmlns="" id="{9D83530D-5EA6-4E70-9DD6-A3239F323B2E}"/>
                  </a:ext>
                </a:extLst>
              </p:cNvPr>
              <p:cNvSpPr/>
              <p:nvPr/>
            </p:nvSpPr>
            <p:spPr>
              <a:xfrm>
                <a:off x="1638541" y="6288470"/>
                <a:ext cx="100517" cy="93337"/>
              </a:xfrm>
              <a:prstGeom prst="roundRect">
                <a:avLst/>
              </a:prstGeom>
              <a:solidFill>
                <a:srgbClr val="737373"/>
              </a:solidFill>
              <a:ln w="6350">
                <a:solidFill>
                  <a:srgbClr val="B0B0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grpSp>
      </p:grpSp>
      <p:pic>
        <p:nvPicPr>
          <p:cNvPr id="99329" name="Εικόνα 10"/>
          <p:cNvPicPr>
            <a:picLocks noChangeAspect="1" noChangeArrowheads="1"/>
          </p:cNvPicPr>
          <p:nvPr/>
        </p:nvPicPr>
        <p:blipFill>
          <a:blip r:embed="rId5"/>
          <a:srcRect/>
          <a:stretch>
            <a:fillRect/>
          </a:stretch>
        </p:blipFill>
        <p:spPr bwMode="auto">
          <a:xfrm>
            <a:off x="1571604" y="1857364"/>
            <a:ext cx="1928826" cy="3429024"/>
          </a:xfrm>
          <a:prstGeom prst="rect">
            <a:avLst/>
          </a:prstGeom>
          <a:noFill/>
        </p:spPr>
      </p:pic>
      <p:grpSp>
        <p:nvGrpSpPr>
          <p:cNvPr id="26" name="Group 31">
            <a:extLst>
              <a:ext uri="{FF2B5EF4-FFF2-40B4-BE49-F238E27FC236}">
                <a16:creationId xmlns:a16="http://schemas.microsoft.com/office/drawing/2014/main" xmlns="" id="{6FF3AE6A-E6E1-43C9-8485-F344C9410B57}"/>
              </a:ext>
            </a:extLst>
          </p:cNvPr>
          <p:cNvGrpSpPr/>
          <p:nvPr/>
        </p:nvGrpSpPr>
        <p:grpSpPr>
          <a:xfrm>
            <a:off x="3786182" y="1285860"/>
            <a:ext cx="2523953" cy="4429156"/>
            <a:chOff x="4871870" y="1763729"/>
            <a:chExt cx="2448272" cy="4303935"/>
          </a:xfrm>
        </p:grpSpPr>
        <p:grpSp>
          <p:nvGrpSpPr>
            <p:cNvPr id="27" name="Group 3">
              <a:extLst>
                <a:ext uri="{FF2B5EF4-FFF2-40B4-BE49-F238E27FC236}">
                  <a16:creationId xmlns:a16="http://schemas.microsoft.com/office/drawing/2014/main" xmlns="" id="{0A332528-73A6-4243-A09D-F81CF0D208FA}"/>
                </a:ext>
              </a:extLst>
            </p:cNvPr>
            <p:cNvGrpSpPr/>
            <p:nvPr/>
          </p:nvGrpSpPr>
          <p:grpSpPr>
            <a:xfrm>
              <a:off x="4871870" y="1763729"/>
              <a:ext cx="2448272" cy="4303935"/>
              <a:chOff x="445712" y="1449040"/>
              <a:chExt cx="2113018" cy="3924176"/>
            </a:xfrm>
          </p:grpSpPr>
          <p:sp>
            <p:nvSpPr>
              <p:cNvPr id="29" name="Rounded Rectangle 4">
                <a:extLst>
                  <a:ext uri="{FF2B5EF4-FFF2-40B4-BE49-F238E27FC236}">
                    <a16:creationId xmlns:a16="http://schemas.microsoft.com/office/drawing/2014/main" xmlns="" id="{508EF432-4AFD-43B7-A5F0-8BCC290AA06D}"/>
                  </a:ext>
                </a:extLst>
              </p:cNvPr>
              <p:cNvSpPr/>
              <p:nvPr/>
            </p:nvSpPr>
            <p:spPr>
              <a:xfrm>
                <a:off x="445712" y="1449040"/>
                <a:ext cx="2113018" cy="3924176"/>
              </a:xfrm>
              <a:prstGeom prst="roundRect">
                <a:avLst>
                  <a:gd name="adj" fmla="val 13580"/>
                </a:avLst>
              </a:prstGeom>
              <a:solidFill>
                <a:srgbClr val="262626"/>
              </a:solidFill>
              <a:ln w="88900">
                <a:noFill/>
              </a:ln>
              <a:effectLst/>
              <a:scene3d>
                <a:camera prst="perspectiveFront"/>
                <a:lightRig rig="threePt" dir="t"/>
              </a:scene3d>
              <a:sp3d prstMaterial="plastic">
                <a:bevelT w="127000" h="50800"/>
                <a:bevelB w="127000" h="254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dirty="0"/>
              </a:p>
            </p:txBody>
          </p:sp>
          <p:sp>
            <p:nvSpPr>
              <p:cNvPr id="30" name="Rectangle 5">
                <a:extLst>
                  <a:ext uri="{FF2B5EF4-FFF2-40B4-BE49-F238E27FC236}">
                    <a16:creationId xmlns:a16="http://schemas.microsoft.com/office/drawing/2014/main" xmlns="" id="{069A7249-9C45-40FB-B5CF-A59C9E253BE8}"/>
                  </a:ext>
                </a:extLst>
              </p:cNvPr>
              <p:cNvSpPr/>
              <p:nvPr/>
            </p:nvSpPr>
            <p:spPr>
              <a:xfrm>
                <a:off x="1379920" y="1650572"/>
                <a:ext cx="216024" cy="34350"/>
              </a:xfrm>
              <a:prstGeom prst="rect">
                <a:avLst/>
              </a:prstGeom>
              <a:solidFill>
                <a:srgbClr val="B0B0B0"/>
              </a:solidFill>
              <a:ln w="889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grpSp>
            <p:nvGrpSpPr>
              <p:cNvPr id="31" name="Group 6">
                <a:extLst>
                  <a:ext uri="{FF2B5EF4-FFF2-40B4-BE49-F238E27FC236}">
                    <a16:creationId xmlns:a16="http://schemas.microsoft.com/office/drawing/2014/main" xmlns="" id="{309BF971-3AB1-4655-B2C9-F6BAFA81B485}"/>
                  </a:ext>
                </a:extLst>
              </p:cNvPr>
              <p:cNvGrpSpPr/>
              <p:nvPr/>
            </p:nvGrpSpPr>
            <p:grpSpPr>
              <a:xfrm>
                <a:off x="1407705" y="5045834"/>
                <a:ext cx="211967" cy="211967"/>
                <a:chOff x="1549420" y="5712364"/>
                <a:chExt cx="312583" cy="312583"/>
              </a:xfrm>
            </p:grpSpPr>
            <p:sp>
              <p:nvSpPr>
                <p:cNvPr id="32" name="Oval 7">
                  <a:extLst>
                    <a:ext uri="{FF2B5EF4-FFF2-40B4-BE49-F238E27FC236}">
                      <a16:creationId xmlns:a16="http://schemas.microsoft.com/office/drawing/2014/main" xmlns="" id="{8A15261A-CFC1-4C21-939E-400009729C0C}"/>
                    </a:ext>
                  </a:extLst>
                </p:cNvPr>
                <p:cNvSpPr/>
                <p:nvPr/>
              </p:nvSpPr>
              <p:spPr>
                <a:xfrm>
                  <a:off x="1549420" y="5712364"/>
                  <a:ext cx="312583" cy="312583"/>
                </a:xfrm>
                <a:prstGeom prst="ellipse">
                  <a:avLst/>
                </a:prstGeom>
                <a:gradFill flip="none" rotWithShape="1">
                  <a:gsLst>
                    <a:gs pos="0">
                      <a:schemeClr val="tx1">
                        <a:lumMod val="94000"/>
                        <a:lumOff val="6000"/>
                      </a:schemeClr>
                    </a:gs>
                    <a:gs pos="56000">
                      <a:schemeClr val="tx1">
                        <a:lumMod val="65000"/>
                        <a:lumOff val="35000"/>
                      </a:schemeClr>
                    </a:gs>
                    <a:gs pos="91000">
                      <a:schemeClr val="tx1">
                        <a:lumMod val="50000"/>
                        <a:lumOff val="50000"/>
                      </a:schemeClr>
                    </a:gs>
                    <a:gs pos="100000">
                      <a:schemeClr val="bg1">
                        <a:lumMod val="75000"/>
                      </a:schemeClr>
                    </a:gs>
                  </a:gsLst>
                  <a:lin ang="10800000" scaled="1"/>
                  <a:tileRect/>
                </a:gradFill>
                <a:ln w="0">
                  <a:solidFill>
                    <a:srgbClr val="262626"/>
                  </a:solidFill>
                </a:ln>
                <a:scene3d>
                  <a:camera prst="perspectiveFront"/>
                  <a:lightRig rig="threePt" dir="t"/>
                </a:scene3d>
                <a:sp3d>
                  <a:bevelT w="6350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33" name="Rounded Rectangle 8">
                  <a:extLst>
                    <a:ext uri="{FF2B5EF4-FFF2-40B4-BE49-F238E27FC236}">
                      <a16:creationId xmlns:a16="http://schemas.microsoft.com/office/drawing/2014/main" xmlns="" id="{9D83530D-5EA6-4E70-9DD6-A3239F323B2E}"/>
                    </a:ext>
                  </a:extLst>
                </p:cNvPr>
                <p:cNvSpPr/>
                <p:nvPr/>
              </p:nvSpPr>
              <p:spPr>
                <a:xfrm>
                  <a:off x="1634225" y="5796647"/>
                  <a:ext cx="142969" cy="144016"/>
                </a:xfrm>
                <a:prstGeom prst="roundRect">
                  <a:avLst/>
                </a:prstGeom>
                <a:solidFill>
                  <a:srgbClr val="737373"/>
                </a:solidFill>
                <a:ln w="6350">
                  <a:solidFill>
                    <a:srgbClr val="B0B0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grpSp>
        </p:grpSp>
        <p:sp>
          <p:nvSpPr>
            <p:cNvPr id="28" name="Picture Placeholder 2">
              <a:extLst>
                <a:ext uri="{FF2B5EF4-FFF2-40B4-BE49-F238E27FC236}">
                  <a16:creationId xmlns:a16="http://schemas.microsoft.com/office/drawing/2014/main" xmlns="" id="{4D5FF921-9E53-4901-A322-0954E976841F}"/>
                </a:ext>
              </a:extLst>
            </p:cNvPr>
            <p:cNvSpPr txBox="1">
              <a:spLocks/>
            </p:cNvSpPr>
            <p:nvPr/>
          </p:nvSpPr>
          <p:spPr>
            <a:xfrm>
              <a:off x="5051890" y="2223507"/>
              <a:ext cx="2088232" cy="3384376"/>
            </a:xfrm>
            <a:prstGeom prst="rect">
              <a:avLst/>
            </a:prstGeom>
            <a:solidFill>
              <a:schemeClr val="bg1">
                <a:lumMod val="95000"/>
              </a:schemeClr>
            </a:solidFill>
          </p:spPr>
          <p:txBody>
            <a:bodyPr anchor="ctr"/>
            <a:lstStyle>
              <a:lvl1pPr marL="0" indent="0" algn="ctr" defTabSz="914400" rtl="0" eaLnBrk="1" latinLnBrk="0" hangingPunct="1">
                <a:lnSpc>
                  <a:spcPct val="90000"/>
                </a:lnSpc>
                <a:spcBef>
                  <a:spcPts val="1000"/>
                </a:spcBef>
                <a:buFont typeface="Arial" panose="020B0604020202020204" pitchFamily="34" charset="0"/>
                <a:buNone/>
                <a:defRPr sz="1200" kern="1200">
                  <a:solidFill>
                    <a:schemeClr val="tx1">
                      <a:lumMod val="75000"/>
                      <a:lumOff val="25000"/>
                    </a:schemeClr>
                  </a:solidFill>
                  <a:latin typeface="+mn-lt"/>
                  <a:ea typeface="+mn-ea"/>
                  <a:cs typeface="Arial" pitchFamily="34" charset="0"/>
                </a:defRPr>
              </a:lvl1pPr>
              <a:lvl2pPr marL="457223" indent="0" algn="l" defTabSz="914400" rtl="0" eaLnBrk="1" latinLnBrk="0" hangingPunct="1">
                <a:lnSpc>
                  <a:spcPct val="90000"/>
                </a:lnSpc>
                <a:spcBef>
                  <a:spcPts val="500"/>
                </a:spcBef>
                <a:buFont typeface="Arial" panose="020B0604020202020204" pitchFamily="34" charset="0"/>
                <a:buNone/>
                <a:defRPr sz="2800" kern="1200">
                  <a:solidFill>
                    <a:schemeClr val="tx1"/>
                  </a:solidFill>
                  <a:latin typeface="+mn-lt"/>
                  <a:ea typeface="+mn-ea"/>
                  <a:cs typeface="+mn-cs"/>
                </a:defRPr>
              </a:lvl2pPr>
              <a:lvl3pPr marL="914446"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3pPr>
              <a:lvl4pPr marL="1371669"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4pPr>
              <a:lvl5pPr marL="1828891"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5pPr>
              <a:lvl6pPr marL="2286114"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6pPr>
              <a:lvl7pPr marL="2743337"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7pPr>
              <a:lvl8pPr marL="320056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8pPr>
              <a:lvl9pPr marL="3657783"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9pPr>
            </a:lstStyle>
            <a:p>
              <a:endParaRPr lang="ko-KR" altLang="en-US" dirty="0"/>
            </a:p>
          </p:txBody>
        </p:sp>
      </p:grpSp>
      <p:pic>
        <p:nvPicPr>
          <p:cNvPr id="9" name="Εικόνα 66"/>
          <p:cNvPicPr>
            <a:picLocks noChangeAspect="1" noChangeArrowheads="1"/>
          </p:cNvPicPr>
          <p:nvPr/>
        </p:nvPicPr>
        <p:blipFill>
          <a:blip r:embed="rId6"/>
          <a:srcRect/>
          <a:stretch>
            <a:fillRect/>
          </a:stretch>
        </p:blipFill>
        <p:spPr bwMode="auto">
          <a:xfrm>
            <a:off x="3929058" y="1714488"/>
            <a:ext cx="2209800" cy="3500462"/>
          </a:xfrm>
          <a:prstGeom prst="rect">
            <a:avLst/>
          </a:prstGeom>
          <a:noFill/>
        </p:spPr>
      </p:pic>
      <p:grpSp>
        <p:nvGrpSpPr>
          <p:cNvPr id="34" name="Group 31">
            <a:extLst>
              <a:ext uri="{FF2B5EF4-FFF2-40B4-BE49-F238E27FC236}">
                <a16:creationId xmlns:a16="http://schemas.microsoft.com/office/drawing/2014/main" xmlns="" id="{6FF3AE6A-E6E1-43C9-8485-F344C9410B57}"/>
              </a:ext>
            </a:extLst>
          </p:cNvPr>
          <p:cNvGrpSpPr/>
          <p:nvPr/>
        </p:nvGrpSpPr>
        <p:grpSpPr>
          <a:xfrm>
            <a:off x="6643702" y="1357298"/>
            <a:ext cx="2214578" cy="4429156"/>
            <a:chOff x="4871870" y="1763729"/>
            <a:chExt cx="2448272" cy="4303935"/>
          </a:xfrm>
        </p:grpSpPr>
        <p:grpSp>
          <p:nvGrpSpPr>
            <p:cNvPr id="35" name="Group 3">
              <a:extLst>
                <a:ext uri="{FF2B5EF4-FFF2-40B4-BE49-F238E27FC236}">
                  <a16:creationId xmlns:a16="http://schemas.microsoft.com/office/drawing/2014/main" xmlns="" id="{0A332528-73A6-4243-A09D-F81CF0D208FA}"/>
                </a:ext>
              </a:extLst>
            </p:cNvPr>
            <p:cNvGrpSpPr/>
            <p:nvPr/>
          </p:nvGrpSpPr>
          <p:grpSpPr>
            <a:xfrm>
              <a:off x="4871870" y="1763729"/>
              <a:ext cx="2448272" cy="4303935"/>
              <a:chOff x="445712" y="1449040"/>
              <a:chExt cx="2113018" cy="3924176"/>
            </a:xfrm>
          </p:grpSpPr>
          <p:sp>
            <p:nvSpPr>
              <p:cNvPr id="37" name="Rounded Rectangle 4">
                <a:extLst>
                  <a:ext uri="{FF2B5EF4-FFF2-40B4-BE49-F238E27FC236}">
                    <a16:creationId xmlns:a16="http://schemas.microsoft.com/office/drawing/2014/main" xmlns="" id="{508EF432-4AFD-43B7-A5F0-8BCC290AA06D}"/>
                  </a:ext>
                </a:extLst>
              </p:cNvPr>
              <p:cNvSpPr/>
              <p:nvPr/>
            </p:nvSpPr>
            <p:spPr>
              <a:xfrm>
                <a:off x="445712" y="1449040"/>
                <a:ext cx="2113018" cy="3924176"/>
              </a:xfrm>
              <a:prstGeom prst="roundRect">
                <a:avLst>
                  <a:gd name="adj" fmla="val 13580"/>
                </a:avLst>
              </a:prstGeom>
              <a:solidFill>
                <a:srgbClr val="262626"/>
              </a:solidFill>
              <a:ln w="88900">
                <a:noFill/>
              </a:ln>
              <a:effectLst/>
              <a:scene3d>
                <a:camera prst="perspectiveFront"/>
                <a:lightRig rig="threePt" dir="t"/>
              </a:scene3d>
              <a:sp3d prstMaterial="plastic">
                <a:bevelT w="127000" h="50800"/>
                <a:bevelB w="127000" h="254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dirty="0"/>
              </a:p>
            </p:txBody>
          </p:sp>
          <p:sp>
            <p:nvSpPr>
              <p:cNvPr id="38" name="Rectangle 5">
                <a:extLst>
                  <a:ext uri="{FF2B5EF4-FFF2-40B4-BE49-F238E27FC236}">
                    <a16:creationId xmlns:a16="http://schemas.microsoft.com/office/drawing/2014/main" xmlns="" id="{069A7249-9C45-40FB-B5CF-A59C9E253BE8}"/>
                  </a:ext>
                </a:extLst>
              </p:cNvPr>
              <p:cNvSpPr/>
              <p:nvPr/>
            </p:nvSpPr>
            <p:spPr>
              <a:xfrm>
                <a:off x="1379920" y="1650572"/>
                <a:ext cx="216024" cy="34350"/>
              </a:xfrm>
              <a:prstGeom prst="rect">
                <a:avLst/>
              </a:prstGeom>
              <a:solidFill>
                <a:srgbClr val="B0B0B0"/>
              </a:solidFill>
              <a:ln w="889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grpSp>
            <p:nvGrpSpPr>
              <p:cNvPr id="39" name="Group 6">
                <a:extLst>
                  <a:ext uri="{FF2B5EF4-FFF2-40B4-BE49-F238E27FC236}">
                    <a16:creationId xmlns:a16="http://schemas.microsoft.com/office/drawing/2014/main" xmlns="" id="{309BF971-3AB1-4655-B2C9-F6BAFA81B485}"/>
                  </a:ext>
                </a:extLst>
              </p:cNvPr>
              <p:cNvGrpSpPr/>
              <p:nvPr/>
            </p:nvGrpSpPr>
            <p:grpSpPr>
              <a:xfrm>
                <a:off x="1407705" y="5045834"/>
                <a:ext cx="211967" cy="211967"/>
                <a:chOff x="1549420" y="5712364"/>
                <a:chExt cx="312583" cy="312583"/>
              </a:xfrm>
            </p:grpSpPr>
            <p:sp>
              <p:nvSpPr>
                <p:cNvPr id="40" name="Oval 7">
                  <a:extLst>
                    <a:ext uri="{FF2B5EF4-FFF2-40B4-BE49-F238E27FC236}">
                      <a16:creationId xmlns:a16="http://schemas.microsoft.com/office/drawing/2014/main" xmlns="" id="{8A15261A-CFC1-4C21-939E-400009729C0C}"/>
                    </a:ext>
                  </a:extLst>
                </p:cNvPr>
                <p:cNvSpPr/>
                <p:nvPr/>
              </p:nvSpPr>
              <p:spPr>
                <a:xfrm>
                  <a:off x="1549420" y="5712364"/>
                  <a:ext cx="312583" cy="312583"/>
                </a:xfrm>
                <a:prstGeom prst="ellipse">
                  <a:avLst/>
                </a:prstGeom>
                <a:gradFill flip="none" rotWithShape="1">
                  <a:gsLst>
                    <a:gs pos="0">
                      <a:schemeClr val="tx1">
                        <a:lumMod val="94000"/>
                        <a:lumOff val="6000"/>
                      </a:schemeClr>
                    </a:gs>
                    <a:gs pos="56000">
                      <a:schemeClr val="tx1">
                        <a:lumMod val="65000"/>
                        <a:lumOff val="35000"/>
                      </a:schemeClr>
                    </a:gs>
                    <a:gs pos="91000">
                      <a:schemeClr val="tx1">
                        <a:lumMod val="50000"/>
                        <a:lumOff val="50000"/>
                      </a:schemeClr>
                    </a:gs>
                    <a:gs pos="100000">
                      <a:schemeClr val="bg1">
                        <a:lumMod val="75000"/>
                      </a:schemeClr>
                    </a:gs>
                  </a:gsLst>
                  <a:lin ang="10800000" scaled="1"/>
                  <a:tileRect/>
                </a:gradFill>
                <a:ln w="0">
                  <a:solidFill>
                    <a:srgbClr val="262626"/>
                  </a:solidFill>
                </a:ln>
                <a:scene3d>
                  <a:camera prst="perspectiveFront"/>
                  <a:lightRig rig="threePt" dir="t"/>
                </a:scene3d>
                <a:sp3d>
                  <a:bevelT w="6350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41" name="Rounded Rectangle 8">
                  <a:extLst>
                    <a:ext uri="{FF2B5EF4-FFF2-40B4-BE49-F238E27FC236}">
                      <a16:creationId xmlns:a16="http://schemas.microsoft.com/office/drawing/2014/main" xmlns="" id="{9D83530D-5EA6-4E70-9DD6-A3239F323B2E}"/>
                    </a:ext>
                  </a:extLst>
                </p:cNvPr>
                <p:cNvSpPr/>
                <p:nvPr/>
              </p:nvSpPr>
              <p:spPr>
                <a:xfrm>
                  <a:off x="1634225" y="5796647"/>
                  <a:ext cx="142969" cy="144016"/>
                </a:xfrm>
                <a:prstGeom prst="roundRect">
                  <a:avLst/>
                </a:prstGeom>
                <a:solidFill>
                  <a:srgbClr val="737373"/>
                </a:solidFill>
                <a:ln w="6350">
                  <a:solidFill>
                    <a:srgbClr val="B0B0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grpSp>
        </p:grpSp>
        <p:sp>
          <p:nvSpPr>
            <p:cNvPr id="36" name="Picture Placeholder 2">
              <a:extLst>
                <a:ext uri="{FF2B5EF4-FFF2-40B4-BE49-F238E27FC236}">
                  <a16:creationId xmlns:a16="http://schemas.microsoft.com/office/drawing/2014/main" xmlns="" id="{4D5FF921-9E53-4901-A322-0954E976841F}"/>
                </a:ext>
              </a:extLst>
            </p:cNvPr>
            <p:cNvSpPr txBox="1">
              <a:spLocks/>
            </p:cNvSpPr>
            <p:nvPr/>
          </p:nvSpPr>
          <p:spPr>
            <a:xfrm>
              <a:off x="5051890" y="2223507"/>
              <a:ext cx="2088232" cy="3384376"/>
            </a:xfrm>
            <a:prstGeom prst="rect">
              <a:avLst/>
            </a:prstGeom>
            <a:solidFill>
              <a:schemeClr val="bg1">
                <a:lumMod val="95000"/>
              </a:schemeClr>
            </a:solidFill>
          </p:spPr>
          <p:txBody>
            <a:bodyPr anchor="ctr"/>
            <a:lstStyle>
              <a:lvl1pPr marL="0" indent="0" algn="ctr" defTabSz="914400" rtl="0" eaLnBrk="1" latinLnBrk="0" hangingPunct="1">
                <a:lnSpc>
                  <a:spcPct val="90000"/>
                </a:lnSpc>
                <a:spcBef>
                  <a:spcPts val="1000"/>
                </a:spcBef>
                <a:buFont typeface="Arial" panose="020B0604020202020204" pitchFamily="34" charset="0"/>
                <a:buNone/>
                <a:defRPr sz="1200" kern="1200">
                  <a:solidFill>
                    <a:schemeClr val="tx1">
                      <a:lumMod val="75000"/>
                      <a:lumOff val="25000"/>
                    </a:schemeClr>
                  </a:solidFill>
                  <a:latin typeface="+mn-lt"/>
                  <a:ea typeface="+mn-ea"/>
                  <a:cs typeface="Arial" pitchFamily="34" charset="0"/>
                </a:defRPr>
              </a:lvl1pPr>
              <a:lvl2pPr marL="457223" indent="0" algn="l" defTabSz="914400" rtl="0" eaLnBrk="1" latinLnBrk="0" hangingPunct="1">
                <a:lnSpc>
                  <a:spcPct val="90000"/>
                </a:lnSpc>
                <a:spcBef>
                  <a:spcPts val="500"/>
                </a:spcBef>
                <a:buFont typeface="Arial" panose="020B0604020202020204" pitchFamily="34" charset="0"/>
                <a:buNone/>
                <a:defRPr sz="2800" kern="1200">
                  <a:solidFill>
                    <a:schemeClr val="tx1"/>
                  </a:solidFill>
                  <a:latin typeface="+mn-lt"/>
                  <a:ea typeface="+mn-ea"/>
                  <a:cs typeface="+mn-cs"/>
                </a:defRPr>
              </a:lvl2pPr>
              <a:lvl3pPr marL="914446"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3pPr>
              <a:lvl4pPr marL="1371669"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4pPr>
              <a:lvl5pPr marL="1828891"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5pPr>
              <a:lvl6pPr marL="2286114"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6pPr>
              <a:lvl7pPr marL="2743337"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7pPr>
              <a:lvl8pPr marL="320056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8pPr>
              <a:lvl9pPr marL="3657783"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9pPr>
            </a:lstStyle>
            <a:p>
              <a:endParaRPr lang="ko-KR" altLang="en-US" dirty="0"/>
            </a:p>
          </p:txBody>
        </p:sp>
      </p:grpSp>
      <p:pic>
        <p:nvPicPr>
          <p:cNvPr id="10" name="Εικόνα 68"/>
          <p:cNvPicPr>
            <a:picLocks noChangeAspect="1" noChangeArrowheads="1"/>
          </p:cNvPicPr>
          <p:nvPr/>
        </p:nvPicPr>
        <p:blipFill>
          <a:blip r:embed="rId7"/>
          <a:srcRect/>
          <a:stretch>
            <a:fillRect/>
          </a:stretch>
        </p:blipFill>
        <p:spPr bwMode="auto">
          <a:xfrm>
            <a:off x="6786578" y="1857364"/>
            <a:ext cx="1922494" cy="3500462"/>
          </a:xfrm>
          <a:prstGeom prst="rect">
            <a:avLst/>
          </a:prstGeom>
          <a:noFill/>
        </p:spPr>
      </p:pic>
      <p:sp>
        <p:nvSpPr>
          <p:cNvPr id="42" name="41 - TextBox"/>
          <p:cNvSpPr txBox="1"/>
          <p:nvPr/>
        </p:nvSpPr>
        <p:spPr>
          <a:xfrm>
            <a:off x="2000232" y="5786454"/>
            <a:ext cx="1428760" cy="646331"/>
          </a:xfrm>
          <a:prstGeom prst="rect">
            <a:avLst/>
          </a:prstGeom>
          <a:noFill/>
        </p:spPr>
        <p:txBody>
          <a:bodyPr wrap="square" rtlCol="0">
            <a:spAutoFit/>
          </a:bodyPr>
          <a:lstStyle/>
          <a:p>
            <a:r>
              <a:rPr lang="en-US" dirty="0" smtClean="0"/>
              <a:t>Quiz multiple choice</a:t>
            </a:r>
            <a:endParaRPr lang="el-GR" dirty="0"/>
          </a:p>
        </p:txBody>
      </p:sp>
      <p:sp>
        <p:nvSpPr>
          <p:cNvPr id="43" name="42 - TextBox"/>
          <p:cNvSpPr txBox="1"/>
          <p:nvPr/>
        </p:nvSpPr>
        <p:spPr>
          <a:xfrm>
            <a:off x="4500562" y="5786454"/>
            <a:ext cx="1428760" cy="646331"/>
          </a:xfrm>
          <a:prstGeom prst="rect">
            <a:avLst/>
          </a:prstGeom>
          <a:noFill/>
        </p:spPr>
        <p:txBody>
          <a:bodyPr wrap="square" rtlCol="0">
            <a:spAutoFit/>
          </a:bodyPr>
          <a:lstStyle/>
          <a:p>
            <a:r>
              <a:rPr lang="en-US" dirty="0" smtClean="0"/>
              <a:t>Quiz solution input</a:t>
            </a:r>
            <a:endParaRPr lang="el-GR" dirty="0"/>
          </a:p>
        </p:txBody>
      </p:sp>
      <p:sp>
        <p:nvSpPr>
          <p:cNvPr id="44" name="43 - TextBox"/>
          <p:cNvSpPr txBox="1"/>
          <p:nvPr/>
        </p:nvSpPr>
        <p:spPr>
          <a:xfrm>
            <a:off x="7000892" y="5786454"/>
            <a:ext cx="1857388" cy="923330"/>
          </a:xfrm>
          <a:prstGeom prst="rect">
            <a:avLst/>
          </a:prstGeom>
          <a:noFill/>
        </p:spPr>
        <p:txBody>
          <a:bodyPr wrap="square" rtlCol="0">
            <a:spAutoFit/>
          </a:bodyPr>
          <a:lstStyle/>
          <a:p>
            <a:r>
              <a:rPr lang="en-US" dirty="0" smtClean="0"/>
              <a:t>Mission upload picture from camera</a:t>
            </a:r>
            <a:endParaRPr lang="el-GR" dirty="0"/>
          </a:p>
        </p:txBody>
      </p:sp>
      <p:sp>
        <p:nvSpPr>
          <p:cNvPr id="45" name="44 - TextBox"/>
          <p:cNvSpPr txBox="1"/>
          <p:nvPr/>
        </p:nvSpPr>
        <p:spPr>
          <a:xfrm>
            <a:off x="1928794" y="357166"/>
            <a:ext cx="6715172" cy="646331"/>
          </a:xfrm>
          <a:prstGeom prst="rect">
            <a:avLst/>
          </a:prstGeom>
          <a:noFill/>
        </p:spPr>
        <p:txBody>
          <a:bodyPr wrap="square" rtlCol="0">
            <a:spAutoFit/>
          </a:bodyPr>
          <a:lstStyle/>
          <a:p>
            <a:r>
              <a:rPr lang="el-GR" sz="3600" b="1" dirty="0" smtClean="0"/>
              <a:t>Δραστηριότητες </a:t>
            </a:r>
            <a:r>
              <a:rPr lang="en-US" sz="3600" b="1" dirty="0" smtClean="0"/>
              <a:t>Actionbound</a:t>
            </a:r>
            <a:r>
              <a:rPr lang="el-GR" sz="3600" b="1" dirty="0" smtClean="0"/>
              <a:t> 1/2</a:t>
            </a:r>
            <a:endParaRPr lang="el-GR" sz="3600" b="1" dirty="0"/>
          </a:p>
        </p:txBody>
      </p:sp>
      <p:cxnSp>
        <p:nvCxnSpPr>
          <p:cNvPr id="46" name="45 - Ευθεία γραμμή σύνδεσης"/>
          <p:cNvCxnSpPr/>
          <p:nvPr/>
        </p:nvCxnSpPr>
        <p:spPr>
          <a:xfrm>
            <a:off x="1785918" y="1071546"/>
            <a:ext cx="6572296" cy="1588"/>
          </a:xfrm>
          <a:prstGeom prst="line">
            <a:avLst/>
          </a:prstGeom>
        </p:spPr>
        <p:style>
          <a:lnRef idx="1">
            <a:schemeClr val="accent1"/>
          </a:lnRef>
          <a:fillRef idx="0">
            <a:schemeClr val="accent1"/>
          </a:fillRef>
          <a:effectRef idx="0">
            <a:schemeClr val="accent1"/>
          </a:effectRef>
          <a:fontRef idx="minor">
            <a:schemeClr val="tx1"/>
          </a:fontRef>
        </p:style>
      </p:cxnSp>
      <p:sp>
        <p:nvSpPr>
          <p:cNvPr id="47" name="Rectangle 5">
            <a:extLst>
              <a:ext uri="{FF2B5EF4-FFF2-40B4-BE49-F238E27FC236}">
                <a16:creationId xmlns:a16="http://schemas.microsoft.com/office/drawing/2014/main" xmlns="" id="{069A7249-9C45-40FB-B5CF-A59C9E253BE8}"/>
              </a:ext>
            </a:extLst>
          </p:cNvPr>
          <p:cNvSpPr/>
          <p:nvPr/>
        </p:nvSpPr>
        <p:spPr>
          <a:xfrm>
            <a:off x="2428860" y="1643050"/>
            <a:ext cx="258036" cy="38770"/>
          </a:xfrm>
          <a:prstGeom prst="rect">
            <a:avLst/>
          </a:prstGeom>
          <a:solidFill>
            <a:srgbClr val="B0B0B0"/>
          </a:solidFill>
          <a:ln w="889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Tree>
  </p:cSld>
  <p:clrMapOvr>
    <a:masterClrMapping/>
  </p:clrMapOvr>
  <p:transition>
    <p:wipe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lstStyle/>
          <a:p>
            <a:endParaRPr lang="el-GR" dirty="0"/>
          </a:p>
        </p:txBody>
      </p:sp>
      <p:sp>
        <p:nvSpPr>
          <p:cNvPr id="3" name="2 - Υπότιτλος"/>
          <p:cNvSpPr>
            <a:spLocks noGrp="1"/>
          </p:cNvSpPr>
          <p:nvPr>
            <p:ph type="subTitle" idx="1"/>
          </p:nvPr>
        </p:nvSpPr>
        <p:spPr/>
        <p:txBody>
          <a:bodyPr/>
          <a:lstStyle/>
          <a:p>
            <a:endParaRPr lang="el-GR"/>
          </a:p>
        </p:txBody>
      </p:sp>
      <p:pic>
        <p:nvPicPr>
          <p:cNvPr id="11286" name="Picture 22" descr="Beige Background - PowerPoint Backgrounds for Free PowerPoint Templates"/>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19" name="Rectangle 2"/>
          <p:cNvSpPr txBox="1">
            <a:spLocks noChangeArrowheads="1"/>
          </p:cNvSpPr>
          <p:nvPr/>
        </p:nvSpPr>
        <p:spPr>
          <a:xfrm>
            <a:off x="1357290" y="1428736"/>
            <a:ext cx="7643866" cy="2786082"/>
          </a:xfrm>
          <a:prstGeom prst="rect">
            <a:avLst/>
          </a:prstGeom>
        </p:spPr>
        <p:txBody>
          <a:bodyPr vert="horz" lIns="91440" tIns="45720" rIns="91440" bIns="45720" rtlCol="0" anchor="ctr">
            <a:noAutofit/>
          </a:bodyPr>
          <a:lstStyle/>
          <a:p>
            <a:pPr algn="just"/>
            <a:endParaRPr lang="el-GR" sz="2000" dirty="0" smtClean="0"/>
          </a:p>
        </p:txBody>
      </p:sp>
      <p:cxnSp>
        <p:nvCxnSpPr>
          <p:cNvPr id="12" name="11 - Ευθεία γραμμή σύνδεσης"/>
          <p:cNvCxnSpPr/>
          <p:nvPr/>
        </p:nvCxnSpPr>
        <p:spPr>
          <a:xfrm>
            <a:off x="1428728" y="1142984"/>
            <a:ext cx="7215238" cy="1588"/>
          </a:xfrm>
          <a:prstGeom prst="line">
            <a:avLst/>
          </a:prstGeom>
        </p:spPr>
        <p:style>
          <a:lnRef idx="1">
            <a:schemeClr val="accent1"/>
          </a:lnRef>
          <a:fillRef idx="0">
            <a:schemeClr val="accent1"/>
          </a:fillRef>
          <a:effectRef idx="0">
            <a:schemeClr val="accent1"/>
          </a:effectRef>
          <a:fontRef idx="minor">
            <a:schemeClr val="tx1"/>
          </a:fontRef>
        </p:style>
      </p:cxnSp>
      <p:sp>
        <p:nvSpPr>
          <p:cNvPr id="16" name="15 - Ορθογώνιο"/>
          <p:cNvSpPr/>
          <p:nvPr/>
        </p:nvSpPr>
        <p:spPr>
          <a:xfrm>
            <a:off x="0" y="0"/>
            <a:ext cx="1142976" cy="685800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17" name="Picture 8" descr="Monitor lcd png 1 » PNG Image"/>
          <p:cNvPicPr>
            <a:picLocks noChangeAspect="1" noChangeArrowheads="1"/>
          </p:cNvPicPr>
          <p:nvPr/>
        </p:nvPicPr>
        <p:blipFill>
          <a:blip r:embed="rId3"/>
          <a:srcRect/>
          <a:stretch>
            <a:fillRect/>
          </a:stretch>
        </p:blipFill>
        <p:spPr bwMode="auto">
          <a:xfrm>
            <a:off x="0" y="1000108"/>
            <a:ext cx="1095356" cy="1095356"/>
          </a:xfrm>
          <a:prstGeom prst="rect">
            <a:avLst/>
          </a:prstGeom>
          <a:noFill/>
        </p:spPr>
      </p:pic>
      <p:pic>
        <p:nvPicPr>
          <p:cNvPr id="18" name="Picture 2" descr="Mouse icon - Transparent PNG &amp; SVG vector file"/>
          <p:cNvPicPr>
            <a:picLocks noChangeAspect="1" noChangeArrowheads="1"/>
          </p:cNvPicPr>
          <p:nvPr/>
        </p:nvPicPr>
        <p:blipFill>
          <a:blip r:embed="rId4" cstate="print"/>
          <a:srcRect/>
          <a:stretch>
            <a:fillRect/>
          </a:stretch>
        </p:blipFill>
        <p:spPr bwMode="auto">
          <a:xfrm>
            <a:off x="142844" y="5500702"/>
            <a:ext cx="857224" cy="857224"/>
          </a:xfrm>
          <a:prstGeom prst="rect">
            <a:avLst/>
          </a:prstGeom>
          <a:noFill/>
        </p:spPr>
      </p:pic>
      <p:sp>
        <p:nvSpPr>
          <p:cNvPr id="23" name="Τίτλος 1"/>
          <p:cNvSpPr txBox="1">
            <a:spLocks/>
          </p:cNvSpPr>
          <p:nvPr/>
        </p:nvSpPr>
        <p:spPr>
          <a:xfrm>
            <a:off x="1643042" y="428604"/>
            <a:ext cx="7199240" cy="576064"/>
          </a:xfrm>
          <a:prstGeom prst="rect">
            <a:avLst/>
          </a:prstGeom>
        </p:spPr>
        <p:txBody>
          <a:bodyPr vert="horz" lIns="91440" tIns="45720" rIns="91440" bIns="45720" rtlCol="0" anchor="ctr">
            <a:noAutofit/>
          </a:bodyPr>
          <a:lstStyle/>
          <a:p>
            <a:pPr lvl="0" algn="ctr">
              <a:spcBef>
                <a:spcPct val="0"/>
              </a:spcBef>
              <a:defRPr/>
            </a:pPr>
            <a:r>
              <a:rPr lang="el-GR" sz="3600" b="1" dirty="0" smtClean="0"/>
              <a:t> </a:t>
            </a:r>
            <a:r>
              <a:rPr lang="el-GR" sz="3600" b="1" dirty="0" smtClean="0">
                <a:latin typeface="+mj-lt"/>
              </a:rPr>
              <a:t>Ερευνητικά</a:t>
            </a:r>
            <a:r>
              <a:rPr lang="el-GR" sz="3600" b="1" dirty="0" smtClean="0"/>
              <a:t> Ερωτήματα</a:t>
            </a:r>
            <a:endParaRPr lang="el-GR" sz="4000" b="1" dirty="0"/>
          </a:p>
        </p:txBody>
      </p:sp>
      <p:grpSp>
        <p:nvGrpSpPr>
          <p:cNvPr id="24" name="Graphic 14">
            <a:extLst>
              <a:ext uri="{FF2B5EF4-FFF2-40B4-BE49-F238E27FC236}">
                <a16:creationId xmlns:a16="http://schemas.microsoft.com/office/drawing/2014/main" xmlns="" id="{2F4EF4C0-D373-495F-8713-8B67316C709B}"/>
              </a:ext>
            </a:extLst>
          </p:cNvPr>
          <p:cNvGrpSpPr/>
          <p:nvPr/>
        </p:nvGrpSpPr>
        <p:grpSpPr>
          <a:xfrm>
            <a:off x="8001024" y="428604"/>
            <a:ext cx="642942" cy="588991"/>
            <a:chOff x="2444748" y="555045"/>
            <a:chExt cx="7282048" cy="5727454"/>
          </a:xfrm>
        </p:grpSpPr>
        <p:sp>
          <p:nvSpPr>
            <p:cNvPr id="25" name="Freeform: Shape 61">
              <a:extLst>
                <a:ext uri="{FF2B5EF4-FFF2-40B4-BE49-F238E27FC236}">
                  <a16:creationId xmlns:a16="http://schemas.microsoft.com/office/drawing/2014/main" xmlns="" id="{6CA6D7F2-DADB-4933-95A7-CD7A8AFD89B1}"/>
                </a:ext>
              </a:extLst>
            </p:cNvPr>
            <p:cNvSpPr/>
            <p:nvPr/>
          </p:nvSpPr>
          <p:spPr>
            <a:xfrm>
              <a:off x="4964693" y="5443837"/>
              <a:ext cx="2168250" cy="818208"/>
            </a:xfrm>
            <a:custGeom>
              <a:avLst/>
              <a:gdLst>
                <a:gd name="connsiteX0" fmla="*/ 1941333 w 2168250"/>
                <a:gd name="connsiteY0" fmla="*/ 525699 h 818207"/>
                <a:gd name="connsiteX1" fmla="*/ 1785874 w 2168250"/>
                <a:gd name="connsiteY1" fmla="*/ 30683 h 818207"/>
                <a:gd name="connsiteX2" fmla="*/ 1114943 w 2168250"/>
                <a:gd name="connsiteY2" fmla="*/ 30683 h 818207"/>
                <a:gd name="connsiteX3" fmla="*/ 1065851 w 2168250"/>
                <a:gd name="connsiteY3" fmla="*/ 30683 h 818207"/>
                <a:gd name="connsiteX4" fmla="*/ 390830 w 2168250"/>
                <a:gd name="connsiteY4" fmla="*/ 30683 h 818207"/>
                <a:gd name="connsiteX5" fmla="*/ 235370 w 2168250"/>
                <a:gd name="connsiteY5" fmla="*/ 525699 h 818207"/>
                <a:gd name="connsiteX6" fmla="*/ 259916 w 2168250"/>
                <a:gd name="connsiteY6" fmla="*/ 816162 h 818207"/>
                <a:gd name="connsiteX7" fmla="*/ 1065851 w 2168250"/>
                <a:gd name="connsiteY7" fmla="*/ 816162 h 818207"/>
                <a:gd name="connsiteX8" fmla="*/ 1114943 w 2168250"/>
                <a:gd name="connsiteY8" fmla="*/ 816162 h 818207"/>
                <a:gd name="connsiteX9" fmla="*/ 1920878 w 2168250"/>
                <a:gd name="connsiteY9" fmla="*/ 816162 h 818207"/>
                <a:gd name="connsiteX10" fmla="*/ 1941333 w 2168250"/>
                <a:gd name="connsiteY10" fmla="*/ 525699 h 818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68250" h="818207">
                  <a:moveTo>
                    <a:pt x="1941333" y="525699"/>
                  </a:moveTo>
                  <a:cubicBezTo>
                    <a:pt x="1789965" y="370239"/>
                    <a:pt x="1785874" y="30683"/>
                    <a:pt x="1785874" y="30683"/>
                  </a:cubicBezTo>
                  <a:lnTo>
                    <a:pt x="1114943" y="30683"/>
                  </a:lnTo>
                  <a:lnTo>
                    <a:pt x="1065851" y="30683"/>
                  </a:lnTo>
                  <a:lnTo>
                    <a:pt x="390830" y="30683"/>
                  </a:lnTo>
                  <a:cubicBezTo>
                    <a:pt x="390830" y="30683"/>
                    <a:pt x="386739" y="366148"/>
                    <a:pt x="235370" y="525699"/>
                  </a:cubicBezTo>
                  <a:cubicBezTo>
                    <a:pt x="84002" y="681158"/>
                    <a:pt x="-149188" y="816162"/>
                    <a:pt x="259916" y="816162"/>
                  </a:cubicBezTo>
                  <a:cubicBezTo>
                    <a:pt x="587199" y="816162"/>
                    <a:pt x="939029" y="816162"/>
                    <a:pt x="1065851" y="816162"/>
                  </a:cubicBezTo>
                  <a:cubicBezTo>
                    <a:pt x="1098579" y="816162"/>
                    <a:pt x="1114943" y="816162"/>
                    <a:pt x="1114943" y="816162"/>
                  </a:cubicBezTo>
                  <a:cubicBezTo>
                    <a:pt x="1245857" y="816162"/>
                    <a:pt x="1597686" y="816162"/>
                    <a:pt x="1920878" y="816162"/>
                  </a:cubicBezTo>
                  <a:cubicBezTo>
                    <a:pt x="2329982" y="816162"/>
                    <a:pt x="2092702" y="681158"/>
                    <a:pt x="1941333" y="525699"/>
                  </a:cubicBezTo>
                  <a:close/>
                </a:path>
              </a:pathLst>
            </a:custGeom>
            <a:gradFill>
              <a:gsLst>
                <a:gs pos="0">
                  <a:schemeClr val="bg1">
                    <a:lumMod val="75000"/>
                  </a:schemeClr>
                </a:gs>
                <a:gs pos="53000">
                  <a:schemeClr val="bg1">
                    <a:lumMod val="85000"/>
                  </a:schemeClr>
                </a:gs>
                <a:gs pos="83000">
                  <a:schemeClr val="bg1">
                    <a:lumMod val="75000"/>
                  </a:schemeClr>
                </a:gs>
                <a:gs pos="100000">
                  <a:schemeClr val="bg1">
                    <a:lumMod val="75000"/>
                  </a:schemeClr>
                </a:gs>
              </a:gsLst>
              <a:lin ang="16200000" scaled="0"/>
            </a:gradFill>
            <a:ln w="9525" cap="flat">
              <a:noFill/>
              <a:prstDash val="solid"/>
              <a:miter/>
            </a:ln>
          </p:spPr>
          <p:txBody>
            <a:bodyPr rtlCol="0" anchor="ctr"/>
            <a:lstStyle/>
            <a:p>
              <a:endParaRPr lang="en-US"/>
            </a:p>
          </p:txBody>
        </p:sp>
        <p:sp>
          <p:nvSpPr>
            <p:cNvPr id="26" name="Freeform: Shape 62">
              <a:extLst>
                <a:ext uri="{FF2B5EF4-FFF2-40B4-BE49-F238E27FC236}">
                  <a16:creationId xmlns:a16="http://schemas.microsoft.com/office/drawing/2014/main" xmlns="" id="{C4713D32-112D-4B0C-B79D-6F3AB101ACED}"/>
                </a:ext>
              </a:extLst>
            </p:cNvPr>
            <p:cNvSpPr/>
            <p:nvPr/>
          </p:nvSpPr>
          <p:spPr>
            <a:xfrm>
              <a:off x="2444748" y="555045"/>
              <a:ext cx="7282048" cy="4950157"/>
            </a:xfrm>
            <a:custGeom>
              <a:avLst/>
              <a:gdLst>
                <a:gd name="connsiteX0" fmla="*/ 7038632 w 7282048"/>
                <a:gd name="connsiteY0" fmla="*/ 30683 h 4950157"/>
                <a:gd name="connsiteX1" fmla="*/ 3704436 w 7282048"/>
                <a:gd name="connsiteY1" fmla="*/ 30683 h 4950157"/>
                <a:gd name="connsiteX2" fmla="*/ 3589886 w 7282048"/>
                <a:gd name="connsiteY2" fmla="*/ 30683 h 4950157"/>
                <a:gd name="connsiteX3" fmla="*/ 259781 w 7282048"/>
                <a:gd name="connsiteY3" fmla="*/ 30683 h 4950157"/>
                <a:gd name="connsiteX4" fmla="*/ 30683 w 7282048"/>
                <a:gd name="connsiteY4" fmla="*/ 259781 h 4950157"/>
                <a:gd name="connsiteX5" fmla="*/ 30683 w 7282048"/>
                <a:gd name="connsiteY5" fmla="*/ 4698558 h 4950157"/>
                <a:gd name="connsiteX6" fmla="*/ 239326 w 7282048"/>
                <a:gd name="connsiteY6" fmla="*/ 4931748 h 4950157"/>
                <a:gd name="connsiteX7" fmla="*/ 7042723 w 7282048"/>
                <a:gd name="connsiteY7" fmla="*/ 4931748 h 4950157"/>
                <a:gd name="connsiteX8" fmla="*/ 7251366 w 7282048"/>
                <a:gd name="connsiteY8" fmla="*/ 4698558 h 4950157"/>
                <a:gd name="connsiteX9" fmla="*/ 7251366 w 7282048"/>
                <a:gd name="connsiteY9" fmla="*/ 259781 h 4950157"/>
                <a:gd name="connsiteX10" fmla="*/ 7038632 w 7282048"/>
                <a:gd name="connsiteY10" fmla="*/ 30683 h 4950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282048" h="4950157">
                  <a:moveTo>
                    <a:pt x="7038632" y="30683"/>
                  </a:moveTo>
                  <a:lnTo>
                    <a:pt x="3704436" y="30683"/>
                  </a:lnTo>
                  <a:lnTo>
                    <a:pt x="3589886" y="30683"/>
                  </a:lnTo>
                  <a:lnTo>
                    <a:pt x="259781" y="30683"/>
                  </a:lnTo>
                  <a:cubicBezTo>
                    <a:pt x="141141" y="30683"/>
                    <a:pt x="30683" y="128868"/>
                    <a:pt x="30683" y="259781"/>
                  </a:cubicBezTo>
                  <a:lnTo>
                    <a:pt x="30683" y="4698558"/>
                  </a:lnTo>
                  <a:cubicBezTo>
                    <a:pt x="30683" y="4829472"/>
                    <a:pt x="124777" y="4931748"/>
                    <a:pt x="239326" y="4931748"/>
                  </a:cubicBezTo>
                  <a:lnTo>
                    <a:pt x="7042723" y="4931748"/>
                  </a:lnTo>
                  <a:cubicBezTo>
                    <a:pt x="7157272" y="4931748"/>
                    <a:pt x="7251366" y="4825380"/>
                    <a:pt x="7251366" y="4698558"/>
                  </a:cubicBezTo>
                  <a:lnTo>
                    <a:pt x="7251366" y="259781"/>
                  </a:lnTo>
                  <a:cubicBezTo>
                    <a:pt x="7251366" y="128868"/>
                    <a:pt x="7157272" y="30683"/>
                    <a:pt x="7038632" y="30683"/>
                  </a:cubicBezTo>
                  <a:close/>
                </a:path>
              </a:pathLst>
            </a:custGeom>
            <a:solidFill>
              <a:srgbClr val="999999"/>
            </a:solidFill>
            <a:ln w="9525" cap="flat">
              <a:noFill/>
              <a:prstDash val="solid"/>
              <a:miter/>
            </a:ln>
          </p:spPr>
          <p:txBody>
            <a:bodyPr rtlCol="0" anchor="ctr"/>
            <a:lstStyle/>
            <a:p>
              <a:endParaRPr lang="en-US" dirty="0"/>
            </a:p>
          </p:txBody>
        </p:sp>
        <p:sp>
          <p:nvSpPr>
            <p:cNvPr id="27" name="Freeform: Shape 63">
              <a:extLst>
                <a:ext uri="{FF2B5EF4-FFF2-40B4-BE49-F238E27FC236}">
                  <a16:creationId xmlns:a16="http://schemas.microsoft.com/office/drawing/2014/main" xmlns="" id="{A51343A6-0136-42AC-A7D3-6AC469F03572}"/>
                </a:ext>
              </a:extLst>
            </p:cNvPr>
            <p:cNvSpPr/>
            <p:nvPr/>
          </p:nvSpPr>
          <p:spPr>
            <a:xfrm>
              <a:off x="8706599" y="5435655"/>
              <a:ext cx="490925" cy="81821"/>
            </a:xfrm>
            <a:custGeom>
              <a:avLst/>
              <a:gdLst>
                <a:gd name="connsiteX0" fmla="*/ 32212 w 490924"/>
                <a:gd name="connsiteY0" fmla="*/ 30683 h 81820"/>
                <a:gd name="connsiteX1" fmla="*/ 64939 w 490924"/>
                <a:gd name="connsiteY1" fmla="*/ 71593 h 81820"/>
                <a:gd name="connsiteX2" fmla="*/ 461771 w 490924"/>
                <a:gd name="connsiteY2" fmla="*/ 71593 h 81820"/>
                <a:gd name="connsiteX3" fmla="*/ 498590 w 490924"/>
                <a:gd name="connsiteY3" fmla="*/ 30683 h 81820"/>
                <a:gd name="connsiteX4" fmla="*/ 32212 w 490924"/>
                <a:gd name="connsiteY4" fmla="*/ 30683 h 818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924" h="81820">
                  <a:moveTo>
                    <a:pt x="32212" y="30683"/>
                  </a:moveTo>
                  <a:cubicBezTo>
                    <a:pt x="32212" y="30683"/>
                    <a:pt x="19938" y="67502"/>
                    <a:pt x="64939" y="71593"/>
                  </a:cubicBezTo>
                  <a:lnTo>
                    <a:pt x="461771" y="71593"/>
                  </a:lnTo>
                  <a:cubicBezTo>
                    <a:pt x="461771" y="71593"/>
                    <a:pt x="502681" y="75684"/>
                    <a:pt x="498590" y="30683"/>
                  </a:cubicBezTo>
                  <a:lnTo>
                    <a:pt x="32212" y="30683"/>
                  </a:lnTo>
                  <a:close/>
                </a:path>
              </a:pathLst>
            </a:custGeom>
            <a:solidFill>
              <a:srgbClr val="999999"/>
            </a:solidFill>
            <a:ln w="9525" cap="flat">
              <a:noFill/>
              <a:prstDash val="solid"/>
              <a:miter/>
            </a:ln>
          </p:spPr>
          <p:txBody>
            <a:bodyPr rtlCol="0" anchor="ctr"/>
            <a:lstStyle/>
            <a:p>
              <a:endParaRPr lang="en-US"/>
            </a:p>
          </p:txBody>
        </p:sp>
        <p:sp>
          <p:nvSpPr>
            <p:cNvPr id="28" name="Freeform: Shape 64">
              <a:extLst>
                <a:ext uri="{FF2B5EF4-FFF2-40B4-BE49-F238E27FC236}">
                  <a16:creationId xmlns:a16="http://schemas.microsoft.com/office/drawing/2014/main" xmlns="" id="{126EDFB2-6660-4031-8F10-0151E1E00B10}"/>
                </a:ext>
              </a:extLst>
            </p:cNvPr>
            <p:cNvSpPr/>
            <p:nvPr/>
          </p:nvSpPr>
          <p:spPr>
            <a:xfrm>
              <a:off x="2481568" y="595956"/>
              <a:ext cx="7200228" cy="4336501"/>
            </a:xfrm>
            <a:custGeom>
              <a:avLst/>
              <a:gdLst>
                <a:gd name="connsiteX0" fmla="*/ 6973175 w 7200227"/>
                <a:gd name="connsiteY0" fmla="*/ 30683 h 4336501"/>
                <a:gd name="connsiteX1" fmla="*/ 3671707 w 7200227"/>
                <a:gd name="connsiteY1" fmla="*/ 30683 h 4336501"/>
                <a:gd name="connsiteX2" fmla="*/ 3561249 w 7200227"/>
                <a:gd name="connsiteY2" fmla="*/ 30683 h 4336501"/>
                <a:gd name="connsiteX3" fmla="*/ 259781 w 7200227"/>
                <a:gd name="connsiteY3" fmla="*/ 30683 h 4336501"/>
                <a:gd name="connsiteX4" fmla="*/ 30683 w 7200227"/>
                <a:gd name="connsiteY4" fmla="*/ 231144 h 4336501"/>
                <a:gd name="connsiteX5" fmla="*/ 30683 w 7200227"/>
                <a:gd name="connsiteY5" fmla="*/ 4330365 h 4336501"/>
                <a:gd name="connsiteX6" fmla="*/ 7185909 w 7200227"/>
                <a:gd name="connsiteY6" fmla="*/ 4330365 h 4336501"/>
                <a:gd name="connsiteX7" fmla="*/ 7185909 w 7200227"/>
                <a:gd name="connsiteY7" fmla="*/ 231144 h 4336501"/>
                <a:gd name="connsiteX8" fmla="*/ 6973175 w 7200227"/>
                <a:gd name="connsiteY8" fmla="*/ 30683 h 4336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00227" h="4336501">
                  <a:moveTo>
                    <a:pt x="6973175" y="30683"/>
                  </a:moveTo>
                  <a:lnTo>
                    <a:pt x="3671707" y="30683"/>
                  </a:lnTo>
                  <a:lnTo>
                    <a:pt x="3561249" y="30683"/>
                  </a:lnTo>
                  <a:lnTo>
                    <a:pt x="259781" y="30683"/>
                  </a:lnTo>
                  <a:cubicBezTo>
                    <a:pt x="141141" y="30683"/>
                    <a:pt x="30683" y="112504"/>
                    <a:pt x="30683" y="231144"/>
                  </a:cubicBezTo>
                  <a:lnTo>
                    <a:pt x="30683" y="4330365"/>
                  </a:lnTo>
                  <a:lnTo>
                    <a:pt x="7185909" y="4330365"/>
                  </a:lnTo>
                  <a:lnTo>
                    <a:pt x="7185909" y="231144"/>
                  </a:lnTo>
                  <a:cubicBezTo>
                    <a:pt x="7185909" y="112504"/>
                    <a:pt x="7091815" y="30683"/>
                    <a:pt x="6973175" y="30683"/>
                  </a:cubicBezTo>
                  <a:close/>
                </a:path>
              </a:pathLst>
            </a:custGeom>
            <a:solidFill>
              <a:schemeClr val="tx1">
                <a:lumMod val="85000"/>
                <a:lumOff val="15000"/>
              </a:schemeClr>
            </a:solidFill>
            <a:ln w="9525" cap="flat">
              <a:noFill/>
              <a:prstDash val="solid"/>
              <a:miter/>
            </a:ln>
          </p:spPr>
          <p:txBody>
            <a:bodyPr rtlCol="0" anchor="ctr"/>
            <a:lstStyle/>
            <a:p>
              <a:endParaRPr lang="en-US"/>
            </a:p>
          </p:txBody>
        </p:sp>
        <p:sp>
          <p:nvSpPr>
            <p:cNvPr id="29" name="Freeform: Shape 65">
              <a:extLst>
                <a:ext uri="{FF2B5EF4-FFF2-40B4-BE49-F238E27FC236}">
                  <a16:creationId xmlns:a16="http://schemas.microsoft.com/office/drawing/2014/main" xmlns="" id="{54C07A01-204E-461C-A7B8-ACDE87EAF498}"/>
                </a:ext>
              </a:extLst>
            </p:cNvPr>
            <p:cNvSpPr/>
            <p:nvPr/>
          </p:nvSpPr>
          <p:spPr>
            <a:xfrm>
              <a:off x="4968919" y="6159768"/>
              <a:ext cx="2168250" cy="122731"/>
            </a:xfrm>
            <a:custGeom>
              <a:avLst/>
              <a:gdLst>
                <a:gd name="connsiteX0" fmla="*/ 30683 w 2168250"/>
                <a:gd name="connsiteY0" fmla="*/ 34774 h 122731"/>
                <a:gd name="connsiteX1" fmla="*/ 30683 w 2168250"/>
                <a:gd name="connsiteY1" fmla="*/ 34774 h 122731"/>
                <a:gd name="connsiteX2" fmla="*/ 30683 w 2168250"/>
                <a:gd name="connsiteY2" fmla="*/ 38865 h 122731"/>
                <a:gd name="connsiteX3" fmla="*/ 30683 w 2168250"/>
                <a:gd name="connsiteY3" fmla="*/ 38865 h 122731"/>
                <a:gd name="connsiteX4" fmla="*/ 263872 w 2168250"/>
                <a:gd name="connsiteY4" fmla="*/ 96140 h 122731"/>
                <a:gd name="connsiteX5" fmla="*/ 1069807 w 2168250"/>
                <a:gd name="connsiteY5" fmla="*/ 96140 h 122731"/>
                <a:gd name="connsiteX6" fmla="*/ 1118899 w 2168250"/>
                <a:gd name="connsiteY6" fmla="*/ 96140 h 122731"/>
                <a:gd name="connsiteX7" fmla="*/ 1924834 w 2168250"/>
                <a:gd name="connsiteY7" fmla="*/ 96140 h 122731"/>
                <a:gd name="connsiteX8" fmla="*/ 2153932 w 2168250"/>
                <a:gd name="connsiteY8" fmla="*/ 30683 h 122731"/>
                <a:gd name="connsiteX9" fmla="*/ 2137568 w 2168250"/>
                <a:gd name="connsiteY9" fmla="*/ 30683 h 122731"/>
                <a:gd name="connsiteX10" fmla="*/ 2137568 w 2168250"/>
                <a:gd name="connsiteY10" fmla="*/ 30683 h 122731"/>
                <a:gd name="connsiteX11" fmla="*/ 30683 w 2168250"/>
                <a:gd name="connsiteY11" fmla="*/ 30683 h 122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68250" h="122731">
                  <a:moveTo>
                    <a:pt x="30683" y="34774"/>
                  </a:moveTo>
                  <a:lnTo>
                    <a:pt x="30683" y="34774"/>
                  </a:lnTo>
                  <a:cubicBezTo>
                    <a:pt x="30683" y="38865"/>
                    <a:pt x="30683" y="38865"/>
                    <a:pt x="30683" y="38865"/>
                  </a:cubicBezTo>
                  <a:lnTo>
                    <a:pt x="30683" y="38865"/>
                  </a:lnTo>
                  <a:cubicBezTo>
                    <a:pt x="30683" y="79775"/>
                    <a:pt x="96139" y="96140"/>
                    <a:pt x="263872" y="96140"/>
                  </a:cubicBezTo>
                  <a:cubicBezTo>
                    <a:pt x="591155" y="96140"/>
                    <a:pt x="942984" y="96140"/>
                    <a:pt x="1069807" y="96140"/>
                  </a:cubicBezTo>
                  <a:cubicBezTo>
                    <a:pt x="1102535" y="96140"/>
                    <a:pt x="1118899" y="96140"/>
                    <a:pt x="1118899" y="96140"/>
                  </a:cubicBezTo>
                  <a:cubicBezTo>
                    <a:pt x="1249812" y="96140"/>
                    <a:pt x="1601642" y="96140"/>
                    <a:pt x="1924834" y="96140"/>
                  </a:cubicBezTo>
                  <a:cubicBezTo>
                    <a:pt x="2092566" y="96140"/>
                    <a:pt x="2149841" y="75684"/>
                    <a:pt x="2153932" y="30683"/>
                  </a:cubicBezTo>
                  <a:lnTo>
                    <a:pt x="2137568" y="30683"/>
                  </a:lnTo>
                  <a:lnTo>
                    <a:pt x="2137568" y="30683"/>
                  </a:lnTo>
                  <a:lnTo>
                    <a:pt x="30683" y="30683"/>
                  </a:lnTo>
                  <a:close/>
                </a:path>
              </a:pathLst>
            </a:custGeom>
            <a:solidFill>
              <a:schemeClr val="tx1">
                <a:lumMod val="50000"/>
                <a:lumOff val="50000"/>
              </a:schemeClr>
            </a:solidFill>
            <a:ln w="9525" cap="flat">
              <a:noFill/>
              <a:prstDash val="solid"/>
              <a:miter/>
            </a:ln>
          </p:spPr>
          <p:txBody>
            <a:bodyPr rtlCol="0" anchor="ctr"/>
            <a:lstStyle/>
            <a:p>
              <a:endParaRPr lang="en-US" dirty="0"/>
            </a:p>
          </p:txBody>
        </p:sp>
        <p:sp>
          <p:nvSpPr>
            <p:cNvPr id="30" name="Freeform: Shape 66">
              <a:extLst>
                <a:ext uri="{FF2B5EF4-FFF2-40B4-BE49-F238E27FC236}">
                  <a16:creationId xmlns:a16="http://schemas.microsoft.com/office/drawing/2014/main" xmlns="" id="{92D75584-2785-4B20-A71D-90FA5D1C1461}"/>
                </a:ext>
              </a:extLst>
            </p:cNvPr>
            <p:cNvSpPr/>
            <p:nvPr/>
          </p:nvSpPr>
          <p:spPr>
            <a:xfrm>
              <a:off x="2481568" y="4903820"/>
              <a:ext cx="7200228" cy="572745"/>
            </a:xfrm>
            <a:custGeom>
              <a:avLst/>
              <a:gdLst>
                <a:gd name="connsiteX0" fmla="*/ 30683 w 7200227"/>
                <a:gd name="connsiteY0" fmla="*/ 362057 h 572745"/>
                <a:gd name="connsiteX1" fmla="*/ 259781 w 7200227"/>
                <a:gd name="connsiteY1" fmla="*/ 562518 h 572745"/>
                <a:gd name="connsiteX2" fmla="*/ 3561249 w 7200227"/>
                <a:gd name="connsiteY2" fmla="*/ 562518 h 572745"/>
                <a:gd name="connsiteX3" fmla="*/ 3671707 w 7200227"/>
                <a:gd name="connsiteY3" fmla="*/ 562518 h 572745"/>
                <a:gd name="connsiteX4" fmla="*/ 6973175 w 7200227"/>
                <a:gd name="connsiteY4" fmla="*/ 562518 h 572745"/>
                <a:gd name="connsiteX5" fmla="*/ 7185909 w 7200227"/>
                <a:gd name="connsiteY5" fmla="*/ 362057 h 572745"/>
                <a:gd name="connsiteX6" fmla="*/ 7185909 w 7200227"/>
                <a:gd name="connsiteY6" fmla="*/ 30683 h 572745"/>
                <a:gd name="connsiteX7" fmla="*/ 30683 w 7200227"/>
                <a:gd name="connsiteY7" fmla="*/ 30683 h 572745"/>
                <a:gd name="connsiteX8" fmla="*/ 30683 w 7200227"/>
                <a:gd name="connsiteY8" fmla="*/ 362057 h 572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00227" h="572745">
                  <a:moveTo>
                    <a:pt x="30683" y="362057"/>
                  </a:moveTo>
                  <a:cubicBezTo>
                    <a:pt x="30683" y="464333"/>
                    <a:pt x="141141" y="562518"/>
                    <a:pt x="259781" y="562518"/>
                  </a:cubicBezTo>
                  <a:lnTo>
                    <a:pt x="3561249" y="562518"/>
                  </a:lnTo>
                  <a:lnTo>
                    <a:pt x="3671707" y="562518"/>
                  </a:lnTo>
                  <a:lnTo>
                    <a:pt x="6973175" y="562518"/>
                  </a:lnTo>
                  <a:cubicBezTo>
                    <a:pt x="7091815" y="562518"/>
                    <a:pt x="7185909" y="464333"/>
                    <a:pt x="7185909" y="362057"/>
                  </a:cubicBezTo>
                  <a:lnTo>
                    <a:pt x="7185909" y="30683"/>
                  </a:lnTo>
                  <a:lnTo>
                    <a:pt x="30683" y="30683"/>
                  </a:lnTo>
                  <a:lnTo>
                    <a:pt x="30683" y="362057"/>
                  </a:lnTo>
                  <a:close/>
                </a:path>
              </a:pathLst>
            </a:custGeom>
            <a:solidFill>
              <a:schemeClr val="bg1">
                <a:lumMod val="75000"/>
              </a:schemeClr>
            </a:solidFill>
            <a:ln w="9525" cap="flat">
              <a:noFill/>
              <a:prstDash val="solid"/>
              <a:miter/>
            </a:ln>
          </p:spPr>
          <p:txBody>
            <a:bodyPr rtlCol="0" anchor="ctr"/>
            <a:lstStyle/>
            <a:p>
              <a:endParaRPr lang="en-US"/>
            </a:p>
          </p:txBody>
        </p:sp>
        <p:sp>
          <p:nvSpPr>
            <p:cNvPr id="31" name="Freeform: Shape 67">
              <a:extLst>
                <a:ext uri="{FF2B5EF4-FFF2-40B4-BE49-F238E27FC236}">
                  <a16:creationId xmlns:a16="http://schemas.microsoft.com/office/drawing/2014/main" xmlns="" id="{373285FA-3A0F-439D-813A-2089D9A8F2EB}"/>
                </a:ext>
              </a:extLst>
            </p:cNvPr>
            <p:cNvSpPr/>
            <p:nvPr/>
          </p:nvSpPr>
          <p:spPr>
            <a:xfrm>
              <a:off x="2747714" y="910966"/>
              <a:ext cx="6676116" cy="3763756"/>
            </a:xfrm>
            <a:custGeom>
              <a:avLst/>
              <a:gdLst>
                <a:gd name="connsiteX0" fmla="*/ 30683 w 6586571"/>
                <a:gd name="connsiteY0" fmla="*/ 30683 h 3763755"/>
                <a:gd name="connsiteX1" fmla="*/ 6564071 w 6586571"/>
                <a:gd name="connsiteY1" fmla="*/ 30683 h 3763755"/>
                <a:gd name="connsiteX2" fmla="*/ 6564071 w 6586571"/>
                <a:gd name="connsiteY2" fmla="*/ 3753528 h 3763755"/>
                <a:gd name="connsiteX3" fmla="*/ 30683 w 6586571"/>
                <a:gd name="connsiteY3" fmla="*/ 3753528 h 3763755"/>
              </a:gdLst>
              <a:ahLst/>
              <a:cxnLst>
                <a:cxn ang="0">
                  <a:pos x="connsiteX0" y="connsiteY0"/>
                </a:cxn>
                <a:cxn ang="0">
                  <a:pos x="connsiteX1" y="connsiteY1"/>
                </a:cxn>
                <a:cxn ang="0">
                  <a:pos x="connsiteX2" y="connsiteY2"/>
                </a:cxn>
                <a:cxn ang="0">
                  <a:pos x="connsiteX3" y="connsiteY3"/>
                </a:cxn>
              </a:cxnLst>
              <a:rect l="l" t="t" r="r" b="b"/>
              <a:pathLst>
                <a:path w="6586571" h="3763755">
                  <a:moveTo>
                    <a:pt x="30683" y="30683"/>
                  </a:moveTo>
                  <a:lnTo>
                    <a:pt x="6564071" y="30683"/>
                  </a:lnTo>
                  <a:lnTo>
                    <a:pt x="6564071" y="3753528"/>
                  </a:lnTo>
                  <a:lnTo>
                    <a:pt x="30683" y="3753528"/>
                  </a:lnTo>
                  <a:close/>
                </a:path>
              </a:pathLst>
            </a:custGeom>
            <a:solidFill>
              <a:srgbClr val="F2F2F2"/>
            </a:solidFill>
            <a:ln w="9525" cap="flat">
              <a:noFill/>
              <a:prstDash val="solid"/>
              <a:miter/>
            </a:ln>
          </p:spPr>
          <p:txBody>
            <a:bodyPr rtlCol="0" anchor="ctr"/>
            <a:lstStyle/>
            <a:p>
              <a:endParaRPr lang="en-US"/>
            </a:p>
          </p:txBody>
        </p:sp>
        <p:sp>
          <p:nvSpPr>
            <p:cNvPr id="32" name="Freeform: Shape 68">
              <a:extLst>
                <a:ext uri="{FF2B5EF4-FFF2-40B4-BE49-F238E27FC236}">
                  <a16:creationId xmlns:a16="http://schemas.microsoft.com/office/drawing/2014/main" xmlns="" id="{69010C04-EE54-49EA-B5F1-8F4B9E3608EB}"/>
                </a:ext>
              </a:extLst>
            </p:cNvPr>
            <p:cNvSpPr/>
            <p:nvPr/>
          </p:nvSpPr>
          <p:spPr>
            <a:xfrm>
              <a:off x="5654591" y="939518"/>
              <a:ext cx="3769239" cy="3736342"/>
            </a:xfrm>
            <a:custGeom>
              <a:avLst/>
              <a:gdLst>
                <a:gd name="connsiteX0" fmla="*/ 2567127 w 4009217"/>
                <a:gd name="connsiteY0" fmla="*/ 30683 h 4295590"/>
                <a:gd name="connsiteX1" fmla="*/ 3798529 w 4009217"/>
                <a:gd name="connsiteY1" fmla="*/ 30683 h 4295590"/>
                <a:gd name="connsiteX2" fmla="*/ 4007172 w 4009217"/>
                <a:gd name="connsiteY2" fmla="*/ 272054 h 4295590"/>
                <a:gd name="connsiteX3" fmla="*/ 3998990 w 4009217"/>
                <a:gd name="connsiteY3" fmla="*/ 4268999 h 4295590"/>
                <a:gd name="connsiteX4" fmla="*/ 30683 w 4009217"/>
                <a:gd name="connsiteY4" fmla="*/ 4268999 h 4295590"/>
                <a:gd name="connsiteX0" fmla="*/ 2536444 w 3976489"/>
                <a:gd name="connsiteY0" fmla="*/ 0 h 4238316"/>
                <a:gd name="connsiteX1" fmla="*/ 3976489 w 3976489"/>
                <a:gd name="connsiteY1" fmla="*/ 241371 h 4238316"/>
                <a:gd name="connsiteX2" fmla="*/ 3968307 w 3976489"/>
                <a:gd name="connsiteY2" fmla="*/ 4238316 h 4238316"/>
                <a:gd name="connsiteX3" fmla="*/ 0 w 3976489"/>
                <a:gd name="connsiteY3" fmla="*/ 4238316 h 4238316"/>
                <a:gd name="connsiteX0" fmla="*/ 2536444 w 3976489"/>
                <a:gd name="connsiteY0" fmla="*/ 0 h 4238316"/>
                <a:gd name="connsiteX1" fmla="*/ 3976489 w 3976489"/>
                <a:gd name="connsiteY1" fmla="*/ 213683 h 4238316"/>
                <a:gd name="connsiteX2" fmla="*/ 3968307 w 3976489"/>
                <a:gd name="connsiteY2" fmla="*/ 4238316 h 4238316"/>
                <a:gd name="connsiteX3" fmla="*/ 0 w 3976489"/>
                <a:gd name="connsiteY3" fmla="*/ 4238316 h 4238316"/>
                <a:gd name="connsiteX0" fmla="*/ 2473335 w 3976489"/>
                <a:gd name="connsiteY0" fmla="*/ 0 h 4035268"/>
                <a:gd name="connsiteX1" fmla="*/ 3976489 w 3976489"/>
                <a:gd name="connsiteY1" fmla="*/ 10635 h 4035268"/>
                <a:gd name="connsiteX2" fmla="*/ 3968307 w 3976489"/>
                <a:gd name="connsiteY2" fmla="*/ 4035268 h 4035268"/>
                <a:gd name="connsiteX3" fmla="*/ 0 w 3976489"/>
                <a:gd name="connsiteY3" fmla="*/ 4035268 h 4035268"/>
              </a:gdLst>
              <a:ahLst/>
              <a:cxnLst>
                <a:cxn ang="0">
                  <a:pos x="connsiteX0" y="connsiteY0"/>
                </a:cxn>
                <a:cxn ang="0">
                  <a:pos x="connsiteX1" y="connsiteY1"/>
                </a:cxn>
                <a:cxn ang="0">
                  <a:pos x="connsiteX2" y="connsiteY2"/>
                </a:cxn>
                <a:cxn ang="0">
                  <a:pos x="connsiteX3" y="connsiteY3"/>
                </a:cxn>
              </a:cxnLst>
              <a:rect l="l" t="t" r="r" b="b"/>
              <a:pathLst>
                <a:path w="3976489" h="4035268">
                  <a:moveTo>
                    <a:pt x="2473335" y="0"/>
                  </a:moveTo>
                  <a:lnTo>
                    <a:pt x="3976489" y="10635"/>
                  </a:lnTo>
                  <a:cubicBezTo>
                    <a:pt x="3973762" y="1342950"/>
                    <a:pt x="3971034" y="2702953"/>
                    <a:pt x="3968307" y="4035268"/>
                  </a:cubicBezTo>
                  <a:lnTo>
                    <a:pt x="0" y="4035268"/>
                  </a:lnTo>
                </a:path>
              </a:pathLst>
            </a:custGeom>
            <a:solidFill>
              <a:srgbClr val="999999">
                <a:alpha val="10000"/>
              </a:srgbClr>
            </a:solidFill>
            <a:ln w="9525" cap="flat">
              <a:noFill/>
              <a:prstDash val="solid"/>
              <a:miter/>
            </a:ln>
          </p:spPr>
          <p:txBody>
            <a:bodyPr rtlCol="0" anchor="ctr"/>
            <a:lstStyle/>
            <a:p>
              <a:endParaRPr lang="en-US" dirty="0"/>
            </a:p>
          </p:txBody>
        </p:sp>
      </p:grpSp>
      <p:grpSp>
        <p:nvGrpSpPr>
          <p:cNvPr id="33" name="Group 21">
            <a:extLst>
              <a:ext uri="{FF2B5EF4-FFF2-40B4-BE49-F238E27FC236}">
                <a16:creationId xmlns:a16="http://schemas.microsoft.com/office/drawing/2014/main" xmlns="" id="{0D698BAC-D475-4AD5-BC6F-04A75369D94F}"/>
              </a:ext>
            </a:extLst>
          </p:cNvPr>
          <p:cNvGrpSpPr/>
          <p:nvPr/>
        </p:nvGrpSpPr>
        <p:grpSpPr>
          <a:xfrm>
            <a:off x="8286776" y="428604"/>
            <a:ext cx="500066" cy="714380"/>
            <a:chOff x="1943221" y="1390537"/>
            <a:chExt cx="3918465" cy="5314648"/>
          </a:xfrm>
        </p:grpSpPr>
        <p:grpSp>
          <p:nvGrpSpPr>
            <p:cNvPr id="34" name="Group 22">
              <a:extLst>
                <a:ext uri="{FF2B5EF4-FFF2-40B4-BE49-F238E27FC236}">
                  <a16:creationId xmlns:a16="http://schemas.microsoft.com/office/drawing/2014/main" xmlns="" id="{ED48A083-FA24-458C-B1F3-4A66E7270494}"/>
                </a:ext>
              </a:extLst>
            </p:cNvPr>
            <p:cNvGrpSpPr/>
            <p:nvPr/>
          </p:nvGrpSpPr>
          <p:grpSpPr>
            <a:xfrm>
              <a:off x="1943221" y="1592548"/>
              <a:ext cx="3162552" cy="3162556"/>
              <a:chOff x="1619672" y="1809122"/>
              <a:chExt cx="2691826" cy="2691829"/>
            </a:xfrm>
          </p:grpSpPr>
          <p:sp>
            <p:nvSpPr>
              <p:cNvPr id="36" name="Rounded Rectangle 43">
                <a:extLst>
                  <a:ext uri="{FF2B5EF4-FFF2-40B4-BE49-F238E27FC236}">
                    <a16:creationId xmlns:a16="http://schemas.microsoft.com/office/drawing/2014/main" xmlns="" id="{CF3EFE53-DEAA-4533-9E4F-3F2878937E72}"/>
                  </a:ext>
                </a:extLst>
              </p:cNvPr>
              <p:cNvSpPr/>
              <p:nvPr/>
            </p:nvSpPr>
            <p:spPr>
              <a:xfrm>
                <a:off x="1751633" y="3545866"/>
                <a:ext cx="2427908" cy="955085"/>
              </a:xfrm>
              <a:custGeom>
                <a:avLst/>
                <a:gdLst/>
                <a:ahLst/>
                <a:cxnLst/>
                <a:rect l="l" t="t" r="r" b="b"/>
                <a:pathLst>
                  <a:path w="2427908" h="767653">
                    <a:moveTo>
                      <a:pt x="0" y="0"/>
                    </a:moveTo>
                    <a:lnTo>
                      <a:pt x="2427908" y="0"/>
                    </a:lnTo>
                    <a:cubicBezTo>
                      <a:pt x="2212894" y="454249"/>
                      <a:pt x="1750033" y="767646"/>
                      <a:pt x="1213974" y="767653"/>
                    </a:cubicBezTo>
                    <a:lnTo>
                      <a:pt x="1213934" y="767653"/>
                    </a:lnTo>
                    <a:cubicBezTo>
                      <a:pt x="677875" y="767646"/>
                      <a:pt x="215014" y="454249"/>
                      <a:pt x="0" y="0"/>
                    </a:cubicBezTo>
                    <a:close/>
                  </a:path>
                </a:pathLst>
              </a:custGeom>
              <a:gradFill flip="none" rotWithShape="1">
                <a:gsLst>
                  <a:gs pos="0">
                    <a:schemeClr val="accent4"/>
                  </a:gs>
                  <a:gs pos="100000">
                    <a:schemeClr val="bg1"/>
                  </a:gs>
                </a:gsLst>
                <a:lin ang="8100000" scaled="1"/>
                <a:tileRect/>
              </a:gradFill>
              <a:ln>
                <a:gradFill flip="none" rotWithShape="1">
                  <a:gsLst>
                    <a:gs pos="0">
                      <a:schemeClr val="bg1"/>
                    </a:gs>
                    <a:gs pos="100000">
                      <a:schemeClr val="bg1">
                        <a:lumMod val="75000"/>
                      </a:schemeClr>
                    </a:gs>
                  </a:gsLst>
                  <a:lin ang="8100000" scaled="1"/>
                  <a:tileRect/>
                </a:gradFill>
              </a:ln>
              <a:effectLst>
                <a:outerShdw blurRad="50800" dist="50800" dir="5400000" algn="ctr" rotWithShape="0">
                  <a:srgbClr val="000000">
                    <a:alpha val="0"/>
                  </a:srgbClr>
                </a:outerShdw>
              </a:effectLst>
            </p:spPr>
            <p:txBody>
              <a:bodyPr vert="horz" wrap="square" lIns="91440" tIns="45720" rIns="91440" bIns="45720" numCol="1" anchor="t" anchorCtr="0" compatLnSpc="1">
                <a:prstTxWarp prst="textNoShape">
                  <a:avLst/>
                </a:prstTxWarp>
              </a:bodyPr>
              <a:lstStyle/>
              <a:p>
                <a:endParaRPr lang="ko-KR" altLang="en-US" sz="2701" dirty="0"/>
              </a:p>
            </p:txBody>
          </p:sp>
          <p:sp>
            <p:nvSpPr>
              <p:cNvPr id="37" name="Rounded Rectangle 45">
                <a:extLst>
                  <a:ext uri="{FF2B5EF4-FFF2-40B4-BE49-F238E27FC236}">
                    <a16:creationId xmlns:a16="http://schemas.microsoft.com/office/drawing/2014/main" xmlns="" id="{8AB31937-E239-4A49-BF35-3366F9CA0681}"/>
                  </a:ext>
                </a:extLst>
              </p:cNvPr>
              <p:cNvSpPr/>
              <p:nvPr/>
            </p:nvSpPr>
            <p:spPr>
              <a:xfrm>
                <a:off x="1619672" y="3079589"/>
                <a:ext cx="2691826" cy="599365"/>
              </a:xfrm>
              <a:custGeom>
                <a:avLst/>
                <a:gdLst/>
                <a:ahLst/>
                <a:cxnLst/>
                <a:rect l="l" t="t" r="r" b="b"/>
                <a:pathLst>
                  <a:path w="2691826" h="767653">
                    <a:moveTo>
                      <a:pt x="3810" y="0"/>
                    </a:moveTo>
                    <a:lnTo>
                      <a:pt x="2646755" y="0"/>
                    </a:lnTo>
                    <a:cubicBezTo>
                      <a:pt x="2662406" y="0"/>
                      <a:pt x="2677027" y="4410"/>
                      <a:pt x="2688687" y="13283"/>
                    </a:cubicBezTo>
                    <a:cubicBezTo>
                      <a:pt x="2691351" y="33834"/>
                      <a:pt x="2691826" y="54585"/>
                      <a:pt x="2691826" y="75446"/>
                    </a:cubicBezTo>
                    <a:cubicBezTo>
                      <a:pt x="2691826" y="328918"/>
                      <a:pt x="2621758" y="566026"/>
                      <a:pt x="2498602" y="767653"/>
                    </a:cubicBezTo>
                    <a:lnTo>
                      <a:pt x="193224" y="767653"/>
                    </a:lnTo>
                    <a:cubicBezTo>
                      <a:pt x="70068" y="566026"/>
                      <a:pt x="0" y="328918"/>
                      <a:pt x="0" y="75446"/>
                    </a:cubicBezTo>
                    <a:close/>
                  </a:path>
                </a:pathLst>
              </a:custGeom>
              <a:gradFill flip="none" rotWithShape="1">
                <a:gsLst>
                  <a:gs pos="0">
                    <a:schemeClr val="accent3"/>
                  </a:gs>
                  <a:gs pos="100000">
                    <a:schemeClr val="bg1"/>
                  </a:gs>
                </a:gsLst>
                <a:lin ang="8100000" scaled="1"/>
                <a:tileRect/>
              </a:gradFill>
              <a:ln>
                <a:gradFill flip="none" rotWithShape="1">
                  <a:gsLst>
                    <a:gs pos="0">
                      <a:schemeClr val="bg1"/>
                    </a:gs>
                    <a:gs pos="100000">
                      <a:schemeClr val="bg1">
                        <a:lumMod val="75000"/>
                      </a:schemeClr>
                    </a:gs>
                  </a:gsLst>
                  <a:lin ang="8100000" scaled="1"/>
                  <a:tileRect/>
                </a:gradFill>
              </a:ln>
              <a:effectLst>
                <a:outerShdw blurRad="50800" dist="50800" dir="5400000" algn="ctr" rotWithShape="0">
                  <a:srgbClr val="000000">
                    <a:alpha val="35000"/>
                  </a:srgbClr>
                </a:outerShdw>
              </a:effectLst>
            </p:spPr>
            <p:txBody>
              <a:bodyPr vert="horz" wrap="square" lIns="91440" tIns="45720" rIns="91440" bIns="45720" numCol="1" anchor="t" anchorCtr="0" compatLnSpc="1">
                <a:prstTxWarp prst="textNoShape">
                  <a:avLst/>
                </a:prstTxWarp>
              </a:bodyPr>
              <a:lstStyle/>
              <a:p>
                <a:endParaRPr lang="ko-KR" altLang="en-US" sz="2701" dirty="0"/>
              </a:p>
            </p:txBody>
          </p:sp>
          <p:sp>
            <p:nvSpPr>
              <p:cNvPr id="38" name="Rounded Rectangle 47">
                <a:extLst>
                  <a:ext uri="{FF2B5EF4-FFF2-40B4-BE49-F238E27FC236}">
                    <a16:creationId xmlns:a16="http://schemas.microsoft.com/office/drawing/2014/main" xmlns="" id="{324F429D-9978-4178-BCA3-91578EB8CD2E}"/>
                  </a:ext>
                </a:extLst>
              </p:cNvPr>
              <p:cNvSpPr/>
              <p:nvPr/>
            </p:nvSpPr>
            <p:spPr>
              <a:xfrm>
                <a:off x="1619672" y="2425884"/>
                <a:ext cx="2691826" cy="767653"/>
              </a:xfrm>
              <a:custGeom>
                <a:avLst/>
                <a:gdLst/>
                <a:ahLst/>
                <a:cxnLst/>
                <a:rect l="l" t="t" r="r" b="b"/>
                <a:pathLst>
                  <a:path w="2691826" h="767653">
                    <a:moveTo>
                      <a:pt x="215668" y="0"/>
                    </a:moveTo>
                    <a:lnTo>
                      <a:pt x="2476158" y="0"/>
                    </a:lnTo>
                    <a:cubicBezTo>
                      <a:pt x="2612935" y="209662"/>
                      <a:pt x="2691826" y="460194"/>
                      <a:pt x="2691826" y="729151"/>
                    </a:cubicBezTo>
                    <a:lnTo>
                      <a:pt x="2690618" y="753068"/>
                    </a:lnTo>
                    <a:cubicBezTo>
                      <a:pt x="2678610" y="762751"/>
                      <a:pt x="2663255" y="767653"/>
                      <a:pt x="2646755" y="767653"/>
                    </a:cubicBezTo>
                    <a:lnTo>
                      <a:pt x="1944" y="767653"/>
                    </a:lnTo>
                    <a:cubicBezTo>
                      <a:pt x="181" y="754889"/>
                      <a:pt x="0" y="742041"/>
                      <a:pt x="0" y="729151"/>
                    </a:cubicBezTo>
                    <a:cubicBezTo>
                      <a:pt x="0" y="460194"/>
                      <a:pt x="78891" y="209662"/>
                      <a:pt x="215668" y="0"/>
                    </a:cubicBezTo>
                    <a:close/>
                  </a:path>
                </a:pathLst>
              </a:custGeom>
              <a:gradFill flip="none" rotWithShape="1">
                <a:gsLst>
                  <a:gs pos="0">
                    <a:schemeClr val="accent2"/>
                  </a:gs>
                  <a:gs pos="100000">
                    <a:schemeClr val="bg1"/>
                  </a:gs>
                </a:gsLst>
                <a:lin ang="8100000" scaled="1"/>
                <a:tileRect/>
              </a:gradFill>
              <a:ln>
                <a:gradFill flip="none" rotWithShape="1">
                  <a:gsLst>
                    <a:gs pos="0">
                      <a:schemeClr val="bg1"/>
                    </a:gs>
                    <a:gs pos="100000">
                      <a:schemeClr val="bg1">
                        <a:lumMod val="75000"/>
                      </a:schemeClr>
                    </a:gs>
                  </a:gsLst>
                  <a:lin ang="8100000" scaled="1"/>
                  <a:tileRect/>
                </a:gradFill>
              </a:ln>
              <a:effectLst>
                <a:outerShdw blurRad="50800" dist="50800" dir="5400000" algn="ctr" rotWithShape="0">
                  <a:srgbClr val="000000">
                    <a:alpha val="35000"/>
                  </a:srgbClr>
                </a:outerShdw>
              </a:effectLst>
            </p:spPr>
            <p:txBody>
              <a:bodyPr vert="horz" wrap="square" lIns="91440" tIns="45720" rIns="91440" bIns="45720" numCol="1" anchor="t" anchorCtr="0" compatLnSpc="1">
                <a:prstTxWarp prst="textNoShape">
                  <a:avLst/>
                </a:prstTxWarp>
              </a:bodyPr>
              <a:lstStyle/>
              <a:p>
                <a:endParaRPr lang="ko-KR" altLang="en-US" sz="2701" dirty="0"/>
              </a:p>
            </p:txBody>
          </p:sp>
          <p:sp>
            <p:nvSpPr>
              <p:cNvPr id="39" name="Rounded Rectangle 49">
                <a:extLst>
                  <a:ext uri="{FF2B5EF4-FFF2-40B4-BE49-F238E27FC236}">
                    <a16:creationId xmlns:a16="http://schemas.microsoft.com/office/drawing/2014/main" xmlns="" id="{87E2FAED-AAFA-4025-A5B8-8B322F2BCB20}"/>
                  </a:ext>
                </a:extLst>
              </p:cNvPr>
              <p:cNvSpPr/>
              <p:nvPr/>
            </p:nvSpPr>
            <p:spPr>
              <a:xfrm>
                <a:off x="1769428" y="1809122"/>
                <a:ext cx="2392314" cy="888917"/>
              </a:xfrm>
              <a:custGeom>
                <a:avLst/>
                <a:gdLst/>
                <a:ahLst/>
                <a:cxnLst/>
                <a:rect l="l" t="t" r="r" b="b"/>
                <a:pathLst>
                  <a:path w="2392314" h="730710">
                    <a:moveTo>
                      <a:pt x="1196157" y="0"/>
                    </a:moveTo>
                    <a:cubicBezTo>
                      <a:pt x="1717615" y="0"/>
                      <a:pt x="2169810" y="296550"/>
                      <a:pt x="2392314" y="730710"/>
                    </a:cubicBezTo>
                    <a:lnTo>
                      <a:pt x="0" y="730710"/>
                    </a:lnTo>
                    <a:cubicBezTo>
                      <a:pt x="222504" y="296550"/>
                      <a:pt x="674699" y="0"/>
                      <a:pt x="1196157" y="0"/>
                    </a:cubicBezTo>
                    <a:close/>
                  </a:path>
                </a:pathLst>
              </a:custGeom>
              <a:gradFill flip="none" rotWithShape="1">
                <a:gsLst>
                  <a:gs pos="0">
                    <a:schemeClr val="accent1"/>
                  </a:gs>
                  <a:gs pos="100000">
                    <a:schemeClr val="bg1"/>
                  </a:gs>
                </a:gsLst>
                <a:lin ang="8100000" scaled="1"/>
                <a:tileRect/>
              </a:gradFill>
              <a:ln>
                <a:gradFill flip="none" rotWithShape="1">
                  <a:gsLst>
                    <a:gs pos="0">
                      <a:schemeClr val="bg1"/>
                    </a:gs>
                    <a:gs pos="100000">
                      <a:schemeClr val="bg1">
                        <a:lumMod val="75000"/>
                      </a:schemeClr>
                    </a:gs>
                  </a:gsLst>
                  <a:lin ang="8100000" scaled="1"/>
                  <a:tileRect/>
                </a:gradFill>
              </a:ln>
              <a:effectLst>
                <a:outerShdw blurRad="50800" dist="50800" dir="5400000" algn="ctr" rotWithShape="0">
                  <a:srgbClr val="000000">
                    <a:alpha val="35000"/>
                  </a:srgbClr>
                </a:outerShdw>
              </a:effectLst>
            </p:spPr>
            <p:txBody>
              <a:bodyPr vert="horz" wrap="square" lIns="91440" tIns="45720" rIns="91440" bIns="45720" numCol="1" anchor="t" anchorCtr="0" compatLnSpc="1">
                <a:prstTxWarp prst="textNoShape">
                  <a:avLst/>
                </a:prstTxWarp>
              </a:bodyPr>
              <a:lstStyle/>
              <a:p>
                <a:endParaRPr lang="ko-KR" altLang="en-US" sz="2701"/>
              </a:p>
            </p:txBody>
          </p:sp>
        </p:grpSp>
        <p:sp>
          <p:nvSpPr>
            <p:cNvPr id="35" name="Round Same Side Corner Rectangle 9">
              <a:extLst>
                <a:ext uri="{FF2B5EF4-FFF2-40B4-BE49-F238E27FC236}">
                  <a16:creationId xmlns:a16="http://schemas.microsoft.com/office/drawing/2014/main" xmlns="" id="{6BEBFA30-DD27-4308-B25D-2AF68EAF3818}"/>
                </a:ext>
              </a:extLst>
            </p:cNvPr>
            <p:cNvSpPr/>
            <p:nvPr/>
          </p:nvSpPr>
          <p:spPr>
            <a:xfrm rot="8594075">
              <a:off x="2562235" y="1390537"/>
              <a:ext cx="3299451" cy="5314648"/>
            </a:xfrm>
            <a:custGeom>
              <a:avLst/>
              <a:gdLst/>
              <a:ahLst/>
              <a:cxnLst/>
              <a:rect l="l" t="t" r="r" b="b"/>
              <a:pathLst>
                <a:path w="2808349" h="4523596">
                  <a:moveTo>
                    <a:pt x="567373" y="3851649"/>
                  </a:moveTo>
                  <a:cubicBezTo>
                    <a:pt x="971771" y="4313801"/>
                    <a:pt x="1674249" y="4360621"/>
                    <a:pt x="2136401" y="3956223"/>
                  </a:cubicBezTo>
                  <a:cubicBezTo>
                    <a:pt x="2598554" y="3551825"/>
                    <a:pt x="2645373" y="2849347"/>
                    <a:pt x="2240976" y="2387195"/>
                  </a:cubicBezTo>
                  <a:cubicBezTo>
                    <a:pt x="1836578" y="1925042"/>
                    <a:pt x="1134100" y="1878223"/>
                    <a:pt x="671947" y="2282621"/>
                  </a:cubicBezTo>
                  <a:cubicBezTo>
                    <a:pt x="209795" y="2687018"/>
                    <a:pt x="162975" y="3389496"/>
                    <a:pt x="567373" y="3851649"/>
                  </a:cubicBezTo>
                  <a:close/>
                  <a:moveTo>
                    <a:pt x="347455" y="4044083"/>
                  </a:moveTo>
                  <a:cubicBezTo>
                    <a:pt x="-163221" y="3460474"/>
                    <a:pt x="-104097" y="2573380"/>
                    <a:pt x="479512" y="2062703"/>
                  </a:cubicBezTo>
                  <a:cubicBezTo>
                    <a:pt x="688143" y="1880145"/>
                    <a:pt x="935556" y="1770404"/>
                    <a:pt x="1190892" y="1732712"/>
                  </a:cubicBezTo>
                  <a:lnTo>
                    <a:pt x="1190892" y="228600"/>
                  </a:lnTo>
                  <a:cubicBezTo>
                    <a:pt x="1190892" y="102348"/>
                    <a:pt x="1293240" y="0"/>
                    <a:pt x="1419492" y="0"/>
                  </a:cubicBezTo>
                  <a:cubicBezTo>
                    <a:pt x="1545744" y="0"/>
                    <a:pt x="1648092" y="102348"/>
                    <a:pt x="1648092" y="228600"/>
                  </a:cubicBezTo>
                  <a:lnTo>
                    <a:pt x="1648092" y="1737288"/>
                  </a:lnTo>
                  <a:cubicBezTo>
                    <a:pt x="1952641" y="1790115"/>
                    <a:pt x="2241503" y="1944038"/>
                    <a:pt x="2460893" y="2194760"/>
                  </a:cubicBezTo>
                  <a:cubicBezTo>
                    <a:pt x="2971570" y="2778370"/>
                    <a:pt x="2912446" y="3665464"/>
                    <a:pt x="2328836" y="4176140"/>
                  </a:cubicBezTo>
                  <a:cubicBezTo>
                    <a:pt x="1745226" y="4686817"/>
                    <a:pt x="858132" y="4627693"/>
                    <a:pt x="347455" y="4044083"/>
                  </a:cubicBezTo>
                  <a:close/>
                </a:path>
              </a:pathLst>
            </a:custGeom>
            <a:gradFill flip="none" rotWithShape="1">
              <a:gsLst>
                <a:gs pos="0">
                  <a:schemeClr val="bg1">
                    <a:lumMod val="85000"/>
                  </a:schemeClr>
                </a:gs>
                <a:gs pos="100000">
                  <a:schemeClr val="bg1"/>
                </a:gs>
              </a:gsLst>
              <a:lin ang="8100000" scaled="1"/>
              <a:tileRect/>
            </a:gradFill>
            <a:ln>
              <a:gradFill flip="none" rotWithShape="1">
                <a:gsLst>
                  <a:gs pos="0">
                    <a:schemeClr val="bg1"/>
                  </a:gs>
                  <a:gs pos="100000">
                    <a:schemeClr val="bg1">
                      <a:lumMod val="75000"/>
                    </a:schemeClr>
                  </a:gs>
                </a:gsLst>
                <a:lin ang="8100000" scaled="1"/>
                <a:tileRect/>
              </a:gradFill>
            </a:ln>
            <a:effectLst>
              <a:outerShdw blurRad="127000" dist="127000" dir="8100000" algn="tr" rotWithShape="0">
                <a:prstClr val="black">
                  <a:alpha val="33000"/>
                </a:prstClr>
              </a:outerShdw>
            </a:effectLst>
          </p:spPr>
          <p:txBody>
            <a:bodyPr vert="horz" wrap="square" lIns="91440" tIns="45720" rIns="91440" bIns="45720" numCol="1" anchor="t" anchorCtr="0" compatLnSpc="1">
              <a:prstTxWarp prst="textNoShape">
                <a:avLst/>
              </a:prstTxWarp>
            </a:bodyPr>
            <a:lstStyle/>
            <a:p>
              <a:endParaRPr lang="ko-KR" altLang="en-US" sz="2701" dirty="0"/>
            </a:p>
          </p:txBody>
        </p:sp>
      </p:grpSp>
      <p:sp>
        <p:nvSpPr>
          <p:cNvPr id="40" name="Freeform: Shape 48">
            <a:extLst>
              <a:ext uri="{FF2B5EF4-FFF2-40B4-BE49-F238E27FC236}">
                <a16:creationId xmlns="" xmlns:a16="http://schemas.microsoft.com/office/drawing/2014/main" id="{6B37BB72-CDFC-4E57-A92B-F7876BDD29AF}"/>
              </a:ext>
            </a:extLst>
          </p:cNvPr>
          <p:cNvSpPr/>
          <p:nvPr/>
        </p:nvSpPr>
        <p:spPr>
          <a:xfrm rot="5796497">
            <a:off x="-1435043" y="3573543"/>
            <a:ext cx="3718643" cy="571536"/>
          </a:xfrm>
          <a:custGeom>
            <a:avLst/>
            <a:gdLst>
              <a:gd name="connsiteX0" fmla="*/ 6429118 w 8066757"/>
              <a:gd name="connsiteY0" fmla="*/ 0 h 1492361"/>
              <a:gd name="connsiteX1" fmla="*/ 6436506 w 8066757"/>
              <a:gd name="connsiteY1" fmla="*/ 0 h 1492361"/>
              <a:gd name="connsiteX2" fmla="*/ 6746799 w 8066757"/>
              <a:gd name="connsiteY2" fmla="*/ 187930 h 1492361"/>
              <a:gd name="connsiteX3" fmla="*/ 6862235 w 8066757"/>
              <a:gd name="connsiteY3" fmla="*/ 556403 h 1492361"/>
              <a:gd name="connsiteX4" fmla="*/ 7031696 w 8066757"/>
              <a:gd name="connsiteY4" fmla="*/ 899942 h 1492361"/>
              <a:gd name="connsiteX5" fmla="*/ 8039686 w 8066757"/>
              <a:gd name="connsiteY5" fmla="*/ 376323 h 1492361"/>
              <a:gd name="connsiteX6" fmla="*/ 8062311 w 8066757"/>
              <a:gd name="connsiteY6" fmla="*/ 376784 h 1492361"/>
              <a:gd name="connsiteX7" fmla="*/ 8061849 w 8066757"/>
              <a:gd name="connsiteY7" fmla="*/ 399410 h 1492361"/>
              <a:gd name="connsiteX8" fmla="*/ 7701227 w 8066757"/>
              <a:gd name="connsiteY8" fmla="*/ 692157 h 1492361"/>
              <a:gd name="connsiteX9" fmla="*/ 7025693 w 8066757"/>
              <a:gd name="connsiteY9" fmla="*/ 931340 h 1492361"/>
              <a:gd name="connsiteX10" fmla="*/ 6830375 w 8066757"/>
              <a:gd name="connsiteY10" fmla="*/ 562406 h 1492361"/>
              <a:gd name="connsiteX11" fmla="*/ 6436044 w 8066757"/>
              <a:gd name="connsiteY11" fmla="*/ 31860 h 1492361"/>
              <a:gd name="connsiteX12" fmla="*/ 6429118 w 8066757"/>
              <a:gd name="connsiteY12" fmla="*/ 31860 h 1492361"/>
              <a:gd name="connsiteX13" fmla="*/ 5531023 w 8066757"/>
              <a:gd name="connsiteY13" fmla="*/ 615507 h 1492361"/>
              <a:gd name="connsiteX14" fmla="*/ 5402196 w 8066757"/>
              <a:gd name="connsiteY14" fmla="*/ 747566 h 1492361"/>
              <a:gd name="connsiteX15" fmla="*/ 5233659 w 8066757"/>
              <a:gd name="connsiteY15" fmla="*/ 924877 h 1492361"/>
              <a:gd name="connsiteX16" fmla="*/ 4491172 w 8066757"/>
              <a:gd name="connsiteY16" fmla="*/ 1492361 h 1492361"/>
              <a:gd name="connsiteX17" fmla="*/ 4450538 w 8066757"/>
              <a:gd name="connsiteY17" fmla="*/ 1488205 h 1492361"/>
              <a:gd name="connsiteX18" fmla="*/ 4212278 w 8066757"/>
              <a:gd name="connsiteY18" fmla="*/ 1137279 h 1492361"/>
              <a:gd name="connsiteX19" fmla="*/ 3986946 w 8066757"/>
              <a:gd name="connsiteY19" fmla="*/ 732328 h 1492361"/>
              <a:gd name="connsiteX20" fmla="*/ 3125329 w 8066757"/>
              <a:gd name="connsiteY20" fmla="*/ 736022 h 1492361"/>
              <a:gd name="connsiteX21" fmla="*/ 2179674 w 8066757"/>
              <a:gd name="connsiteY21" fmla="*/ 964586 h 1492361"/>
              <a:gd name="connsiteX22" fmla="*/ 2167669 w 8066757"/>
              <a:gd name="connsiteY22" fmla="*/ 967818 h 1492361"/>
              <a:gd name="connsiteX23" fmla="*/ 2162920 w 8066757"/>
              <a:gd name="connsiteY23" fmla="*/ 967219 h 1492361"/>
              <a:gd name="connsiteX24" fmla="*/ 1937103 w 8066757"/>
              <a:gd name="connsiteY24" fmla="*/ 1017532 h 1492361"/>
              <a:gd name="connsiteX25" fmla="*/ 1131288 w 8066757"/>
              <a:gd name="connsiteY25" fmla="*/ 1091470 h 1492361"/>
              <a:gd name="connsiteX26" fmla="*/ 824583 w 8066757"/>
              <a:gd name="connsiteY26" fmla="*/ 1080040 h 1492361"/>
              <a:gd name="connsiteX27" fmla="*/ 32698 w 8066757"/>
              <a:gd name="connsiteY27" fmla="*/ 856486 h 1492361"/>
              <a:gd name="connsiteX28" fmla="*/ 0 w 8066757"/>
              <a:gd name="connsiteY28" fmla="*/ 826785 h 1492361"/>
              <a:gd name="connsiteX29" fmla="*/ 826488 w 8066757"/>
              <a:gd name="connsiteY29" fmla="*/ 1051465 h 1492361"/>
              <a:gd name="connsiteX30" fmla="*/ 1856393 w 8066757"/>
              <a:gd name="connsiteY30" fmla="*/ 1002843 h 1492361"/>
              <a:gd name="connsiteX31" fmla="*/ 2155932 w 8066757"/>
              <a:gd name="connsiteY31" fmla="*/ 939216 h 1492361"/>
              <a:gd name="connsiteX32" fmla="*/ 2158895 w 8066757"/>
              <a:gd name="connsiteY32" fmla="*/ 936882 h 1492361"/>
              <a:gd name="connsiteX33" fmla="*/ 2170900 w 8066757"/>
              <a:gd name="connsiteY33" fmla="*/ 933649 h 1492361"/>
              <a:gd name="connsiteX34" fmla="*/ 3119788 w 8066757"/>
              <a:gd name="connsiteY34" fmla="*/ 704624 h 1492361"/>
              <a:gd name="connsiteX35" fmla="*/ 4005416 w 8066757"/>
              <a:gd name="connsiteY35" fmla="*/ 706009 h 1492361"/>
              <a:gd name="connsiteX36" fmla="*/ 4243215 w 8066757"/>
              <a:gd name="connsiteY36" fmla="*/ 1128044 h 1492361"/>
              <a:gd name="connsiteX37" fmla="*/ 4457003 w 8066757"/>
              <a:gd name="connsiteY37" fmla="*/ 1456807 h 1492361"/>
              <a:gd name="connsiteX38" fmla="*/ 4821782 w 8066757"/>
              <a:gd name="connsiteY38" fmla="*/ 1291964 h 1492361"/>
              <a:gd name="connsiteX39" fmla="*/ 5210110 w 8066757"/>
              <a:gd name="connsiteY39" fmla="*/ 903636 h 1492361"/>
              <a:gd name="connsiteX40" fmla="*/ 5380032 w 8066757"/>
              <a:gd name="connsiteY40" fmla="*/ 724940 h 1492361"/>
              <a:gd name="connsiteX41" fmla="*/ 5507935 w 8066757"/>
              <a:gd name="connsiteY41" fmla="*/ 593804 h 1492361"/>
              <a:gd name="connsiteX42" fmla="*/ 6429118 w 8066757"/>
              <a:gd name="connsiteY42" fmla="*/ 0 h 1492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8066757" h="1492361">
                <a:moveTo>
                  <a:pt x="6429118" y="0"/>
                </a:moveTo>
                <a:cubicBezTo>
                  <a:pt x="6431426" y="0"/>
                  <a:pt x="6434197" y="0"/>
                  <a:pt x="6436506" y="0"/>
                </a:cubicBezTo>
                <a:cubicBezTo>
                  <a:pt x="6575030" y="1847"/>
                  <a:pt x="6676152" y="63259"/>
                  <a:pt x="6746799" y="187930"/>
                </a:cubicBezTo>
                <a:cubicBezTo>
                  <a:pt x="6806826" y="294132"/>
                  <a:pt x="6836377" y="433579"/>
                  <a:pt x="6862235" y="556403"/>
                </a:cubicBezTo>
                <a:cubicBezTo>
                  <a:pt x="6899175" y="731405"/>
                  <a:pt x="6931035" y="882396"/>
                  <a:pt x="7031696" y="899942"/>
                </a:cubicBezTo>
                <a:cubicBezTo>
                  <a:pt x="7425565" y="970127"/>
                  <a:pt x="8033683" y="382325"/>
                  <a:pt x="8039686" y="376323"/>
                </a:cubicBezTo>
                <a:cubicBezTo>
                  <a:pt x="8046151" y="370320"/>
                  <a:pt x="8056309" y="370320"/>
                  <a:pt x="8062311" y="376784"/>
                </a:cubicBezTo>
                <a:cubicBezTo>
                  <a:pt x="8068314" y="383249"/>
                  <a:pt x="8068314" y="393407"/>
                  <a:pt x="8061849" y="399410"/>
                </a:cubicBezTo>
                <a:cubicBezTo>
                  <a:pt x="8060465" y="400795"/>
                  <a:pt x="7904857" y="552248"/>
                  <a:pt x="7701227" y="692157"/>
                </a:cubicBezTo>
                <a:cubicBezTo>
                  <a:pt x="7426026" y="881934"/>
                  <a:pt x="7198848" y="962278"/>
                  <a:pt x="7025693" y="931340"/>
                </a:cubicBezTo>
                <a:cubicBezTo>
                  <a:pt x="6903330" y="909638"/>
                  <a:pt x="6869623" y="748489"/>
                  <a:pt x="6830375" y="562406"/>
                </a:cubicBezTo>
                <a:cubicBezTo>
                  <a:pt x="6778198" y="315372"/>
                  <a:pt x="6719556" y="35555"/>
                  <a:pt x="6436044" y="31860"/>
                </a:cubicBezTo>
                <a:cubicBezTo>
                  <a:pt x="6433735" y="31860"/>
                  <a:pt x="6431426" y="31860"/>
                  <a:pt x="6429118" y="31860"/>
                </a:cubicBezTo>
                <a:cubicBezTo>
                  <a:pt x="6085579" y="31860"/>
                  <a:pt x="5752199" y="382787"/>
                  <a:pt x="5531023" y="615507"/>
                </a:cubicBezTo>
                <a:cubicBezTo>
                  <a:pt x="5482078" y="667222"/>
                  <a:pt x="5439597" y="711550"/>
                  <a:pt x="5402196" y="747566"/>
                </a:cubicBezTo>
                <a:cubicBezTo>
                  <a:pt x="5356021" y="791432"/>
                  <a:pt x="5299226" y="853306"/>
                  <a:pt x="5233659" y="924877"/>
                </a:cubicBezTo>
                <a:cubicBezTo>
                  <a:pt x="5012021" y="1167293"/>
                  <a:pt x="4712809" y="1492361"/>
                  <a:pt x="4491172" y="1492361"/>
                </a:cubicBezTo>
                <a:cubicBezTo>
                  <a:pt x="4477319" y="1492361"/>
                  <a:pt x="4463467" y="1490976"/>
                  <a:pt x="4450538" y="1488205"/>
                </a:cubicBezTo>
                <a:cubicBezTo>
                  <a:pt x="4313861" y="1460501"/>
                  <a:pt x="4264455" y="1303507"/>
                  <a:pt x="4212278" y="1137279"/>
                </a:cubicBezTo>
                <a:cubicBezTo>
                  <a:pt x="4162871" y="980286"/>
                  <a:pt x="4112079" y="817751"/>
                  <a:pt x="3986946" y="732328"/>
                </a:cubicBezTo>
                <a:cubicBezTo>
                  <a:pt x="3867815" y="651061"/>
                  <a:pt x="3577839" y="652446"/>
                  <a:pt x="3125329" y="736022"/>
                </a:cubicBezTo>
                <a:cubicBezTo>
                  <a:pt x="2755470" y="804823"/>
                  <a:pt x="2366681" y="912871"/>
                  <a:pt x="2179674" y="964586"/>
                </a:cubicBezTo>
                <a:lnTo>
                  <a:pt x="2167669" y="967818"/>
                </a:lnTo>
                <a:lnTo>
                  <a:pt x="2162920" y="967219"/>
                </a:lnTo>
                <a:lnTo>
                  <a:pt x="1937103" y="1017532"/>
                </a:lnTo>
                <a:cubicBezTo>
                  <a:pt x="1679214" y="1065753"/>
                  <a:pt x="1399893" y="1091470"/>
                  <a:pt x="1131288" y="1091470"/>
                </a:cubicBezTo>
                <a:cubicBezTo>
                  <a:pt x="1026513" y="1091470"/>
                  <a:pt x="923643" y="1087660"/>
                  <a:pt x="824583" y="1080040"/>
                </a:cubicBezTo>
                <a:cubicBezTo>
                  <a:pt x="460966" y="1051465"/>
                  <a:pt x="188432" y="973598"/>
                  <a:pt x="32698" y="856486"/>
                </a:cubicBezTo>
                <a:lnTo>
                  <a:pt x="0" y="826785"/>
                </a:lnTo>
                <a:cubicBezTo>
                  <a:pt x="251503" y="1005647"/>
                  <a:pt x="542995" y="1021892"/>
                  <a:pt x="826488" y="1051465"/>
                </a:cubicBezTo>
                <a:cubicBezTo>
                  <a:pt x="1154386" y="1077183"/>
                  <a:pt x="1520860" y="1058966"/>
                  <a:pt x="1856393" y="1002843"/>
                </a:cubicBezTo>
                <a:lnTo>
                  <a:pt x="2155932" y="939216"/>
                </a:lnTo>
                <a:lnTo>
                  <a:pt x="2158895" y="936882"/>
                </a:lnTo>
                <a:lnTo>
                  <a:pt x="2170900" y="933649"/>
                </a:lnTo>
                <a:cubicBezTo>
                  <a:pt x="2358370" y="881473"/>
                  <a:pt x="2748082" y="773424"/>
                  <a:pt x="3119788" y="704624"/>
                </a:cubicBezTo>
                <a:cubicBezTo>
                  <a:pt x="3581072" y="619201"/>
                  <a:pt x="3878897" y="620124"/>
                  <a:pt x="4005416" y="706009"/>
                </a:cubicBezTo>
                <a:cubicBezTo>
                  <a:pt x="4139784" y="797434"/>
                  <a:pt x="4194732" y="972898"/>
                  <a:pt x="4243215" y="1128044"/>
                </a:cubicBezTo>
                <a:cubicBezTo>
                  <a:pt x="4294468" y="1291964"/>
                  <a:pt x="4338796" y="1433258"/>
                  <a:pt x="4457003" y="1456807"/>
                </a:cubicBezTo>
                <a:cubicBezTo>
                  <a:pt x="4547505" y="1474815"/>
                  <a:pt x="4666635" y="1421253"/>
                  <a:pt x="4821782" y="1291964"/>
                </a:cubicBezTo>
                <a:cubicBezTo>
                  <a:pt x="4957073" y="1179297"/>
                  <a:pt x="5097444" y="1026460"/>
                  <a:pt x="5210110" y="903636"/>
                </a:cubicBezTo>
                <a:cubicBezTo>
                  <a:pt x="5276140" y="832065"/>
                  <a:pt x="5332934" y="769730"/>
                  <a:pt x="5380032" y="724940"/>
                </a:cubicBezTo>
                <a:cubicBezTo>
                  <a:pt x="5416971" y="689848"/>
                  <a:pt x="5458991" y="645520"/>
                  <a:pt x="5507935" y="593804"/>
                </a:cubicBezTo>
                <a:cubicBezTo>
                  <a:pt x="5732806" y="356930"/>
                  <a:pt x="6071727" y="0"/>
                  <a:pt x="6429118" y="0"/>
                </a:cubicBezTo>
                <a:close/>
              </a:path>
            </a:pathLst>
          </a:custGeom>
          <a:solidFill>
            <a:schemeClr val="accent5"/>
          </a:solidFill>
          <a:ln w="7072" cap="flat">
            <a:noFill/>
            <a:prstDash val="solid"/>
            <a:miter/>
          </a:ln>
        </p:spPr>
        <p:txBody>
          <a:bodyPr wrap="square" rtlCol="0" anchor="ctr">
            <a:noAutofit/>
          </a:bodyPr>
          <a:lstStyle/>
          <a:p>
            <a:endParaRPr lang="en-US" dirty="0"/>
          </a:p>
        </p:txBody>
      </p:sp>
      <p:sp>
        <p:nvSpPr>
          <p:cNvPr id="44" name="Rounded Rectangle 17">
            <a:extLst>
              <a:ext uri="{FF2B5EF4-FFF2-40B4-BE49-F238E27FC236}">
                <a16:creationId xmlns="" xmlns:a16="http://schemas.microsoft.com/office/drawing/2014/main" id="{28FB6A07-8DCF-42F8-9DE6-63A2D33F840A}"/>
              </a:ext>
            </a:extLst>
          </p:cNvPr>
          <p:cNvSpPr/>
          <p:nvPr/>
        </p:nvSpPr>
        <p:spPr>
          <a:xfrm>
            <a:off x="1714480" y="1285860"/>
            <a:ext cx="7072362" cy="465776"/>
          </a:xfrm>
          <a:prstGeom prst="roundRect">
            <a:avLst>
              <a:gd name="adj" fmla="val 50000"/>
            </a:avLst>
          </a:prstGeom>
          <a:gradFill>
            <a:gsLst>
              <a:gs pos="0">
                <a:schemeClr val="accent1"/>
              </a:gs>
              <a:gs pos="96000">
                <a:schemeClr val="accent1">
                  <a:lumMod val="75000"/>
                </a:schemeClr>
              </a:gs>
            </a:gsLst>
            <a:lin ang="192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Α. Υπάρχει Επιστημονική συνοχή/τεκμηρίωση  του Ε.Υ.;  </a:t>
            </a:r>
          </a:p>
        </p:txBody>
      </p:sp>
      <p:sp>
        <p:nvSpPr>
          <p:cNvPr id="45" name="Rounded Rectangle 17">
            <a:extLst>
              <a:ext uri="{FF2B5EF4-FFF2-40B4-BE49-F238E27FC236}">
                <a16:creationId xmlns="" xmlns:a16="http://schemas.microsoft.com/office/drawing/2014/main" id="{28FB6A07-8DCF-42F8-9DE6-63A2D33F840A}"/>
              </a:ext>
            </a:extLst>
          </p:cNvPr>
          <p:cNvSpPr/>
          <p:nvPr/>
        </p:nvSpPr>
        <p:spPr>
          <a:xfrm>
            <a:off x="1714480" y="1857364"/>
            <a:ext cx="7072362" cy="500066"/>
          </a:xfrm>
          <a:prstGeom prst="roundRect">
            <a:avLst>
              <a:gd name="adj" fmla="val 50000"/>
            </a:avLst>
          </a:prstGeom>
          <a:gradFill>
            <a:gsLst>
              <a:gs pos="0">
                <a:schemeClr val="accent1"/>
              </a:gs>
              <a:gs pos="96000">
                <a:schemeClr val="accent1">
                  <a:lumMod val="75000"/>
                </a:schemeClr>
              </a:gs>
            </a:gsLst>
            <a:lin ang="192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Β. Το Ε.Υ. συμβάλει στην απλή και κατανοητή παρουσίαση του Γνωστικού Αντικειμένου; </a:t>
            </a:r>
            <a:endParaRPr lang="en-US" dirty="0"/>
          </a:p>
        </p:txBody>
      </p:sp>
      <p:sp>
        <p:nvSpPr>
          <p:cNvPr id="46" name="Rounded Rectangle 17">
            <a:extLst>
              <a:ext uri="{FF2B5EF4-FFF2-40B4-BE49-F238E27FC236}">
                <a16:creationId xmlns="" xmlns:a16="http://schemas.microsoft.com/office/drawing/2014/main" id="{28FB6A07-8DCF-42F8-9DE6-63A2D33F840A}"/>
              </a:ext>
            </a:extLst>
          </p:cNvPr>
          <p:cNvSpPr/>
          <p:nvPr/>
        </p:nvSpPr>
        <p:spPr>
          <a:xfrm>
            <a:off x="1714480" y="2500306"/>
            <a:ext cx="7072362" cy="355848"/>
          </a:xfrm>
          <a:prstGeom prst="roundRect">
            <a:avLst>
              <a:gd name="adj" fmla="val 50000"/>
            </a:avLst>
          </a:prstGeom>
          <a:gradFill>
            <a:gsLst>
              <a:gs pos="0">
                <a:schemeClr val="accent1"/>
              </a:gs>
              <a:gs pos="96000">
                <a:schemeClr val="accent1">
                  <a:lumMod val="75000"/>
                </a:schemeClr>
              </a:gs>
            </a:gsLst>
            <a:lin ang="192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Γ. Είναι το Ε.Υ. εύχρηστο; </a:t>
            </a:r>
            <a:endParaRPr lang="en-US" dirty="0"/>
          </a:p>
        </p:txBody>
      </p:sp>
      <p:sp>
        <p:nvSpPr>
          <p:cNvPr id="47" name="Rounded Rectangle 17">
            <a:extLst>
              <a:ext uri="{FF2B5EF4-FFF2-40B4-BE49-F238E27FC236}">
                <a16:creationId xmlns="" xmlns:a16="http://schemas.microsoft.com/office/drawing/2014/main" id="{28FB6A07-8DCF-42F8-9DE6-63A2D33F840A}"/>
              </a:ext>
            </a:extLst>
          </p:cNvPr>
          <p:cNvSpPr/>
          <p:nvPr/>
        </p:nvSpPr>
        <p:spPr>
          <a:xfrm>
            <a:off x="1714480" y="3000372"/>
            <a:ext cx="7143800" cy="571504"/>
          </a:xfrm>
          <a:prstGeom prst="roundRect">
            <a:avLst>
              <a:gd name="adj" fmla="val 50000"/>
            </a:avLst>
          </a:prstGeom>
          <a:gradFill>
            <a:gsLst>
              <a:gs pos="0">
                <a:schemeClr val="accent1"/>
              </a:gs>
              <a:gs pos="96000">
                <a:schemeClr val="accent1">
                  <a:lumMod val="75000"/>
                </a:schemeClr>
              </a:gs>
            </a:gsLst>
            <a:lin ang="192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Δ. Το Ε.Υ. υποστηρίζει - καθοδηγεί τον εκπαιδευόμενο στη μελέτη του; </a:t>
            </a:r>
            <a:endParaRPr lang="en-US" dirty="0"/>
          </a:p>
        </p:txBody>
      </p:sp>
      <p:sp>
        <p:nvSpPr>
          <p:cNvPr id="48" name="Rounded Rectangle 17">
            <a:extLst>
              <a:ext uri="{FF2B5EF4-FFF2-40B4-BE49-F238E27FC236}">
                <a16:creationId xmlns="" xmlns:a16="http://schemas.microsoft.com/office/drawing/2014/main" id="{28FB6A07-8DCF-42F8-9DE6-63A2D33F840A}"/>
              </a:ext>
            </a:extLst>
          </p:cNvPr>
          <p:cNvSpPr/>
          <p:nvPr/>
        </p:nvSpPr>
        <p:spPr>
          <a:xfrm>
            <a:off x="1714480" y="3714752"/>
            <a:ext cx="7143800" cy="500066"/>
          </a:xfrm>
          <a:prstGeom prst="roundRect">
            <a:avLst>
              <a:gd name="adj" fmla="val 50000"/>
            </a:avLst>
          </a:prstGeom>
          <a:gradFill>
            <a:gsLst>
              <a:gs pos="0">
                <a:schemeClr val="accent1"/>
              </a:gs>
              <a:gs pos="96000">
                <a:schemeClr val="accent1">
                  <a:lumMod val="75000"/>
                </a:schemeClr>
              </a:gs>
            </a:gsLst>
            <a:lin ang="192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Ε. Ο εκπαιδευόμενος υποστηρίζεται στην αλληλεπίδραση με το Ε.Υ. στη μελέτη του; </a:t>
            </a:r>
            <a:endParaRPr lang="en-US" dirty="0"/>
          </a:p>
        </p:txBody>
      </p:sp>
      <p:sp>
        <p:nvSpPr>
          <p:cNvPr id="49" name="Rounded Rectangle 17">
            <a:extLst>
              <a:ext uri="{FF2B5EF4-FFF2-40B4-BE49-F238E27FC236}">
                <a16:creationId xmlns="" xmlns:a16="http://schemas.microsoft.com/office/drawing/2014/main" id="{28FB6A07-8DCF-42F8-9DE6-63A2D33F840A}"/>
              </a:ext>
            </a:extLst>
          </p:cNvPr>
          <p:cNvSpPr/>
          <p:nvPr/>
        </p:nvSpPr>
        <p:spPr>
          <a:xfrm>
            <a:off x="1785918" y="4357694"/>
            <a:ext cx="7072362" cy="500066"/>
          </a:xfrm>
          <a:prstGeom prst="roundRect">
            <a:avLst>
              <a:gd name="adj" fmla="val 50000"/>
            </a:avLst>
          </a:prstGeom>
          <a:gradFill>
            <a:gsLst>
              <a:gs pos="0">
                <a:schemeClr val="accent1"/>
              </a:gs>
              <a:gs pos="96000">
                <a:schemeClr val="accent1">
                  <a:lumMod val="75000"/>
                </a:schemeClr>
              </a:gs>
            </a:gsLst>
            <a:lin ang="192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ΣΤ. Το Ε.Υ. παρέχει δυνατότητα Αναστοχασμού - Αυτοαξιολόγησης στον εκπαιδευόμενο; </a:t>
            </a:r>
            <a:endParaRPr lang="en-US" dirty="0"/>
          </a:p>
        </p:txBody>
      </p:sp>
      <p:sp>
        <p:nvSpPr>
          <p:cNvPr id="50" name="Rounded Rectangle 17">
            <a:extLst>
              <a:ext uri="{FF2B5EF4-FFF2-40B4-BE49-F238E27FC236}">
                <a16:creationId xmlns="" xmlns:a16="http://schemas.microsoft.com/office/drawing/2014/main" id="{28FB6A07-8DCF-42F8-9DE6-63A2D33F840A}"/>
              </a:ext>
            </a:extLst>
          </p:cNvPr>
          <p:cNvSpPr/>
          <p:nvPr/>
        </p:nvSpPr>
        <p:spPr>
          <a:xfrm>
            <a:off x="1785918" y="4929198"/>
            <a:ext cx="7072362" cy="500066"/>
          </a:xfrm>
          <a:prstGeom prst="roundRect">
            <a:avLst>
              <a:gd name="adj" fmla="val 50000"/>
            </a:avLst>
          </a:prstGeom>
          <a:gradFill>
            <a:gsLst>
              <a:gs pos="0">
                <a:schemeClr val="accent1"/>
              </a:gs>
              <a:gs pos="96000">
                <a:schemeClr val="accent1">
                  <a:lumMod val="75000"/>
                </a:schemeClr>
              </a:gs>
            </a:gsLst>
            <a:lin ang="192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Ζ. Στο Ε.Υ. προσδιορίζονται με σαφήνεια ο Σκοπός και τα Προσδοκώμενα Αποτελέσματα; </a:t>
            </a:r>
            <a:endParaRPr lang="en-US" dirty="0"/>
          </a:p>
        </p:txBody>
      </p:sp>
      <p:sp>
        <p:nvSpPr>
          <p:cNvPr id="51" name="Rounded Rectangle 17">
            <a:extLst>
              <a:ext uri="{FF2B5EF4-FFF2-40B4-BE49-F238E27FC236}">
                <a16:creationId xmlns="" xmlns:a16="http://schemas.microsoft.com/office/drawing/2014/main" id="{28FB6A07-8DCF-42F8-9DE6-63A2D33F840A}"/>
              </a:ext>
            </a:extLst>
          </p:cNvPr>
          <p:cNvSpPr/>
          <p:nvPr/>
        </p:nvSpPr>
        <p:spPr>
          <a:xfrm>
            <a:off x="1785918" y="5572140"/>
            <a:ext cx="7072362" cy="500066"/>
          </a:xfrm>
          <a:prstGeom prst="roundRect">
            <a:avLst>
              <a:gd name="adj" fmla="val 50000"/>
            </a:avLst>
          </a:prstGeom>
          <a:gradFill>
            <a:gsLst>
              <a:gs pos="0">
                <a:schemeClr val="accent1"/>
              </a:gs>
              <a:gs pos="96000">
                <a:schemeClr val="accent1">
                  <a:lumMod val="75000"/>
                </a:schemeClr>
              </a:gs>
            </a:gsLst>
            <a:lin ang="192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Η. Το Ε.Υ. έχει δημιουργηθεί σύμφωνα με τις αρχές της Πολυμεσικής Μάθησης; </a:t>
            </a:r>
            <a:endParaRPr lang="en-US" dirty="0"/>
          </a:p>
        </p:txBody>
      </p:sp>
      <p:sp>
        <p:nvSpPr>
          <p:cNvPr id="52" name="Rounded Rectangle 17">
            <a:extLst>
              <a:ext uri="{FF2B5EF4-FFF2-40B4-BE49-F238E27FC236}">
                <a16:creationId xmlns="" xmlns:a16="http://schemas.microsoft.com/office/drawing/2014/main" id="{28FB6A07-8DCF-42F8-9DE6-63A2D33F840A}"/>
              </a:ext>
            </a:extLst>
          </p:cNvPr>
          <p:cNvSpPr/>
          <p:nvPr/>
        </p:nvSpPr>
        <p:spPr>
          <a:xfrm>
            <a:off x="1857356" y="6143644"/>
            <a:ext cx="6929486" cy="571504"/>
          </a:xfrm>
          <a:prstGeom prst="roundRect">
            <a:avLst>
              <a:gd name="adj" fmla="val 50000"/>
            </a:avLst>
          </a:prstGeom>
          <a:gradFill>
            <a:gsLst>
              <a:gs pos="0">
                <a:schemeClr val="accent1"/>
              </a:gs>
              <a:gs pos="96000">
                <a:schemeClr val="accent1">
                  <a:lumMod val="75000"/>
                </a:schemeClr>
              </a:gs>
            </a:gsLst>
            <a:lin ang="192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Θ. Ήταν το παιχνίδι επαυξημένης πραγματικότητας εύκολο και χρήσιμο ως εργαλείο μάθησης της τοπικής Ιστορίας; </a:t>
            </a:r>
            <a:endParaRPr lang="en-US" dirty="0"/>
          </a:p>
        </p:txBody>
      </p:sp>
    </p:spTree>
  </p:cSld>
  <p:clrMapOvr>
    <a:masterClrMapping/>
  </p:clrMapOvr>
  <p:transition>
    <p:wedg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lstStyle/>
          <a:p>
            <a:endParaRPr lang="el-GR" dirty="0"/>
          </a:p>
        </p:txBody>
      </p:sp>
      <p:sp>
        <p:nvSpPr>
          <p:cNvPr id="3" name="2 - Υπότιτλος"/>
          <p:cNvSpPr>
            <a:spLocks noGrp="1"/>
          </p:cNvSpPr>
          <p:nvPr>
            <p:ph type="subTitle" idx="1"/>
          </p:nvPr>
        </p:nvSpPr>
        <p:spPr/>
        <p:txBody>
          <a:bodyPr/>
          <a:lstStyle/>
          <a:p>
            <a:endParaRPr lang="el-GR"/>
          </a:p>
        </p:txBody>
      </p:sp>
      <p:pic>
        <p:nvPicPr>
          <p:cNvPr id="11286" name="Picture 22" descr="Beige Background - PowerPoint Backgrounds for Free PowerPoint Templates"/>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98307" name="Rectangle 3"/>
          <p:cNvSpPr>
            <a:spLocks noChangeArrowheads="1"/>
          </p:cNvSpPr>
          <p:nvPr/>
        </p:nvSpPr>
        <p:spPr bwMode="auto">
          <a:xfrm>
            <a:off x="928662" y="357166"/>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sp>
        <p:nvSpPr>
          <p:cNvPr id="14" name="13 - Ορθογώνιο"/>
          <p:cNvSpPr/>
          <p:nvPr/>
        </p:nvSpPr>
        <p:spPr>
          <a:xfrm>
            <a:off x="0" y="0"/>
            <a:ext cx="1142976" cy="685800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15" name="Picture 8" descr="Monitor lcd png 1 » PNG Image"/>
          <p:cNvPicPr>
            <a:picLocks noChangeAspect="1" noChangeArrowheads="1"/>
          </p:cNvPicPr>
          <p:nvPr/>
        </p:nvPicPr>
        <p:blipFill>
          <a:blip r:embed="rId3"/>
          <a:srcRect/>
          <a:stretch>
            <a:fillRect/>
          </a:stretch>
        </p:blipFill>
        <p:spPr bwMode="auto">
          <a:xfrm>
            <a:off x="0" y="1000108"/>
            <a:ext cx="1095356" cy="1095356"/>
          </a:xfrm>
          <a:prstGeom prst="rect">
            <a:avLst/>
          </a:prstGeom>
          <a:noFill/>
        </p:spPr>
      </p:pic>
      <p:sp>
        <p:nvSpPr>
          <p:cNvPr id="16" name="Freeform: Shape 48">
            <a:extLst>
              <a:ext uri="{FF2B5EF4-FFF2-40B4-BE49-F238E27FC236}">
                <a16:creationId xmlns="" xmlns:a16="http://schemas.microsoft.com/office/drawing/2014/main" id="{6B37BB72-CDFC-4E57-A92B-F7876BDD29AF}"/>
              </a:ext>
            </a:extLst>
          </p:cNvPr>
          <p:cNvSpPr/>
          <p:nvPr/>
        </p:nvSpPr>
        <p:spPr>
          <a:xfrm rot="5796497">
            <a:off x="-1435043" y="3573543"/>
            <a:ext cx="3718643" cy="571536"/>
          </a:xfrm>
          <a:custGeom>
            <a:avLst/>
            <a:gdLst>
              <a:gd name="connsiteX0" fmla="*/ 6429118 w 8066757"/>
              <a:gd name="connsiteY0" fmla="*/ 0 h 1492361"/>
              <a:gd name="connsiteX1" fmla="*/ 6436506 w 8066757"/>
              <a:gd name="connsiteY1" fmla="*/ 0 h 1492361"/>
              <a:gd name="connsiteX2" fmla="*/ 6746799 w 8066757"/>
              <a:gd name="connsiteY2" fmla="*/ 187930 h 1492361"/>
              <a:gd name="connsiteX3" fmla="*/ 6862235 w 8066757"/>
              <a:gd name="connsiteY3" fmla="*/ 556403 h 1492361"/>
              <a:gd name="connsiteX4" fmla="*/ 7031696 w 8066757"/>
              <a:gd name="connsiteY4" fmla="*/ 899942 h 1492361"/>
              <a:gd name="connsiteX5" fmla="*/ 8039686 w 8066757"/>
              <a:gd name="connsiteY5" fmla="*/ 376323 h 1492361"/>
              <a:gd name="connsiteX6" fmla="*/ 8062311 w 8066757"/>
              <a:gd name="connsiteY6" fmla="*/ 376784 h 1492361"/>
              <a:gd name="connsiteX7" fmla="*/ 8061849 w 8066757"/>
              <a:gd name="connsiteY7" fmla="*/ 399410 h 1492361"/>
              <a:gd name="connsiteX8" fmla="*/ 7701227 w 8066757"/>
              <a:gd name="connsiteY8" fmla="*/ 692157 h 1492361"/>
              <a:gd name="connsiteX9" fmla="*/ 7025693 w 8066757"/>
              <a:gd name="connsiteY9" fmla="*/ 931340 h 1492361"/>
              <a:gd name="connsiteX10" fmla="*/ 6830375 w 8066757"/>
              <a:gd name="connsiteY10" fmla="*/ 562406 h 1492361"/>
              <a:gd name="connsiteX11" fmla="*/ 6436044 w 8066757"/>
              <a:gd name="connsiteY11" fmla="*/ 31860 h 1492361"/>
              <a:gd name="connsiteX12" fmla="*/ 6429118 w 8066757"/>
              <a:gd name="connsiteY12" fmla="*/ 31860 h 1492361"/>
              <a:gd name="connsiteX13" fmla="*/ 5531023 w 8066757"/>
              <a:gd name="connsiteY13" fmla="*/ 615507 h 1492361"/>
              <a:gd name="connsiteX14" fmla="*/ 5402196 w 8066757"/>
              <a:gd name="connsiteY14" fmla="*/ 747566 h 1492361"/>
              <a:gd name="connsiteX15" fmla="*/ 5233659 w 8066757"/>
              <a:gd name="connsiteY15" fmla="*/ 924877 h 1492361"/>
              <a:gd name="connsiteX16" fmla="*/ 4491172 w 8066757"/>
              <a:gd name="connsiteY16" fmla="*/ 1492361 h 1492361"/>
              <a:gd name="connsiteX17" fmla="*/ 4450538 w 8066757"/>
              <a:gd name="connsiteY17" fmla="*/ 1488205 h 1492361"/>
              <a:gd name="connsiteX18" fmla="*/ 4212278 w 8066757"/>
              <a:gd name="connsiteY18" fmla="*/ 1137279 h 1492361"/>
              <a:gd name="connsiteX19" fmla="*/ 3986946 w 8066757"/>
              <a:gd name="connsiteY19" fmla="*/ 732328 h 1492361"/>
              <a:gd name="connsiteX20" fmla="*/ 3125329 w 8066757"/>
              <a:gd name="connsiteY20" fmla="*/ 736022 h 1492361"/>
              <a:gd name="connsiteX21" fmla="*/ 2179674 w 8066757"/>
              <a:gd name="connsiteY21" fmla="*/ 964586 h 1492361"/>
              <a:gd name="connsiteX22" fmla="*/ 2167669 w 8066757"/>
              <a:gd name="connsiteY22" fmla="*/ 967818 h 1492361"/>
              <a:gd name="connsiteX23" fmla="*/ 2162920 w 8066757"/>
              <a:gd name="connsiteY23" fmla="*/ 967219 h 1492361"/>
              <a:gd name="connsiteX24" fmla="*/ 1937103 w 8066757"/>
              <a:gd name="connsiteY24" fmla="*/ 1017532 h 1492361"/>
              <a:gd name="connsiteX25" fmla="*/ 1131288 w 8066757"/>
              <a:gd name="connsiteY25" fmla="*/ 1091470 h 1492361"/>
              <a:gd name="connsiteX26" fmla="*/ 824583 w 8066757"/>
              <a:gd name="connsiteY26" fmla="*/ 1080040 h 1492361"/>
              <a:gd name="connsiteX27" fmla="*/ 32698 w 8066757"/>
              <a:gd name="connsiteY27" fmla="*/ 856486 h 1492361"/>
              <a:gd name="connsiteX28" fmla="*/ 0 w 8066757"/>
              <a:gd name="connsiteY28" fmla="*/ 826785 h 1492361"/>
              <a:gd name="connsiteX29" fmla="*/ 826488 w 8066757"/>
              <a:gd name="connsiteY29" fmla="*/ 1051465 h 1492361"/>
              <a:gd name="connsiteX30" fmla="*/ 1856393 w 8066757"/>
              <a:gd name="connsiteY30" fmla="*/ 1002843 h 1492361"/>
              <a:gd name="connsiteX31" fmla="*/ 2155932 w 8066757"/>
              <a:gd name="connsiteY31" fmla="*/ 939216 h 1492361"/>
              <a:gd name="connsiteX32" fmla="*/ 2158895 w 8066757"/>
              <a:gd name="connsiteY32" fmla="*/ 936882 h 1492361"/>
              <a:gd name="connsiteX33" fmla="*/ 2170900 w 8066757"/>
              <a:gd name="connsiteY33" fmla="*/ 933649 h 1492361"/>
              <a:gd name="connsiteX34" fmla="*/ 3119788 w 8066757"/>
              <a:gd name="connsiteY34" fmla="*/ 704624 h 1492361"/>
              <a:gd name="connsiteX35" fmla="*/ 4005416 w 8066757"/>
              <a:gd name="connsiteY35" fmla="*/ 706009 h 1492361"/>
              <a:gd name="connsiteX36" fmla="*/ 4243215 w 8066757"/>
              <a:gd name="connsiteY36" fmla="*/ 1128044 h 1492361"/>
              <a:gd name="connsiteX37" fmla="*/ 4457003 w 8066757"/>
              <a:gd name="connsiteY37" fmla="*/ 1456807 h 1492361"/>
              <a:gd name="connsiteX38" fmla="*/ 4821782 w 8066757"/>
              <a:gd name="connsiteY38" fmla="*/ 1291964 h 1492361"/>
              <a:gd name="connsiteX39" fmla="*/ 5210110 w 8066757"/>
              <a:gd name="connsiteY39" fmla="*/ 903636 h 1492361"/>
              <a:gd name="connsiteX40" fmla="*/ 5380032 w 8066757"/>
              <a:gd name="connsiteY40" fmla="*/ 724940 h 1492361"/>
              <a:gd name="connsiteX41" fmla="*/ 5507935 w 8066757"/>
              <a:gd name="connsiteY41" fmla="*/ 593804 h 1492361"/>
              <a:gd name="connsiteX42" fmla="*/ 6429118 w 8066757"/>
              <a:gd name="connsiteY42" fmla="*/ 0 h 1492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8066757" h="1492361">
                <a:moveTo>
                  <a:pt x="6429118" y="0"/>
                </a:moveTo>
                <a:cubicBezTo>
                  <a:pt x="6431426" y="0"/>
                  <a:pt x="6434197" y="0"/>
                  <a:pt x="6436506" y="0"/>
                </a:cubicBezTo>
                <a:cubicBezTo>
                  <a:pt x="6575030" y="1847"/>
                  <a:pt x="6676152" y="63259"/>
                  <a:pt x="6746799" y="187930"/>
                </a:cubicBezTo>
                <a:cubicBezTo>
                  <a:pt x="6806826" y="294132"/>
                  <a:pt x="6836377" y="433579"/>
                  <a:pt x="6862235" y="556403"/>
                </a:cubicBezTo>
                <a:cubicBezTo>
                  <a:pt x="6899175" y="731405"/>
                  <a:pt x="6931035" y="882396"/>
                  <a:pt x="7031696" y="899942"/>
                </a:cubicBezTo>
                <a:cubicBezTo>
                  <a:pt x="7425565" y="970127"/>
                  <a:pt x="8033683" y="382325"/>
                  <a:pt x="8039686" y="376323"/>
                </a:cubicBezTo>
                <a:cubicBezTo>
                  <a:pt x="8046151" y="370320"/>
                  <a:pt x="8056309" y="370320"/>
                  <a:pt x="8062311" y="376784"/>
                </a:cubicBezTo>
                <a:cubicBezTo>
                  <a:pt x="8068314" y="383249"/>
                  <a:pt x="8068314" y="393407"/>
                  <a:pt x="8061849" y="399410"/>
                </a:cubicBezTo>
                <a:cubicBezTo>
                  <a:pt x="8060465" y="400795"/>
                  <a:pt x="7904857" y="552248"/>
                  <a:pt x="7701227" y="692157"/>
                </a:cubicBezTo>
                <a:cubicBezTo>
                  <a:pt x="7426026" y="881934"/>
                  <a:pt x="7198848" y="962278"/>
                  <a:pt x="7025693" y="931340"/>
                </a:cubicBezTo>
                <a:cubicBezTo>
                  <a:pt x="6903330" y="909638"/>
                  <a:pt x="6869623" y="748489"/>
                  <a:pt x="6830375" y="562406"/>
                </a:cubicBezTo>
                <a:cubicBezTo>
                  <a:pt x="6778198" y="315372"/>
                  <a:pt x="6719556" y="35555"/>
                  <a:pt x="6436044" y="31860"/>
                </a:cubicBezTo>
                <a:cubicBezTo>
                  <a:pt x="6433735" y="31860"/>
                  <a:pt x="6431426" y="31860"/>
                  <a:pt x="6429118" y="31860"/>
                </a:cubicBezTo>
                <a:cubicBezTo>
                  <a:pt x="6085579" y="31860"/>
                  <a:pt x="5752199" y="382787"/>
                  <a:pt x="5531023" y="615507"/>
                </a:cubicBezTo>
                <a:cubicBezTo>
                  <a:pt x="5482078" y="667222"/>
                  <a:pt x="5439597" y="711550"/>
                  <a:pt x="5402196" y="747566"/>
                </a:cubicBezTo>
                <a:cubicBezTo>
                  <a:pt x="5356021" y="791432"/>
                  <a:pt x="5299226" y="853306"/>
                  <a:pt x="5233659" y="924877"/>
                </a:cubicBezTo>
                <a:cubicBezTo>
                  <a:pt x="5012021" y="1167293"/>
                  <a:pt x="4712809" y="1492361"/>
                  <a:pt x="4491172" y="1492361"/>
                </a:cubicBezTo>
                <a:cubicBezTo>
                  <a:pt x="4477319" y="1492361"/>
                  <a:pt x="4463467" y="1490976"/>
                  <a:pt x="4450538" y="1488205"/>
                </a:cubicBezTo>
                <a:cubicBezTo>
                  <a:pt x="4313861" y="1460501"/>
                  <a:pt x="4264455" y="1303507"/>
                  <a:pt x="4212278" y="1137279"/>
                </a:cubicBezTo>
                <a:cubicBezTo>
                  <a:pt x="4162871" y="980286"/>
                  <a:pt x="4112079" y="817751"/>
                  <a:pt x="3986946" y="732328"/>
                </a:cubicBezTo>
                <a:cubicBezTo>
                  <a:pt x="3867815" y="651061"/>
                  <a:pt x="3577839" y="652446"/>
                  <a:pt x="3125329" y="736022"/>
                </a:cubicBezTo>
                <a:cubicBezTo>
                  <a:pt x="2755470" y="804823"/>
                  <a:pt x="2366681" y="912871"/>
                  <a:pt x="2179674" y="964586"/>
                </a:cubicBezTo>
                <a:lnTo>
                  <a:pt x="2167669" y="967818"/>
                </a:lnTo>
                <a:lnTo>
                  <a:pt x="2162920" y="967219"/>
                </a:lnTo>
                <a:lnTo>
                  <a:pt x="1937103" y="1017532"/>
                </a:lnTo>
                <a:cubicBezTo>
                  <a:pt x="1679214" y="1065753"/>
                  <a:pt x="1399893" y="1091470"/>
                  <a:pt x="1131288" y="1091470"/>
                </a:cubicBezTo>
                <a:cubicBezTo>
                  <a:pt x="1026513" y="1091470"/>
                  <a:pt x="923643" y="1087660"/>
                  <a:pt x="824583" y="1080040"/>
                </a:cubicBezTo>
                <a:cubicBezTo>
                  <a:pt x="460966" y="1051465"/>
                  <a:pt x="188432" y="973598"/>
                  <a:pt x="32698" y="856486"/>
                </a:cubicBezTo>
                <a:lnTo>
                  <a:pt x="0" y="826785"/>
                </a:lnTo>
                <a:cubicBezTo>
                  <a:pt x="251503" y="1005647"/>
                  <a:pt x="542995" y="1021892"/>
                  <a:pt x="826488" y="1051465"/>
                </a:cubicBezTo>
                <a:cubicBezTo>
                  <a:pt x="1154386" y="1077183"/>
                  <a:pt x="1520860" y="1058966"/>
                  <a:pt x="1856393" y="1002843"/>
                </a:cubicBezTo>
                <a:lnTo>
                  <a:pt x="2155932" y="939216"/>
                </a:lnTo>
                <a:lnTo>
                  <a:pt x="2158895" y="936882"/>
                </a:lnTo>
                <a:lnTo>
                  <a:pt x="2170900" y="933649"/>
                </a:lnTo>
                <a:cubicBezTo>
                  <a:pt x="2358370" y="881473"/>
                  <a:pt x="2748082" y="773424"/>
                  <a:pt x="3119788" y="704624"/>
                </a:cubicBezTo>
                <a:cubicBezTo>
                  <a:pt x="3581072" y="619201"/>
                  <a:pt x="3878897" y="620124"/>
                  <a:pt x="4005416" y="706009"/>
                </a:cubicBezTo>
                <a:cubicBezTo>
                  <a:pt x="4139784" y="797434"/>
                  <a:pt x="4194732" y="972898"/>
                  <a:pt x="4243215" y="1128044"/>
                </a:cubicBezTo>
                <a:cubicBezTo>
                  <a:pt x="4294468" y="1291964"/>
                  <a:pt x="4338796" y="1433258"/>
                  <a:pt x="4457003" y="1456807"/>
                </a:cubicBezTo>
                <a:cubicBezTo>
                  <a:pt x="4547505" y="1474815"/>
                  <a:pt x="4666635" y="1421253"/>
                  <a:pt x="4821782" y="1291964"/>
                </a:cubicBezTo>
                <a:cubicBezTo>
                  <a:pt x="4957073" y="1179297"/>
                  <a:pt x="5097444" y="1026460"/>
                  <a:pt x="5210110" y="903636"/>
                </a:cubicBezTo>
                <a:cubicBezTo>
                  <a:pt x="5276140" y="832065"/>
                  <a:pt x="5332934" y="769730"/>
                  <a:pt x="5380032" y="724940"/>
                </a:cubicBezTo>
                <a:cubicBezTo>
                  <a:pt x="5416971" y="689848"/>
                  <a:pt x="5458991" y="645520"/>
                  <a:pt x="5507935" y="593804"/>
                </a:cubicBezTo>
                <a:cubicBezTo>
                  <a:pt x="5732806" y="356930"/>
                  <a:pt x="6071727" y="0"/>
                  <a:pt x="6429118" y="0"/>
                </a:cubicBezTo>
                <a:close/>
              </a:path>
            </a:pathLst>
          </a:custGeom>
          <a:solidFill>
            <a:schemeClr val="accent5"/>
          </a:solidFill>
          <a:ln w="7072" cap="flat">
            <a:noFill/>
            <a:prstDash val="solid"/>
            <a:miter/>
          </a:ln>
        </p:spPr>
        <p:txBody>
          <a:bodyPr wrap="square" rtlCol="0" anchor="ctr">
            <a:noAutofit/>
          </a:bodyPr>
          <a:lstStyle/>
          <a:p>
            <a:endParaRPr lang="en-US" dirty="0"/>
          </a:p>
        </p:txBody>
      </p:sp>
      <p:pic>
        <p:nvPicPr>
          <p:cNvPr id="17" name="Picture 2" descr="Mouse icon - Transparent PNG &amp; SVG vector file"/>
          <p:cNvPicPr>
            <a:picLocks noChangeAspect="1" noChangeArrowheads="1"/>
          </p:cNvPicPr>
          <p:nvPr/>
        </p:nvPicPr>
        <p:blipFill>
          <a:blip r:embed="rId4" cstate="print"/>
          <a:srcRect/>
          <a:stretch>
            <a:fillRect/>
          </a:stretch>
        </p:blipFill>
        <p:spPr bwMode="auto">
          <a:xfrm>
            <a:off x="142844" y="5500702"/>
            <a:ext cx="857224" cy="857224"/>
          </a:xfrm>
          <a:prstGeom prst="rect">
            <a:avLst/>
          </a:prstGeom>
          <a:noFill/>
        </p:spPr>
      </p:pic>
      <p:grpSp>
        <p:nvGrpSpPr>
          <p:cNvPr id="18" name="Group 31">
            <a:extLst>
              <a:ext uri="{FF2B5EF4-FFF2-40B4-BE49-F238E27FC236}">
                <a16:creationId xmlns:a16="http://schemas.microsoft.com/office/drawing/2014/main" xmlns="" id="{6FF3AE6A-E6E1-43C9-8485-F344C9410B57}"/>
              </a:ext>
            </a:extLst>
          </p:cNvPr>
          <p:cNvGrpSpPr/>
          <p:nvPr/>
        </p:nvGrpSpPr>
        <p:grpSpPr>
          <a:xfrm>
            <a:off x="1643042" y="1571612"/>
            <a:ext cx="2214578" cy="4000528"/>
            <a:chOff x="4871870" y="1763729"/>
            <a:chExt cx="2448272" cy="4303935"/>
          </a:xfrm>
        </p:grpSpPr>
        <p:grpSp>
          <p:nvGrpSpPr>
            <p:cNvPr id="19" name="Group 3">
              <a:extLst>
                <a:ext uri="{FF2B5EF4-FFF2-40B4-BE49-F238E27FC236}">
                  <a16:creationId xmlns:a16="http://schemas.microsoft.com/office/drawing/2014/main" xmlns="" id="{0A332528-73A6-4243-A09D-F81CF0D208FA}"/>
                </a:ext>
              </a:extLst>
            </p:cNvPr>
            <p:cNvGrpSpPr/>
            <p:nvPr/>
          </p:nvGrpSpPr>
          <p:grpSpPr>
            <a:xfrm>
              <a:off x="4871870" y="1763729"/>
              <a:ext cx="2448272" cy="4303935"/>
              <a:chOff x="445712" y="1449040"/>
              <a:chExt cx="2113018" cy="3924176"/>
            </a:xfrm>
          </p:grpSpPr>
          <p:sp>
            <p:nvSpPr>
              <p:cNvPr id="21" name="Rounded Rectangle 4">
                <a:extLst>
                  <a:ext uri="{FF2B5EF4-FFF2-40B4-BE49-F238E27FC236}">
                    <a16:creationId xmlns:a16="http://schemas.microsoft.com/office/drawing/2014/main" xmlns="" id="{508EF432-4AFD-43B7-A5F0-8BCC290AA06D}"/>
                  </a:ext>
                </a:extLst>
              </p:cNvPr>
              <p:cNvSpPr/>
              <p:nvPr/>
            </p:nvSpPr>
            <p:spPr>
              <a:xfrm>
                <a:off x="445712" y="1449040"/>
                <a:ext cx="2113018" cy="3924176"/>
              </a:xfrm>
              <a:prstGeom prst="roundRect">
                <a:avLst>
                  <a:gd name="adj" fmla="val 13580"/>
                </a:avLst>
              </a:prstGeom>
              <a:solidFill>
                <a:srgbClr val="262626"/>
              </a:solidFill>
              <a:ln w="88900">
                <a:noFill/>
              </a:ln>
              <a:effectLst/>
              <a:scene3d>
                <a:camera prst="perspectiveFront"/>
                <a:lightRig rig="threePt" dir="t"/>
              </a:scene3d>
              <a:sp3d prstMaterial="plastic">
                <a:bevelT w="127000" h="50800"/>
                <a:bevelB w="127000" h="254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dirty="0"/>
              </a:p>
            </p:txBody>
          </p:sp>
          <p:sp>
            <p:nvSpPr>
              <p:cNvPr id="22" name="Rectangle 5">
                <a:extLst>
                  <a:ext uri="{FF2B5EF4-FFF2-40B4-BE49-F238E27FC236}">
                    <a16:creationId xmlns:a16="http://schemas.microsoft.com/office/drawing/2014/main" xmlns="" id="{069A7249-9C45-40FB-B5CF-A59C9E253BE8}"/>
                  </a:ext>
                </a:extLst>
              </p:cNvPr>
              <p:cNvSpPr/>
              <p:nvPr/>
            </p:nvSpPr>
            <p:spPr>
              <a:xfrm>
                <a:off x="1379920" y="1650572"/>
                <a:ext cx="216024" cy="34350"/>
              </a:xfrm>
              <a:prstGeom prst="rect">
                <a:avLst/>
              </a:prstGeom>
              <a:solidFill>
                <a:srgbClr val="B0B0B0"/>
              </a:solidFill>
              <a:ln w="889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grpSp>
            <p:nvGrpSpPr>
              <p:cNvPr id="23" name="Group 6">
                <a:extLst>
                  <a:ext uri="{FF2B5EF4-FFF2-40B4-BE49-F238E27FC236}">
                    <a16:creationId xmlns:a16="http://schemas.microsoft.com/office/drawing/2014/main" xmlns="" id="{309BF971-3AB1-4655-B2C9-F6BAFA81B485}"/>
                  </a:ext>
                </a:extLst>
              </p:cNvPr>
              <p:cNvGrpSpPr/>
              <p:nvPr/>
            </p:nvGrpSpPr>
            <p:grpSpPr>
              <a:xfrm>
                <a:off x="1407705" y="5045834"/>
                <a:ext cx="211967" cy="211967"/>
                <a:chOff x="1549420" y="5712364"/>
                <a:chExt cx="312583" cy="312583"/>
              </a:xfrm>
            </p:grpSpPr>
            <p:sp>
              <p:nvSpPr>
                <p:cNvPr id="24" name="Oval 7">
                  <a:extLst>
                    <a:ext uri="{FF2B5EF4-FFF2-40B4-BE49-F238E27FC236}">
                      <a16:creationId xmlns:a16="http://schemas.microsoft.com/office/drawing/2014/main" xmlns="" id="{8A15261A-CFC1-4C21-939E-400009729C0C}"/>
                    </a:ext>
                  </a:extLst>
                </p:cNvPr>
                <p:cNvSpPr/>
                <p:nvPr/>
              </p:nvSpPr>
              <p:spPr>
                <a:xfrm>
                  <a:off x="1549420" y="5712364"/>
                  <a:ext cx="312583" cy="312583"/>
                </a:xfrm>
                <a:prstGeom prst="ellipse">
                  <a:avLst/>
                </a:prstGeom>
                <a:gradFill flip="none" rotWithShape="1">
                  <a:gsLst>
                    <a:gs pos="0">
                      <a:schemeClr val="tx1">
                        <a:lumMod val="94000"/>
                        <a:lumOff val="6000"/>
                      </a:schemeClr>
                    </a:gs>
                    <a:gs pos="56000">
                      <a:schemeClr val="tx1">
                        <a:lumMod val="65000"/>
                        <a:lumOff val="35000"/>
                      </a:schemeClr>
                    </a:gs>
                    <a:gs pos="91000">
                      <a:schemeClr val="tx1">
                        <a:lumMod val="50000"/>
                        <a:lumOff val="50000"/>
                      </a:schemeClr>
                    </a:gs>
                    <a:gs pos="100000">
                      <a:schemeClr val="bg1">
                        <a:lumMod val="75000"/>
                      </a:schemeClr>
                    </a:gs>
                  </a:gsLst>
                  <a:lin ang="10800000" scaled="1"/>
                  <a:tileRect/>
                </a:gradFill>
                <a:ln w="0">
                  <a:solidFill>
                    <a:srgbClr val="262626"/>
                  </a:solidFill>
                </a:ln>
                <a:scene3d>
                  <a:camera prst="perspectiveFront"/>
                  <a:lightRig rig="threePt" dir="t"/>
                </a:scene3d>
                <a:sp3d>
                  <a:bevelT w="6350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25" name="Rounded Rectangle 8">
                  <a:extLst>
                    <a:ext uri="{FF2B5EF4-FFF2-40B4-BE49-F238E27FC236}">
                      <a16:creationId xmlns:a16="http://schemas.microsoft.com/office/drawing/2014/main" xmlns="" id="{9D83530D-5EA6-4E70-9DD6-A3239F323B2E}"/>
                    </a:ext>
                  </a:extLst>
                </p:cNvPr>
                <p:cNvSpPr/>
                <p:nvPr/>
              </p:nvSpPr>
              <p:spPr>
                <a:xfrm>
                  <a:off x="1634225" y="5796647"/>
                  <a:ext cx="142969" cy="144016"/>
                </a:xfrm>
                <a:prstGeom prst="roundRect">
                  <a:avLst/>
                </a:prstGeom>
                <a:solidFill>
                  <a:srgbClr val="737373"/>
                </a:solidFill>
                <a:ln w="6350">
                  <a:solidFill>
                    <a:srgbClr val="B0B0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grpSp>
        </p:grpSp>
        <p:sp>
          <p:nvSpPr>
            <p:cNvPr id="20" name="Picture Placeholder 2">
              <a:extLst>
                <a:ext uri="{FF2B5EF4-FFF2-40B4-BE49-F238E27FC236}">
                  <a16:creationId xmlns:a16="http://schemas.microsoft.com/office/drawing/2014/main" xmlns="" id="{4D5FF921-9E53-4901-A322-0954E976841F}"/>
                </a:ext>
              </a:extLst>
            </p:cNvPr>
            <p:cNvSpPr txBox="1">
              <a:spLocks/>
            </p:cNvSpPr>
            <p:nvPr/>
          </p:nvSpPr>
          <p:spPr>
            <a:xfrm>
              <a:off x="5051890" y="2223507"/>
              <a:ext cx="2088232" cy="3384376"/>
            </a:xfrm>
            <a:prstGeom prst="rect">
              <a:avLst/>
            </a:prstGeom>
            <a:solidFill>
              <a:schemeClr val="bg1">
                <a:lumMod val="95000"/>
              </a:schemeClr>
            </a:solidFill>
          </p:spPr>
          <p:txBody>
            <a:bodyPr anchor="ctr"/>
            <a:lstStyle>
              <a:lvl1pPr marL="0" indent="0" algn="ctr" defTabSz="914400" rtl="0" eaLnBrk="1" latinLnBrk="0" hangingPunct="1">
                <a:lnSpc>
                  <a:spcPct val="90000"/>
                </a:lnSpc>
                <a:spcBef>
                  <a:spcPts val="1000"/>
                </a:spcBef>
                <a:buFont typeface="Arial" panose="020B0604020202020204" pitchFamily="34" charset="0"/>
                <a:buNone/>
                <a:defRPr sz="1200" kern="1200">
                  <a:solidFill>
                    <a:schemeClr val="tx1">
                      <a:lumMod val="75000"/>
                      <a:lumOff val="25000"/>
                    </a:schemeClr>
                  </a:solidFill>
                  <a:latin typeface="+mn-lt"/>
                  <a:ea typeface="+mn-ea"/>
                  <a:cs typeface="Arial" pitchFamily="34" charset="0"/>
                </a:defRPr>
              </a:lvl1pPr>
              <a:lvl2pPr marL="457223" indent="0" algn="l" defTabSz="914400" rtl="0" eaLnBrk="1" latinLnBrk="0" hangingPunct="1">
                <a:lnSpc>
                  <a:spcPct val="90000"/>
                </a:lnSpc>
                <a:spcBef>
                  <a:spcPts val="500"/>
                </a:spcBef>
                <a:buFont typeface="Arial" panose="020B0604020202020204" pitchFamily="34" charset="0"/>
                <a:buNone/>
                <a:defRPr sz="2800" kern="1200">
                  <a:solidFill>
                    <a:schemeClr val="tx1"/>
                  </a:solidFill>
                  <a:latin typeface="+mn-lt"/>
                  <a:ea typeface="+mn-ea"/>
                  <a:cs typeface="+mn-cs"/>
                </a:defRPr>
              </a:lvl2pPr>
              <a:lvl3pPr marL="914446"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3pPr>
              <a:lvl4pPr marL="1371669"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4pPr>
              <a:lvl5pPr marL="1828891"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5pPr>
              <a:lvl6pPr marL="2286114"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6pPr>
              <a:lvl7pPr marL="2743337"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7pPr>
              <a:lvl8pPr marL="320056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8pPr>
              <a:lvl9pPr marL="3657783"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9pPr>
            </a:lstStyle>
            <a:p>
              <a:endParaRPr lang="ko-KR" altLang="en-US" dirty="0"/>
            </a:p>
          </p:txBody>
        </p:sp>
      </p:grpSp>
      <p:pic>
        <p:nvPicPr>
          <p:cNvPr id="13" name="Εικόνα 12"/>
          <p:cNvPicPr>
            <a:picLocks noChangeAspect="1" noChangeArrowheads="1"/>
          </p:cNvPicPr>
          <p:nvPr/>
        </p:nvPicPr>
        <p:blipFill>
          <a:blip r:embed="rId5"/>
          <a:srcRect/>
          <a:stretch>
            <a:fillRect/>
          </a:stretch>
        </p:blipFill>
        <p:spPr bwMode="auto">
          <a:xfrm>
            <a:off x="1785918" y="2000240"/>
            <a:ext cx="1928826" cy="3143272"/>
          </a:xfrm>
          <a:prstGeom prst="rect">
            <a:avLst/>
          </a:prstGeom>
          <a:noFill/>
        </p:spPr>
      </p:pic>
      <p:grpSp>
        <p:nvGrpSpPr>
          <p:cNvPr id="26" name="Group 31">
            <a:extLst>
              <a:ext uri="{FF2B5EF4-FFF2-40B4-BE49-F238E27FC236}">
                <a16:creationId xmlns:a16="http://schemas.microsoft.com/office/drawing/2014/main" xmlns="" id="{6FF3AE6A-E6E1-43C9-8485-F344C9410B57}"/>
              </a:ext>
            </a:extLst>
          </p:cNvPr>
          <p:cNvGrpSpPr/>
          <p:nvPr/>
        </p:nvGrpSpPr>
        <p:grpSpPr>
          <a:xfrm>
            <a:off x="4071934" y="1285860"/>
            <a:ext cx="2214578" cy="4429156"/>
            <a:chOff x="4871870" y="1763729"/>
            <a:chExt cx="2448272" cy="4303935"/>
          </a:xfrm>
        </p:grpSpPr>
        <p:grpSp>
          <p:nvGrpSpPr>
            <p:cNvPr id="27" name="Group 3">
              <a:extLst>
                <a:ext uri="{FF2B5EF4-FFF2-40B4-BE49-F238E27FC236}">
                  <a16:creationId xmlns:a16="http://schemas.microsoft.com/office/drawing/2014/main" xmlns="" id="{0A332528-73A6-4243-A09D-F81CF0D208FA}"/>
                </a:ext>
              </a:extLst>
            </p:cNvPr>
            <p:cNvGrpSpPr/>
            <p:nvPr/>
          </p:nvGrpSpPr>
          <p:grpSpPr>
            <a:xfrm>
              <a:off x="4871870" y="1763729"/>
              <a:ext cx="2448272" cy="4303935"/>
              <a:chOff x="445712" y="1449040"/>
              <a:chExt cx="2113018" cy="3924176"/>
            </a:xfrm>
          </p:grpSpPr>
          <p:sp>
            <p:nvSpPr>
              <p:cNvPr id="29" name="Rounded Rectangle 4">
                <a:extLst>
                  <a:ext uri="{FF2B5EF4-FFF2-40B4-BE49-F238E27FC236}">
                    <a16:creationId xmlns:a16="http://schemas.microsoft.com/office/drawing/2014/main" xmlns="" id="{508EF432-4AFD-43B7-A5F0-8BCC290AA06D}"/>
                  </a:ext>
                </a:extLst>
              </p:cNvPr>
              <p:cNvSpPr/>
              <p:nvPr/>
            </p:nvSpPr>
            <p:spPr>
              <a:xfrm>
                <a:off x="445712" y="1449040"/>
                <a:ext cx="2113018" cy="3924176"/>
              </a:xfrm>
              <a:prstGeom prst="roundRect">
                <a:avLst>
                  <a:gd name="adj" fmla="val 13580"/>
                </a:avLst>
              </a:prstGeom>
              <a:solidFill>
                <a:srgbClr val="262626"/>
              </a:solidFill>
              <a:ln w="88900">
                <a:noFill/>
              </a:ln>
              <a:effectLst/>
              <a:scene3d>
                <a:camera prst="perspectiveFront"/>
                <a:lightRig rig="threePt" dir="t"/>
              </a:scene3d>
              <a:sp3d prstMaterial="plastic">
                <a:bevelT w="127000" h="50800"/>
                <a:bevelB w="127000" h="254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dirty="0"/>
              </a:p>
            </p:txBody>
          </p:sp>
          <p:sp>
            <p:nvSpPr>
              <p:cNvPr id="30" name="Rectangle 5">
                <a:extLst>
                  <a:ext uri="{FF2B5EF4-FFF2-40B4-BE49-F238E27FC236}">
                    <a16:creationId xmlns:a16="http://schemas.microsoft.com/office/drawing/2014/main" xmlns="" id="{069A7249-9C45-40FB-B5CF-A59C9E253BE8}"/>
                  </a:ext>
                </a:extLst>
              </p:cNvPr>
              <p:cNvSpPr/>
              <p:nvPr/>
            </p:nvSpPr>
            <p:spPr>
              <a:xfrm>
                <a:off x="1379920" y="1650572"/>
                <a:ext cx="216024" cy="34350"/>
              </a:xfrm>
              <a:prstGeom prst="rect">
                <a:avLst/>
              </a:prstGeom>
              <a:solidFill>
                <a:srgbClr val="B0B0B0"/>
              </a:solidFill>
              <a:ln w="889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grpSp>
            <p:nvGrpSpPr>
              <p:cNvPr id="31" name="Group 6">
                <a:extLst>
                  <a:ext uri="{FF2B5EF4-FFF2-40B4-BE49-F238E27FC236}">
                    <a16:creationId xmlns:a16="http://schemas.microsoft.com/office/drawing/2014/main" xmlns="" id="{309BF971-3AB1-4655-B2C9-F6BAFA81B485}"/>
                  </a:ext>
                </a:extLst>
              </p:cNvPr>
              <p:cNvGrpSpPr/>
              <p:nvPr/>
            </p:nvGrpSpPr>
            <p:grpSpPr>
              <a:xfrm>
                <a:off x="1407705" y="5045834"/>
                <a:ext cx="211967" cy="211967"/>
                <a:chOff x="1549420" y="5712364"/>
                <a:chExt cx="312583" cy="312583"/>
              </a:xfrm>
            </p:grpSpPr>
            <p:sp>
              <p:nvSpPr>
                <p:cNvPr id="32" name="Oval 7">
                  <a:extLst>
                    <a:ext uri="{FF2B5EF4-FFF2-40B4-BE49-F238E27FC236}">
                      <a16:creationId xmlns:a16="http://schemas.microsoft.com/office/drawing/2014/main" xmlns="" id="{8A15261A-CFC1-4C21-939E-400009729C0C}"/>
                    </a:ext>
                  </a:extLst>
                </p:cNvPr>
                <p:cNvSpPr/>
                <p:nvPr/>
              </p:nvSpPr>
              <p:spPr>
                <a:xfrm>
                  <a:off x="1549420" y="5712364"/>
                  <a:ext cx="312583" cy="312583"/>
                </a:xfrm>
                <a:prstGeom prst="ellipse">
                  <a:avLst/>
                </a:prstGeom>
                <a:gradFill flip="none" rotWithShape="1">
                  <a:gsLst>
                    <a:gs pos="0">
                      <a:schemeClr val="tx1">
                        <a:lumMod val="94000"/>
                        <a:lumOff val="6000"/>
                      </a:schemeClr>
                    </a:gs>
                    <a:gs pos="56000">
                      <a:schemeClr val="tx1">
                        <a:lumMod val="65000"/>
                        <a:lumOff val="35000"/>
                      </a:schemeClr>
                    </a:gs>
                    <a:gs pos="91000">
                      <a:schemeClr val="tx1">
                        <a:lumMod val="50000"/>
                        <a:lumOff val="50000"/>
                      </a:schemeClr>
                    </a:gs>
                    <a:gs pos="100000">
                      <a:schemeClr val="bg1">
                        <a:lumMod val="75000"/>
                      </a:schemeClr>
                    </a:gs>
                  </a:gsLst>
                  <a:lin ang="10800000" scaled="1"/>
                  <a:tileRect/>
                </a:gradFill>
                <a:ln w="0">
                  <a:solidFill>
                    <a:srgbClr val="262626"/>
                  </a:solidFill>
                </a:ln>
                <a:scene3d>
                  <a:camera prst="perspectiveFront"/>
                  <a:lightRig rig="threePt" dir="t"/>
                </a:scene3d>
                <a:sp3d>
                  <a:bevelT w="6350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33" name="Rounded Rectangle 8">
                  <a:extLst>
                    <a:ext uri="{FF2B5EF4-FFF2-40B4-BE49-F238E27FC236}">
                      <a16:creationId xmlns:a16="http://schemas.microsoft.com/office/drawing/2014/main" xmlns="" id="{9D83530D-5EA6-4E70-9DD6-A3239F323B2E}"/>
                    </a:ext>
                  </a:extLst>
                </p:cNvPr>
                <p:cNvSpPr/>
                <p:nvPr/>
              </p:nvSpPr>
              <p:spPr>
                <a:xfrm>
                  <a:off x="1634225" y="5796647"/>
                  <a:ext cx="142969" cy="144016"/>
                </a:xfrm>
                <a:prstGeom prst="roundRect">
                  <a:avLst/>
                </a:prstGeom>
                <a:solidFill>
                  <a:srgbClr val="737373"/>
                </a:solidFill>
                <a:ln w="6350">
                  <a:solidFill>
                    <a:srgbClr val="B0B0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grpSp>
        </p:grpSp>
        <p:sp>
          <p:nvSpPr>
            <p:cNvPr id="28" name="Picture Placeholder 2">
              <a:extLst>
                <a:ext uri="{FF2B5EF4-FFF2-40B4-BE49-F238E27FC236}">
                  <a16:creationId xmlns:a16="http://schemas.microsoft.com/office/drawing/2014/main" xmlns="" id="{4D5FF921-9E53-4901-A322-0954E976841F}"/>
                </a:ext>
              </a:extLst>
            </p:cNvPr>
            <p:cNvSpPr txBox="1">
              <a:spLocks/>
            </p:cNvSpPr>
            <p:nvPr/>
          </p:nvSpPr>
          <p:spPr>
            <a:xfrm>
              <a:off x="5051890" y="2223507"/>
              <a:ext cx="2088232" cy="3384376"/>
            </a:xfrm>
            <a:prstGeom prst="rect">
              <a:avLst/>
            </a:prstGeom>
            <a:solidFill>
              <a:schemeClr val="bg1">
                <a:lumMod val="95000"/>
              </a:schemeClr>
            </a:solidFill>
          </p:spPr>
          <p:txBody>
            <a:bodyPr anchor="ctr"/>
            <a:lstStyle>
              <a:lvl1pPr marL="0" indent="0" algn="ctr" defTabSz="914400" rtl="0" eaLnBrk="1" latinLnBrk="0" hangingPunct="1">
                <a:lnSpc>
                  <a:spcPct val="90000"/>
                </a:lnSpc>
                <a:spcBef>
                  <a:spcPts val="1000"/>
                </a:spcBef>
                <a:buFont typeface="Arial" panose="020B0604020202020204" pitchFamily="34" charset="0"/>
                <a:buNone/>
                <a:defRPr sz="1200" kern="1200">
                  <a:solidFill>
                    <a:schemeClr val="tx1">
                      <a:lumMod val="75000"/>
                      <a:lumOff val="25000"/>
                    </a:schemeClr>
                  </a:solidFill>
                  <a:latin typeface="+mn-lt"/>
                  <a:ea typeface="+mn-ea"/>
                  <a:cs typeface="Arial" pitchFamily="34" charset="0"/>
                </a:defRPr>
              </a:lvl1pPr>
              <a:lvl2pPr marL="457223" indent="0" algn="l" defTabSz="914400" rtl="0" eaLnBrk="1" latinLnBrk="0" hangingPunct="1">
                <a:lnSpc>
                  <a:spcPct val="90000"/>
                </a:lnSpc>
                <a:spcBef>
                  <a:spcPts val="500"/>
                </a:spcBef>
                <a:buFont typeface="Arial" panose="020B0604020202020204" pitchFamily="34" charset="0"/>
                <a:buNone/>
                <a:defRPr sz="2800" kern="1200">
                  <a:solidFill>
                    <a:schemeClr val="tx1"/>
                  </a:solidFill>
                  <a:latin typeface="+mn-lt"/>
                  <a:ea typeface="+mn-ea"/>
                  <a:cs typeface="+mn-cs"/>
                </a:defRPr>
              </a:lvl2pPr>
              <a:lvl3pPr marL="914446"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3pPr>
              <a:lvl4pPr marL="1371669"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4pPr>
              <a:lvl5pPr marL="1828891"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5pPr>
              <a:lvl6pPr marL="2286114"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6pPr>
              <a:lvl7pPr marL="2743337"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7pPr>
              <a:lvl8pPr marL="320056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8pPr>
              <a:lvl9pPr marL="3657783"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9pPr>
            </a:lstStyle>
            <a:p>
              <a:endParaRPr lang="ko-KR" altLang="en-US" dirty="0"/>
            </a:p>
          </p:txBody>
        </p:sp>
      </p:grpSp>
      <p:pic>
        <p:nvPicPr>
          <p:cNvPr id="11" name="Εικόνα 69"/>
          <p:cNvPicPr>
            <a:picLocks noChangeAspect="1" noChangeArrowheads="1"/>
          </p:cNvPicPr>
          <p:nvPr/>
        </p:nvPicPr>
        <p:blipFill>
          <a:blip r:embed="rId6"/>
          <a:srcRect/>
          <a:stretch>
            <a:fillRect/>
          </a:stretch>
        </p:blipFill>
        <p:spPr bwMode="auto">
          <a:xfrm>
            <a:off x="4214810" y="1714488"/>
            <a:ext cx="1928827" cy="3571900"/>
          </a:xfrm>
          <a:prstGeom prst="rect">
            <a:avLst/>
          </a:prstGeom>
          <a:noFill/>
        </p:spPr>
      </p:pic>
      <p:grpSp>
        <p:nvGrpSpPr>
          <p:cNvPr id="34" name="Group 31">
            <a:extLst>
              <a:ext uri="{FF2B5EF4-FFF2-40B4-BE49-F238E27FC236}">
                <a16:creationId xmlns:a16="http://schemas.microsoft.com/office/drawing/2014/main" xmlns="" id="{6FF3AE6A-E6E1-43C9-8485-F344C9410B57}"/>
              </a:ext>
            </a:extLst>
          </p:cNvPr>
          <p:cNvGrpSpPr/>
          <p:nvPr/>
        </p:nvGrpSpPr>
        <p:grpSpPr>
          <a:xfrm>
            <a:off x="6500826" y="1500174"/>
            <a:ext cx="2214578" cy="4143404"/>
            <a:chOff x="4871870" y="1763729"/>
            <a:chExt cx="2448272" cy="4303935"/>
          </a:xfrm>
        </p:grpSpPr>
        <p:grpSp>
          <p:nvGrpSpPr>
            <p:cNvPr id="35" name="Group 3">
              <a:extLst>
                <a:ext uri="{FF2B5EF4-FFF2-40B4-BE49-F238E27FC236}">
                  <a16:creationId xmlns:a16="http://schemas.microsoft.com/office/drawing/2014/main" xmlns="" id="{0A332528-73A6-4243-A09D-F81CF0D208FA}"/>
                </a:ext>
              </a:extLst>
            </p:cNvPr>
            <p:cNvGrpSpPr/>
            <p:nvPr/>
          </p:nvGrpSpPr>
          <p:grpSpPr>
            <a:xfrm>
              <a:off x="4871870" y="1763729"/>
              <a:ext cx="2448272" cy="4303935"/>
              <a:chOff x="445712" y="1449040"/>
              <a:chExt cx="2113018" cy="3924176"/>
            </a:xfrm>
          </p:grpSpPr>
          <p:sp>
            <p:nvSpPr>
              <p:cNvPr id="37" name="Rounded Rectangle 4">
                <a:extLst>
                  <a:ext uri="{FF2B5EF4-FFF2-40B4-BE49-F238E27FC236}">
                    <a16:creationId xmlns:a16="http://schemas.microsoft.com/office/drawing/2014/main" xmlns="" id="{508EF432-4AFD-43B7-A5F0-8BCC290AA06D}"/>
                  </a:ext>
                </a:extLst>
              </p:cNvPr>
              <p:cNvSpPr/>
              <p:nvPr/>
            </p:nvSpPr>
            <p:spPr>
              <a:xfrm>
                <a:off x="445712" y="1449040"/>
                <a:ext cx="2113018" cy="3924176"/>
              </a:xfrm>
              <a:prstGeom prst="roundRect">
                <a:avLst>
                  <a:gd name="adj" fmla="val 13580"/>
                </a:avLst>
              </a:prstGeom>
              <a:solidFill>
                <a:srgbClr val="262626"/>
              </a:solidFill>
              <a:ln w="88900">
                <a:noFill/>
              </a:ln>
              <a:effectLst/>
              <a:scene3d>
                <a:camera prst="perspectiveFront"/>
                <a:lightRig rig="threePt" dir="t"/>
              </a:scene3d>
              <a:sp3d prstMaterial="plastic">
                <a:bevelT w="127000" h="50800"/>
                <a:bevelB w="127000" h="254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dirty="0"/>
              </a:p>
            </p:txBody>
          </p:sp>
          <p:sp>
            <p:nvSpPr>
              <p:cNvPr id="38" name="Rectangle 5">
                <a:extLst>
                  <a:ext uri="{FF2B5EF4-FFF2-40B4-BE49-F238E27FC236}">
                    <a16:creationId xmlns:a16="http://schemas.microsoft.com/office/drawing/2014/main" xmlns="" id="{069A7249-9C45-40FB-B5CF-A59C9E253BE8}"/>
                  </a:ext>
                </a:extLst>
              </p:cNvPr>
              <p:cNvSpPr/>
              <p:nvPr/>
            </p:nvSpPr>
            <p:spPr>
              <a:xfrm>
                <a:off x="1379920" y="1650572"/>
                <a:ext cx="216024" cy="34350"/>
              </a:xfrm>
              <a:prstGeom prst="rect">
                <a:avLst/>
              </a:prstGeom>
              <a:solidFill>
                <a:srgbClr val="B0B0B0"/>
              </a:solidFill>
              <a:ln w="889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grpSp>
            <p:nvGrpSpPr>
              <p:cNvPr id="39" name="Group 6">
                <a:extLst>
                  <a:ext uri="{FF2B5EF4-FFF2-40B4-BE49-F238E27FC236}">
                    <a16:creationId xmlns:a16="http://schemas.microsoft.com/office/drawing/2014/main" xmlns="" id="{309BF971-3AB1-4655-B2C9-F6BAFA81B485}"/>
                  </a:ext>
                </a:extLst>
              </p:cNvPr>
              <p:cNvGrpSpPr/>
              <p:nvPr/>
            </p:nvGrpSpPr>
            <p:grpSpPr>
              <a:xfrm>
                <a:off x="1407705" y="5045834"/>
                <a:ext cx="211967" cy="211967"/>
                <a:chOff x="1549420" y="5712364"/>
                <a:chExt cx="312583" cy="312583"/>
              </a:xfrm>
            </p:grpSpPr>
            <p:sp>
              <p:nvSpPr>
                <p:cNvPr id="40" name="Oval 7">
                  <a:extLst>
                    <a:ext uri="{FF2B5EF4-FFF2-40B4-BE49-F238E27FC236}">
                      <a16:creationId xmlns:a16="http://schemas.microsoft.com/office/drawing/2014/main" xmlns="" id="{8A15261A-CFC1-4C21-939E-400009729C0C}"/>
                    </a:ext>
                  </a:extLst>
                </p:cNvPr>
                <p:cNvSpPr/>
                <p:nvPr/>
              </p:nvSpPr>
              <p:spPr>
                <a:xfrm>
                  <a:off x="1549420" y="5712364"/>
                  <a:ext cx="312583" cy="312583"/>
                </a:xfrm>
                <a:prstGeom prst="ellipse">
                  <a:avLst/>
                </a:prstGeom>
                <a:gradFill flip="none" rotWithShape="1">
                  <a:gsLst>
                    <a:gs pos="0">
                      <a:schemeClr val="tx1">
                        <a:lumMod val="94000"/>
                        <a:lumOff val="6000"/>
                      </a:schemeClr>
                    </a:gs>
                    <a:gs pos="56000">
                      <a:schemeClr val="tx1">
                        <a:lumMod val="65000"/>
                        <a:lumOff val="35000"/>
                      </a:schemeClr>
                    </a:gs>
                    <a:gs pos="91000">
                      <a:schemeClr val="tx1">
                        <a:lumMod val="50000"/>
                        <a:lumOff val="50000"/>
                      </a:schemeClr>
                    </a:gs>
                    <a:gs pos="100000">
                      <a:schemeClr val="bg1">
                        <a:lumMod val="75000"/>
                      </a:schemeClr>
                    </a:gs>
                  </a:gsLst>
                  <a:lin ang="10800000" scaled="1"/>
                  <a:tileRect/>
                </a:gradFill>
                <a:ln w="0">
                  <a:solidFill>
                    <a:srgbClr val="262626"/>
                  </a:solidFill>
                </a:ln>
                <a:scene3d>
                  <a:camera prst="perspectiveFront"/>
                  <a:lightRig rig="threePt" dir="t"/>
                </a:scene3d>
                <a:sp3d>
                  <a:bevelT w="6350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41" name="Rounded Rectangle 8">
                  <a:extLst>
                    <a:ext uri="{FF2B5EF4-FFF2-40B4-BE49-F238E27FC236}">
                      <a16:creationId xmlns:a16="http://schemas.microsoft.com/office/drawing/2014/main" xmlns="" id="{9D83530D-5EA6-4E70-9DD6-A3239F323B2E}"/>
                    </a:ext>
                  </a:extLst>
                </p:cNvPr>
                <p:cNvSpPr/>
                <p:nvPr/>
              </p:nvSpPr>
              <p:spPr>
                <a:xfrm>
                  <a:off x="1634225" y="5796647"/>
                  <a:ext cx="142969" cy="144016"/>
                </a:xfrm>
                <a:prstGeom prst="roundRect">
                  <a:avLst/>
                </a:prstGeom>
                <a:solidFill>
                  <a:srgbClr val="737373"/>
                </a:solidFill>
                <a:ln w="6350">
                  <a:solidFill>
                    <a:srgbClr val="B0B0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grpSp>
        </p:grpSp>
        <p:sp>
          <p:nvSpPr>
            <p:cNvPr id="36" name="Picture Placeholder 2">
              <a:extLst>
                <a:ext uri="{FF2B5EF4-FFF2-40B4-BE49-F238E27FC236}">
                  <a16:creationId xmlns:a16="http://schemas.microsoft.com/office/drawing/2014/main" xmlns="" id="{4D5FF921-9E53-4901-A322-0954E976841F}"/>
                </a:ext>
              </a:extLst>
            </p:cNvPr>
            <p:cNvSpPr txBox="1">
              <a:spLocks/>
            </p:cNvSpPr>
            <p:nvPr/>
          </p:nvSpPr>
          <p:spPr>
            <a:xfrm>
              <a:off x="5051890" y="2223507"/>
              <a:ext cx="2088232" cy="3384376"/>
            </a:xfrm>
            <a:prstGeom prst="rect">
              <a:avLst/>
            </a:prstGeom>
            <a:solidFill>
              <a:schemeClr val="bg1">
                <a:lumMod val="95000"/>
              </a:schemeClr>
            </a:solidFill>
          </p:spPr>
          <p:txBody>
            <a:bodyPr anchor="ctr"/>
            <a:lstStyle>
              <a:lvl1pPr marL="0" indent="0" algn="ctr" defTabSz="914400" rtl="0" eaLnBrk="1" latinLnBrk="0" hangingPunct="1">
                <a:lnSpc>
                  <a:spcPct val="90000"/>
                </a:lnSpc>
                <a:spcBef>
                  <a:spcPts val="1000"/>
                </a:spcBef>
                <a:buFont typeface="Arial" panose="020B0604020202020204" pitchFamily="34" charset="0"/>
                <a:buNone/>
                <a:defRPr sz="1200" kern="1200">
                  <a:solidFill>
                    <a:schemeClr val="tx1">
                      <a:lumMod val="75000"/>
                      <a:lumOff val="25000"/>
                    </a:schemeClr>
                  </a:solidFill>
                  <a:latin typeface="+mn-lt"/>
                  <a:ea typeface="+mn-ea"/>
                  <a:cs typeface="Arial" pitchFamily="34" charset="0"/>
                </a:defRPr>
              </a:lvl1pPr>
              <a:lvl2pPr marL="457223" indent="0" algn="l" defTabSz="914400" rtl="0" eaLnBrk="1" latinLnBrk="0" hangingPunct="1">
                <a:lnSpc>
                  <a:spcPct val="90000"/>
                </a:lnSpc>
                <a:spcBef>
                  <a:spcPts val="500"/>
                </a:spcBef>
                <a:buFont typeface="Arial" panose="020B0604020202020204" pitchFamily="34" charset="0"/>
                <a:buNone/>
                <a:defRPr sz="2800" kern="1200">
                  <a:solidFill>
                    <a:schemeClr val="tx1"/>
                  </a:solidFill>
                  <a:latin typeface="+mn-lt"/>
                  <a:ea typeface="+mn-ea"/>
                  <a:cs typeface="+mn-cs"/>
                </a:defRPr>
              </a:lvl2pPr>
              <a:lvl3pPr marL="914446"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3pPr>
              <a:lvl4pPr marL="1371669"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4pPr>
              <a:lvl5pPr marL="1828891"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5pPr>
              <a:lvl6pPr marL="2286114"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6pPr>
              <a:lvl7pPr marL="2743337"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7pPr>
              <a:lvl8pPr marL="320056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8pPr>
              <a:lvl9pPr marL="3657783"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9pPr>
            </a:lstStyle>
            <a:p>
              <a:endParaRPr lang="ko-KR" altLang="en-US" dirty="0"/>
            </a:p>
          </p:txBody>
        </p:sp>
      </p:grpSp>
      <p:pic>
        <p:nvPicPr>
          <p:cNvPr id="12" name="Εικόνα 70"/>
          <p:cNvPicPr>
            <a:picLocks noChangeAspect="1" noChangeArrowheads="1"/>
          </p:cNvPicPr>
          <p:nvPr/>
        </p:nvPicPr>
        <p:blipFill>
          <a:blip r:embed="rId7"/>
          <a:srcRect/>
          <a:stretch>
            <a:fillRect/>
          </a:stretch>
        </p:blipFill>
        <p:spPr bwMode="auto">
          <a:xfrm>
            <a:off x="6643702" y="1928802"/>
            <a:ext cx="1928826" cy="3286148"/>
          </a:xfrm>
          <a:prstGeom prst="rect">
            <a:avLst/>
          </a:prstGeom>
          <a:noFill/>
        </p:spPr>
      </p:pic>
      <p:sp>
        <p:nvSpPr>
          <p:cNvPr id="42" name="41 - TextBox"/>
          <p:cNvSpPr txBox="1"/>
          <p:nvPr/>
        </p:nvSpPr>
        <p:spPr>
          <a:xfrm>
            <a:off x="2000232" y="5643578"/>
            <a:ext cx="1428760" cy="369332"/>
          </a:xfrm>
          <a:prstGeom prst="rect">
            <a:avLst/>
          </a:prstGeom>
          <a:noFill/>
        </p:spPr>
        <p:txBody>
          <a:bodyPr wrap="square" rtlCol="0">
            <a:spAutoFit/>
          </a:bodyPr>
          <a:lstStyle/>
          <a:p>
            <a:r>
              <a:rPr lang="en-US" dirty="0" smtClean="0"/>
              <a:t>Information</a:t>
            </a:r>
            <a:endParaRPr lang="el-GR" dirty="0"/>
          </a:p>
        </p:txBody>
      </p:sp>
      <p:sp>
        <p:nvSpPr>
          <p:cNvPr id="43" name="42 - TextBox"/>
          <p:cNvSpPr txBox="1"/>
          <p:nvPr/>
        </p:nvSpPr>
        <p:spPr>
          <a:xfrm>
            <a:off x="4286248" y="5715016"/>
            <a:ext cx="1428760" cy="369332"/>
          </a:xfrm>
          <a:prstGeom prst="rect">
            <a:avLst/>
          </a:prstGeom>
          <a:noFill/>
        </p:spPr>
        <p:txBody>
          <a:bodyPr wrap="square" rtlCol="0">
            <a:spAutoFit/>
          </a:bodyPr>
          <a:lstStyle/>
          <a:p>
            <a:r>
              <a:rPr lang="en-US" dirty="0" smtClean="0"/>
              <a:t>Tournament</a:t>
            </a:r>
            <a:endParaRPr lang="el-GR" dirty="0"/>
          </a:p>
        </p:txBody>
      </p:sp>
      <p:sp>
        <p:nvSpPr>
          <p:cNvPr id="44" name="43 - TextBox"/>
          <p:cNvSpPr txBox="1"/>
          <p:nvPr/>
        </p:nvSpPr>
        <p:spPr>
          <a:xfrm>
            <a:off x="6715140" y="5643578"/>
            <a:ext cx="1428760" cy="646331"/>
          </a:xfrm>
          <a:prstGeom prst="rect">
            <a:avLst/>
          </a:prstGeom>
          <a:noFill/>
        </p:spPr>
        <p:txBody>
          <a:bodyPr wrap="square" rtlCol="0">
            <a:spAutoFit/>
          </a:bodyPr>
          <a:lstStyle/>
          <a:p>
            <a:r>
              <a:rPr lang="en-US" dirty="0" smtClean="0"/>
              <a:t>Estimate number</a:t>
            </a:r>
            <a:endParaRPr lang="el-GR" dirty="0"/>
          </a:p>
        </p:txBody>
      </p:sp>
      <p:cxnSp>
        <p:nvCxnSpPr>
          <p:cNvPr id="45" name="44 - Ευθεία γραμμή σύνδεσης"/>
          <p:cNvCxnSpPr/>
          <p:nvPr/>
        </p:nvCxnSpPr>
        <p:spPr>
          <a:xfrm>
            <a:off x="1500166" y="1071546"/>
            <a:ext cx="6429420" cy="1588"/>
          </a:xfrm>
          <a:prstGeom prst="line">
            <a:avLst/>
          </a:prstGeom>
        </p:spPr>
        <p:style>
          <a:lnRef idx="1">
            <a:schemeClr val="accent1"/>
          </a:lnRef>
          <a:fillRef idx="0">
            <a:schemeClr val="accent1"/>
          </a:fillRef>
          <a:effectRef idx="0">
            <a:schemeClr val="accent1"/>
          </a:effectRef>
          <a:fontRef idx="minor">
            <a:schemeClr val="tx1"/>
          </a:fontRef>
        </p:style>
      </p:cxnSp>
      <p:sp>
        <p:nvSpPr>
          <p:cNvPr id="46" name="45 - TextBox"/>
          <p:cNvSpPr txBox="1"/>
          <p:nvPr/>
        </p:nvSpPr>
        <p:spPr>
          <a:xfrm>
            <a:off x="1428728" y="357166"/>
            <a:ext cx="7000924" cy="646331"/>
          </a:xfrm>
          <a:prstGeom prst="rect">
            <a:avLst/>
          </a:prstGeom>
          <a:noFill/>
        </p:spPr>
        <p:txBody>
          <a:bodyPr wrap="square" rtlCol="0">
            <a:spAutoFit/>
          </a:bodyPr>
          <a:lstStyle/>
          <a:p>
            <a:r>
              <a:rPr lang="el-GR" sz="3600" b="1" dirty="0" smtClean="0"/>
              <a:t>Δραστηριότητες </a:t>
            </a:r>
            <a:r>
              <a:rPr lang="en-US" sz="3600" b="1" dirty="0" smtClean="0"/>
              <a:t>Actionbound</a:t>
            </a:r>
            <a:r>
              <a:rPr lang="el-GR" sz="3600" b="1" dirty="0" smtClean="0"/>
              <a:t> 2/2</a:t>
            </a:r>
            <a:endParaRPr lang="el-GR" sz="3600" b="1" dirty="0"/>
          </a:p>
        </p:txBody>
      </p:sp>
    </p:spTree>
  </p:cSld>
  <p:clrMapOvr>
    <a:masterClrMapping/>
  </p:clrMapOvr>
  <p:transition>
    <p:wipe dir="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lstStyle/>
          <a:p>
            <a:endParaRPr lang="el-GR" dirty="0"/>
          </a:p>
        </p:txBody>
      </p:sp>
      <p:sp>
        <p:nvSpPr>
          <p:cNvPr id="3" name="2 - Υπότιτλος"/>
          <p:cNvSpPr>
            <a:spLocks noGrp="1"/>
          </p:cNvSpPr>
          <p:nvPr>
            <p:ph type="subTitle" idx="1"/>
          </p:nvPr>
        </p:nvSpPr>
        <p:spPr/>
        <p:txBody>
          <a:bodyPr/>
          <a:lstStyle/>
          <a:p>
            <a:endParaRPr lang="el-GR"/>
          </a:p>
        </p:txBody>
      </p:sp>
      <p:pic>
        <p:nvPicPr>
          <p:cNvPr id="11286" name="Picture 22" descr="Beige Background - PowerPoint Backgrounds for Free PowerPoint Templates"/>
          <p:cNvPicPr>
            <a:picLocks noChangeAspect="1" noChangeArrowheads="1"/>
          </p:cNvPicPr>
          <p:nvPr/>
        </p:nvPicPr>
        <p:blipFill>
          <a:blip r:embed="rId2"/>
          <a:srcRect/>
          <a:stretch>
            <a:fillRect/>
          </a:stretch>
        </p:blipFill>
        <p:spPr bwMode="auto">
          <a:xfrm>
            <a:off x="0" y="-214338"/>
            <a:ext cx="9144000" cy="7072338"/>
          </a:xfrm>
          <a:prstGeom prst="rect">
            <a:avLst/>
          </a:prstGeom>
          <a:noFill/>
        </p:spPr>
      </p:pic>
      <p:sp>
        <p:nvSpPr>
          <p:cNvPr id="95234"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pic>
        <p:nvPicPr>
          <p:cNvPr id="95233" name="Εικόνα 1"/>
          <p:cNvPicPr>
            <a:picLocks noChangeAspect="1" noChangeArrowheads="1"/>
          </p:cNvPicPr>
          <p:nvPr/>
        </p:nvPicPr>
        <p:blipFill>
          <a:blip r:embed="rId3"/>
          <a:srcRect/>
          <a:stretch>
            <a:fillRect/>
          </a:stretch>
        </p:blipFill>
        <p:spPr bwMode="auto">
          <a:xfrm>
            <a:off x="7143768" y="500042"/>
            <a:ext cx="1531962" cy="894629"/>
          </a:xfrm>
          <a:prstGeom prst="rect">
            <a:avLst/>
          </a:prstGeom>
          <a:noFill/>
        </p:spPr>
      </p:pic>
      <p:sp>
        <p:nvSpPr>
          <p:cNvPr id="95238" name="Rectangle 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sp>
        <p:nvSpPr>
          <p:cNvPr id="16" name="15 - Ορθογώνιο"/>
          <p:cNvSpPr/>
          <p:nvPr/>
        </p:nvSpPr>
        <p:spPr>
          <a:xfrm>
            <a:off x="0" y="0"/>
            <a:ext cx="1142976" cy="685800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7" name="Freeform: Shape 48">
            <a:extLst>
              <a:ext uri="{FF2B5EF4-FFF2-40B4-BE49-F238E27FC236}">
                <a16:creationId xmlns="" xmlns:a16="http://schemas.microsoft.com/office/drawing/2014/main" id="{6B37BB72-CDFC-4E57-A92B-F7876BDD29AF}"/>
              </a:ext>
            </a:extLst>
          </p:cNvPr>
          <p:cNvSpPr/>
          <p:nvPr/>
        </p:nvSpPr>
        <p:spPr>
          <a:xfrm rot="5796497">
            <a:off x="-1435043" y="3573543"/>
            <a:ext cx="3718643" cy="571536"/>
          </a:xfrm>
          <a:custGeom>
            <a:avLst/>
            <a:gdLst>
              <a:gd name="connsiteX0" fmla="*/ 6429118 w 8066757"/>
              <a:gd name="connsiteY0" fmla="*/ 0 h 1492361"/>
              <a:gd name="connsiteX1" fmla="*/ 6436506 w 8066757"/>
              <a:gd name="connsiteY1" fmla="*/ 0 h 1492361"/>
              <a:gd name="connsiteX2" fmla="*/ 6746799 w 8066757"/>
              <a:gd name="connsiteY2" fmla="*/ 187930 h 1492361"/>
              <a:gd name="connsiteX3" fmla="*/ 6862235 w 8066757"/>
              <a:gd name="connsiteY3" fmla="*/ 556403 h 1492361"/>
              <a:gd name="connsiteX4" fmla="*/ 7031696 w 8066757"/>
              <a:gd name="connsiteY4" fmla="*/ 899942 h 1492361"/>
              <a:gd name="connsiteX5" fmla="*/ 8039686 w 8066757"/>
              <a:gd name="connsiteY5" fmla="*/ 376323 h 1492361"/>
              <a:gd name="connsiteX6" fmla="*/ 8062311 w 8066757"/>
              <a:gd name="connsiteY6" fmla="*/ 376784 h 1492361"/>
              <a:gd name="connsiteX7" fmla="*/ 8061849 w 8066757"/>
              <a:gd name="connsiteY7" fmla="*/ 399410 h 1492361"/>
              <a:gd name="connsiteX8" fmla="*/ 7701227 w 8066757"/>
              <a:gd name="connsiteY8" fmla="*/ 692157 h 1492361"/>
              <a:gd name="connsiteX9" fmla="*/ 7025693 w 8066757"/>
              <a:gd name="connsiteY9" fmla="*/ 931340 h 1492361"/>
              <a:gd name="connsiteX10" fmla="*/ 6830375 w 8066757"/>
              <a:gd name="connsiteY10" fmla="*/ 562406 h 1492361"/>
              <a:gd name="connsiteX11" fmla="*/ 6436044 w 8066757"/>
              <a:gd name="connsiteY11" fmla="*/ 31860 h 1492361"/>
              <a:gd name="connsiteX12" fmla="*/ 6429118 w 8066757"/>
              <a:gd name="connsiteY12" fmla="*/ 31860 h 1492361"/>
              <a:gd name="connsiteX13" fmla="*/ 5531023 w 8066757"/>
              <a:gd name="connsiteY13" fmla="*/ 615507 h 1492361"/>
              <a:gd name="connsiteX14" fmla="*/ 5402196 w 8066757"/>
              <a:gd name="connsiteY14" fmla="*/ 747566 h 1492361"/>
              <a:gd name="connsiteX15" fmla="*/ 5233659 w 8066757"/>
              <a:gd name="connsiteY15" fmla="*/ 924877 h 1492361"/>
              <a:gd name="connsiteX16" fmla="*/ 4491172 w 8066757"/>
              <a:gd name="connsiteY16" fmla="*/ 1492361 h 1492361"/>
              <a:gd name="connsiteX17" fmla="*/ 4450538 w 8066757"/>
              <a:gd name="connsiteY17" fmla="*/ 1488205 h 1492361"/>
              <a:gd name="connsiteX18" fmla="*/ 4212278 w 8066757"/>
              <a:gd name="connsiteY18" fmla="*/ 1137279 h 1492361"/>
              <a:gd name="connsiteX19" fmla="*/ 3986946 w 8066757"/>
              <a:gd name="connsiteY19" fmla="*/ 732328 h 1492361"/>
              <a:gd name="connsiteX20" fmla="*/ 3125329 w 8066757"/>
              <a:gd name="connsiteY20" fmla="*/ 736022 h 1492361"/>
              <a:gd name="connsiteX21" fmla="*/ 2179674 w 8066757"/>
              <a:gd name="connsiteY21" fmla="*/ 964586 h 1492361"/>
              <a:gd name="connsiteX22" fmla="*/ 2167669 w 8066757"/>
              <a:gd name="connsiteY22" fmla="*/ 967818 h 1492361"/>
              <a:gd name="connsiteX23" fmla="*/ 2162920 w 8066757"/>
              <a:gd name="connsiteY23" fmla="*/ 967219 h 1492361"/>
              <a:gd name="connsiteX24" fmla="*/ 1937103 w 8066757"/>
              <a:gd name="connsiteY24" fmla="*/ 1017532 h 1492361"/>
              <a:gd name="connsiteX25" fmla="*/ 1131288 w 8066757"/>
              <a:gd name="connsiteY25" fmla="*/ 1091470 h 1492361"/>
              <a:gd name="connsiteX26" fmla="*/ 824583 w 8066757"/>
              <a:gd name="connsiteY26" fmla="*/ 1080040 h 1492361"/>
              <a:gd name="connsiteX27" fmla="*/ 32698 w 8066757"/>
              <a:gd name="connsiteY27" fmla="*/ 856486 h 1492361"/>
              <a:gd name="connsiteX28" fmla="*/ 0 w 8066757"/>
              <a:gd name="connsiteY28" fmla="*/ 826785 h 1492361"/>
              <a:gd name="connsiteX29" fmla="*/ 826488 w 8066757"/>
              <a:gd name="connsiteY29" fmla="*/ 1051465 h 1492361"/>
              <a:gd name="connsiteX30" fmla="*/ 1856393 w 8066757"/>
              <a:gd name="connsiteY30" fmla="*/ 1002843 h 1492361"/>
              <a:gd name="connsiteX31" fmla="*/ 2155932 w 8066757"/>
              <a:gd name="connsiteY31" fmla="*/ 939216 h 1492361"/>
              <a:gd name="connsiteX32" fmla="*/ 2158895 w 8066757"/>
              <a:gd name="connsiteY32" fmla="*/ 936882 h 1492361"/>
              <a:gd name="connsiteX33" fmla="*/ 2170900 w 8066757"/>
              <a:gd name="connsiteY33" fmla="*/ 933649 h 1492361"/>
              <a:gd name="connsiteX34" fmla="*/ 3119788 w 8066757"/>
              <a:gd name="connsiteY34" fmla="*/ 704624 h 1492361"/>
              <a:gd name="connsiteX35" fmla="*/ 4005416 w 8066757"/>
              <a:gd name="connsiteY35" fmla="*/ 706009 h 1492361"/>
              <a:gd name="connsiteX36" fmla="*/ 4243215 w 8066757"/>
              <a:gd name="connsiteY36" fmla="*/ 1128044 h 1492361"/>
              <a:gd name="connsiteX37" fmla="*/ 4457003 w 8066757"/>
              <a:gd name="connsiteY37" fmla="*/ 1456807 h 1492361"/>
              <a:gd name="connsiteX38" fmla="*/ 4821782 w 8066757"/>
              <a:gd name="connsiteY38" fmla="*/ 1291964 h 1492361"/>
              <a:gd name="connsiteX39" fmla="*/ 5210110 w 8066757"/>
              <a:gd name="connsiteY39" fmla="*/ 903636 h 1492361"/>
              <a:gd name="connsiteX40" fmla="*/ 5380032 w 8066757"/>
              <a:gd name="connsiteY40" fmla="*/ 724940 h 1492361"/>
              <a:gd name="connsiteX41" fmla="*/ 5507935 w 8066757"/>
              <a:gd name="connsiteY41" fmla="*/ 593804 h 1492361"/>
              <a:gd name="connsiteX42" fmla="*/ 6429118 w 8066757"/>
              <a:gd name="connsiteY42" fmla="*/ 0 h 1492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8066757" h="1492361">
                <a:moveTo>
                  <a:pt x="6429118" y="0"/>
                </a:moveTo>
                <a:cubicBezTo>
                  <a:pt x="6431426" y="0"/>
                  <a:pt x="6434197" y="0"/>
                  <a:pt x="6436506" y="0"/>
                </a:cubicBezTo>
                <a:cubicBezTo>
                  <a:pt x="6575030" y="1847"/>
                  <a:pt x="6676152" y="63259"/>
                  <a:pt x="6746799" y="187930"/>
                </a:cubicBezTo>
                <a:cubicBezTo>
                  <a:pt x="6806826" y="294132"/>
                  <a:pt x="6836377" y="433579"/>
                  <a:pt x="6862235" y="556403"/>
                </a:cubicBezTo>
                <a:cubicBezTo>
                  <a:pt x="6899175" y="731405"/>
                  <a:pt x="6931035" y="882396"/>
                  <a:pt x="7031696" y="899942"/>
                </a:cubicBezTo>
                <a:cubicBezTo>
                  <a:pt x="7425565" y="970127"/>
                  <a:pt x="8033683" y="382325"/>
                  <a:pt x="8039686" y="376323"/>
                </a:cubicBezTo>
                <a:cubicBezTo>
                  <a:pt x="8046151" y="370320"/>
                  <a:pt x="8056309" y="370320"/>
                  <a:pt x="8062311" y="376784"/>
                </a:cubicBezTo>
                <a:cubicBezTo>
                  <a:pt x="8068314" y="383249"/>
                  <a:pt x="8068314" y="393407"/>
                  <a:pt x="8061849" y="399410"/>
                </a:cubicBezTo>
                <a:cubicBezTo>
                  <a:pt x="8060465" y="400795"/>
                  <a:pt x="7904857" y="552248"/>
                  <a:pt x="7701227" y="692157"/>
                </a:cubicBezTo>
                <a:cubicBezTo>
                  <a:pt x="7426026" y="881934"/>
                  <a:pt x="7198848" y="962278"/>
                  <a:pt x="7025693" y="931340"/>
                </a:cubicBezTo>
                <a:cubicBezTo>
                  <a:pt x="6903330" y="909638"/>
                  <a:pt x="6869623" y="748489"/>
                  <a:pt x="6830375" y="562406"/>
                </a:cubicBezTo>
                <a:cubicBezTo>
                  <a:pt x="6778198" y="315372"/>
                  <a:pt x="6719556" y="35555"/>
                  <a:pt x="6436044" y="31860"/>
                </a:cubicBezTo>
                <a:cubicBezTo>
                  <a:pt x="6433735" y="31860"/>
                  <a:pt x="6431426" y="31860"/>
                  <a:pt x="6429118" y="31860"/>
                </a:cubicBezTo>
                <a:cubicBezTo>
                  <a:pt x="6085579" y="31860"/>
                  <a:pt x="5752199" y="382787"/>
                  <a:pt x="5531023" y="615507"/>
                </a:cubicBezTo>
                <a:cubicBezTo>
                  <a:pt x="5482078" y="667222"/>
                  <a:pt x="5439597" y="711550"/>
                  <a:pt x="5402196" y="747566"/>
                </a:cubicBezTo>
                <a:cubicBezTo>
                  <a:pt x="5356021" y="791432"/>
                  <a:pt x="5299226" y="853306"/>
                  <a:pt x="5233659" y="924877"/>
                </a:cubicBezTo>
                <a:cubicBezTo>
                  <a:pt x="5012021" y="1167293"/>
                  <a:pt x="4712809" y="1492361"/>
                  <a:pt x="4491172" y="1492361"/>
                </a:cubicBezTo>
                <a:cubicBezTo>
                  <a:pt x="4477319" y="1492361"/>
                  <a:pt x="4463467" y="1490976"/>
                  <a:pt x="4450538" y="1488205"/>
                </a:cubicBezTo>
                <a:cubicBezTo>
                  <a:pt x="4313861" y="1460501"/>
                  <a:pt x="4264455" y="1303507"/>
                  <a:pt x="4212278" y="1137279"/>
                </a:cubicBezTo>
                <a:cubicBezTo>
                  <a:pt x="4162871" y="980286"/>
                  <a:pt x="4112079" y="817751"/>
                  <a:pt x="3986946" y="732328"/>
                </a:cubicBezTo>
                <a:cubicBezTo>
                  <a:pt x="3867815" y="651061"/>
                  <a:pt x="3577839" y="652446"/>
                  <a:pt x="3125329" y="736022"/>
                </a:cubicBezTo>
                <a:cubicBezTo>
                  <a:pt x="2755470" y="804823"/>
                  <a:pt x="2366681" y="912871"/>
                  <a:pt x="2179674" y="964586"/>
                </a:cubicBezTo>
                <a:lnTo>
                  <a:pt x="2167669" y="967818"/>
                </a:lnTo>
                <a:lnTo>
                  <a:pt x="2162920" y="967219"/>
                </a:lnTo>
                <a:lnTo>
                  <a:pt x="1937103" y="1017532"/>
                </a:lnTo>
                <a:cubicBezTo>
                  <a:pt x="1679214" y="1065753"/>
                  <a:pt x="1399893" y="1091470"/>
                  <a:pt x="1131288" y="1091470"/>
                </a:cubicBezTo>
                <a:cubicBezTo>
                  <a:pt x="1026513" y="1091470"/>
                  <a:pt x="923643" y="1087660"/>
                  <a:pt x="824583" y="1080040"/>
                </a:cubicBezTo>
                <a:cubicBezTo>
                  <a:pt x="460966" y="1051465"/>
                  <a:pt x="188432" y="973598"/>
                  <a:pt x="32698" y="856486"/>
                </a:cubicBezTo>
                <a:lnTo>
                  <a:pt x="0" y="826785"/>
                </a:lnTo>
                <a:cubicBezTo>
                  <a:pt x="251503" y="1005647"/>
                  <a:pt x="542995" y="1021892"/>
                  <a:pt x="826488" y="1051465"/>
                </a:cubicBezTo>
                <a:cubicBezTo>
                  <a:pt x="1154386" y="1077183"/>
                  <a:pt x="1520860" y="1058966"/>
                  <a:pt x="1856393" y="1002843"/>
                </a:cubicBezTo>
                <a:lnTo>
                  <a:pt x="2155932" y="939216"/>
                </a:lnTo>
                <a:lnTo>
                  <a:pt x="2158895" y="936882"/>
                </a:lnTo>
                <a:lnTo>
                  <a:pt x="2170900" y="933649"/>
                </a:lnTo>
                <a:cubicBezTo>
                  <a:pt x="2358370" y="881473"/>
                  <a:pt x="2748082" y="773424"/>
                  <a:pt x="3119788" y="704624"/>
                </a:cubicBezTo>
                <a:cubicBezTo>
                  <a:pt x="3581072" y="619201"/>
                  <a:pt x="3878897" y="620124"/>
                  <a:pt x="4005416" y="706009"/>
                </a:cubicBezTo>
                <a:cubicBezTo>
                  <a:pt x="4139784" y="797434"/>
                  <a:pt x="4194732" y="972898"/>
                  <a:pt x="4243215" y="1128044"/>
                </a:cubicBezTo>
                <a:cubicBezTo>
                  <a:pt x="4294468" y="1291964"/>
                  <a:pt x="4338796" y="1433258"/>
                  <a:pt x="4457003" y="1456807"/>
                </a:cubicBezTo>
                <a:cubicBezTo>
                  <a:pt x="4547505" y="1474815"/>
                  <a:pt x="4666635" y="1421253"/>
                  <a:pt x="4821782" y="1291964"/>
                </a:cubicBezTo>
                <a:cubicBezTo>
                  <a:pt x="4957073" y="1179297"/>
                  <a:pt x="5097444" y="1026460"/>
                  <a:pt x="5210110" y="903636"/>
                </a:cubicBezTo>
                <a:cubicBezTo>
                  <a:pt x="5276140" y="832065"/>
                  <a:pt x="5332934" y="769730"/>
                  <a:pt x="5380032" y="724940"/>
                </a:cubicBezTo>
                <a:cubicBezTo>
                  <a:pt x="5416971" y="689848"/>
                  <a:pt x="5458991" y="645520"/>
                  <a:pt x="5507935" y="593804"/>
                </a:cubicBezTo>
                <a:cubicBezTo>
                  <a:pt x="5732806" y="356930"/>
                  <a:pt x="6071727" y="0"/>
                  <a:pt x="6429118" y="0"/>
                </a:cubicBezTo>
                <a:close/>
              </a:path>
            </a:pathLst>
          </a:custGeom>
          <a:solidFill>
            <a:schemeClr val="accent5"/>
          </a:solidFill>
          <a:ln w="7072" cap="flat">
            <a:noFill/>
            <a:prstDash val="solid"/>
            <a:miter/>
          </a:ln>
        </p:spPr>
        <p:txBody>
          <a:bodyPr wrap="square" rtlCol="0" anchor="ctr">
            <a:noAutofit/>
          </a:bodyPr>
          <a:lstStyle/>
          <a:p>
            <a:endParaRPr lang="en-US" dirty="0"/>
          </a:p>
        </p:txBody>
      </p:sp>
      <p:pic>
        <p:nvPicPr>
          <p:cNvPr id="18" name="Picture 8" descr="Monitor lcd png 1 » PNG Image"/>
          <p:cNvPicPr>
            <a:picLocks noChangeAspect="1" noChangeArrowheads="1"/>
          </p:cNvPicPr>
          <p:nvPr/>
        </p:nvPicPr>
        <p:blipFill>
          <a:blip r:embed="rId4"/>
          <a:srcRect/>
          <a:stretch>
            <a:fillRect/>
          </a:stretch>
        </p:blipFill>
        <p:spPr bwMode="auto">
          <a:xfrm>
            <a:off x="0" y="1000108"/>
            <a:ext cx="1095356" cy="1095356"/>
          </a:xfrm>
          <a:prstGeom prst="rect">
            <a:avLst/>
          </a:prstGeom>
          <a:noFill/>
        </p:spPr>
      </p:pic>
      <p:pic>
        <p:nvPicPr>
          <p:cNvPr id="19" name="Picture 2" descr="Mouse icon - Transparent PNG &amp; SVG vector file"/>
          <p:cNvPicPr>
            <a:picLocks noChangeAspect="1" noChangeArrowheads="1"/>
          </p:cNvPicPr>
          <p:nvPr/>
        </p:nvPicPr>
        <p:blipFill>
          <a:blip r:embed="rId5" cstate="print"/>
          <a:srcRect/>
          <a:stretch>
            <a:fillRect/>
          </a:stretch>
        </p:blipFill>
        <p:spPr bwMode="auto">
          <a:xfrm>
            <a:off x="142844" y="5500702"/>
            <a:ext cx="857224" cy="857224"/>
          </a:xfrm>
          <a:prstGeom prst="rect">
            <a:avLst/>
          </a:prstGeom>
          <a:noFill/>
        </p:spPr>
      </p:pic>
      <p:grpSp>
        <p:nvGrpSpPr>
          <p:cNvPr id="20" name="Group 31">
            <a:extLst>
              <a:ext uri="{FF2B5EF4-FFF2-40B4-BE49-F238E27FC236}">
                <a16:creationId xmlns:a16="http://schemas.microsoft.com/office/drawing/2014/main" xmlns="" id="{6FF3AE6A-E6E1-43C9-8485-F344C9410B57}"/>
              </a:ext>
            </a:extLst>
          </p:cNvPr>
          <p:cNvGrpSpPr/>
          <p:nvPr/>
        </p:nvGrpSpPr>
        <p:grpSpPr>
          <a:xfrm>
            <a:off x="1500166" y="1928802"/>
            <a:ext cx="1571636" cy="2428892"/>
            <a:chOff x="4871870" y="1763729"/>
            <a:chExt cx="2448272" cy="4303935"/>
          </a:xfrm>
        </p:grpSpPr>
        <p:grpSp>
          <p:nvGrpSpPr>
            <p:cNvPr id="21" name="Group 3">
              <a:extLst>
                <a:ext uri="{FF2B5EF4-FFF2-40B4-BE49-F238E27FC236}">
                  <a16:creationId xmlns:a16="http://schemas.microsoft.com/office/drawing/2014/main" xmlns="" id="{0A332528-73A6-4243-A09D-F81CF0D208FA}"/>
                </a:ext>
              </a:extLst>
            </p:cNvPr>
            <p:cNvGrpSpPr/>
            <p:nvPr/>
          </p:nvGrpSpPr>
          <p:grpSpPr>
            <a:xfrm>
              <a:off x="4871870" y="1763729"/>
              <a:ext cx="2448272" cy="4303935"/>
              <a:chOff x="445712" y="1449040"/>
              <a:chExt cx="2113018" cy="3924176"/>
            </a:xfrm>
          </p:grpSpPr>
          <p:sp>
            <p:nvSpPr>
              <p:cNvPr id="23" name="Rounded Rectangle 4">
                <a:extLst>
                  <a:ext uri="{FF2B5EF4-FFF2-40B4-BE49-F238E27FC236}">
                    <a16:creationId xmlns:a16="http://schemas.microsoft.com/office/drawing/2014/main" xmlns="" id="{508EF432-4AFD-43B7-A5F0-8BCC290AA06D}"/>
                  </a:ext>
                </a:extLst>
              </p:cNvPr>
              <p:cNvSpPr/>
              <p:nvPr/>
            </p:nvSpPr>
            <p:spPr>
              <a:xfrm>
                <a:off x="445712" y="1449040"/>
                <a:ext cx="2113018" cy="3924176"/>
              </a:xfrm>
              <a:prstGeom prst="roundRect">
                <a:avLst>
                  <a:gd name="adj" fmla="val 13580"/>
                </a:avLst>
              </a:prstGeom>
              <a:solidFill>
                <a:srgbClr val="262626"/>
              </a:solidFill>
              <a:ln w="88900">
                <a:noFill/>
              </a:ln>
              <a:effectLst/>
              <a:scene3d>
                <a:camera prst="perspectiveFront"/>
                <a:lightRig rig="threePt" dir="t"/>
              </a:scene3d>
              <a:sp3d prstMaterial="plastic">
                <a:bevelT w="127000" h="50800"/>
                <a:bevelB w="127000" h="254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dirty="0"/>
              </a:p>
            </p:txBody>
          </p:sp>
          <p:sp>
            <p:nvSpPr>
              <p:cNvPr id="24" name="Rectangle 5">
                <a:extLst>
                  <a:ext uri="{FF2B5EF4-FFF2-40B4-BE49-F238E27FC236}">
                    <a16:creationId xmlns:a16="http://schemas.microsoft.com/office/drawing/2014/main" xmlns="" id="{069A7249-9C45-40FB-B5CF-A59C9E253BE8}"/>
                  </a:ext>
                </a:extLst>
              </p:cNvPr>
              <p:cNvSpPr/>
              <p:nvPr/>
            </p:nvSpPr>
            <p:spPr>
              <a:xfrm>
                <a:off x="1379920" y="1650572"/>
                <a:ext cx="216024" cy="34350"/>
              </a:xfrm>
              <a:prstGeom prst="rect">
                <a:avLst/>
              </a:prstGeom>
              <a:solidFill>
                <a:srgbClr val="B0B0B0"/>
              </a:solidFill>
              <a:ln w="889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grpSp>
            <p:nvGrpSpPr>
              <p:cNvPr id="25" name="Group 6">
                <a:extLst>
                  <a:ext uri="{FF2B5EF4-FFF2-40B4-BE49-F238E27FC236}">
                    <a16:creationId xmlns:a16="http://schemas.microsoft.com/office/drawing/2014/main" xmlns="" id="{309BF971-3AB1-4655-B2C9-F6BAFA81B485}"/>
                  </a:ext>
                </a:extLst>
              </p:cNvPr>
              <p:cNvGrpSpPr/>
              <p:nvPr/>
            </p:nvGrpSpPr>
            <p:grpSpPr>
              <a:xfrm>
                <a:off x="1407705" y="5045834"/>
                <a:ext cx="211967" cy="211967"/>
                <a:chOff x="1549420" y="5712364"/>
                <a:chExt cx="312583" cy="312583"/>
              </a:xfrm>
            </p:grpSpPr>
            <p:sp>
              <p:nvSpPr>
                <p:cNvPr id="26" name="Oval 7">
                  <a:extLst>
                    <a:ext uri="{FF2B5EF4-FFF2-40B4-BE49-F238E27FC236}">
                      <a16:creationId xmlns:a16="http://schemas.microsoft.com/office/drawing/2014/main" xmlns="" id="{8A15261A-CFC1-4C21-939E-400009729C0C}"/>
                    </a:ext>
                  </a:extLst>
                </p:cNvPr>
                <p:cNvSpPr/>
                <p:nvPr/>
              </p:nvSpPr>
              <p:spPr>
                <a:xfrm>
                  <a:off x="1549420" y="5712364"/>
                  <a:ext cx="312583" cy="312583"/>
                </a:xfrm>
                <a:prstGeom prst="ellipse">
                  <a:avLst/>
                </a:prstGeom>
                <a:gradFill flip="none" rotWithShape="1">
                  <a:gsLst>
                    <a:gs pos="0">
                      <a:schemeClr val="tx1">
                        <a:lumMod val="94000"/>
                        <a:lumOff val="6000"/>
                      </a:schemeClr>
                    </a:gs>
                    <a:gs pos="56000">
                      <a:schemeClr val="tx1">
                        <a:lumMod val="65000"/>
                        <a:lumOff val="35000"/>
                      </a:schemeClr>
                    </a:gs>
                    <a:gs pos="91000">
                      <a:schemeClr val="tx1">
                        <a:lumMod val="50000"/>
                        <a:lumOff val="50000"/>
                      </a:schemeClr>
                    </a:gs>
                    <a:gs pos="100000">
                      <a:schemeClr val="bg1">
                        <a:lumMod val="75000"/>
                      </a:schemeClr>
                    </a:gs>
                  </a:gsLst>
                  <a:lin ang="10800000" scaled="1"/>
                  <a:tileRect/>
                </a:gradFill>
                <a:ln w="0">
                  <a:solidFill>
                    <a:srgbClr val="262626"/>
                  </a:solidFill>
                </a:ln>
                <a:scene3d>
                  <a:camera prst="perspectiveFront"/>
                  <a:lightRig rig="threePt" dir="t"/>
                </a:scene3d>
                <a:sp3d>
                  <a:bevelT w="6350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27" name="Rounded Rectangle 8">
                  <a:extLst>
                    <a:ext uri="{FF2B5EF4-FFF2-40B4-BE49-F238E27FC236}">
                      <a16:creationId xmlns:a16="http://schemas.microsoft.com/office/drawing/2014/main" xmlns="" id="{9D83530D-5EA6-4E70-9DD6-A3239F323B2E}"/>
                    </a:ext>
                  </a:extLst>
                </p:cNvPr>
                <p:cNvSpPr/>
                <p:nvPr/>
              </p:nvSpPr>
              <p:spPr>
                <a:xfrm>
                  <a:off x="1634225" y="5796647"/>
                  <a:ext cx="142969" cy="144016"/>
                </a:xfrm>
                <a:prstGeom prst="roundRect">
                  <a:avLst/>
                </a:prstGeom>
                <a:solidFill>
                  <a:srgbClr val="737373"/>
                </a:solidFill>
                <a:ln w="6350">
                  <a:solidFill>
                    <a:srgbClr val="B0B0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grpSp>
        </p:grpSp>
        <p:sp>
          <p:nvSpPr>
            <p:cNvPr id="22" name="Picture Placeholder 2">
              <a:extLst>
                <a:ext uri="{FF2B5EF4-FFF2-40B4-BE49-F238E27FC236}">
                  <a16:creationId xmlns:a16="http://schemas.microsoft.com/office/drawing/2014/main" xmlns="" id="{4D5FF921-9E53-4901-A322-0954E976841F}"/>
                </a:ext>
              </a:extLst>
            </p:cNvPr>
            <p:cNvSpPr txBox="1">
              <a:spLocks/>
            </p:cNvSpPr>
            <p:nvPr/>
          </p:nvSpPr>
          <p:spPr>
            <a:xfrm>
              <a:off x="5051890" y="2223507"/>
              <a:ext cx="2088232" cy="3384376"/>
            </a:xfrm>
            <a:prstGeom prst="rect">
              <a:avLst/>
            </a:prstGeom>
            <a:solidFill>
              <a:schemeClr val="bg1">
                <a:lumMod val="95000"/>
              </a:schemeClr>
            </a:solidFill>
          </p:spPr>
          <p:txBody>
            <a:bodyPr anchor="ctr"/>
            <a:lstStyle>
              <a:lvl1pPr marL="0" indent="0" algn="ctr" defTabSz="914400" rtl="0" eaLnBrk="1" latinLnBrk="0" hangingPunct="1">
                <a:lnSpc>
                  <a:spcPct val="90000"/>
                </a:lnSpc>
                <a:spcBef>
                  <a:spcPts val="1000"/>
                </a:spcBef>
                <a:buFont typeface="Arial" panose="020B0604020202020204" pitchFamily="34" charset="0"/>
                <a:buNone/>
                <a:defRPr sz="1200" kern="1200">
                  <a:solidFill>
                    <a:schemeClr val="tx1">
                      <a:lumMod val="75000"/>
                      <a:lumOff val="25000"/>
                    </a:schemeClr>
                  </a:solidFill>
                  <a:latin typeface="+mn-lt"/>
                  <a:ea typeface="+mn-ea"/>
                  <a:cs typeface="Arial" pitchFamily="34" charset="0"/>
                </a:defRPr>
              </a:lvl1pPr>
              <a:lvl2pPr marL="457223" indent="0" algn="l" defTabSz="914400" rtl="0" eaLnBrk="1" latinLnBrk="0" hangingPunct="1">
                <a:lnSpc>
                  <a:spcPct val="90000"/>
                </a:lnSpc>
                <a:spcBef>
                  <a:spcPts val="500"/>
                </a:spcBef>
                <a:buFont typeface="Arial" panose="020B0604020202020204" pitchFamily="34" charset="0"/>
                <a:buNone/>
                <a:defRPr sz="2800" kern="1200">
                  <a:solidFill>
                    <a:schemeClr val="tx1"/>
                  </a:solidFill>
                  <a:latin typeface="+mn-lt"/>
                  <a:ea typeface="+mn-ea"/>
                  <a:cs typeface="+mn-cs"/>
                </a:defRPr>
              </a:lvl2pPr>
              <a:lvl3pPr marL="914446"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3pPr>
              <a:lvl4pPr marL="1371669"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4pPr>
              <a:lvl5pPr marL="1828891"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5pPr>
              <a:lvl6pPr marL="2286114"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6pPr>
              <a:lvl7pPr marL="2743337"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7pPr>
              <a:lvl8pPr marL="320056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8pPr>
              <a:lvl9pPr marL="3657783"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9pPr>
            </a:lstStyle>
            <a:p>
              <a:endParaRPr lang="ko-KR" altLang="en-US" dirty="0"/>
            </a:p>
          </p:txBody>
        </p:sp>
      </p:grpSp>
      <p:pic>
        <p:nvPicPr>
          <p:cNvPr id="95237" name="Εικόνα 71"/>
          <p:cNvPicPr>
            <a:picLocks noChangeAspect="1" noChangeArrowheads="1"/>
          </p:cNvPicPr>
          <p:nvPr/>
        </p:nvPicPr>
        <p:blipFill>
          <a:blip r:embed="rId6"/>
          <a:srcRect/>
          <a:stretch>
            <a:fillRect/>
          </a:stretch>
        </p:blipFill>
        <p:spPr bwMode="auto">
          <a:xfrm>
            <a:off x="1643042" y="2214554"/>
            <a:ext cx="1285884" cy="1866900"/>
          </a:xfrm>
          <a:prstGeom prst="rect">
            <a:avLst/>
          </a:prstGeom>
          <a:noFill/>
        </p:spPr>
      </p:pic>
      <p:grpSp>
        <p:nvGrpSpPr>
          <p:cNvPr id="28" name="Group 31">
            <a:extLst>
              <a:ext uri="{FF2B5EF4-FFF2-40B4-BE49-F238E27FC236}">
                <a16:creationId xmlns:a16="http://schemas.microsoft.com/office/drawing/2014/main" xmlns="" id="{6FF3AE6A-E6E1-43C9-8485-F344C9410B57}"/>
              </a:ext>
            </a:extLst>
          </p:cNvPr>
          <p:cNvGrpSpPr/>
          <p:nvPr/>
        </p:nvGrpSpPr>
        <p:grpSpPr>
          <a:xfrm>
            <a:off x="3286116" y="2000240"/>
            <a:ext cx="1571636" cy="2071702"/>
            <a:chOff x="4871870" y="1763729"/>
            <a:chExt cx="2448272" cy="4303935"/>
          </a:xfrm>
        </p:grpSpPr>
        <p:grpSp>
          <p:nvGrpSpPr>
            <p:cNvPr id="29" name="Group 3">
              <a:extLst>
                <a:ext uri="{FF2B5EF4-FFF2-40B4-BE49-F238E27FC236}">
                  <a16:creationId xmlns:a16="http://schemas.microsoft.com/office/drawing/2014/main" xmlns="" id="{0A332528-73A6-4243-A09D-F81CF0D208FA}"/>
                </a:ext>
              </a:extLst>
            </p:cNvPr>
            <p:cNvGrpSpPr/>
            <p:nvPr/>
          </p:nvGrpSpPr>
          <p:grpSpPr>
            <a:xfrm>
              <a:off x="4871870" y="1763729"/>
              <a:ext cx="2448272" cy="4303935"/>
              <a:chOff x="445712" y="1449040"/>
              <a:chExt cx="2113018" cy="3924176"/>
            </a:xfrm>
          </p:grpSpPr>
          <p:sp>
            <p:nvSpPr>
              <p:cNvPr id="31" name="Rounded Rectangle 4">
                <a:extLst>
                  <a:ext uri="{FF2B5EF4-FFF2-40B4-BE49-F238E27FC236}">
                    <a16:creationId xmlns:a16="http://schemas.microsoft.com/office/drawing/2014/main" xmlns="" id="{508EF432-4AFD-43B7-A5F0-8BCC290AA06D}"/>
                  </a:ext>
                </a:extLst>
              </p:cNvPr>
              <p:cNvSpPr/>
              <p:nvPr/>
            </p:nvSpPr>
            <p:spPr>
              <a:xfrm>
                <a:off x="445712" y="1449040"/>
                <a:ext cx="2113018" cy="3924176"/>
              </a:xfrm>
              <a:prstGeom prst="roundRect">
                <a:avLst>
                  <a:gd name="adj" fmla="val 13580"/>
                </a:avLst>
              </a:prstGeom>
              <a:solidFill>
                <a:srgbClr val="262626"/>
              </a:solidFill>
              <a:ln w="88900">
                <a:noFill/>
              </a:ln>
              <a:effectLst/>
              <a:scene3d>
                <a:camera prst="perspectiveFront"/>
                <a:lightRig rig="threePt" dir="t"/>
              </a:scene3d>
              <a:sp3d prstMaterial="plastic">
                <a:bevelT w="127000" h="50800"/>
                <a:bevelB w="127000" h="254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dirty="0"/>
              </a:p>
            </p:txBody>
          </p:sp>
          <p:sp>
            <p:nvSpPr>
              <p:cNvPr id="32" name="Rectangle 5">
                <a:extLst>
                  <a:ext uri="{FF2B5EF4-FFF2-40B4-BE49-F238E27FC236}">
                    <a16:creationId xmlns:a16="http://schemas.microsoft.com/office/drawing/2014/main" xmlns="" id="{069A7249-9C45-40FB-B5CF-A59C9E253BE8}"/>
                  </a:ext>
                </a:extLst>
              </p:cNvPr>
              <p:cNvSpPr/>
              <p:nvPr/>
            </p:nvSpPr>
            <p:spPr>
              <a:xfrm>
                <a:off x="1379920" y="1650572"/>
                <a:ext cx="216024" cy="34350"/>
              </a:xfrm>
              <a:prstGeom prst="rect">
                <a:avLst/>
              </a:prstGeom>
              <a:solidFill>
                <a:srgbClr val="B0B0B0"/>
              </a:solidFill>
              <a:ln w="889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grpSp>
            <p:nvGrpSpPr>
              <p:cNvPr id="33" name="Group 6">
                <a:extLst>
                  <a:ext uri="{FF2B5EF4-FFF2-40B4-BE49-F238E27FC236}">
                    <a16:creationId xmlns:a16="http://schemas.microsoft.com/office/drawing/2014/main" xmlns="" id="{309BF971-3AB1-4655-B2C9-F6BAFA81B485}"/>
                  </a:ext>
                </a:extLst>
              </p:cNvPr>
              <p:cNvGrpSpPr/>
              <p:nvPr/>
            </p:nvGrpSpPr>
            <p:grpSpPr>
              <a:xfrm>
                <a:off x="1407705" y="5045834"/>
                <a:ext cx="211967" cy="211967"/>
                <a:chOff x="1549420" y="5712364"/>
                <a:chExt cx="312583" cy="312583"/>
              </a:xfrm>
            </p:grpSpPr>
            <p:sp>
              <p:nvSpPr>
                <p:cNvPr id="34" name="Oval 7">
                  <a:extLst>
                    <a:ext uri="{FF2B5EF4-FFF2-40B4-BE49-F238E27FC236}">
                      <a16:creationId xmlns:a16="http://schemas.microsoft.com/office/drawing/2014/main" xmlns="" id="{8A15261A-CFC1-4C21-939E-400009729C0C}"/>
                    </a:ext>
                  </a:extLst>
                </p:cNvPr>
                <p:cNvSpPr/>
                <p:nvPr/>
              </p:nvSpPr>
              <p:spPr>
                <a:xfrm>
                  <a:off x="1549420" y="5712364"/>
                  <a:ext cx="312583" cy="312583"/>
                </a:xfrm>
                <a:prstGeom prst="ellipse">
                  <a:avLst/>
                </a:prstGeom>
                <a:gradFill flip="none" rotWithShape="1">
                  <a:gsLst>
                    <a:gs pos="0">
                      <a:schemeClr val="tx1">
                        <a:lumMod val="94000"/>
                        <a:lumOff val="6000"/>
                      </a:schemeClr>
                    </a:gs>
                    <a:gs pos="56000">
                      <a:schemeClr val="tx1">
                        <a:lumMod val="65000"/>
                        <a:lumOff val="35000"/>
                      </a:schemeClr>
                    </a:gs>
                    <a:gs pos="91000">
                      <a:schemeClr val="tx1">
                        <a:lumMod val="50000"/>
                        <a:lumOff val="50000"/>
                      </a:schemeClr>
                    </a:gs>
                    <a:gs pos="100000">
                      <a:schemeClr val="bg1">
                        <a:lumMod val="75000"/>
                      </a:schemeClr>
                    </a:gs>
                  </a:gsLst>
                  <a:lin ang="10800000" scaled="1"/>
                  <a:tileRect/>
                </a:gradFill>
                <a:ln w="0">
                  <a:solidFill>
                    <a:srgbClr val="262626"/>
                  </a:solidFill>
                </a:ln>
                <a:scene3d>
                  <a:camera prst="perspectiveFront"/>
                  <a:lightRig rig="threePt" dir="t"/>
                </a:scene3d>
                <a:sp3d>
                  <a:bevelT w="6350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35" name="Rounded Rectangle 8">
                  <a:extLst>
                    <a:ext uri="{FF2B5EF4-FFF2-40B4-BE49-F238E27FC236}">
                      <a16:creationId xmlns:a16="http://schemas.microsoft.com/office/drawing/2014/main" xmlns="" id="{9D83530D-5EA6-4E70-9DD6-A3239F323B2E}"/>
                    </a:ext>
                  </a:extLst>
                </p:cNvPr>
                <p:cNvSpPr/>
                <p:nvPr/>
              </p:nvSpPr>
              <p:spPr>
                <a:xfrm>
                  <a:off x="1634225" y="5796647"/>
                  <a:ext cx="142969" cy="144016"/>
                </a:xfrm>
                <a:prstGeom prst="roundRect">
                  <a:avLst/>
                </a:prstGeom>
                <a:solidFill>
                  <a:srgbClr val="737373"/>
                </a:solidFill>
                <a:ln w="6350">
                  <a:solidFill>
                    <a:srgbClr val="B0B0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grpSp>
        </p:grpSp>
        <p:sp>
          <p:nvSpPr>
            <p:cNvPr id="30" name="Picture Placeholder 2">
              <a:extLst>
                <a:ext uri="{FF2B5EF4-FFF2-40B4-BE49-F238E27FC236}">
                  <a16:creationId xmlns:a16="http://schemas.microsoft.com/office/drawing/2014/main" xmlns="" id="{4D5FF921-9E53-4901-A322-0954E976841F}"/>
                </a:ext>
              </a:extLst>
            </p:cNvPr>
            <p:cNvSpPr txBox="1">
              <a:spLocks/>
            </p:cNvSpPr>
            <p:nvPr/>
          </p:nvSpPr>
          <p:spPr>
            <a:xfrm>
              <a:off x="5051890" y="2223507"/>
              <a:ext cx="2088232" cy="3384376"/>
            </a:xfrm>
            <a:prstGeom prst="rect">
              <a:avLst/>
            </a:prstGeom>
            <a:solidFill>
              <a:schemeClr val="bg1">
                <a:lumMod val="95000"/>
              </a:schemeClr>
            </a:solidFill>
          </p:spPr>
          <p:txBody>
            <a:bodyPr anchor="ctr"/>
            <a:lstStyle>
              <a:lvl1pPr marL="0" indent="0" algn="ctr" defTabSz="914400" rtl="0" eaLnBrk="1" latinLnBrk="0" hangingPunct="1">
                <a:lnSpc>
                  <a:spcPct val="90000"/>
                </a:lnSpc>
                <a:spcBef>
                  <a:spcPts val="1000"/>
                </a:spcBef>
                <a:buFont typeface="Arial" panose="020B0604020202020204" pitchFamily="34" charset="0"/>
                <a:buNone/>
                <a:defRPr sz="1200" kern="1200">
                  <a:solidFill>
                    <a:schemeClr val="tx1">
                      <a:lumMod val="75000"/>
                      <a:lumOff val="25000"/>
                    </a:schemeClr>
                  </a:solidFill>
                  <a:latin typeface="+mn-lt"/>
                  <a:ea typeface="+mn-ea"/>
                  <a:cs typeface="Arial" pitchFamily="34" charset="0"/>
                </a:defRPr>
              </a:lvl1pPr>
              <a:lvl2pPr marL="457223" indent="0" algn="l" defTabSz="914400" rtl="0" eaLnBrk="1" latinLnBrk="0" hangingPunct="1">
                <a:lnSpc>
                  <a:spcPct val="90000"/>
                </a:lnSpc>
                <a:spcBef>
                  <a:spcPts val="500"/>
                </a:spcBef>
                <a:buFont typeface="Arial" panose="020B0604020202020204" pitchFamily="34" charset="0"/>
                <a:buNone/>
                <a:defRPr sz="2800" kern="1200">
                  <a:solidFill>
                    <a:schemeClr val="tx1"/>
                  </a:solidFill>
                  <a:latin typeface="+mn-lt"/>
                  <a:ea typeface="+mn-ea"/>
                  <a:cs typeface="+mn-cs"/>
                </a:defRPr>
              </a:lvl2pPr>
              <a:lvl3pPr marL="914446"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3pPr>
              <a:lvl4pPr marL="1371669"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4pPr>
              <a:lvl5pPr marL="1828891"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5pPr>
              <a:lvl6pPr marL="2286114"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6pPr>
              <a:lvl7pPr marL="2743337"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7pPr>
              <a:lvl8pPr marL="320056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8pPr>
              <a:lvl9pPr marL="3657783"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9pPr>
            </a:lstStyle>
            <a:p>
              <a:endParaRPr lang="ko-KR" altLang="en-US" dirty="0"/>
            </a:p>
          </p:txBody>
        </p:sp>
      </p:grpSp>
      <p:pic>
        <p:nvPicPr>
          <p:cNvPr id="95236" name="Εικόνα 72"/>
          <p:cNvPicPr>
            <a:picLocks noChangeAspect="1" noChangeArrowheads="1"/>
          </p:cNvPicPr>
          <p:nvPr/>
        </p:nvPicPr>
        <p:blipFill>
          <a:blip r:embed="rId7" cstate="print"/>
          <a:srcRect/>
          <a:stretch>
            <a:fillRect/>
          </a:stretch>
        </p:blipFill>
        <p:spPr bwMode="auto">
          <a:xfrm>
            <a:off x="3428992" y="2214554"/>
            <a:ext cx="1285884" cy="1643074"/>
          </a:xfrm>
          <a:prstGeom prst="rect">
            <a:avLst/>
          </a:prstGeom>
          <a:noFill/>
        </p:spPr>
      </p:pic>
      <p:grpSp>
        <p:nvGrpSpPr>
          <p:cNvPr id="36" name="Group 31">
            <a:extLst>
              <a:ext uri="{FF2B5EF4-FFF2-40B4-BE49-F238E27FC236}">
                <a16:creationId xmlns:a16="http://schemas.microsoft.com/office/drawing/2014/main" xmlns="" id="{6FF3AE6A-E6E1-43C9-8485-F344C9410B57}"/>
              </a:ext>
            </a:extLst>
          </p:cNvPr>
          <p:cNvGrpSpPr/>
          <p:nvPr/>
        </p:nvGrpSpPr>
        <p:grpSpPr>
          <a:xfrm>
            <a:off x="5286380" y="1857364"/>
            <a:ext cx="1643074" cy="2643206"/>
            <a:chOff x="4871869" y="1763729"/>
            <a:chExt cx="2448272" cy="4303935"/>
          </a:xfrm>
        </p:grpSpPr>
        <p:grpSp>
          <p:nvGrpSpPr>
            <p:cNvPr id="37" name="Group 3">
              <a:extLst>
                <a:ext uri="{FF2B5EF4-FFF2-40B4-BE49-F238E27FC236}">
                  <a16:creationId xmlns:a16="http://schemas.microsoft.com/office/drawing/2014/main" xmlns="" id="{0A332528-73A6-4243-A09D-F81CF0D208FA}"/>
                </a:ext>
              </a:extLst>
            </p:cNvPr>
            <p:cNvGrpSpPr/>
            <p:nvPr/>
          </p:nvGrpSpPr>
          <p:grpSpPr>
            <a:xfrm>
              <a:off x="4871869" y="1763729"/>
              <a:ext cx="2448272" cy="4303935"/>
              <a:chOff x="445711" y="1449040"/>
              <a:chExt cx="2113018" cy="3924176"/>
            </a:xfrm>
          </p:grpSpPr>
          <p:sp>
            <p:nvSpPr>
              <p:cNvPr id="39" name="Rounded Rectangle 4">
                <a:extLst>
                  <a:ext uri="{FF2B5EF4-FFF2-40B4-BE49-F238E27FC236}">
                    <a16:creationId xmlns:a16="http://schemas.microsoft.com/office/drawing/2014/main" xmlns="" id="{508EF432-4AFD-43B7-A5F0-8BCC290AA06D}"/>
                  </a:ext>
                </a:extLst>
              </p:cNvPr>
              <p:cNvSpPr/>
              <p:nvPr/>
            </p:nvSpPr>
            <p:spPr>
              <a:xfrm>
                <a:off x="445711" y="1449040"/>
                <a:ext cx="2113018" cy="3924176"/>
              </a:xfrm>
              <a:prstGeom prst="roundRect">
                <a:avLst>
                  <a:gd name="adj" fmla="val 13580"/>
                </a:avLst>
              </a:prstGeom>
              <a:solidFill>
                <a:srgbClr val="262626"/>
              </a:solidFill>
              <a:ln w="88900">
                <a:noFill/>
              </a:ln>
              <a:effectLst/>
              <a:scene3d>
                <a:camera prst="perspectiveFront"/>
                <a:lightRig rig="threePt" dir="t"/>
              </a:scene3d>
              <a:sp3d prstMaterial="plastic">
                <a:bevelT w="127000" h="50800"/>
                <a:bevelB w="127000" h="254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dirty="0"/>
              </a:p>
            </p:txBody>
          </p:sp>
          <p:sp>
            <p:nvSpPr>
              <p:cNvPr id="40" name="Rectangle 5">
                <a:extLst>
                  <a:ext uri="{FF2B5EF4-FFF2-40B4-BE49-F238E27FC236}">
                    <a16:creationId xmlns:a16="http://schemas.microsoft.com/office/drawing/2014/main" xmlns="" id="{069A7249-9C45-40FB-B5CF-A59C9E253BE8}"/>
                  </a:ext>
                </a:extLst>
              </p:cNvPr>
              <p:cNvSpPr/>
              <p:nvPr/>
            </p:nvSpPr>
            <p:spPr>
              <a:xfrm>
                <a:off x="1379920" y="1650572"/>
                <a:ext cx="216024" cy="34350"/>
              </a:xfrm>
              <a:prstGeom prst="rect">
                <a:avLst/>
              </a:prstGeom>
              <a:solidFill>
                <a:srgbClr val="B0B0B0"/>
              </a:solidFill>
              <a:ln w="889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grpSp>
            <p:nvGrpSpPr>
              <p:cNvPr id="41" name="Group 6">
                <a:extLst>
                  <a:ext uri="{FF2B5EF4-FFF2-40B4-BE49-F238E27FC236}">
                    <a16:creationId xmlns:a16="http://schemas.microsoft.com/office/drawing/2014/main" xmlns="" id="{309BF971-3AB1-4655-B2C9-F6BAFA81B485}"/>
                  </a:ext>
                </a:extLst>
              </p:cNvPr>
              <p:cNvGrpSpPr/>
              <p:nvPr/>
            </p:nvGrpSpPr>
            <p:grpSpPr>
              <a:xfrm>
                <a:off x="1407705" y="5045834"/>
                <a:ext cx="211967" cy="211967"/>
                <a:chOff x="1549420" y="5712364"/>
                <a:chExt cx="312583" cy="312583"/>
              </a:xfrm>
            </p:grpSpPr>
            <p:sp>
              <p:nvSpPr>
                <p:cNvPr id="42" name="Oval 7">
                  <a:extLst>
                    <a:ext uri="{FF2B5EF4-FFF2-40B4-BE49-F238E27FC236}">
                      <a16:creationId xmlns:a16="http://schemas.microsoft.com/office/drawing/2014/main" xmlns="" id="{8A15261A-CFC1-4C21-939E-400009729C0C}"/>
                    </a:ext>
                  </a:extLst>
                </p:cNvPr>
                <p:cNvSpPr/>
                <p:nvPr/>
              </p:nvSpPr>
              <p:spPr>
                <a:xfrm>
                  <a:off x="1549420" y="5712364"/>
                  <a:ext cx="312583" cy="312583"/>
                </a:xfrm>
                <a:prstGeom prst="ellipse">
                  <a:avLst/>
                </a:prstGeom>
                <a:gradFill flip="none" rotWithShape="1">
                  <a:gsLst>
                    <a:gs pos="0">
                      <a:schemeClr val="tx1">
                        <a:lumMod val="94000"/>
                        <a:lumOff val="6000"/>
                      </a:schemeClr>
                    </a:gs>
                    <a:gs pos="56000">
                      <a:schemeClr val="tx1">
                        <a:lumMod val="65000"/>
                        <a:lumOff val="35000"/>
                      </a:schemeClr>
                    </a:gs>
                    <a:gs pos="91000">
                      <a:schemeClr val="tx1">
                        <a:lumMod val="50000"/>
                        <a:lumOff val="50000"/>
                      </a:schemeClr>
                    </a:gs>
                    <a:gs pos="100000">
                      <a:schemeClr val="bg1">
                        <a:lumMod val="75000"/>
                      </a:schemeClr>
                    </a:gs>
                  </a:gsLst>
                  <a:lin ang="10800000" scaled="1"/>
                  <a:tileRect/>
                </a:gradFill>
                <a:ln w="0">
                  <a:solidFill>
                    <a:srgbClr val="262626"/>
                  </a:solidFill>
                </a:ln>
                <a:scene3d>
                  <a:camera prst="perspectiveFront"/>
                  <a:lightRig rig="threePt" dir="t"/>
                </a:scene3d>
                <a:sp3d>
                  <a:bevelT w="6350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43" name="Rounded Rectangle 8">
                  <a:extLst>
                    <a:ext uri="{FF2B5EF4-FFF2-40B4-BE49-F238E27FC236}">
                      <a16:creationId xmlns:a16="http://schemas.microsoft.com/office/drawing/2014/main" xmlns="" id="{9D83530D-5EA6-4E70-9DD6-A3239F323B2E}"/>
                    </a:ext>
                  </a:extLst>
                </p:cNvPr>
                <p:cNvSpPr/>
                <p:nvPr/>
              </p:nvSpPr>
              <p:spPr>
                <a:xfrm>
                  <a:off x="1634225" y="5796647"/>
                  <a:ext cx="142969" cy="144016"/>
                </a:xfrm>
                <a:prstGeom prst="roundRect">
                  <a:avLst/>
                </a:prstGeom>
                <a:solidFill>
                  <a:srgbClr val="737373"/>
                </a:solidFill>
                <a:ln w="6350">
                  <a:solidFill>
                    <a:srgbClr val="B0B0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grpSp>
        </p:grpSp>
        <p:sp>
          <p:nvSpPr>
            <p:cNvPr id="38" name="Picture Placeholder 2">
              <a:extLst>
                <a:ext uri="{FF2B5EF4-FFF2-40B4-BE49-F238E27FC236}">
                  <a16:creationId xmlns:a16="http://schemas.microsoft.com/office/drawing/2014/main" xmlns="" id="{4D5FF921-9E53-4901-A322-0954E976841F}"/>
                </a:ext>
              </a:extLst>
            </p:cNvPr>
            <p:cNvSpPr txBox="1">
              <a:spLocks/>
            </p:cNvSpPr>
            <p:nvPr/>
          </p:nvSpPr>
          <p:spPr>
            <a:xfrm>
              <a:off x="5051890" y="2223507"/>
              <a:ext cx="2088232" cy="3384376"/>
            </a:xfrm>
            <a:prstGeom prst="rect">
              <a:avLst/>
            </a:prstGeom>
            <a:solidFill>
              <a:schemeClr val="bg1">
                <a:lumMod val="95000"/>
              </a:schemeClr>
            </a:solidFill>
          </p:spPr>
          <p:txBody>
            <a:bodyPr anchor="ctr"/>
            <a:lstStyle>
              <a:lvl1pPr marL="0" indent="0" algn="ctr" defTabSz="914400" rtl="0" eaLnBrk="1" latinLnBrk="0" hangingPunct="1">
                <a:lnSpc>
                  <a:spcPct val="90000"/>
                </a:lnSpc>
                <a:spcBef>
                  <a:spcPts val="1000"/>
                </a:spcBef>
                <a:buFont typeface="Arial" panose="020B0604020202020204" pitchFamily="34" charset="0"/>
                <a:buNone/>
                <a:defRPr sz="1200" kern="1200">
                  <a:solidFill>
                    <a:schemeClr val="tx1">
                      <a:lumMod val="75000"/>
                      <a:lumOff val="25000"/>
                    </a:schemeClr>
                  </a:solidFill>
                  <a:latin typeface="+mn-lt"/>
                  <a:ea typeface="+mn-ea"/>
                  <a:cs typeface="Arial" pitchFamily="34" charset="0"/>
                </a:defRPr>
              </a:lvl1pPr>
              <a:lvl2pPr marL="457223" indent="0" algn="l" defTabSz="914400" rtl="0" eaLnBrk="1" latinLnBrk="0" hangingPunct="1">
                <a:lnSpc>
                  <a:spcPct val="90000"/>
                </a:lnSpc>
                <a:spcBef>
                  <a:spcPts val="500"/>
                </a:spcBef>
                <a:buFont typeface="Arial" panose="020B0604020202020204" pitchFamily="34" charset="0"/>
                <a:buNone/>
                <a:defRPr sz="2800" kern="1200">
                  <a:solidFill>
                    <a:schemeClr val="tx1"/>
                  </a:solidFill>
                  <a:latin typeface="+mn-lt"/>
                  <a:ea typeface="+mn-ea"/>
                  <a:cs typeface="+mn-cs"/>
                </a:defRPr>
              </a:lvl2pPr>
              <a:lvl3pPr marL="914446"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3pPr>
              <a:lvl4pPr marL="1371669"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4pPr>
              <a:lvl5pPr marL="1828891"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5pPr>
              <a:lvl6pPr marL="2286114"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6pPr>
              <a:lvl7pPr marL="2743337"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7pPr>
              <a:lvl8pPr marL="320056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8pPr>
              <a:lvl9pPr marL="3657783"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9pPr>
            </a:lstStyle>
            <a:p>
              <a:endParaRPr lang="ko-KR" altLang="en-US" dirty="0"/>
            </a:p>
          </p:txBody>
        </p:sp>
      </p:grpSp>
      <p:pic>
        <p:nvPicPr>
          <p:cNvPr id="13" name="Εικόνα 73"/>
          <p:cNvPicPr>
            <a:picLocks noChangeAspect="1" noChangeArrowheads="1"/>
          </p:cNvPicPr>
          <p:nvPr/>
        </p:nvPicPr>
        <p:blipFill>
          <a:blip r:embed="rId8" cstate="print"/>
          <a:srcRect/>
          <a:stretch>
            <a:fillRect/>
          </a:stretch>
        </p:blipFill>
        <p:spPr bwMode="auto">
          <a:xfrm>
            <a:off x="5429256" y="2143116"/>
            <a:ext cx="1357322" cy="2071702"/>
          </a:xfrm>
          <a:prstGeom prst="rect">
            <a:avLst/>
          </a:prstGeom>
          <a:noFill/>
        </p:spPr>
      </p:pic>
      <p:grpSp>
        <p:nvGrpSpPr>
          <p:cNvPr id="44" name="Group 31">
            <a:extLst>
              <a:ext uri="{FF2B5EF4-FFF2-40B4-BE49-F238E27FC236}">
                <a16:creationId xmlns:a16="http://schemas.microsoft.com/office/drawing/2014/main" xmlns="" id="{6FF3AE6A-E6E1-43C9-8485-F344C9410B57}"/>
              </a:ext>
            </a:extLst>
          </p:cNvPr>
          <p:cNvGrpSpPr/>
          <p:nvPr/>
        </p:nvGrpSpPr>
        <p:grpSpPr>
          <a:xfrm>
            <a:off x="7215206" y="1928802"/>
            <a:ext cx="1428760" cy="2428892"/>
            <a:chOff x="4871870" y="1763729"/>
            <a:chExt cx="2448272" cy="4303935"/>
          </a:xfrm>
        </p:grpSpPr>
        <p:grpSp>
          <p:nvGrpSpPr>
            <p:cNvPr id="45" name="Group 3">
              <a:extLst>
                <a:ext uri="{FF2B5EF4-FFF2-40B4-BE49-F238E27FC236}">
                  <a16:creationId xmlns:a16="http://schemas.microsoft.com/office/drawing/2014/main" xmlns="" id="{0A332528-73A6-4243-A09D-F81CF0D208FA}"/>
                </a:ext>
              </a:extLst>
            </p:cNvPr>
            <p:cNvGrpSpPr/>
            <p:nvPr/>
          </p:nvGrpSpPr>
          <p:grpSpPr>
            <a:xfrm>
              <a:off x="4871870" y="1763729"/>
              <a:ext cx="2448272" cy="4303935"/>
              <a:chOff x="445712" y="1449040"/>
              <a:chExt cx="2113018" cy="3924176"/>
            </a:xfrm>
          </p:grpSpPr>
          <p:sp>
            <p:nvSpPr>
              <p:cNvPr id="47" name="Rounded Rectangle 4">
                <a:extLst>
                  <a:ext uri="{FF2B5EF4-FFF2-40B4-BE49-F238E27FC236}">
                    <a16:creationId xmlns:a16="http://schemas.microsoft.com/office/drawing/2014/main" xmlns="" id="{508EF432-4AFD-43B7-A5F0-8BCC290AA06D}"/>
                  </a:ext>
                </a:extLst>
              </p:cNvPr>
              <p:cNvSpPr/>
              <p:nvPr/>
            </p:nvSpPr>
            <p:spPr>
              <a:xfrm>
                <a:off x="445712" y="1449040"/>
                <a:ext cx="2113018" cy="3924176"/>
              </a:xfrm>
              <a:prstGeom prst="roundRect">
                <a:avLst>
                  <a:gd name="adj" fmla="val 13580"/>
                </a:avLst>
              </a:prstGeom>
              <a:solidFill>
                <a:srgbClr val="262626"/>
              </a:solidFill>
              <a:ln w="88900">
                <a:noFill/>
              </a:ln>
              <a:effectLst/>
              <a:scene3d>
                <a:camera prst="perspectiveFront"/>
                <a:lightRig rig="threePt" dir="t"/>
              </a:scene3d>
              <a:sp3d prstMaterial="plastic">
                <a:bevelT w="127000" h="50800"/>
                <a:bevelB w="127000" h="254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dirty="0"/>
              </a:p>
            </p:txBody>
          </p:sp>
          <p:sp>
            <p:nvSpPr>
              <p:cNvPr id="48" name="Rectangle 5">
                <a:extLst>
                  <a:ext uri="{FF2B5EF4-FFF2-40B4-BE49-F238E27FC236}">
                    <a16:creationId xmlns:a16="http://schemas.microsoft.com/office/drawing/2014/main" xmlns="" id="{069A7249-9C45-40FB-B5CF-A59C9E253BE8}"/>
                  </a:ext>
                </a:extLst>
              </p:cNvPr>
              <p:cNvSpPr/>
              <p:nvPr/>
            </p:nvSpPr>
            <p:spPr>
              <a:xfrm>
                <a:off x="1379920" y="1650572"/>
                <a:ext cx="216024" cy="34350"/>
              </a:xfrm>
              <a:prstGeom prst="rect">
                <a:avLst/>
              </a:prstGeom>
              <a:solidFill>
                <a:srgbClr val="B0B0B0"/>
              </a:solidFill>
              <a:ln w="889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grpSp>
            <p:nvGrpSpPr>
              <p:cNvPr id="49" name="Group 6">
                <a:extLst>
                  <a:ext uri="{FF2B5EF4-FFF2-40B4-BE49-F238E27FC236}">
                    <a16:creationId xmlns:a16="http://schemas.microsoft.com/office/drawing/2014/main" xmlns="" id="{309BF971-3AB1-4655-B2C9-F6BAFA81B485}"/>
                  </a:ext>
                </a:extLst>
              </p:cNvPr>
              <p:cNvGrpSpPr/>
              <p:nvPr/>
            </p:nvGrpSpPr>
            <p:grpSpPr>
              <a:xfrm>
                <a:off x="1407705" y="5045834"/>
                <a:ext cx="211967" cy="211967"/>
                <a:chOff x="1549420" y="5712364"/>
                <a:chExt cx="312583" cy="312583"/>
              </a:xfrm>
            </p:grpSpPr>
            <p:sp>
              <p:nvSpPr>
                <p:cNvPr id="50" name="Oval 7">
                  <a:extLst>
                    <a:ext uri="{FF2B5EF4-FFF2-40B4-BE49-F238E27FC236}">
                      <a16:creationId xmlns:a16="http://schemas.microsoft.com/office/drawing/2014/main" xmlns="" id="{8A15261A-CFC1-4C21-939E-400009729C0C}"/>
                    </a:ext>
                  </a:extLst>
                </p:cNvPr>
                <p:cNvSpPr/>
                <p:nvPr/>
              </p:nvSpPr>
              <p:spPr>
                <a:xfrm>
                  <a:off x="1549420" y="5712364"/>
                  <a:ext cx="312583" cy="312583"/>
                </a:xfrm>
                <a:prstGeom prst="ellipse">
                  <a:avLst/>
                </a:prstGeom>
                <a:gradFill flip="none" rotWithShape="1">
                  <a:gsLst>
                    <a:gs pos="0">
                      <a:schemeClr val="tx1">
                        <a:lumMod val="94000"/>
                        <a:lumOff val="6000"/>
                      </a:schemeClr>
                    </a:gs>
                    <a:gs pos="56000">
                      <a:schemeClr val="tx1">
                        <a:lumMod val="65000"/>
                        <a:lumOff val="35000"/>
                      </a:schemeClr>
                    </a:gs>
                    <a:gs pos="91000">
                      <a:schemeClr val="tx1">
                        <a:lumMod val="50000"/>
                        <a:lumOff val="50000"/>
                      </a:schemeClr>
                    </a:gs>
                    <a:gs pos="100000">
                      <a:schemeClr val="bg1">
                        <a:lumMod val="75000"/>
                      </a:schemeClr>
                    </a:gs>
                  </a:gsLst>
                  <a:lin ang="10800000" scaled="1"/>
                  <a:tileRect/>
                </a:gradFill>
                <a:ln w="0">
                  <a:solidFill>
                    <a:srgbClr val="262626"/>
                  </a:solidFill>
                </a:ln>
                <a:scene3d>
                  <a:camera prst="perspectiveFront"/>
                  <a:lightRig rig="threePt" dir="t"/>
                </a:scene3d>
                <a:sp3d>
                  <a:bevelT w="6350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51" name="Rounded Rectangle 8">
                  <a:extLst>
                    <a:ext uri="{FF2B5EF4-FFF2-40B4-BE49-F238E27FC236}">
                      <a16:creationId xmlns:a16="http://schemas.microsoft.com/office/drawing/2014/main" xmlns="" id="{9D83530D-5EA6-4E70-9DD6-A3239F323B2E}"/>
                    </a:ext>
                  </a:extLst>
                </p:cNvPr>
                <p:cNvSpPr/>
                <p:nvPr/>
              </p:nvSpPr>
              <p:spPr>
                <a:xfrm>
                  <a:off x="1634225" y="5796647"/>
                  <a:ext cx="142969" cy="144016"/>
                </a:xfrm>
                <a:prstGeom prst="roundRect">
                  <a:avLst/>
                </a:prstGeom>
                <a:solidFill>
                  <a:srgbClr val="737373"/>
                </a:solidFill>
                <a:ln w="6350">
                  <a:solidFill>
                    <a:srgbClr val="B0B0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grpSp>
        </p:grpSp>
        <p:sp>
          <p:nvSpPr>
            <p:cNvPr id="46" name="Picture Placeholder 2">
              <a:extLst>
                <a:ext uri="{FF2B5EF4-FFF2-40B4-BE49-F238E27FC236}">
                  <a16:creationId xmlns:a16="http://schemas.microsoft.com/office/drawing/2014/main" xmlns="" id="{4D5FF921-9E53-4901-A322-0954E976841F}"/>
                </a:ext>
              </a:extLst>
            </p:cNvPr>
            <p:cNvSpPr txBox="1">
              <a:spLocks/>
            </p:cNvSpPr>
            <p:nvPr/>
          </p:nvSpPr>
          <p:spPr>
            <a:xfrm>
              <a:off x="5051890" y="2223507"/>
              <a:ext cx="2088232" cy="3384376"/>
            </a:xfrm>
            <a:prstGeom prst="rect">
              <a:avLst/>
            </a:prstGeom>
            <a:solidFill>
              <a:schemeClr val="bg1">
                <a:lumMod val="95000"/>
              </a:schemeClr>
            </a:solidFill>
          </p:spPr>
          <p:txBody>
            <a:bodyPr anchor="ctr"/>
            <a:lstStyle>
              <a:lvl1pPr marL="0" indent="0" algn="ctr" defTabSz="914400" rtl="0" eaLnBrk="1" latinLnBrk="0" hangingPunct="1">
                <a:lnSpc>
                  <a:spcPct val="90000"/>
                </a:lnSpc>
                <a:spcBef>
                  <a:spcPts val="1000"/>
                </a:spcBef>
                <a:buFont typeface="Arial" panose="020B0604020202020204" pitchFamily="34" charset="0"/>
                <a:buNone/>
                <a:defRPr sz="1200" kern="1200">
                  <a:solidFill>
                    <a:schemeClr val="tx1">
                      <a:lumMod val="75000"/>
                      <a:lumOff val="25000"/>
                    </a:schemeClr>
                  </a:solidFill>
                  <a:latin typeface="+mn-lt"/>
                  <a:ea typeface="+mn-ea"/>
                  <a:cs typeface="Arial" pitchFamily="34" charset="0"/>
                </a:defRPr>
              </a:lvl1pPr>
              <a:lvl2pPr marL="457223" indent="0" algn="l" defTabSz="914400" rtl="0" eaLnBrk="1" latinLnBrk="0" hangingPunct="1">
                <a:lnSpc>
                  <a:spcPct val="90000"/>
                </a:lnSpc>
                <a:spcBef>
                  <a:spcPts val="500"/>
                </a:spcBef>
                <a:buFont typeface="Arial" panose="020B0604020202020204" pitchFamily="34" charset="0"/>
                <a:buNone/>
                <a:defRPr sz="2800" kern="1200">
                  <a:solidFill>
                    <a:schemeClr val="tx1"/>
                  </a:solidFill>
                  <a:latin typeface="+mn-lt"/>
                  <a:ea typeface="+mn-ea"/>
                  <a:cs typeface="+mn-cs"/>
                </a:defRPr>
              </a:lvl2pPr>
              <a:lvl3pPr marL="914446"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3pPr>
              <a:lvl4pPr marL="1371669"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4pPr>
              <a:lvl5pPr marL="1828891"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5pPr>
              <a:lvl6pPr marL="2286114"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6pPr>
              <a:lvl7pPr marL="2743337"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7pPr>
              <a:lvl8pPr marL="320056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8pPr>
              <a:lvl9pPr marL="3657783"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9pPr>
            </a:lstStyle>
            <a:p>
              <a:endParaRPr lang="ko-KR" altLang="en-US" dirty="0"/>
            </a:p>
          </p:txBody>
        </p:sp>
      </p:grpSp>
      <p:pic>
        <p:nvPicPr>
          <p:cNvPr id="14" name="Εικόνα 74"/>
          <p:cNvPicPr>
            <a:picLocks noChangeAspect="1" noChangeArrowheads="1"/>
          </p:cNvPicPr>
          <p:nvPr/>
        </p:nvPicPr>
        <p:blipFill>
          <a:blip r:embed="rId9" cstate="print"/>
          <a:srcRect/>
          <a:stretch>
            <a:fillRect/>
          </a:stretch>
        </p:blipFill>
        <p:spPr bwMode="auto">
          <a:xfrm>
            <a:off x="7358082" y="2214554"/>
            <a:ext cx="1214446" cy="1857388"/>
          </a:xfrm>
          <a:prstGeom prst="rect">
            <a:avLst/>
          </a:prstGeom>
          <a:noFill/>
        </p:spPr>
      </p:pic>
      <p:grpSp>
        <p:nvGrpSpPr>
          <p:cNvPr id="52" name="Group 31">
            <a:extLst>
              <a:ext uri="{FF2B5EF4-FFF2-40B4-BE49-F238E27FC236}">
                <a16:creationId xmlns:a16="http://schemas.microsoft.com/office/drawing/2014/main" xmlns="" id="{6FF3AE6A-E6E1-43C9-8485-F344C9410B57}"/>
              </a:ext>
            </a:extLst>
          </p:cNvPr>
          <p:cNvGrpSpPr/>
          <p:nvPr/>
        </p:nvGrpSpPr>
        <p:grpSpPr>
          <a:xfrm>
            <a:off x="3428992" y="4214818"/>
            <a:ext cx="1428760" cy="2500330"/>
            <a:chOff x="4871870" y="1763729"/>
            <a:chExt cx="2448272" cy="4303935"/>
          </a:xfrm>
        </p:grpSpPr>
        <p:grpSp>
          <p:nvGrpSpPr>
            <p:cNvPr id="53" name="Group 3">
              <a:extLst>
                <a:ext uri="{FF2B5EF4-FFF2-40B4-BE49-F238E27FC236}">
                  <a16:creationId xmlns:a16="http://schemas.microsoft.com/office/drawing/2014/main" xmlns="" id="{0A332528-73A6-4243-A09D-F81CF0D208FA}"/>
                </a:ext>
              </a:extLst>
            </p:cNvPr>
            <p:cNvGrpSpPr/>
            <p:nvPr/>
          </p:nvGrpSpPr>
          <p:grpSpPr>
            <a:xfrm>
              <a:off x="4871870" y="1763729"/>
              <a:ext cx="2448272" cy="4303935"/>
              <a:chOff x="445712" y="1449040"/>
              <a:chExt cx="2113018" cy="3924176"/>
            </a:xfrm>
          </p:grpSpPr>
          <p:sp>
            <p:nvSpPr>
              <p:cNvPr id="55" name="Rounded Rectangle 4">
                <a:extLst>
                  <a:ext uri="{FF2B5EF4-FFF2-40B4-BE49-F238E27FC236}">
                    <a16:creationId xmlns:a16="http://schemas.microsoft.com/office/drawing/2014/main" xmlns="" id="{508EF432-4AFD-43B7-A5F0-8BCC290AA06D}"/>
                  </a:ext>
                </a:extLst>
              </p:cNvPr>
              <p:cNvSpPr/>
              <p:nvPr/>
            </p:nvSpPr>
            <p:spPr>
              <a:xfrm>
                <a:off x="445712" y="1449040"/>
                <a:ext cx="2113018" cy="3924176"/>
              </a:xfrm>
              <a:prstGeom prst="roundRect">
                <a:avLst>
                  <a:gd name="adj" fmla="val 13580"/>
                </a:avLst>
              </a:prstGeom>
              <a:solidFill>
                <a:srgbClr val="262626"/>
              </a:solidFill>
              <a:ln w="88900">
                <a:noFill/>
              </a:ln>
              <a:effectLst/>
              <a:scene3d>
                <a:camera prst="perspectiveFront"/>
                <a:lightRig rig="threePt" dir="t"/>
              </a:scene3d>
              <a:sp3d prstMaterial="plastic">
                <a:bevelT w="127000" h="50800"/>
                <a:bevelB w="127000" h="254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dirty="0"/>
              </a:p>
            </p:txBody>
          </p:sp>
          <p:sp>
            <p:nvSpPr>
              <p:cNvPr id="56" name="Rectangle 5">
                <a:extLst>
                  <a:ext uri="{FF2B5EF4-FFF2-40B4-BE49-F238E27FC236}">
                    <a16:creationId xmlns:a16="http://schemas.microsoft.com/office/drawing/2014/main" xmlns="" id="{069A7249-9C45-40FB-B5CF-A59C9E253BE8}"/>
                  </a:ext>
                </a:extLst>
              </p:cNvPr>
              <p:cNvSpPr/>
              <p:nvPr/>
            </p:nvSpPr>
            <p:spPr>
              <a:xfrm>
                <a:off x="1379920" y="1650572"/>
                <a:ext cx="216024" cy="34350"/>
              </a:xfrm>
              <a:prstGeom prst="rect">
                <a:avLst/>
              </a:prstGeom>
              <a:solidFill>
                <a:srgbClr val="B0B0B0"/>
              </a:solidFill>
              <a:ln w="889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grpSp>
            <p:nvGrpSpPr>
              <p:cNvPr id="57" name="Group 6">
                <a:extLst>
                  <a:ext uri="{FF2B5EF4-FFF2-40B4-BE49-F238E27FC236}">
                    <a16:creationId xmlns:a16="http://schemas.microsoft.com/office/drawing/2014/main" xmlns="" id="{309BF971-3AB1-4655-B2C9-F6BAFA81B485}"/>
                  </a:ext>
                </a:extLst>
              </p:cNvPr>
              <p:cNvGrpSpPr/>
              <p:nvPr/>
            </p:nvGrpSpPr>
            <p:grpSpPr>
              <a:xfrm>
                <a:off x="1407705" y="5045834"/>
                <a:ext cx="211967" cy="211967"/>
                <a:chOff x="1549420" y="5712364"/>
                <a:chExt cx="312583" cy="312583"/>
              </a:xfrm>
            </p:grpSpPr>
            <p:sp>
              <p:nvSpPr>
                <p:cNvPr id="58" name="Oval 7">
                  <a:extLst>
                    <a:ext uri="{FF2B5EF4-FFF2-40B4-BE49-F238E27FC236}">
                      <a16:creationId xmlns:a16="http://schemas.microsoft.com/office/drawing/2014/main" xmlns="" id="{8A15261A-CFC1-4C21-939E-400009729C0C}"/>
                    </a:ext>
                  </a:extLst>
                </p:cNvPr>
                <p:cNvSpPr/>
                <p:nvPr/>
              </p:nvSpPr>
              <p:spPr>
                <a:xfrm>
                  <a:off x="1549420" y="5712364"/>
                  <a:ext cx="312583" cy="312583"/>
                </a:xfrm>
                <a:prstGeom prst="ellipse">
                  <a:avLst/>
                </a:prstGeom>
                <a:gradFill flip="none" rotWithShape="1">
                  <a:gsLst>
                    <a:gs pos="0">
                      <a:schemeClr val="tx1">
                        <a:lumMod val="94000"/>
                        <a:lumOff val="6000"/>
                      </a:schemeClr>
                    </a:gs>
                    <a:gs pos="56000">
                      <a:schemeClr val="tx1">
                        <a:lumMod val="65000"/>
                        <a:lumOff val="35000"/>
                      </a:schemeClr>
                    </a:gs>
                    <a:gs pos="91000">
                      <a:schemeClr val="tx1">
                        <a:lumMod val="50000"/>
                        <a:lumOff val="50000"/>
                      </a:schemeClr>
                    </a:gs>
                    <a:gs pos="100000">
                      <a:schemeClr val="bg1">
                        <a:lumMod val="75000"/>
                      </a:schemeClr>
                    </a:gs>
                  </a:gsLst>
                  <a:lin ang="10800000" scaled="1"/>
                  <a:tileRect/>
                </a:gradFill>
                <a:ln w="0">
                  <a:solidFill>
                    <a:srgbClr val="262626"/>
                  </a:solidFill>
                </a:ln>
                <a:scene3d>
                  <a:camera prst="perspectiveFront"/>
                  <a:lightRig rig="threePt" dir="t"/>
                </a:scene3d>
                <a:sp3d>
                  <a:bevelT w="6350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59" name="Rounded Rectangle 8">
                  <a:extLst>
                    <a:ext uri="{FF2B5EF4-FFF2-40B4-BE49-F238E27FC236}">
                      <a16:creationId xmlns:a16="http://schemas.microsoft.com/office/drawing/2014/main" xmlns="" id="{9D83530D-5EA6-4E70-9DD6-A3239F323B2E}"/>
                    </a:ext>
                  </a:extLst>
                </p:cNvPr>
                <p:cNvSpPr/>
                <p:nvPr/>
              </p:nvSpPr>
              <p:spPr>
                <a:xfrm>
                  <a:off x="1634225" y="5796647"/>
                  <a:ext cx="142969" cy="144016"/>
                </a:xfrm>
                <a:prstGeom prst="roundRect">
                  <a:avLst/>
                </a:prstGeom>
                <a:solidFill>
                  <a:srgbClr val="737373"/>
                </a:solidFill>
                <a:ln w="6350">
                  <a:solidFill>
                    <a:srgbClr val="B0B0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grpSp>
        </p:grpSp>
        <p:sp>
          <p:nvSpPr>
            <p:cNvPr id="54" name="Picture Placeholder 2">
              <a:extLst>
                <a:ext uri="{FF2B5EF4-FFF2-40B4-BE49-F238E27FC236}">
                  <a16:creationId xmlns:a16="http://schemas.microsoft.com/office/drawing/2014/main" xmlns="" id="{4D5FF921-9E53-4901-A322-0954E976841F}"/>
                </a:ext>
              </a:extLst>
            </p:cNvPr>
            <p:cNvSpPr txBox="1">
              <a:spLocks/>
            </p:cNvSpPr>
            <p:nvPr/>
          </p:nvSpPr>
          <p:spPr>
            <a:xfrm>
              <a:off x="5051890" y="2223507"/>
              <a:ext cx="2088232" cy="3384376"/>
            </a:xfrm>
            <a:prstGeom prst="rect">
              <a:avLst/>
            </a:prstGeom>
            <a:solidFill>
              <a:schemeClr val="bg1">
                <a:lumMod val="95000"/>
              </a:schemeClr>
            </a:solidFill>
          </p:spPr>
          <p:txBody>
            <a:bodyPr anchor="ctr"/>
            <a:lstStyle>
              <a:lvl1pPr marL="0" indent="0" algn="ctr" defTabSz="914400" rtl="0" eaLnBrk="1" latinLnBrk="0" hangingPunct="1">
                <a:lnSpc>
                  <a:spcPct val="90000"/>
                </a:lnSpc>
                <a:spcBef>
                  <a:spcPts val="1000"/>
                </a:spcBef>
                <a:buFont typeface="Arial" panose="020B0604020202020204" pitchFamily="34" charset="0"/>
                <a:buNone/>
                <a:defRPr sz="1200" kern="1200">
                  <a:solidFill>
                    <a:schemeClr val="tx1">
                      <a:lumMod val="75000"/>
                      <a:lumOff val="25000"/>
                    </a:schemeClr>
                  </a:solidFill>
                  <a:latin typeface="+mn-lt"/>
                  <a:ea typeface="+mn-ea"/>
                  <a:cs typeface="Arial" pitchFamily="34" charset="0"/>
                </a:defRPr>
              </a:lvl1pPr>
              <a:lvl2pPr marL="457223" indent="0" algn="l" defTabSz="914400" rtl="0" eaLnBrk="1" latinLnBrk="0" hangingPunct="1">
                <a:lnSpc>
                  <a:spcPct val="90000"/>
                </a:lnSpc>
                <a:spcBef>
                  <a:spcPts val="500"/>
                </a:spcBef>
                <a:buFont typeface="Arial" panose="020B0604020202020204" pitchFamily="34" charset="0"/>
                <a:buNone/>
                <a:defRPr sz="2800" kern="1200">
                  <a:solidFill>
                    <a:schemeClr val="tx1"/>
                  </a:solidFill>
                  <a:latin typeface="+mn-lt"/>
                  <a:ea typeface="+mn-ea"/>
                  <a:cs typeface="+mn-cs"/>
                </a:defRPr>
              </a:lvl2pPr>
              <a:lvl3pPr marL="914446"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3pPr>
              <a:lvl4pPr marL="1371669"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4pPr>
              <a:lvl5pPr marL="1828891"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5pPr>
              <a:lvl6pPr marL="2286114"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6pPr>
              <a:lvl7pPr marL="2743337"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7pPr>
              <a:lvl8pPr marL="320056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8pPr>
              <a:lvl9pPr marL="3657783"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9pPr>
            </a:lstStyle>
            <a:p>
              <a:endParaRPr lang="ko-KR" altLang="en-US" dirty="0"/>
            </a:p>
          </p:txBody>
        </p:sp>
      </p:grpSp>
      <p:pic>
        <p:nvPicPr>
          <p:cNvPr id="15" name="Εικόνα 75"/>
          <p:cNvPicPr>
            <a:picLocks noChangeAspect="1" noChangeArrowheads="1"/>
          </p:cNvPicPr>
          <p:nvPr/>
        </p:nvPicPr>
        <p:blipFill>
          <a:blip r:embed="rId10"/>
          <a:srcRect/>
          <a:stretch>
            <a:fillRect/>
          </a:stretch>
        </p:blipFill>
        <p:spPr bwMode="auto">
          <a:xfrm>
            <a:off x="3500430" y="4500570"/>
            <a:ext cx="1285884" cy="1928826"/>
          </a:xfrm>
          <a:prstGeom prst="rect">
            <a:avLst/>
          </a:prstGeom>
          <a:noFill/>
        </p:spPr>
      </p:pic>
      <p:sp>
        <p:nvSpPr>
          <p:cNvPr id="60" name="59 - TextBox"/>
          <p:cNvSpPr txBox="1"/>
          <p:nvPr/>
        </p:nvSpPr>
        <p:spPr>
          <a:xfrm>
            <a:off x="3571868" y="357166"/>
            <a:ext cx="3571900" cy="646331"/>
          </a:xfrm>
          <a:prstGeom prst="rect">
            <a:avLst/>
          </a:prstGeom>
          <a:noFill/>
        </p:spPr>
        <p:txBody>
          <a:bodyPr wrap="square" rtlCol="0">
            <a:spAutoFit/>
          </a:bodyPr>
          <a:lstStyle/>
          <a:p>
            <a:r>
              <a:rPr lang="en-US" sz="3600" b="1" dirty="0" smtClean="0"/>
              <a:t>Blippar </a:t>
            </a:r>
            <a:endParaRPr lang="el-GR" sz="3600" b="1" dirty="0"/>
          </a:p>
        </p:txBody>
      </p:sp>
      <p:cxnSp>
        <p:nvCxnSpPr>
          <p:cNvPr id="61" name="60 - Ευθεία γραμμή σύνδεσης"/>
          <p:cNvCxnSpPr/>
          <p:nvPr/>
        </p:nvCxnSpPr>
        <p:spPr>
          <a:xfrm>
            <a:off x="2428860" y="1000108"/>
            <a:ext cx="4500594"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ransition>
    <p:wipe dir="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lstStyle/>
          <a:p>
            <a:endParaRPr lang="el-GR" dirty="0"/>
          </a:p>
        </p:txBody>
      </p:sp>
      <p:sp>
        <p:nvSpPr>
          <p:cNvPr id="3" name="2 - Υπότιτλος"/>
          <p:cNvSpPr>
            <a:spLocks noGrp="1"/>
          </p:cNvSpPr>
          <p:nvPr>
            <p:ph type="subTitle" idx="1"/>
          </p:nvPr>
        </p:nvSpPr>
        <p:spPr/>
        <p:txBody>
          <a:bodyPr/>
          <a:lstStyle/>
          <a:p>
            <a:endParaRPr lang="el-GR"/>
          </a:p>
        </p:txBody>
      </p:sp>
      <p:pic>
        <p:nvPicPr>
          <p:cNvPr id="11286" name="Picture 22" descr="Beige Background - PowerPoint Backgrounds for Free PowerPoint Templates"/>
          <p:cNvPicPr>
            <a:picLocks noChangeAspect="1" noChangeArrowheads="1"/>
          </p:cNvPicPr>
          <p:nvPr/>
        </p:nvPicPr>
        <p:blipFill>
          <a:blip r:embed="rId2"/>
          <a:srcRect/>
          <a:stretch>
            <a:fillRect/>
          </a:stretch>
        </p:blipFill>
        <p:spPr bwMode="auto">
          <a:xfrm>
            <a:off x="0" y="0"/>
            <a:ext cx="9144000" cy="6858000"/>
          </a:xfrm>
          <a:prstGeom prst="rect">
            <a:avLst/>
          </a:prstGeom>
          <a:noFill/>
        </p:spPr>
      </p:pic>
      <p:pic>
        <p:nvPicPr>
          <p:cNvPr id="91138" name="Εικόνα 27" descr="102808434_1610275272459109_5190825953146220025_n"/>
          <p:cNvPicPr>
            <a:picLocks noChangeAspect="1" noChangeArrowheads="1"/>
          </p:cNvPicPr>
          <p:nvPr/>
        </p:nvPicPr>
        <p:blipFill>
          <a:blip r:embed="rId3"/>
          <a:srcRect/>
          <a:stretch>
            <a:fillRect/>
          </a:stretch>
        </p:blipFill>
        <p:spPr bwMode="auto">
          <a:xfrm>
            <a:off x="1714480" y="1000108"/>
            <a:ext cx="2891279" cy="2201859"/>
          </a:xfrm>
          <a:prstGeom prst="rect">
            <a:avLst/>
          </a:prstGeom>
          <a:noFill/>
        </p:spPr>
      </p:pic>
      <p:pic>
        <p:nvPicPr>
          <p:cNvPr id="91137" name="Εικόνα 30" descr="102384212_2644303882503971_6169379935661939243_n"/>
          <p:cNvPicPr>
            <a:picLocks noChangeAspect="1" noChangeArrowheads="1"/>
          </p:cNvPicPr>
          <p:nvPr/>
        </p:nvPicPr>
        <p:blipFill>
          <a:blip r:embed="rId4"/>
          <a:srcRect/>
          <a:stretch>
            <a:fillRect/>
          </a:stretch>
        </p:blipFill>
        <p:spPr bwMode="auto">
          <a:xfrm>
            <a:off x="4929190" y="1000108"/>
            <a:ext cx="3017741" cy="2214578"/>
          </a:xfrm>
          <a:prstGeom prst="rect">
            <a:avLst/>
          </a:prstGeom>
          <a:noFill/>
        </p:spPr>
      </p:pic>
      <p:sp>
        <p:nvSpPr>
          <p:cNvPr id="91139" name="Rectangle 3"/>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sp>
        <p:nvSpPr>
          <p:cNvPr id="10" name="9 - Ορθογώνιο"/>
          <p:cNvSpPr/>
          <p:nvPr/>
        </p:nvSpPr>
        <p:spPr>
          <a:xfrm>
            <a:off x="0" y="0"/>
            <a:ext cx="1142976" cy="685800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1" name="Freeform: Shape 48">
            <a:extLst>
              <a:ext uri="{FF2B5EF4-FFF2-40B4-BE49-F238E27FC236}">
                <a16:creationId xmlns="" xmlns:a16="http://schemas.microsoft.com/office/drawing/2014/main" id="{6B37BB72-CDFC-4E57-A92B-F7876BDD29AF}"/>
              </a:ext>
            </a:extLst>
          </p:cNvPr>
          <p:cNvSpPr/>
          <p:nvPr/>
        </p:nvSpPr>
        <p:spPr>
          <a:xfrm rot="5796497">
            <a:off x="-1435043" y="3573543"/>
            <a:ext cx="3718643" cy="571536"/>
          </a:xfrm>
          <a:custGeom>
            <a:avLst/>
            <a:gdLst>
              <a:gd name="connsiteX0" fmla="*/ 6429118 w 8066757"/>
              <a:gd name="connsiteY0" fmla="*/ 0 h 1492361"/>
              <a:gd name="connsiteX1" fmla="*/ 6436506 w 8066757"/>
              <a:gd name="connsiteY1" fmla="*/ 0 h 1492361"/>
              <a:gd name="connsiteX2" fmla="*/ 6746799 w 8066757"/>
              <a:gd name="connsiteY2" fmla="*/ 187930 h 1492361"/>
              <a:gd name="connsiteX3" fmla="*/ 6862235 w 8066757"/>
              <a:gd name="connsiteY3" fmla="*/ 556403 h 1492361"/>
              <a:gd name="connsiteX4" fmla="*/ 7031696 w 8066757"/>
              <a:gd name="connsiteY4" fmla="*/ 899942 h 1492361"/>
              <a:gd name="connsiteX5" fmla="*/ 8039686 w 8066757"/>
              <a:gd name="connsiteY5" fmla="*/ 376323 h 1492361"/>
              <a:gd name="connsiteX6" fmla="*/ 8062311 w 8066757"/>
              <a:gd name="connsiteY6" fmla="*/ 376784 h 1492361"/>
              <a:gd name="connsiteX7" fmla="*/ 8061849 w 8066757"/>
              <a:gd name="connsiteY7" fmla="*/ 399410 h 1492361"/>
              <a:gd name="connsiteX8" fmla="*/ 7701227 w 8066757"/>
              <a:gd name="connsiteY8" fmla="*/ 692157 h 1492361"/>
              <a:gd name="connsiteX9" fmla="*/ 7025693 w 8066757"/>
              <a:gd name="connsiteY9" fmla="*/ 931340 h 1492361"/>
              <a:gd name="connsiteX10" fmla="*/ 6830375 w 8066757"/>
              <a:gd name="connsiteY10" fmla="*/ 562406 h 1492361"/>
              <a:gd name="connsiteX11" fmla="*/ 6436044 w 8066757"/>
              <a:gd name="connsiteY11" fmla="*/ 31860 h 1492361"/>
              <a:gd name="connsiteX12" fmla="*/ 6429118 w 8066757"/>
              <a:gd name="connsiteY12" fmla="*/ 31860 h 1492361"/>
              <a:gd name="connsiteX13" fmla="*/ 5531023 w 8066757"/>
              <a:gd name="connsiteY13" fmla="*/ 615507 h 1492361"/>
              <a:gd name="connsiteX14" fmla="*/ 5402196 w 8066757"/>
              <a:gd name="connsiteY14" fmla="*/ 747566 h 1492361"/>
              <a:gd name="connsiteX15" fmla="*/ 5233659 w 8066757"/>
              <a:gd name="connsiteY15" fmla="*/ 924877 h 1492361"/>
              <a:gd name="connsiteX16" fmla="*/ 4491172 w 8066757"/>
              <a:gd name="connsiteY16" fmla="*/ 1492361 h 1492361"/>
              <a:gd name="connsiteX17" fmla="*/ 4450538 w 8066757"/>
              <a:gd name="connsiteY17" fmla="*/ 1488205 h 1492361"/>
              <a:gd name="connsiteX18" fmla="*/ 4212278 w 8066757"/>
              <a:gd name="connsiteY18" fmla="*/ 1137279 h 1492361"/>
              <a:gd name="connsiteX19" fmla="*/ 3986946 w 8066757"/>
              <a:gd name="connsiteY19" fmla="*/ 732328 h 1492361"/>
              <a:gd name="connsiteX20" fmla="*/ 3125329 w 8066757"/>
              <a:gd name="connsiteY20" fmla="*/ 736022 h 1492361"/>
              <a:gd name="connsiteX21" fmla="*/ 2179674 w 8066757"/>
              <a:gd name="connsiteY21" fmla="*/ 964586 h 1492361"/>
              <a:gd name="connsiteX22" fmla="*/ 2167669 w 8066757"/>
              <a:gd name="connsiteY22" fmla="*/ 967818 h 1492361"/>
              <a:gd name="connsiteX23" fmla="*/ 2162920 w 8066757"/>
              <a:gd name="connsiteY23" fmla="*/ 967219 h 1492361"/>
              <a:gd name="connsiteX24" fmla="*/ 1937103 w 8066757"/>
              <a:gd name="connsiteY24" fmla="*/ 1017532 h 1492361"/>
              <a:gd name="connsiteX25" fmla="*/ 1131288 w 8066757"/>
              <a:gd name="connsiteY25" fmla="*/ 1091470 h 1492361"/>
              <a:gd name="connsiteX26" fmla="*/ 824583 w 8066757"/>
              <a:gd name="connsiteY26" fmla="*/ 1080040 h 1492361"/>
              <a:gd name="connsiteX27" fmla="*/ 32698 w 8066757"/>
              <a:gd name="connsiteY27" fmla="*/ 856486 h 1492361"/>
              <a:gd name="connsiteX28" fmla="*/ 0 w 8066757"/>
              <a:gd name="connsiteY28" fmla="*/ 826785 h 1492361"/>
              <a:gd name="connsiteX29" fmla="*/ 826488 w 8066757"/>
              <a:gd name="connsiteY29" fmla="*/ 1051465 h 1492361"/>
              <a:gd name="connsiteX30" fmla="*/ 1856393 w 8066757"/>
              <a:gd name="connsiteY30" fmla="*/ 1002843 h 1492361"/>
              <a:gd name="connsiteX31" fmla="*/ 2155932 w 8066757"/>
              <a:gd name="connsiteY31" fmla="*/ 939216 h 1492361"/>
              <a:gd name="connsiteX32" fmla="*/ 2158895 w 8066757"/>
              <a:gd name="connsiteY32" fmla="*/ 936882 h 1492361"/>
              <a:gd name="connsiteX33" fmla="*/ 2170900 w 8066757"/>
              <a:gd name="connsiteY33" fmla="*/ 933649 h 1492361"/>
              <a:gd name="connsiteX34" fmla="*/ 3119788 w 8066757"/>
              <a:gd name="connsiteY34" fmla="*/ 704624 h 1492361"/>
              <a:gd name="connsiteX35" fmla="*/ 4005416 w 8066757"/>
              <a:gd name="connsiteY35" fmla="*/ 706009 h 1492361"/>
              <a:gd name="connsiteX36" fmla="*/ 4243215 w 8066757"/>
              <a:gd name="connsiteY36" fmla="*/ 1128044 h 1492361"/>
              <a:gd name="connsiteX37" fmla="*/ 4457003 w 8066757"/>
              <a:gd name="connsiteY37" fmla="*/ 1456807 h 1492361"/>
              <a:gd name="connsiteX38" fmla="*/ 4821782 w 8066757"/>
              <a:gd name="connsiteY38" fmla="*/ 1291964 h 1492361"/>
              <a:gd name="connsiteX39" fmla="*/ 5210110 w 8066757"/>
              <a:gd name="connsiteY39" fmla="*/ 903636 h 1492361"/>
              <a:gd name="connsiteX40" fmla="*/ 5380032 w 8066757"/>
              <a:gd name="connsiteY40" fmla="*/ 724940 h 1492361"/>
              <a:gd name="connsiteX41" fmla="*/ 5507935 w 8066757"/>
              <a:gd name="connsiteY41" fmla="*/ 593804 h 1492361"/>
              <a:gd name="connsiteX42" fmla="*/ 6429118 w 8066757"/>
              <a:gd name="connsiteY42" fmla="*/ 0 h 1492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8066757" h="1492361">
                <a:moveTo>
                  <a:pt x="6429118" y="0"/>
                </a:moveTo>
                <a:cubicBezTo>
                  <a:pt x="6431426" y="0"/>
                  <a:pt x="6434197" y="0"/>
                  <a:pt x="6436506" y="0"/>
                </a:cubicBezTo>
                <a:cubicBezTo>
                  <a:pt x="6575030" y="1847"/>
                  <a:pt x="6676152" y="63259"/>
                  <a:pt x="6746799" y="187930"/>
                </a:cubicBezTo>
                <a:cubicBezTo>
                  <a:pt x="6806826" y="294132"/>
                  <a:pt x="6836377" y="433579"/>
                  <a:pt x="6862235" y="556403"/>
                </a:cubicBezTo>
                <a:cubicBezTo>
                  <a:pt x="6899175" y="731405"/>
                  <a:pt x="6931035" y="882396"/>
                  <a:pt x="7031696" y="899942"/>
                </a:cubicBezTo>
                <a:cubicBezTo>
                  <a:pt x="7425565" y="970127"/>
                  <a:pt x="8033683" y="382325"/>
                  <a:pt x="8039686" y="376323"/>
                </a:cubicBezTo>
                <a:cubicBezTo>
                  <a:pt x="8046151" y="370320"/>
                  <a:pt x="8056309" y="370320"/>
                  <a:pt x="8062311" y="376784"/>
                </a:cubicBezTo>
                <a:cubicBezTo>
                  <a:pt x="8068314" y="383249"/>
                  <a:pt x="8068314" y="393407"/>
                  <a:pt x="8061849" y="399410"/>
                </a:cubicBezTo>
                <a:cubicBezTo>
                  <a:pt x="8060465" y="400795"/>
                  <a:pt x="7904857" y="552248"/>
                  <a:pt x="7701227" y="692157"/>
                </a:cubicBezTo>
                <a:cubicBezTo>
                  <a:pt x="7426026" y="881934"/>
                  <a:pt x="7198848" y="962278"/>
                  <a:pt x="7025693" y="931340"/>
                </a:cubicBezTo>
                <a:cubicBezTo>
                  <a:pt x="6903330" y="909638"/>
                  <a:pt x="6869623" y="748489"/>
                  <a:pt x="6830375" y="562406"/>
                </a:cubicBezTo>
                <a:cubicBezTo>
                  <a:pt x="6778198" y="315372"/>
                  <a:pt x="6719556" y="35555"/>
                  <a:pt x="6436044" y="31860"/>
                </a:cubicBezTo>
                <a:cubicBezTo>
                  <a:pt x="6433735" y="31860"/>
                  <a:pt x="6431426" y="31860"/>
                  <a:pt x="6429118" y="31860"/>
                </a:cubicBezTo>
                <a:cubicBezTo>
                  <a:pt x="6085579" y="31860"/>
                  <a:pt x="5752199" y="382787"/>
                  <a:pt x="5531023" y="615507"/>
                </a:cubicBezTo>
                <a:cubicBezTo>
                  <a:pt x="5482078" y="667222"/>
                  <a:pt x="5439597" y="711550"/>
                  <a:pt x="5402196" y="747566"/>
                </a:cubicBezTo>
                <a:cubicBezTo>
                  <a:pt x="5356021" y="791432"/>
                  <a:pt x="5299226" y="853306"/>
                  <a:pt x="5233659" y="924877"/>
                </a:cubicBezTo>
                <a:cubicBezTo>
                  <a:pt x="5012021" y="1167293"/>
                  <a:pt x="4712809" y="1492361"/>
                  <a:pt x="4491172" y="1492361"/>
                </a:cubicBezTo>
                <a:cubicBezTo>
                  <a:pt x="4477319" y="1492361"/>
                  <a:pt x="4463467" y="1490976"/>
                  <a:pt x="4450538" y="1488205"/>
                </a:cubicBezTo>
                <a:cubicBezTo>
                  <a:pt x="4313861" y="1460501"/>
                  <a:pt x="4264455" y="1303507"/>
                  <a:pt x="4212278" y="1137279"/>
                </a:cubicBezTo>
                <a:cubicBezTo>
                  <a:pt x="4162871" y="980286"/>
                  <a:pt x="4112079" y="817751"/>
                  <a:pt x="3986946" y="732328"/>
                </a:cubicBezTo>
                <a:cubicBezTo>
                  <a:pt x="3867815" y="651061"/>
                  <a:pt x="3577839" y="652446"/>
                  <a:pt x="3125329" y="736022"/>
                </a:cubicBezTo>
                <a:cubicBezTo>
                  <a:pt x="2755470" y="804823"/>
                  <a:pt x="2366681" y="912871"/>
                  <a:pt x="2179674" y="964586"/>
                </a:cubicBezTo>
                <a:lnTo>
                  <a:pt x="2167669" y="967818"/>
                </a:lnTo>
                <a:lnTo>
                  <a:pt x="2162920" y="967219"/>
                </a:lnTo>
                <a:lnTo>
                  <a:pt x="1937103" y="1017532"/>
                </a:lnTo>
                <a:cubicBezTo>
                  <a:pt x="1679214" y="1065753"/>
                  <a:pt x="1399893" y="1091470"/>
                  <a:pt x="1131288" y="1091470"/>
                </a:cubicBezTo>
                <a:cubicBezTo>
                  <a:pt x="1026513" y="1091470"/>
                  <a:pt x="923643" y="1087660"/>
                  <a:pt x="824583" y="1080040"/>
                </a:cubicBezTo>
                <a:cubicBezTo>
                  <a:pt x="460966" y="1051465"/>
                  <a:pt x="188432" y="973598"/>
                  <a:pt x="32698" y="856486"/>
                </a:cubicBezTo>
                <a:lnTo>
                  <a:pt x="0" y="826785"/>
                </a:lnTo>
                <a:cubicBezTo>
                  <a:pt x="251503" y="1005647"/>
                  <a:pt x="542995" y="1021892"/>
                  <a:pt x="826488" y="1051465"/>
                </a:cubicBezTo>
                <a:cubicBezTo>
                  <a:pt x="1154386" y="1077183"/>
                  <a:pt x="1520860" y="1058966"/>
                  <a:pt x="1856393" y="1002843"/>
                </a:cubicBezTo>
                <a:lnTo>
                  <a:pt x="2155932" y="939216"/>
                </a:lnTo>
                <a:lnTo>
                  <a:pt x="2158895" y="936882"/>
                </a:lnTo>
                <a:lnTo>
                  <a:pt x="2170900" y="933649"/>
                </a:lnTo>
                <a:cubicBezTo>
                  <a:pt x="2358370" y="881473"/>
                  <a:pt x="2748082" y="773424"/>
                  <a:pt x="3119788" y="704624"/>
                </a:cubicBezTo>
                <a:cubicBezTo>
                  <a:pt x="3581072" y="619201"/>
                  <a:pt x="3878897" y="620124"/>
                  <a:pt x="4005416" y="706009"/>
                </a:cubicBezTo>
                <a:cubicBezTo>
                  <a:pt x="4139784" y="797434"/>
                  <a:pt x="4194732" y="972898"/>
                  <a:pt x="4243215" y="1128044"/>
                </a:cubicBezTo>
                <a:cubicBezTo>
                  <a:pt x="4294468" y="1291964"/>
                  <a:pt x="4338796" y="1433258"/>
                  <a:pt x="4457003" y="1456807"/>
                </a:cubicBezTo>
                <a:cubicBezTo>
                  <a:pt x="4547505" y="1474815"/>
                  <a:pt x="4666635" y="1421253"/>
                  <a:pt x="4821782" y="1291964"/>
                </a:cubicBezTo>
                <a:cubicBezTo>
                  <a:pt x="4957073" y="1179297"/>
                  <a:pt x="5097444" y="1026460"/>
                  <a:pt x="5210110" y="903636"/>
                </a:cubicBezTo>
                <a:cubicBezTo>
                  <a:pt x="5276140" y="832065"/>
                  <a:pt x="5332934" y="769730"/>
                  <a:pt x="5380032" y="724940"/>
                </a:cubicBezTo>
                <a:cubicBezTo>
                  <a:pt x="5416971" y="689848"/>
                  <a:pt x="5458991" y="645520"/>
                  <a:pt x="5507935" y="593804"/>
                </a:cubicBezTo>
                <a:cubicBezTo>
                  <a:pt x="5732806" y="356930"/>
                  <a:pt x="6071727" y="0"/>
                  <a:pt x="6429118" y="0"/>
                </a:cubicBezTo>
                <a:close/>
              </a:path>
            </a:pathLst>
          </a:custGeom>
          <a:solidFill>
            <a:schemeClr val="accent5"/>
          </a:solidFill>
          <a:ln w="7072" cap="flat">
            <a:noFill/>
            <a:prstDash val="solid"/>
            <a:miter/>
          </a:ln>
        </p:spPr>
        <p:txBody>
          <a:bodyPr wrap="square" rtlCol="0" anchor="ctr">
            <a:noAutofit/>
          </a:bodyPr>
          <a:lstStyle/>
          <a:p>
            <a:endParaRPr lang="en-US" dirty="0"/>
          </a:p>
        </p:txBody>
      </p:sp>
      <p:pic>
        <p:nvPicPr>
          <p:cNvPr id="12" name="Picture 8" descr="Monitor lcd png 1 » PNG Image"/>
          <p:cNvPicPr>
            <a:picLocks noChangeAspect="1" noChangeArrowheads="1"/>
          </p:cNvPicPr>
          <p:nvPr/>
        </p:nvPicPr>
        <p:blipFill>
          <a:blip r:embed="rId5"/>
          <a:srcRect/>
          <a:stretch>
            <a:fillRect/>
          </a:stretch>
        </p:blipFill>
        <p:spPr bwMode="auto">
          <a:xfrm>
            <a:off x="0" y="1000108"/>
            <a:ext cx="1095356" cy="1095356"/>
          </a:xfrm>
          <a:prstGeom prst="rect">
            <a:avLst/>
          </a:prstGeom>
          <a:noFill/>
        </p:spPr>
      </p:pic>
      <p:pic>
        <p:nvPicPr>
          <p:cNvPr id="13" name="Picture 2" descr="Mouse icon - Transparent PNG &amp; SVG vector file"/>
          <p:cNvPicPr>
            <a:picLocks noChangeAspect="1" noChangeArrowheads="1"/>
          </p:cNvPicPr>
          <p:nvPr/>
        </p:nvPicPr>
        <p:blipFill>
          <a:blip r:embed="rId6" cstate="print"/>
          <a:srcRect/>
          <a:stretch>
            <a:fillRect/>
          </a:stretch>
        </p:blipFill>
        <p:spPr bwMode="auto">
          <a:xfrm>
            <a:off x="142844" y="5500702"/>
            <a:ext cx="857224" cy="857224"/>
          </a:xfrm>
          <a:prstGeom prst="rect">
            <a:avLst/>
          </a:prstGeom>
          <a:noFill/>
        </p:spPr>
      </p:pic>
      <p:pic>
        <p:nvPicPr>
          <p:cNvPr id="14" name="Εικόνα 36" descr="102422751_1450201221853419_5945646356337882439_n"/>
          <p:cNvPicPr>
            <a:picLocks noChangeAspect="1" noChangeArrowheads="1"/>
          </p:cNvPicPr>
          <p:nvPr/>
        </p:nvPicPr>
        <p:blipFill>
          <a:blip r:embed="rId7"/>
          <a:srcRect/>
          <a:stretch>
            <a:fillRect/>
          </a:stretch>
        </p:blipFill>
        <p:spPr bwMode="auto">
          <a:xfrm>
            <a:off x="1785917" y="3500438"/>
            <a:ext cx="2786083" cy="2286016"/>
          </a:xfrm>
          <a:prstGeom prst="rect">
            <a:avLst/>
          </a:prstGeom>
          <a:noFill/>
        </p:spPr>
      </p:pic>
      <p:pic>
        <p:nvPicPr>
          <p:cNvPr id="15" name="Εικόνα 33" descr="102724423_678803336000143_7872783107207824547_n"/>
          <p:cNvPicPr>
            <a:picLocks noChangeAspect="1" noChangeArrowheads="1"/>
          </p:cNvPicPr>
          <p:nvPr/>
        </p:nvPicPr>
        <p:blipFill>
          <a:blip r:embed="rId8"/>
          <a:srcRect/>
          <a:stretch>
            <a:fillRect/>
          </a:stretch>
        </p:blipFill>
        <p:spPr bwMode="auto">
          <a:xfrm>
            <a:off x="4929191" y="3571876"/>
            <a:ext cx="3000395" cy="2254248"/>
          </a:xfrm>
          <a:prstGeom prst="rect">
            <a:avLst/>
          </a:prstGeom>
          <a:noFill/>
        </p:spPr>
      </p:pic>
      <p:pic>
        <p:nvPicPr>
          <p:cNvPr id="48130" name="Picture 2" descr="Click - 4 Photo Frame Png | Full Size PNG Download | SeekPNG"/>
          <p:cNvPicPr>
            <a:picLocks noChangeAspect="1" noChangeArrowheads="1"/>
          </p:cNvPicPr>
          <p:nvPr/>
        </p:nvPicPr>
        <p:blipFill>
          <a:blip r:embed="rId9"/>
          <a:srcRect/>
          <a:stretch>
            <a:fillRect/>
          </a:stretch>
        </p:blipFill>
        <p:spPr bwMode="auto">
          <a:xfrm>
            <a:off x="1285852" y="642918"/>
            <a:ext cx="7358114" cy="5572164"/>
          </a:xfrm>
          <a:prstGeom prst="rect">
            <a:avLst/>
          </a:prstGeom>
          <a:noFill/>
        </p:spPr>
      </p:pic>
    </p:spTree>
  </p:cSld>
  <p:clrMapOvr>
    <a:masterClrMapping/>
  </p:clrMapOvr>
  <p:transition>
    <p:pull dir="d"/>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2" descr="Beige Background - PowerPoint Backgrounds for Free PowerPoint Templates"/>
          <p:cNvPicPr>
            <a:picLocks noChangeAspect="1" noChangeArrowheads="1"/>
          </p:cNvPicPr>
          <p:nvPr/>
        </p:nvPicPr>
        <p:blipFill>
          <a:blip r:embed="rId3"/>
          <a:srcRect/>
          <a:stretch>
            <a:fillRect/>
          </a:stretch>
        </p:blipFill>
        <p:spPr bwMode="auto">
          <a:xfrm>
            <a:off x="0" y="0"/>
            <a:ext cx="9144000" cy="6858000"/>
          </a:xfrm>
          <a:prstGeom prst="rect">
            <a:avLst/>
          </a:prstGeom>
          <a:noFill/>
        </p:spPr>
      </p:pic>
      <p:sp>
        <p:nvSpPr>
          <p:cNvPr id="2" name="Τίτλος 1"/>
          <p:cNvSpPr>
            <a:spLocks noGrp="1"/>
          </p:cNvSpPr>
          <p:nvPr>
            <p:ph type="title"/>
          </p:nvPr>
        </p:nvSpPr>
        <p:spPr>
          <a:xfrm>
            <a:off x="1000100" y="428604"/>
            <a:ext cx="7776864" cy="576064"/>
          </a:xfrm>
        </p:spPr>
        <p:txBody>
          <a:bodyPr>
            <a:noAutofit/>
          </a:bodyPr>
          <a:lstStyle/>
          <a:p>
            <a:r>
              <a:rPr lang="el-GR" sz="3600" dirty="0" smtClean="0"/>
              <a:t>  Μεθοδολογία έρευνας 1/3 </a:t>
            </a:r>
            <a:endParaRPr lang="el-GR" sz="4000" b="1" dirty="0"/>
          </a:p>
        </p:txBody>
      </p:sp>
      <p:graphicFrame>
        <p:nvGraphicFramePr>
          <p:cNvPr id="5" name="Διάγραμμα 4"/>
          <p:cNvGraphicFramePr/>
          <p:nvPr>
            <p:extLst>
              <p:ext uri="{D42A27DB-BD31-4B8C-83A1-F6EECF244321}">
                <p14:modId xmlns:p14="http://schemas.microsoft.com/office/powerpoint/2010/main" xmlns="" val="3852275049"/>
              </p:ext>
            </p:extLst>
          </p:nvPr>
        </p:nvGraphicFramePr>
        <p:xfrm>
          <a:off x="1357290" y="1484784"/>
          <a:ext cx="7607198" cy="504056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3 - Ορθογώνιο"/>
          <p:cNvSpPr/>
          <p:nvPr/>
        </p:nvSpPr>
        <p:spPr>
          <a:xfrm>
            <a:off x="0" y="0"/>
            <a:ext cx="1142976" cy="685800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6" name="Picture 8" descr="Monitor lcd png 1 » PNG Image"/>
          <p:cNvPicPr>
            <a:picLocks noChangeAspect="1" noChangeArrowheads="1"/>
          </p:cNvPicPr>
          <p:nvPr/>
        </p:nvPicPr>
        <p:blipFill>
          <a:blip r:embed="rId8"/>
          <a:srcRect/>
          <a:stretch>
            <a:fillRect/>
          </a:stretch>
        </p:blipFill>
        <p:spPr bwMode="auto">
          <a:xfrm>
            <a:off x="0" y="1000108"/>
            <a:ext cx="1095356" cy="1095356"/>
          </a:xfrm>
          <a:prstGeom prst="rect">
            <a:avLst/>
          </a:prstGeom>
          <a:noFill/>
        </p:spPr>
      </p:pic>
      <p:sp>
        <p:nvSpPr>
          <p:cNvPr id="7" name="Freeform: Shape 48">
            <a:extLst>
              <a:ext uri="{FF2B5EF4-FFF2-40B4-BE49-F238E27FC236}">
                <a16:creationId xmlns="" xmlns:a16="http://schemas.microsoft.com/office/drawing/2014/main" id="{6B37BB72-CDFC-4E57-A92B-F7876BDD29AF}"/>
              </a:ext>
            </a:extLst>
          </p:cNvPr>
          <p:cNvSpPr/>
          <p:nvPr/>
        </p:nvSpPr>
        <p:spPr>
          <a:xfrm rot="5796497">
            <a:off x="-1435043" y="3573543"/>
            <a:ext cx="3718643" cy="571536"/>
          </a:xfrm>
          <a:custGeom>
            <a:avLst/>
            <a:gdLst>
              <a:gd name="connsiteX0" fmla="*/ 6429118 w 8066757"/>
              <a:gd name="connsiteY0" fmla="*/ 0 h 1492361"/>
              <a:gd name="connsiteX1" fmla="*/ 6436506 w 8066757"/>
              <a:gd name="connsiteY1" fmla="*/ 0 h 1492361"/>
              <a:gd name="connsiteX2" fmla="*/ 6746799 w 8066757"/>
              <a:gd name="connsiteY2" fmla="*/ 187930 h 1492361"/>
              <a:gd name="connsiteX3" fmla="*/ 6862235 w 8066757"/>
              <a:gd name="connsiteY3" fmla="*/ 556403 h 1492361"/>
              <a:gd name="connsiteX4" fmla="*/ 7031696 w 8066757"/>
              <a:gd name="connsiteY4" fmla="*/ 899942 h 1492361"/>
              <a:gd name="connsiteX5" fmla="*/ 8039686 w 8066757"/>
              <a:gd name="connsiteY5" fmla="*/ 376323 h 1492361"/>
              <a:gd name="connsiteX6" fmla="*/ 8062311 w 8066757"/>
              <a:gd name="connsiteY6" fmla="*/ 376784 h 1492361"/>
              <a:gd name="connsiteX7" fmla="*/ 8061849 w 8066757"/>
              <a:gd name="connsiteY7" fmla="*/ 399410 h 1492361"/>
              <a:gd name="connsiteX8" fmla="*/ 7701227 w 8066757"/>
              <a:gd name="connsiteY8" fmla="*/ 692157 h 1492361"/>
              <a:gd name="connsiteX9" fmla="*/ 7025693 w 8066757"/>
              <a:gd name="connsiteY9" fmla="*/ 931340 h 1492361"/>
              <a:gd name="connsiteX10" fmla="*/ 6830375 w 8066757"/>
              <a:gd name="connsiteY10" fmla="*/ 562406 h 1492361"/>
              <a:gd name="connsiteX11" fmla="*/ 6436044 w 8066757"/>
              <a:gd name="connsiteY11" fmla="*/ 31860 h 1492361"/>
              <a:gd name="connsiteX12" fmla="*/ 6429118 w 8066757"/>
              <a:gd name="connsiteY12" fmla="*/ 31860 h 1492361"/>
              <a:gd name="connsiteX13" fmla="*/ 5531023 w 8066757"/>
              <a:gd name="connsiteY13" fmla="*/ 615507 h 1492361"/>
              <a:gd name="connsiteX14" fmla="*/ 5402196 w 8066757"/>
              <a:gd name="connsiteY14" fmla="*/ 747566 h 1492361"/>
              <a:gd name="connsiteX15" fmla="*/ 5233659 w 8066757"/>
              <a:gd name="connsiteY15" fmla="*/ 924877 h 1492361"/>
              <a:gd name="connsiteX16" fmla="*/ 4491172 w 8066757"/>
              <a:gd name="connsiteY16" fmla="*/ 1492361 h 1492361"/>
              <a:gd name="connsiteX17" fmla="*/ 4450538 w 8066757"/>
              <a:gd name="connsiteY17" fmla="*/ 1488205 h 1492361"/>
              <a:gd name="connsiteX18" fmla="*/ 4212278 w 8066757"/>
              <a:gd name="connsiteY18" fmla="*/ 1137279 h 1492361"/>
              <a:gd name="connsiteX19" fmla="*/ 3986946 w 8066757"/>
              <a:gd name="connsiteY19" fmla="*/ 732328 h 1492361"/>
              <a:gd name="connsiteX20" fmla="*/ 3125329 w 8066757"/>
              <a:gd name="connsiteY20" fmla="*/ 736022 h 1492361"/>
              <a:gd name="connsiteX21" fmla="*/ 2179674 w 8066757"/>
              <a:gd name="connsiteY21" fmla="*/ 964586 h 1492361"/>
              <a:gd name="connsiteX22" fmla="*/ 2167669 w 8066757"/>
              <a:gd name="connsiteY22" fmla="*/ 967818 h 1492361"/>
              <a:gd name="connsiteX23" fmla="*/ 2162920 w 8066757"/>
              <a:gd name="connsiteY23" fmla="*/ 967219 h 1492361"/>
              <a:gd name="connsiteX24" fmla="*/ 1937103 w 8066757"/>
              <a:gd name="connsiteY24" fmla="*/ 1017532 h 1492361"/>
              <a:gd name="connsiteX25" fmla="*/ 1131288 w 8066757"/>
              <a:gd name="connsiteY25" fmla="*/ 1091470 h 1492361"/>
              <a:gd name="connsiteX26" fmla="*/ 824583 w 8066757"/>
              <a:gd name="connsiteY26" fmla="*/ 1080040 h 1492361"/>
              <a:gd name="connsiteX27" fmla="*/ 32698 w 8066757"/>
              <a:gd name="connsiteY27" fmla="*/ 856486 h 1492361"/>
              <a:gd name="connsiteX28" fmla="*/ 0 w 8066757"/>
              <a:gd name="connsiteY28" fmla="*/ 826785 h 1492361"/>
              <a:gd name="connsiteX29" fmla="*/ 826488 w 8066757"/>
              <a:gd name="connsiteY29" fmla="*/ 1051465 h 1492361"/>
              <a:gd name="connsiteX30" fmla="*/ 1856393 w 8066757"/>
              <a:gd name="connsiteY30" fmla="*/ 1002843 h 1492361"/>
              <a:gd name="connsiteX31" fmla="*/ 2155932 w 8066757"/>
              <a:gd name="connsiteY31" fmla="*/ 939216 h 1492361"/>
              <a:gd name="connsiteX32" fmla="*/ 2158895 w 8066757"/>
              <a:gd name="connsiteY32" fmla="*/ 936882 h 1492361"/>
              <a:gd name="connsiteX33" fmla="*/ 2170900 w 8066757"/>
              <a:gd name="connsiteY33" fmla="*/ 933649 h 1492361"/>
              <a:gd name="connsiteX34" fmla="*/ 3119788 w 8066757"/>
              <a:gd name="connsiteY34" fmla="*/ 704624 h 1492361"/>
              <a:gd name="connsiteX35" fmla="*/ 4005416 w 8066757"/>
              <a:gd name="connsiteY35" fmla="*/ 706009 h 1492361"/>
              <a:gd name="connsiteX36" fmla="*/ 4243215 w 8066757"/>
              <a:gd name="connsiteY36" fmla="*/ 1128044 h 1492361"/>
              <a:gd name="connsiteX37" fmla="*/ 4457003 w 8066757"/>
              <a:gd name="connsiteY37" fmla="*/ 1456807 h 1492361"/>
              <a:gd name="connsiteX38" fmla="*/ 4821782 w 8066757"/>
              <a:gd name="connsiteY38" fmla="*/ 1291964 h 1492361"/>
              <a:gd name="connsiteX39" fmla="*/ 5210110 w 8066757"/>
              <a:gd name="connsiteY39" fmla="*/ 903636 h 1492361"/>
              <a:gd name="connsiteX40" fmla="*/ 5380032 w 8066757"/>
              <a:gd name="connsiteY40" fmla="*/ 724940 h 1492361"/>
              <a:gd name="connsiteX41" fmla="*/ 5507935 w 8066757"/>
              <a:gd name="connsiteY41" fmla="*/ 593804 h 1492361"/>
              <a:gd name="connsiteX42" fmla="*/ 6429118 w 8066757"/>
              <a:gd name="connsiteY42" fmla="*/ 0 h 1492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8066757" h="1492361">
                <a:moveTo>
                  <a:pt x="6429118" y="0"/>
                </a:moveTo>
                <a:cubicBezTo>
                  <a:pt x="6431426" y="0"/>
                  <a:pt x="6434197" y="0"/>
                  <a:pt x="6436506" y="0"/>
                </a:cubicBezTo>
                <a:cubicBezTo>
                  <a:pt x="6575030" y="1847"/>
                  <a:pt x="6676152" y="63259"/>
                  <a:pt x="6746799" y="187930"/>
                </a:cubicBezTo>
                <a:cubicBezTo>
                  <a:pt x="6806826" y="294132"/>
                  <a:pt x="6836377" y="433579"/>
                  <a:pt x="6862235" y="556403"/>
                </a:cubicBezTo>
                <a:cubicBezTo>
                  <a:pt x="6899175" y="731405"/>
                  <a:pt x="6931035" y="882396"/>
                  <a:pt x="7031696" y="899942"/>
                </a:cubicBezTo>
                <a:cubicBezTo>
                  <a:pt x="7425565" y="970127"/>
                  <a:pt x="8033683" y="382325"/>
                  <a:pt x="8039686" y="376323"/>
                </a:cubicBezTo>
                <a:cubicBezTo>
                  <a:pt x="8046151" y="370320"/>
                  <a:pt x="8056309" y="370320"/>
                  <a:pt x="8062311" y="376784"/>
                </a:cubicBezTo>
                <a:cubicBezTo>
                  <a:pt x="8068314" y="383249"/>
                  <a:pt x="8068314" y="393407"/>
                  <a:pt x="8061849" y="399410"/>
                </a:cubicBezTo>
                <a:cubicBezTo>
                  <a:pt x="8060465" y="400795"/>
                  <a:pt x="7904857" y="552248"/>
                  <a:pt x="7701227" y="692157"/>
                </a:cubicBezTo>
                <a:cubicBezTo>
                  <a:pt x="7426026" y="881934"/>
                  <a:pt x="7198848" y="962278"/>
                  <a:pt x="7025693" y="931340"/>
                </a:cubicBezTo>
                <a:cubicBezTo>
                  <a:pt x="6903330" y="909638"/>
                  <a:pt x="6869623" y="748489"/>
                  <a:pt x="6830375" y="562406"/>
                </a:cubicBezTo>
                <a:cubicBezTo>
                  <a:pt x="6778198" y="315372"/>
                  <a:pt x="6719556" y="35555"/>
                  <a:pt x="6436044" y="31860"/>
                </a:cubicBezTo>
                <a:cubicBezTo>
                  <a:pt x="6433735" y="31860"/>
                  <a:pt x="6431426" y="31860"/>
                  <a:pt x="6429118" y="31860"/>
                </a:cubicBezTo>
                <a:cubicBezTo>
                  <a:pt x="6085579" y="31860"/>
                  <a:pt x="5752199" y="382787"/>
                  <a:pt x="5531023" y="615507"/>
                </a:cubicBezTo>
                <a:cubicBezTo>
                  <a:pt x="5482078" y="667222"/>
                  <a:pt x="5439597" y="711550"/>
                  <a:pt x="5402196" y="747566"/>
                </a:cubicBezTo>
                <a:cubicBezTo>
                  <a:pt x="5356021" y="791432"/>
                  <a:pt x="5299226" y="853306"/>
                  <a:pt x="5233659" y="924877"/>
                </a:cubicBezTo>
                <a:cubicBezTo>
                  <a:pt x="5012021" y="1167293"/>
                  <a:pt x="4712809" y="1492361"/>
                  <a:pt x="4491172" y="1492361"/>
                </a:cubicBezTo>
                <a:cubicBezTo>
                  <a:pt x="4477319" y="1492361"/>
                  <a:pt x="4463467" y="1490976"/>
                  <a:pt x="4450538" y="1488205"/>
                </a:cubicBezTo>
                <a:cubicBezTo>
                  <a:pt x="4313861" y="1460501"/>
                  <a:pt x="4264455" y="1303507"/>
                  <a:pt x="4212278" y="1137279"/>
                </a:cubicBezTo>
                <a:cubicBezTo>
                  <a:pt x="4162871" y="980286"/>
                  <a:pt x="4112079" y="817751"/>
                  <a:pt x="3986946" y="732328"/>
                </a:cubicBezTo>
                <a:cubicBezTo>
                  <a:pt x="3867815" y="651061"/>
                  <a:pt x="3577839" y="652446"/>
                  <a:pt x="3125329" y="736022"/>
                </a:cubicBezTo>
                <a:cubicBezTo>
                  <a:pt x="2755470" y="804823"/>
                  <a:pt x="2366681" y="912871"/>
                  <a:pt x="2179674" y="964586"/>
                </a:cubicBezTo>
                <a:lnTo>
                  <a:pt x="2167669" y="967818"/>
                </a:lnTo>
                <a:lnTo>
                  <a:pt x="2162920" y="967219"/>
                </a:lnTo>
                <a:lnTo>
                  <a:pt x="1937103" y="1017532"/>
                </a:lnTo>
                <a:cubicBezTo>
                  <a:pt x="1679214" y="1065753"/>
                  <a:pt x="1399893" y="1091470"/>
                  <a:pt x="1131288" y="1091470"/>
                </a:cubicBezTo>
                <a:cubicBezTo>
                  <a:pt x="1026513" y="1091470"/>
                  <a:pt x="923643" y="1087660"/>
                  <a:pt x="824583" y="1080040"/>
                </a:cubicBezTo>
                <a:cubicBezTo>
                  <a:pt x="460966" y="1051465"/>
                  <a:pt x="188432" y="973598"/>
                  <a:pt x="32698" y="856486"/>
                </a:cubicBezTo>
                <a:lnTo>
                  <a:pt x="0" y="826785"/>
                </a:lnTo>
                <a:cubicBezTo>
                  <a:pt x="251503" y="1005647"/>
                  <a:pt x="542995" y="1021892"/>
                  <a:pt x="826488" y="1051465"/>
                </a:cubicBezTo>
                <a:cubicBezTo>
                  <a:pt x="1154386" y="1077183"/>
                  <a:pt x="1520860" y="1058966"/>
                  <a:pt x="1856393" y="1002843"/>
                </a:cubicBezTo>
                <a:lnTo>
                  <a:pt x="2155932" y="939216"/>
                </a:lnTo>
                <a:lnTo>
                  <a:pt x="2158895" y="936882"/>
                </a:lnTo>
                <a:lnTo>
                  <a:pt x="2170900" y="933649"/>
                </a:lnTo>
                <a:cubicBezTo>
                  <a:pt x="2358370" y="881473"/>
                  <a:pt x="2748082" y="773424"/>
                  <a:pt x="3119788" y="704624"/>
                </a:cubicBezTo>
                <a:cubicBezTo>
                  <a:pt x="3581072" y="619201"/>
                  <a:pt x="3878897" y="620124"/>
                  <a:pt x="4005416" y="706009"/>
                </a:cubicBezTo>
                <a:cubicBezTo>
                  <a:pt x="4139784" y="797434"/>
                  <a:pt x="4194732" y="972898"/>
                  <a:pt x="4243215" y="1128044"/>
                </a:cubicBezTo>
                <a:cubicBezTo>
                  <a:pt x="4294468" y="1291964"/>
                  <a:pt x="4338796" y="1433258"/>
                  <a:pt x="4457003" y="1456807"/>
                </a:cubicBezTo>
                <a:cubicBezTo>
                  <a:pt x="4547505" y="1474815"/>
                  <a:pt x="4666635" y="1421253"/>
                  <a:pt x="4821782" y="1291964"/>
                </a:cubicBezTo>
                <a:cubicBezTo>
                  <a:pt x="4957073" y="1179297"/>
                  <a:pt x="5097444" y="1026460"/>
                  <a:pt x="5210110" y="903636"/>
                </a:cubicBezTo>
                <a:cubicBezTo>
                  <a:pt x="5276140" y="832065"/>
                  <a:pt x="5332934" y="769730"/>
                  <a:pt x="5380032" y="724940"/>
                </a:cubicBezTo>
                <a:cubicBezTo>
                  <a:pt x="5416971" y="689848"/>
                  <a:pt x="5458991" y="645520"/>
                  <a:pt x="5507935" y="593804"/>
                </a:cubicBezTo>
                <a:cubicBezTo>
                  <a:pt x="5732806" y="356930"/>
                  <a:pt x="6071727" y="0"/>
                  <a:pt x="6429118" y="0"/>
                </a:cubicBezTo>
                <a:close/>
              </a:path>
            </a:pathLst>
          </a:custGeom>
          <a:solidFill>
            <a:schemeClr val="accent5"/>
          </a:solidFill>
          <a:ln w="7072" cap="flat">
            <a:noFill/>
            <a:prstDash val="solid"/>
            <a:miter/>
          </a:ln>
        </p:spPr>
        <p:txBody>
          <a:bodyPr wrap="square" rtlCol="0" anchor="ctr">
            <a:noAutofit/>
          </a:bodyPr>
          <a:lstStyle/>
          <a:p>
            <a:endParaRPr lang="en-US" dirty="0"/>
          </a:p>
        </p:txBody>
      </p:sp>
      <p:pic>
        <p:nvPicPr>
          <p:cNvPr id="8" name="Picture 2" descr="Mouse icon - Transparent PNG &amp; SVG vector file"/>
          <p:cNvPicPr>
            <a:picLocks noChangeAspect="1" noChangeArrowheads="1"/>
          </p:cNvPicPr>
          <p:nvPr/>
        </p:nvPicPr>
        <p:blipFill>
          <a:blip r:embed="rId9" cstate="print"/>
          <a:srcRect/>
          <a:stretch>
            <a:fillRect/>
          </a:stretch>
        </p:blipFill>
        <p:spPr bwMode="auto">
          <a:xfrm>
            <a:off x="142844" y="5500702"/>
            <a:ext cx="857224" cy="857224"/>
          </a:xfrm>
          <a:prstGeom prst="rect">
            <a:avLst/>
          </a:prstGeom>
          <a:noFill/>
        </p:spPr>
      </p:pic>
      <p:cxnSp>
        <p:nvCxnSpPr>
          <p:cNvPr id="10" name="9 - Ευθεία γραμμή σύνδεσης"/>
          <p:cNvCxnSpPr/>
          <p:nvPr/>
        </p:nvCxnSpPr>
        <p:spPr>
          <a:xfrm>
            <a:off x="2428860" y="1071546"/>
            <a:ext cx="5214974"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1813676464"/>
      </p:ext>
    </p:extLst>
  </p:cSld>
  <p:clrMapOvr>
    <a:masterClrMapping/>
  </p:clrMapOvr>
  <p:transition spd="slow">
    <p:push/>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lstStyle/>
          <a:p>
            <a:endParaRPr lang="el-GR" dirty="0"/>
          </a:p>
        </p:txBody>
      </p:sp>
      <p:sp>
        <p:nvSpPr>
          <p:cNvPr id="3" name="2 - Υπότιτλος"/>
          <p:cNvSpPr>
            <a:spLocks noGrp="1"/>
          </p:cNvSpPr>
          <p:nvPr>
            <p:ph type="subTitle" idx="1"/>
          </p:nvPr>
        </p:nvSpPr>
        <p:spPr/>
        <p:txBody>
          <a:bodyPr/>
          <a:lstStyle/>
          <a:p>
            <a:endParaRPr lang="el-GR"/>
          </a:p>
        </p:txBody>
      </p:sp>
      <p:pic>
        <p:nvPicPr>
          <p:cNvPr id="11286" name="Picture 22" descr="Beige Background - PowerPoint Backgrounds for Free PowerPoint Templates"/>
          <p:cNvPicPr>
            <a:picLocks noChangeAspect="1" noChangeArrowheads="1"/>
          </p:cNvPicPr>
          <p:nvPr/>
        </p:nvPicPr>
        <p:blipFill>
          <a:blip r:embed="rId3"/>
          <a:srcRect/>
          <a:stretch>
            <a:fillRect/>
          </a:stretch>
        </p:blipFill>
        <p:spPr bwMode="auto">
          <a:xfrm>
            <a:off x="0" y="0"/>
            <a:ext cx="9144000" cy="6858000"/>
          </a:xfrm>
          <a:prstGeom prst="rect">
            <a:avLst/>
          </a:prstGeom>
          <a:noFill/>
        </p:spPr>
      </p:pic>
      <p:sp>
        <p:nvSpPr>
          <p:cNvPr id="9" name="Τίτλος 1"/>
          <p:cNvSpPr txBox="1">
            <a:spLocks/>
          </p:cNvSpPr>
          <p:nvPr/>
        </p:nvSpPr>
        <p:spPr>
          <a:xfrm>
            <a:off x="1285852" y="428604"/>
            <a:ext cx="7199240" cy="765652"/>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l-GR" sz="3600" b="1" i="0" u="none" strike="noStrike" kern="1200" cap="none" spc="0" normalizeH="0" baseline="0" noProof="0" dirty="0" smtClean="0">
                <a:ln>
                  <a:noFill/>
                </a:ln>
                <a:solidFill>
                  <a:schemeClr val="tx1"/>
                </a:solidFill>
                <a:effectLst/>
                <a:uLnTx/>
                <a:uFillTx/>
                <a:latin typeface="+mj-lt"/>
                <a:ea typeface="+mj-ea"/>
                <a:cs typeface="+mj-cs"/>
              </a:rPr>
              <a:t>Μεθοδολογία έρευνας 2/3</a:t>
            </a:r>
            <a:endParaRPr kumimoji="0" lang="el-GR" sz="3600" b="1" i="0" u="none" strike="noStrike" kern="1200" cap="none" spc="0" normalizeH="0" baseline="0" noProof="0" dirty="0">
              <a:ln>
                <a:noFill/>
              </a:ln>
              <a:solidFill>
                <a:schemeClr val="tx1"/>
              </a:solidFill>
              <a:effectLst/>
              <a:uLnTx/>
              <a:uFillTx/>
              <a:latin typeface="+mj-lt"/>
              <a:ea typeface="+mj-ea"/>
              <a:cs typeface="+mj-cs"/>
            </a:endParaRPr>
          </a:p>
        </p:txBody>
      </p:sp>
      <p:cxnSp>
        <p:nvCxnSpPr>
          <p:cNvPr id="8" name="7 - Ευθεία γραμμή σύνδεσης"/>
          <p:cNvCxnSpPr/>
          <p:nvPr/>
        </p:nvCxnSpPr>
        <p:spPr>
          <a:xfrm>
            <a:off x="2285984" y="1214422"/>
            <a:ext cx="5143536" cy="1588"/>
          </a:xfrm>
          <a:prstGeom prst="line">
            <a:avLst/>
          </a:prstGeom>
        </p:spPr>
        <p:style>
          <a:lnRef idx="1">
            <a:schemeClr val="accent1"/>
          </a:lnRef>
          <a:fillRef idx="0">
            <a:schemeClr val="accent1"/>
          </a:fillRef>
          <a:effectRef idx="0">
            <a:schemeClr val="accent1"/>
          </a:effectRef>
          <a:fontRef idx="minor">
            <a:schemeClr val="tx1"/>
          </a:fontRef>
        </p:style>
      </p:cxnSp>
      <p:sp>
        <p:nvSpPr>
          <p:cNvPr id="11" name="10 - Ορθογώνιο"/>
          <p:cNvSpPr/>
          <p:nvPr/>
        </p:nvSpPr>
        <p:spPr>
          <a:xfrm>
            <a:off x="0" y="0"/>
            <a:ext cx="1142976" cy="685800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12" name="Picture 8" descr="Monitor lcd png 1 » PNG Image"/>
          <p:cNvPicPr>
            <a:picLocks noChangeAspect="1" noChangeArrowheads="1"/>
          </p:cNvPicPr>
          <p:nvPr/>
        </p:nvPicPr>
        <p:blipFill>
          <a:blip r:embed="rId4"/>
          <a:srcRect/>
          <a:stretch>
            <a:fillRect/>
          </a:stretch>
        </p:blipFill>
        <p:spPr bwMode="auto">
          <a:xfrm>
            <a:off x="0" y="1000108"/>
            <a:ext cx="1095356" cy="1095356"/>
          </a:xfrm>
          <a:prstGeom prst="rect">
            <a:avLst/>
          </a:prstGeom>
          <a:noFill/>
        </p:spPr>
      </p:pic>
      <p:sp>
        <p:nvSpPr>
          <p:cNvPr id="14" name="Freeform: Shape 48">
            <a:extLst>
              <a:ext uri="{FF2B5EF4-FFF2-40B4-BE49-F238E27FC236}">
                <a16:creationId xmlns="" xmlns:a16="http://schemas.microsoft.com/office/drawing/2014/main" id="{6B37BB72-CDFC-4E57-A92B-F7876BDD29AF}"/>
              </a:ext>
            </a:extLst>
          </p:cNvPr>
          <p:cNvSpPr/>
          <p:nvPr/>
        </p:nvSpPr>
        <p:spPr>
          <a:xfrm rot="5796497">
            <a:off x="-1435043" y="3573543"/>
            <a:ext cx="3718643" cy="571536"/>
          </a:xfrm>
          <a:custGeom>
            <a:avLst/>
            <a:gdLst>
              <a:gd name="connsiteX0" fmla="*/ 6429118 w 8066757"/>
              <a:gd name="connsiteY0" fmla="*/ 0 h 1492361"/>
              <a:gd name="connsiteX1" fmla="*/ 6436506 w 8066757"/>
              <a:gd name="connsiteY1" fmla="*/ 0 h 1492361"/>
              <a:gd name="connsiteX2" fmla="*/ 6746799 w 8066757"/>
              <a:gd name="connsiteY2" fmla="*/ 187930 h 1492361"/>
              <a:gd name="connsiteX3" fmla="*/ 6862235 w 8066757"/>
              <a:gd name="connsiteY3" fmla="*/ 556403 h 1492361"/>
              <a:gd name="connsiteX4" fmla="*/ 7031696 w 8066757"/>
              <a:gd name="connsiteY4" fmla="*/ 899942 h 1492361"/>
              <a:gd name="connsiteX5" fmla="*/ 8039686 w 8066757"/>
              <a:gd name="connsiteY5" fmla="*/ 376323 h 1492361"/>
              <a:gd name="connsiteX6" fmla="*/ 8062311 w 8066757"/>
              <a:gd name="connsiteY6" fmla="*/ 376784 h 1492361"/>
              <a:gd name="connsiteX7" fmla="*/ 8061849 w 8066757"/>
              <a:gd name="connsiteY7" fmla="*/ 399410 h 1492361"/>
              <a:gd name="connsiteX8" fmla="*/ 7701227 w 8066757"/>
              <a:gd name="connsiteY8" fmla="*/ 692157 h 1492361"/>
              <a:gd name="connsiteX9" fmla="*/ 7025693 w 8066757"/>
              <a:gd name="connsiteY9" fmla="*/ 931340 h 1492361"/>
              <a:gd name="connsiteX10" fmla="*/ 6830375 w 8066757"/>
              <a:gd name="connsiteY10" fmla="*/ 562406 h 1492361"/>
              <a:gd name="connsiteX11" fmla="*/ 6436044 w 8066757"/>
              <a:gd name="connsiteY11" fmla="*/ 31860 h 1492361"/>
              <a:gd name="connsiteX12" fmla="*/ 6429118 w 8066757"/>
              <a:gd name="connsiteY12" fmla="*/ 31860 h 1492361"/>
              <a:gd name="connsiteX13" fmla="*/ 5531023 w 8066757"/>
              <a:gd name="connsiteY13" fmla="*/ 615507 h 1492361"/>
              <a:gd name="connsiteX14" fmla="*/ 5402196 w 8066757"/>
              <a:gd name="connsiteY14" fmla="*/ 747566 h 1492361"/>
              <a:gd name="connsiteX15" fmla="*/ 5233659 w 8066757"/>
              <a:gd name="connsiteY15" fmla="*/ 924877 h 1492361"/>
              <a:gd name="connsiteX16" fmla="*/ 4491172 w 8066757"/>
              <a:gd name="connsiteY16" fmla="*/ 1492361 h 1492361"/>
              <a:gd name="connsiteX17" fmla="*/ 4450538 w 8066757"/>
              <a:gd name="connsiteY17" fmla="*/ 1488205 h 1492361"/>
              <a:gd name="connsiteX18" fmla="*/ 4212278 w 8066757"/>
              <a:gd name="connsiteY18" fmla="*/ 1137279 h 1492361"/>
              <a:gd name="connsiteX19" fmla="*/ 3986946 w 8066757"/>
              <a:gd name="connsiteY19" fmla="*/ 732328 h 1492361"/>
              <a:gd name="connsiteX20" fmla="*/ 3125329 w 8066757"/>
              <a:gd name="connsiteY20" fmla="*/ 736022 h 1492361"/>
              <a:gd name="connsiteX21" fmla="*/ 2179674 w 8066757"/>
              <a:gd name="connsiteY21" fmla="*/ 964586 h 1492361"/>
              <a:gd name="connsiteX22" fmla="*/ 2167669 w 8066757"/>
              <a:gd name="connsiteY22" fmla="*/ 967818 h 1492361"/>
              <a:gd name="connsiteX23" fmla="*/ 2162920 w 8066757"/>
              <a:gd name="connsiteY23" fmla="*/ 967219 h 1492361"/>
              <a:gd name="connsiteX24" fmla="*/ 1937103 w 8066757"/>
              <a:gd name="connsiteY24" fmla="*/ 1017532 h 1492361"/>
              <a:gd name="connsiteX25" fmla="*/ 1131288 w 8066757"/>
              <a:gd name="connsiteY25" fmla="*/ 1091470 h 1492361"/>
              <a:gd name="connsiteX26" fmla="*/ 824583 w 8066757"/>
              <a:gd name="connsiteY26" fmla="*/ 1080040 h 1492361"/>
              <a:gd name="connsiteX27" fmla="*/ 32698 w 8066757"/>
              <a:gd name="connsiteY27" fmla="*/ 856486 h 1492361"/>
              <a:gd name="connsiteX28" fmla="*/ 0 w 8066757"/>
              <a:gd name="connsiteY28" fmla="*/ 826785 h 1492361"/>
              <a:gd name="connsiteX29" fmla="*/ 826488 w 8066757"/>
              <a:gd name="connsiteY29" fmla="*/ 1051465 h 1492361"/>
              <a:gd name="connsiteX30" fmla="*/ 1856393 w 8066757"/>
              <a:gd name="connsiteY30" fmla="*/ 1002843 h 1492361"/>
              <a:gd name="connsiteX31" fmla="*/ 2155932 w 8066757"/>
              <a:gd name="connsiteY31" fmla="*/ 939216 h 1492361"/>
              <a:gd name="connsiteX32" fmla="*/ 2158895 w 8066757"/>
              <a:gd name="connsiteY32" fmla="*/ 936882 h 1492361"/>
              <a:gd name="connsiteX33" fmla="*/ 2170900 w 8066757"/>
              <a:gd name="connsiteY33" fmla="*/ 933649 h 1492361"/>
              <a:gd name="connsiteX34" fmla="*/ 3119788 w 8066757"/>
              <a:gd name="connsiteY34" fmla="*/ 704624 h 1492361"/>
              <a:gd name="connsiteX35" fmla="*/ 4005416 w 8066757"/>
              <a:gd name="connsiteY35" fmla="*/ 706009 h 1492361"/>
              <a:gd name="connsiteX36" fmla="*/ 4243215 w 8066757"/>
              <a:gd name="connsiteY36" fmla="*/ 1128044 h 1492361"/>
              <a:gd name="connsiteX37" fmla="*/ 4457003 w 8066757"/>
              <a:gd name="connsiteY37" fmla="*/ 1456807 h 1492361"/>
              <a:gd name="connsiteX38" fmla="*/ 4821782 w 8066757"/>
              <a:gd name="connsiteY38" fmla="*/ 1291964 h 1492361"/>
              <a:gd name="connsiteX39" fmla="*/ 5210110 w 8066757"/>
              <a:gd name="connsiteY39" fmla="*/ 903636 h 1492361"/>
              <a:gd name="connsiteX40" fmla="*/ 5380032 w 8066757"/>
              <a:gd name="connsiteY40" fmla="*/ 724940 h 1492361"/>
              <a:gd name="connsiteX41" fmla="*/ 5507935 w 8066757"/>
              <a:gd name="connsiteY41" fmla="*/ 593804 h 1492361"/>
              <a:gd name="connsiteX42" fmla="*/ 6429118 w 8066757"/>
              <a:gd name="connsiteY42" fmla="*/ 0 h 1492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8066757" h="1492361">
                <a:moveTo>
                  <a:pt x="6429118" y="0"/>
                </a:moveTo>
                <a:cubicBezTo>
                  <a:pt x="6431426" y="0"/>
                  <a:pt x="6434197" y="0"/>
                  <a:pt x="6436506" y="0"/>
                </a:cubicBezTo>
                <a:cubicBezTo>
                  <a:pt x="6575030" y="1847"/>
                  <a:pt x="6676152" y="63259"/>
                  <a:pt x="6746799" y="187930"/>
                </a:cubicBezTo>
                <a:cubicBezTo>
                  <a:pt x="6806826" y="294132"/>
                  <a:pt x="6836377" y="433579"/>
                  <a:pt x="6862235" y="556403"/>
                </a:cubicBezTo>
                <a:cubicBezTo>
                  <a:pt x="6899175" y="731405"/>
                  <a:pt x="6931035" y="882396"/>
                  <a:pt x="7031696" y="899942"/>
                </a:cubicBezTo>
                <a:cubicBezTo>
                  <a:pt x="7425565" y="970127"/>
                  <a:pt x="8033683" y="382325"/>
                  <a:pt x="8039686" y="376323"/>
                </a:cubicBezTo>
                <a:cubicBezTo>
                  <a:pt x="8046151" y="370320"/>
                  <a:pt x="8056309" y="370320"/>
                  <a:pt x="8062311" y="376784"/>
                </a:cubicBezTo>
                <a:cubicBezTo>
                  <a:pt x="8068314" y="383249"/>
                  <a:pt x="8068314" y="393407"/>
                  <a:pt x="8061849" y="399410"/>
                </a:cubicBezTo>
                <a:cubicBezTo>
                  <a:pt x="8060465" y="400795"/>
                  <a:pt x="7904857" y="552248"/>
                  <a:pt x="7701227" y="692157"/>
                </a:cubicBezTo>
                <a:cubicBezTo>
                  <a:pt x="7426026" y="881934"/>
                  <a:pt x="7198848" y="962278"/>
                  <a:pt x="7025693" y="931340"/>
                </a:cubicBezTo>
                <a:cubicBezTo>
                  <a:pt x="6903330" y="909638"/>
                  <a:pt x="6869623" y="748489"/>
                  <a:pt x="6830375" y="562406"/>
                </a:cubicBezTo>
                <a:cubicBezTo>
                  <a:pt x="6778198" y="315372"/>
                  <a:pt x="6719556" y="35555"/>
                  <a:pt x="6436044" y="31860"/>
                </a:cubicBezTo>
                <a:cubicBezTo>
                  <a:pt x="6433735" y="31860"/>
                  <a:pt x="6431426" y="31860"/>
                  <a:pt x="6429118" y="31860"/>
                </a:cubicBezTo>
                <a:cubicBezTo>
                  <a:pt x="6085579" y="31860"/>
                  <a:pt x="5752199" y="382787"/>
                  <a:pt x="5531023" y="615507"/>
                </a:cubicBezTo>
                <a:cubicBezTo>
                  <a:pt x="5482078" y="667222"/>
                  <a:pt x="5439597" y="711550"/>
                  <a:pt x="5402196" y="747566"/>
                </a:cubicBezTo>
                <a:cubicBezTo>
                  <a:pt x="5356021" y="791432"/>
                  <a:pt x="5299226" y="853306"/>
                  <a:pt x="5233659" y="924877"/>
                </a:cubicBezTo>
                <a:cubicBezTo>
                  <a:pt x="5012021" y="1167293"/>
                  <a:pt x="4712809" y="1492361"/>
                  <a:pt x="4491172" y="1492361"/>
                </a:cubicBezTo>
                <a:cubicBezTo>
                  <a:pt x="4477319" y="1492361"/>
                  <a:pt x="4463467" y="1490976"/>
                  <a:pt x="4450538" y="1488205"/>
                </a:cubicBezTo>
                <a:cubicBezTo>
                  <a:pt x="4313861" y="1460501"/>
                  <a:pt x="4264455" y="1303507"/>
                  <a:pt x="4212278" y="1137279"/>
                </a:cubicBezTo>
                <a:cubicBezTo>
                  <a:pt x="4162871" y="980286"/>
                  <a:pt x="4112079" y="817751"/>
                  <a:pt x="3986946" y="732328"/>
                </a:cubicBezTo>
                <a:cubicBezTo>
                  <a:pt x="3867815" y="651061"/>
                  <a:pt x="3577839" y="652446"/>
                  <a:pt x="3125329" y="736022"/>
                </a:cubicBezTo>
                <a:cubicBezTo>
                  <a:pt x="2755470" y="804823"/>
                  <a:pt x="2366681" y="912871"/>
                  <a:pt x="2179674" y="964586"/>
                </a:cubicBezTo>
                <a:lnTo>
                  <a:pt x="2167669" y="967818"/>
                </a:lnTo>
                <a:lnTo>
                  <a:pt x="2162920" y="967219"/>
                </a:lnTo>
                <a:lnTo>
                  <a:pt x="1937103" y="1017532"/>
                </a:lnTo>
                <a:cubicBezTo>
                  <a:pt x="1679214" y="1065753"/>
                  <a:pt x="1399893" y="1091470"/>
                  <a:pt x="1131288" y="1091470"/>
                </a:cubicBezTo>
                <a:cubicBezTo>
                  <a:pt x="1026513" y="1091470"/>
                  <a:pt x="923643" y="1087660"/>
                  <a:pt x="824583" y="1080040"/>
                </a:cubicBezTo>
                <a:cubicBezTo>
                  <a:pt x="460966" y="1051465"/>
                  <a:pt x="188432" y="973598"/>
                  <a:pt x="32698" y="856486"/>
                </a:cubicBezTo>
                <a:lnTo>
                  <a:pt x="0" y="826785"/>
                </a:lnTo>
                <a:cubicBezTo>
                  <a:pt x="251503" y="1005647"/>
                  <a:pt x="542995" y="1021892"/>
                  <a:pt x="826488" y="1051465"/>
                </a:cubicBezTo>
                <a:cubicBezTo>
                  <a:pt x="1154386" y="1077183"/>
                  <a:pt x="1520860" y="1058966"/>
                  <a:pt x="1856393" y="1002843"/>
                </a:cubicBezTo>
                <a:lnTo>
                  <a:pt x="2155932" y="939216"/>
                </a:lnTo>
                <a:lnTo>
                  <a:pt x="2158895" y="936882"/>
                </a:lnTo>
                <a:lnTo>
                  <a:pt x="2170900" y="933649"/>
                </a:lnTo>
                <a:cubicBezTo>
                  <a:pt x="2358370" y="881473"/>
                  <a:pt x="2748082" y="773424"/>
                  <a:pt x="3119788" y="704624"/>
                </a:cubicBezTo>
                <a:cubicBezTo>
                  <a:pt x="3581072" y="619201"/>
                  <a:pt x="3878897" y="620124"/>
                  <a:pt x="4005416" y="706009"/>
                </a:cubicBezTo>
                <a:cubicBezTo>
                  <a:pt x="4139784" y="797434"/>
                  <a:pt x="4194732" y="972898"/>
                  <a:pt x="4243215" y="1128044"/>
                </a:cubicBezTo>
                <a:cubicBezTo>
                  <a:pt x="4294468" y="1291964"/>
                  <a:pt x="4338796" y="1433258"/>
                  <a:pt x="4457003" y="1456807"/>
                </a:cubicBezTo>
                <a:cubicBezTo>
                  <a:pt x="4547505" y="1474815"/>
                  <a:pt x="4666635" y="1421253"/>
                  <a:pt x="4821782" y="1291964"/>
                </a:cubicBezTo>
                <a:cubicBezTo>
                  <a:pt x="4957073" y="1179297"/>
                  <a:pt x="5097444" y="1026460"/>
                  <a:pt x="5210110" y="903636"/>
                </a:cubicBezTo>
                <a:cubicBezTo>
                  <a:pt x="5276140" y="832065"/>
                  <a:pt x="5332934" y="769730"/>
                  <a:pt x="5380032" y="724940"/>
                </a:cubicBezTo>
                <a:cubicBezTo>
                  <a:pt x="5416971" y="689848"/>
                  <a:pt x="5458991" y="645520"/>
                  <a:pt x="5507935" y="593804"/>
                </a:cubicBezTo>
                <a:cubicBezTo>
                  <a:pt x="5732806" y="356930"/>
                  <a:pt x="6071727" y="0"/>
                  <a:pt x="6429118" y="0"/>
                </a:cubicBezTo>
                <a:close/>
              </a:path>
            </a:pathLst>
          </a:custGeom>
          <a:solidFill>
            <a:schemeClr val="accent5"/>
          </a:solidFill>
          <a:ln w="7072" cap="flat">
            <a:noFill/>
            <a:prstDash val="solid"/>
            <a:miter/>
          </a:ln>
        </p:spPr>
        <p:txBody>
          <a:bodyPr wrap="square" rtlCol="0" anchor="ctr">
            <a:noAutofit/>
          </a:bodyPr>
          <a:lstStyle/>
          <a:p>
            <a:endParaRPr lang="en-US" dirty="0"/>
          </a:p>
        </p:txBody>
      </p:sp>
      <p:pic>
        <p:nvPicPr>
          <p:cNvPr id="15" name="Picture 2" descr="Mouse icon - Transparent PNG &amp; SVG vector file"/>
          <p:cNvPicPr>
            <a:picLocks noChangeAspect="1" noChangeArrowheads="1"/>
          </p:cNvPicPr>
          <p:nvPr/>
        </p:nvPicPr>
        <p:blipFill>
          <a:blip r:embed="rId5" cstate="print"/>
          <a:srcRect/>
          <a:stretch>
            <a:fillRect/>
          </a:stretch>
        </p:blipFill>
        <p:spPr bwMode="auto">
          <a:xfrm>
            <a:off x="142844" y="5500702"/>
            <a:ext cx="857224" cy="857224"/>
          </a:xfrm>
          <a:prstGeom prst="rect">
            <a:avLst/>
          </a:prstGeom>
          <a:noFill/>
        </p:spPr>
      </p:pic>
      <p:graphicFrame>
        <p:nvGraphicFramePr>
          <p:cNvPr id="26" name="25 - Διάγραμμα"/>
          <p:cNvGraphicFramePr/>
          <p:nvPr/>
        </p:nvGraphicFramePr>
        <p:xfrm>
          <a:off x="2500298" y="1785926"/>
          <a:ext cx="6096000" cy="406400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27" name="26 - TextBox"/>
          <p:cNvSpPr txBox="1"/>
          <p:nvPr/>
        </p:nvSpPr>
        <p:spPr>
          <a:xfrm>
            <a:off x="3714744" y="6072206"/>
            <a:ext cx="2143140" cy="369332"/>
          </a:xfrm>
          <a:prstGeom prst="rect">
            <a:avLst/>
          </a:prstGeom>
          <a:noFill/>
        </p:spPr>
        <p:txBody>
          <a:bodyPr wrap="square" rtlCol="0">
            <a:spAutoFit/>
          </a:bodyPr>
          <a:lstStyle/>
          <a:p>
            <a:r>
              <a:rPr lang="el-GR" b="1" dirty="0" smtClean="0"/>
              <a:t>τριγωνοποίηση</a:t>
            </a:r>
            <a:endParaRPr lang="el-GR" b="1" dirty="0"/>
          </a:p>
        </p:txBody>
      </p:sp>
    </p:spTree>
  </p:cSld>
  <p:clrMapOvr>
    <a:masterClrMapping/>
  </p:clrMapOvr>
  <p:transition>
    <p:pull dir="d"/>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 name="Picture 22" descr="Beige Background - PowerPoint Backgrounds for Free PowerPoint Templates"/>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2" name="Text Placeholder 1">
            <a:extLst>
              <a:ext uri="{FF2B5EF4-FFF2-40B4-BE49-F238E27FC236}">
                <a16:creationId xmlns:a16="http://schemas.microsoft.com/office/drawing/2014/main" xmlns="" id="{D735F7F3-C1B5-4B60-A00A-4EB618DDFB5A}"/>
              </a:ext>
            </a:extLst>
          </p:cNvPr>
          <p:cNvSpPr>
            <a:spLocks noGrp="1"/>
          </p:cNvSpPr>
          <p:nvPr>
            <p:ph type="body" sz="quarter" idx="10"/>
          </p:nvPr>
        </p:nvSpPr>
        <p:spPr>
          <a:xfrm>
            <a:off x="1357290" y="428604"/>
            <a:ext cx="8441025" cy="724247"/>
          </a:xfrm>
        </p:spPr>
        <p:txBody>
          <a:bodyPr>
            <a:normAutofit fontScale="92500" lnSpcReduction="20000"/>
          </a:bodyPr>
          <a:lstStyle/>
          <a:p>
            <a:r>
              <a:rPr lang="el-GR" dirty="0" smtClean="0"/>
              <a:t>          </a:t>
            </a:r>
            <a:r>
              <a:rPr lang="el-GR" sz="3900" b="1" dirty="0" smtClean="0">
                <a:solidFill>
                  <a:schemeClr val="tx1"/>
                </a:solidFill>
              </a:rPr>
              <a:t>Μεθοδολογία έρευνας 3/3</a:t>
            </a:r>
            <a:endParaRPr lang="en-US" sz="3900" b="1" dirty="0">
              <a:solidFill>
                <a:schemeClr val="tx1"/>
              </a:solidFill>
            </a:endParaRPr>
          </a:p>
        </p:txBody>
      </p:sp>
      <p:grpSp>
        <p:nvGrpSpPr>
          <p:cNvPr id="3" name="Group 16">
            <a:extLst>
              <a:ext uri="{FF2B5EF4-FFF2-40B4-BE49-F238E27FC236}">
                <a16:creationId xmlns:a16="http://schemas.microsoft.com/office/drawing/2014/main" xmlns="" id="{07240AA2-280D-43C9-A8A6-4FA0CBEBDCCB}"/>
              </a:ext>
            </a:extLst>
          </p:cNvPr>
          <p:cNvGrpSpPr/>
          <p:nvPr/>
        </p:nvGrpSpPr>
        <p:grpSpPr>
          <a:xfrm rot="10800000">
            <a:off x="3497113" y="3999961"/>
            <a:ext cx="405000" cy="1692000"/>
            <a:chOff x="5355771" y="1915886"/>
            <a:chExt cx="540000" cy="1692000"/>
          </a:xfrm>
        </p:grpSpPr>
        <p:sp>
          <p:nvSpPr>
            <p:cNvPr id="4" name="Freeform 10">
              <a:extLst>
                <a:ext uri="{FF2B5EF4-FFF2-40B4-BE49-F238E27FC236}">
                  <a16:creationId xmlns:a16="http://schemas.microsoft.com/office/drawing/2014/main" xmlns="" id="{27AA1C9A-5445-44E7-B4D4-7B29CE1BEF9B}"/>
                </a:ext>
              </a:extLst>
            </p:cNvPr>
            <p:cNvSpPr/>
            <p:nvPr/>
          </p:nvSpPr>
          <p:spPr>
            <a:xfrm>
              <a:off x="5355771" y="1915886"/>
              <a:ext cx="540000" cy="1692000"/>
            </a:xfrm>
            <a:custGeom>
              <a:avLst/>
              <a:gdLst>
                <a:gd name="connsiteX0" fmla="*/ 0 w 642258"/>
                <a:gd name="connsiteY0" fmla="*/ 1752600 h 1752600"/>
                <a:gd name="connsiteX1" fmla="*/ 348343 w 642258"/>
                <a:gd name="connsiteY1" fmla="*/ 1752600 h 1752600"/>
                <a:gd name="connsiteX2" fmla="*/ 348343 w 642258"/>
                <a:gd name="connsiteY2" fmla="*/ 0 h 1752600"/>
                <a:gd name="connsiteX3" fmla="*/ 642258 w 642258"/>
                <a:gd name="connsiteY3" fmla="*/ 0 h 1752600"/>
              </a:gdLst>
              <a:ahLst/>
              <a:cxnLst>
                <a:cxn ang="0">
                  <a:pos x="connsiteX0" y="connsiteY0"/>
                </a:cxn>
                <a:cxn ang="0">
                  <a:pos x="connsiteX1" y="connsiteY1"/>
                </a:cxn>
                <a:cxn ang="0">
                  <a:pos x="connsiteX2" y="connsiteY2"/>
                </a:cxn>
                <a:cxn ang="0">
                  <a:pos x="connsiteX3" y="connsiteY3"/>
                </a:cxn>
              </a:cxnLst>
              <a:rect l="l" t="t" r="r" b="b"/>
              <a:pathLst>
                <a:path w="642258" h="1752600">
                  <a:moveTo>
                    <a:pt x="0" y="1752600"/>
                  </a:moveTo>
                  <a:lnTo>
                    <a:pt x="348343" y="1752600"/>
                  </a:lnTo>
                  <a:lnTo>
                    <a:pt x="348343" y="0"/>
                  </a:lnTo>
                  <a:lnTo>
                    <a:pt x="642258" y="0"/>
                  </a:lnTo>
                </a:path>
              </a:pathLst>
            </a:custGeom>
            <a:ln w="28575">
              <a:solidFill>
                <a:schemeClr val="accent4"/>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sz="2700">
                <a:solidFill>
                  <a:schemeClr val="tx1">
                    <a:lumMod val="75000"/>
                    <a:lumOff val="25000"/>
                  </a:schemeClr>
                </a:solidFill>
              </a:endParaRPr>
            </a:p>
          </p:txBody>
        </p:sp>
        <p:sp>
          <p:nvSpPr>
            <p:cNvPr id="5" name="Isosceles Triangle 14">
              <a:extLst>
                <a:ext uri="{FF2B5EF4-FFF2-40B4-BE49-F238E27FC236}">
                  <a16:creationId xmlns:a16="http://schemas.microsoft.com/office/drawing/2014/main" xmlns="" id="{3ABACA8C-DA3D-44D7-9C97-60DFD2EFF463}"/>
                </a:ext>
              </a:extLst>
            </p:cNvPr>
            <p:cNvSpPr/>
            <p:nvPr/>
          </p:nvSpPr>
          <p:spPr>
            <a:xfrm>
              <a:off x="5522720" y="2214804"/>
              <a:ext cx="250588" cy="216024"/>
            </a:xfrm>
            <a:prstGeom prs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grpSp>
      <p:sp>
        <p:nvSpPr>
          <p:cNvPr id="6" name="Trapezoid 18">
            <a:extLst>
              <a:ext uri="{FF2B5EF4-FFF2-40B4-BE49-F238E27FC236}">
                <a16:creationId xmlns:a16="http://schemas.microsoft.com/office/drawing/2014/main" xmlns="" id="{CD5CD6B5-3733-426D-9033-876233B465EB}"/>
              </a:ext>
            </a:extLst>
          </p:cNvPr>
          <p:cNvSpPr/>
          <p:nvPr/>
        </p:nvSpPr>
        <p:spPr>
          <a:xfrm rot="10800000">
            <a:off x="3733747" y="3426590"/>
            <a:ext cx="1676508" cy="1236889"/>
          </a:xfrm>
          <a:custGeom>
            <a:avLst/>
            <a:gdLst/>
            <a:ahLst/>
            <a:cxnLst/>
            <a:rect l="l" t="t" r="r" b="b"/>
            <a:pathLst>
              <a:path w="2513902" h="1391026">
                <a:moveTo>
                  <a:pt x="1390337" y="97116"/>
                </a:moveTo>
                <a:lnTo>
                  <a:pt x="1390337" y="72919"/>
                </a:lnTo>
                <a:lnTo>
                  <a:pt x="1123565" y="72919"/>
                </a:lnTo>
                <a:lnTo>
                  <a:pt x="1123565" y="97116"/>
                </a:lnTo>
                <a:close/>
                <a:moveTo>
                  <a:pt x="2178715" y="1323989"/>
                </a:moveTo>
                <a:lnTo>
                  <a:pt x="2178715" y="217871"/>
                </a:lnTo>
                <a:lnTo>
                  <a:pt x="335187" y="217871"/>
                </a:lnTo>
                <a:lnTo>
                  <a:pt x="335187" y="1323989"/>
                </a:lnTo>
                <a:close/>
                <a:moveTo>
                  <a:pt x="2190205" y="1391026"/>
                </a:moveTo>
                <a:lnTo>
                  <a:pt x="323696" y="1391026"/>
                </a:lnTo>
                <a:cubicBezTo>
                  <a:pt x="293019" y="1391026"/>
                  <a:pt x="268149" y="1366157"/>
                  <a:pt x="268149" y="1335479"/>
                </a:cubicBezTo>
                <a:lnTo>
                  <a:pt x="268149" y="117315"/>
                </a:lnTo>
                <a:lnTo>
                  <a:pt x="0" y="117315"/>
                </a:lnTo>
                <a:lnTo>
                  <a:pt x="0" y="50278"/>
                </a:lnTo>
                <a:lnTo>
                  <a:pt x="65286" y="0"/>
                </a:lnTo>
                <a:lnTo>
                  <a:pt x="2448616" y="0"/>
                </a:lnTo>
                <a:lnTo>
                  <a:pt x="2513902" y="50278"/>
                </a:lnTo>
                <a:lnTo>
                  <a:pt x="2513902" y="117315"/>
                </a:lnTo>
                <a:lnTo>
                  <a:pt x="2245752" y="117315"/>
                </a:lnTo>
                <a:lnTo>
                  <a:pt x="2245752" y="1335479"/>
                </a:lnTo>
                <a:cubicBezTo>
                  <a:pt x="2245752" y="1366157"/>
                  <a:pt x="2220883" y="1391026"/>
                  <a:pt x="2190205" y="1391026"/>
                </a:cubicBezTo>
                <a:close/>
              </a:path>
            </a:pathLst>
          </a:custGeom>
          <a:solidFill>
            <a:schemeClr val="accent6"/>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2700">
              <a:solidFill>
                <a:schemeClr val="tx1">
                  <a:lumMod val="75000"/>
                  <a:lumOff val="25000"/>
                </a:schemeClr>
              </a:solidFill>
            </a:endParaRPr>
          </a:p>
        </p:txBody>
      </p:sp>
      <p:sp>
        <p:nvSpPr>
          <p:cNvPr id="7" name="Oval 13">
            <a:extLst>
              <a:ext uri="{FF2B5EF4-FFF2-40B4-BE49-F238E27FC236}">
                <a16:creationId xmlns:a16="http://schemas.microsoft.com/office/drawing/2014/main" xmlns="" id="{B83EDAC6-9273-4970-B62E-89EE2FCC9740}"/>
              </a:ext>
            </a:extLst>
          </p:cNvPr>
          <p:cNvSpPr/>
          <p:nvPr/>
        </p:nvSpPr>
        <p:spPr>
          <a:xfrm>
            <a:off x="5639320" y="1828927"/>
            <a:ext cx="594066" cy="792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grpSp>
        <p:nvGrpSpPr>
          <p:cNvPr id="8" name="Group 16">
            <a:extLst>
              <a:ext uri="{FF2B5EF4-FFF2-40B4-BE49-F238E27FC236}">
                <a16:creationId xmlns:a16="http://schemas.microsoft.com/office/drawing/2014/main" xmlns="" id="{5AB7BC39-D346-4530-A87C-0CFF6692B3F7}"/>
              </a:ext>
            </a:extLst>
          </p:cNvPr>
          <p:cNvGrpSpPr/>
          <p:nvPr/>
        </p:nvGrpSpPr>
        <p:grpSpPr>
          <a:xfrm>
            <a:off x="5230163" y="2249253"/>
            <a:ext cx="405000" cy="1692000"/>
            <a:chOff x="5355771" y="1915886"/>
            <a:chExt cx="540000" cy="1692000"/>
          </a:xfrm>
        </p:grpSpPr>
        <p:sp>
          <p:nvSpPr>
            <p:cNvPr id="9" name="Freeform 10">
              <a:extLst>
                <a:ext uri="{FF2B5EF4-FFF2-40B4-BE49-F238E27FC236}">
                  <a16:creationId xmlns:a16="http://schemas.microsoft.com/office/drawing/2014/main" xmlns="" id="{0003EEE5-C4F8-4F99-81D0-7D2AF7654A97}"/>
                </a:ext>
              </a:extLst>
            </p:cNvPr>
            <p:cNvSpPr/>
            <p:nvPr/>
          </p:nvSpPr>
          <p:spPr>
            <a:xfrm>
              <a:off x="5355771" y="1915886"/>
              <a:ext cx="540000" cy="1692000"/>
            </a:xfrm>
            <a:custGeom>
              <a:avLst/>
              <a:gdLst>
                <a:gd name="connsiteX0" fmla="*/ 0 w 642258"/>
                <a:gd name="connsiteY0" fmla="*/ 1752600 h 1752600"/>
                <a:gd name="connsiteX1" fmla="*/ 348343 w 642258"/>
                <a:gd name="connsiteY1" fmla="*/ 1752600 h 1752600"/>
                <a:gd name="connsiteX2" fmla="*/ 348343 w 642258"/>
                <a:gd name="connsiteY2" fmla="*/ 0 h 1752600"/>
                <a:gd name="connsiteX3" fmla="*/ 642258 w 642258"/>
                <a:gd name="connsiteY3" fmla="*/ 0 h 1752600"/>
              </a:gdLst>
              <a:ahLst/>
              <a:cxnLst>
                <a:cxn ang="0">
                  <a:pos x="connsiteX0" y="connsiteY0"/>
                </a:cxn>
                <a:cxn ang="0">
                  <a:pos x="connsiteX1" y="connsiteY1"/>
                </a:cxn>
                <a:cxn ang="0">
                  <a:pos x="connsiteX2" y="connsiteY2"/>
                </a:cxn>
                <a:cxn ang="0">
                  <a:pos x="connsiteX3" y="connsiteY3"/>
                </a:cxn>
              </a:cxnLst>
              <a:rect l="l" t="t" r="r" b="b"/>
              <a:pathLst>
                <a:path w="642258" h="1752600">
                  <a:moveTo>
                    <a:pt x="0" y="1752600"/>
                  </a:moveTo>
                  <a:lnTo>
                    <a:pt x="348343" y="1752600"/>
                  </a:lnTo>
                  <a:lnTo>
                    <a:pt x="348343" y="0"/>
                  </a:lnTo>
                  <a:lnTo>
                    <a:pt x="642258" y="0"/>
                  </a:lnTo>
                </a:path>
              </a:pathLst>
            </a:custGeom>
            <a:ln w="28575">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sz="2700" dirty="0">
                <a:solidFill>
                  <a:schemeClr val="tx1">
                    <a:lumMod val="75000"/>
                    <a:lumOff val="25000"/>
                  </a:schemeClr>
                </a:solidFill>
              </a:endParaRPr>
            </a:p>
          </p:txBody>
        </p:sp>
        <p:sp>
          <p:nvSpPr>
            <p:cNvPr id="10" name="Isosceles Triangle 14">
              <a:extLst>
                <a:ext uri="{FF2B5EF4-FFF2-40B4-BE49-F238E27FC236}">
                  <a16:creationId xmlns:a16="http://schemas.microsoft.com/office/drawing/2014/main" xmlns="" id="{5A0DFEEA-EC15-42C6-B76D-6997D1BCEE60}"/>
                </a:ext>
              </a:extLst>
            </p:cNvPr>
            <p:cNvSpPr/>
            <p:nvPr/>
          </p:nvSpPr>
          <p:spPr>
            <a:xfrm>
              <a:off x="5531512" y="2214804"/>
              <a:ext cx="250588" cy="216024"/>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grpSp>
      <p:grpSp>
        <p:nvGrpSpPr>
          <p:cNvPr id="11" name="Group 17">
            <a:extLst>
              <a:ext uri="{FF2B5EF4-FFF2-40B4-BE49-F238E27FC236}">
                <a16:creationId xmlns:a16="http://schemas.microsoft.com/office/drawing/2014/main" xmlns="" id="{8F5F82D8-5269-4B84-9EF6-D944450F45AD}"/>
              </a:ext>
            </a:extLst>
          </p:cNvPr>
          <p:cNvGrpSpPr/>
          <p:nvPr/>
        </p:nvGrpSpPr>
        <p:grpSpPr>
          <a:xfrm>
            <a:off x="4067697" y="4750456"/>
            <a:ext cx="1890000" cy="576000"/>
            <a:chOff x="4016829" y="4452257"/>
            <a:chExt cx="2520000" cy="576000"/>
          </a:xfrm>
        </p:grpSpPr>
        <p:sp>
          <p:nvSpPr>
            <p:cNvPr id="12" name="Freeform 15">
              <a:extLst>
                <a:ext uri="{FF2B5EF4-FFF2-40B4-BE49-F238E27FC236}">
                  <a16:creationId xmlns:a16="http://schemas.microsoft.com/office/drawing/2014/main" xmlns="" id="{988413CF-8202-4BC5-9285-E912FD2A966B}"/>
                </a:ext>
              </a:extLst>
            </p:cNvPr>
            <p:cNvSpPr/>
            <p:nvPr/>
          </p:nvSpPr>
          <p:spPr>
            <a:xfrm>
              <a:off x="4016829" y="4452257"/>
              <a:ext cx="2520000" cy="576000"/>
            </a:xfrm>
            <a:custGeom>
              <a:avLst/>
              <a:gdLst>
                <a:gd name="connsiteX0" fmla="*/ 0 w 2438400"/>
                <a:gd name="connsiteY0" fmla="*/ 0 h 402772"/>
                <a:gd name="connsiteX1" fmla="*/ 0 w 2438400"/>
                <a:gd name="connsiteY1" fmla="*/ 185057 h 402772"/>
                <a:gd name="connsiteX2" fmla="*/ 2438400 w 2438400"/>
                <a:gd name="connsiteY2" fmla="*/ 185057 h 402772"/>
                <a:gd name="connsiteX3" fmla="*/ 2438400 w 2438400"/>
                <a:gd name="connsiteY3" fmla="*/ 402772 h 402772"/>
              </a:gdLst>
              <a:ahLst/>
              <a:cxnLst>
                <a:cxn ang="0">
                  <a:pos x="connsiteX0" y="connsiteY0"/>
                </a:cxn>
                <a:cxn ang="0">
                  <a:pos x="connsiteX1" y="connsiteY1"/>
                </a:cxn>
                <a:cxn ang="0">
                  <a:pos x="connsiteX2" y="connsiteY2"/>
                </a:cxn>
                <a:cxn ang="0">
                  <a:pos x="connsiteX3" y="connsiteY3"/>
                </a:cxn>
              </a:cxnLst>
              <a:rect l="l" t="t" r="r" b="b"/>
              <a:pathLst>
                <a:path w="2438400" h="402772">
                  <a:moveTo>
                    <a:pt x="0" y="0"/>
                  </a:moveTo>
                  <a:lnTo>
                    <a:pt x="0" y="185057"/>
                  </a:lnTo>
                  <a:lnTo>
                    <a:pt x="2438400" y="185057"/>
                  </a:lnTo>
                  <a:lnTo>
                    <a:pt x="2438400" y="402772"/>
                  </a:lnTo>
                </a:path>
              </a:pathLst>
            </a:custGeom>
            <a:ln w="28575">
              <a:solidFill>
                <a:schemeClr val="accent3"/>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sz="2700">
                <a:solidFill>
                  <a:schemeClr val="tx1">
                    <a:lumMod val="75000"/>
                    <a:lumOff val="25000"/>
                  </a:schemeClr>
                </a:solidFill>
              </a:endParaRPr>
            </a:p>
          </p:txBody>
        </p:sp>
        <p:sp>
          <p:nvSpPr>
            <p:cNvPr id="13" name="Isosceles Triangle 23">
              <a:extLst>
                <a:ext uri="{FF2B5EF4-FFF2-40B4-BE49-F238E27FC236}">
                  <a16:creationId xmlns:a16="http://schemas.microsoft.com/office/drawing/2014/main" xmlns="" id="{4549CD6D-B541-4D21-A13B-EAF93356E37F}"/>
                </a:ext>
              </a:extLst>
            </p:cNvPr>
            <p:cNvSpPr/>
            <p:nvPr/>
          </p:nvSpPr>
          <p:spPr>
            <a:xfrm rot="16200000" flipV="1">
              <a:off x="5872735" y="4613873"/>
              <a:ext cx="250588" cy="216024"/>
            </a:xfrm>
            <a:prstGeom prst="triangl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solidFill>
                  <a:schemeClr val="tx1">
                    <a:lumMod val="75000"/>
                    <a:lumOff val="25000"/>
                  </a:schemeClr>
                </a:solidFill>
              </a:endParaRPr>
            </a:p>
          </p:txBody>
        </p:sp>
      </p:grpSp>
      <p:sp>
        <p:nvSpPr>
          <p:cNvPr id="14" name="Oval 26">
            <a:extLst>
              <a:ext uri="{FF2B5EF4-FFF2-40B4-BE49-F238E27FC236}">
                <a16:creationId xmlns:a16="http://schemas.microsoft.com/office/drawing/2014/main" xmlns="" id="{0EC6C060-DBB8-423B-91A0-E97D340DB5D4}"/>
              </a:ext>
            </a:extLst>
          </p:cNvPr>
          <p:cNvSpPr/>
          <p:nvPr/>
        </p:nvSpPr>
        <p:spPr>
          <a:xfrm>
            <a:off x="5500694" y="5286388"/>
            <a:ext cx="594066" cy="79208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sp>
        <p:nvSpPr>
          <p:cNvPr id="15" name="Oval 31">
            <a:extLst>
              <a:ext uri="{FF2B5EF4-FFF2-40B4-BE49-F238E27FC236}">
                <a16:creationId xmlns:a16="http://schemas.microsoft.com/office/drawing/2014/main" xmlns="" id="{7FB9D9D9-C93D-4FEF-9DDB-20110FE3FDB6}"/>
              </a:ext>
            </a:extLst>
          </p:cNvPr>
          <p:cNvSpPr/>
          <p:nvPr/>
        </p:nvSpPr>
        <p:spPr>
          <a:xfrm>
            <a:off x="2919718" y="5304186"/>
            <a:ext cx="594066" cy="79208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sp>
        <p:nvSpPr>
          <p:cNvPr id="16" name="Oval 35">
            <a:extLst>
              <a:ext uri="{FF2B5EF4-FFF2-40B4-BE49-F238E27FC236}">
                <a16:creationId xmlns:a16="http://schemas.microsoft.com/office/drawing/2014/main" xmlns="" id="{E8A16DBE-01D2-4D49-8F46-6BED5147B1F6}"/>
              </a:ext>
            </a:extLst>
          </p:cNvPr>
          <p:cNvSpPr/>
          <p:nvPr/>
        </p:nvSpPr>
        <p:spPr>
          <a:xfrm>
            <a:off x="2941361" y="1873282"/>
            <a:ext cx="594066" cy="792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sp>
        <p:nvSpPr>
          <p:cNvPr id="18" name="Rectangle 19">
            <a:extLst>
              <a:ext uri="{FF2B5EF4-FFF2-40B4-BE49-F238E27FC236}">
                <a16:creationId xmlns:a16="http://schemas.microsoft.com/office/drawing/2014/main" xmlns="" id="{057712E1-93E1-46B6-BE4E-A93662A466EA}"/>
              </a:ext>
            </a:extLst>
          </p:cNvPr>
          <p:cNvSpPr>
            <a:spLocks noChangeAspect="1"/>
          </p:cNvSpPr>
          <p:nvPr/>
        </p:nvSpPr>
        <p:spPr>
          <a:xfrm>
            <a:off x="3097539" y="2027498"/>
            <a:ext cx="281711" cy="483656"/>
          </a:xfrm>
          <a:custGeom>
            <a:avLst/>
            <a:gdLst/>
            <a:ahLst/>
            <a:cxnLst/>
            <a:rect l="l" t="t" r="r" b="b"/>
            <a:pathLst>
              <a:path w="3039346" h="3913585">
                <a:moveTo>
                  <a:pt x="1527178" y="2618567"/>
                </a:moveTo>
                <a:cubicBezTo>
                  <a:pt x="1429201" y="2618567"/>
                  <a:pt x="1349775" y="2697993"/>
                  <a:pt x="1349775" y="2795971"/>
                </a:cubicBezTo>
                <a:cubicBezTo>
                  <a:pt x="1349775" y="2861110"/>
                  <a:pt x="1384883" y="2918050"/>
                  <a:pt x="1437574" y="2948279"/>
                </a:cubicBezTo>
                <a:lnTo>
                  <a:pt x="1275150" y="3311239"/>
                </a:lnTo>
                <a:lnTo>
                  <a:pt x="1779206" y="3311239"/>
                </a:lnTo>
                <a:lnTo>
                  <a:pt x="1616782" y="2948279"/>
                </a:lnTo>
                <a:cubicBezTo>
                  <a:pt x="1669475" y="2918050"/>
                  <a:pt x="1704582" y="2861110"/>
                  <a:pt x="1704582" y="2795971"/>
                </a:cubicBezTo>
                <a:cubicBezTo>
                  <a:pt x="1704582" y="2697993"/>
                  <a:pt x="1625156" y="2618567"/>
                  <a:pt x="1527178" y="2618567"/>
                </a:cubicBezTo>
                <a:close/>
                <a:moveTo>
                  <a:pt x="1527178" y="0"/>
                </a:moveTo>
                <a:cubicBezTo>
                  <a:pt x="2026975" y="0"/>
                  <a:pt x="2435288" y="391686"/>
                  <a:pt x="2460697" y="884907"/>
                </a:cubicBezTo>
                <a:lnTo>
                  <a:pt x="2463282" y="884907"/>
                </a:lnTo>
                <a:lnTo>
                  <a:pt x="2463282" y="936104"/>
                </a:lnTo>
                <a:lnTo>
                  <a:pt x="2463282" y="1656184"/>
                </a:lnTo>
                <a:lnTo>
                  <a:pt x="2067282" y="1656184"/>
                </a:lnTo>
                <a:lnTo>
                  <a:pt x="2067282" y="1427425"/>
                </a:lnTo>
                <a:lnTo>
                  <a:pt x="2310132" y="1427584"/>
                </a:lnTo>
                <a:cubicBezTo>
                  <a:pt x="2310132" y="1320268"/>
                  <a:pt x="2206785" y="1230216"/>
                  <a:pt x="2067282" y="1206340"/>
                </a:cubicBezTo>
                <a:lnTo>
                  <a:pt x="2067282" y="936104"/>
                </a:lnTo>
                <a:lnTo>
                  <a:pt x="2066786" y="936104"/>
                </a:lnTo>
                <a:cubicBezTo>
                  <a:pt x="2066786" y="638087"/>
                  <a:pt x="1825195" y="396496"/>
                  <a:pt x="1527178" y="396496"/>
                </a:cubicBezTo>
                <a:cubicBezTo>
                  <a:pt x="1229161" y="396496"/>
                  <a:pt x="987570" y="638087"/>
                  <a:pt x="987570" y="936104"/>
                </a:cubicBezTo>
                <a:lnTo>
                  <a:pt x="987074" y="936104"/>
                </a:lnTo>
                <a:lnTo>
                  <a:pt x="987074" y="1872209"/>
                </a:lnTo>
                <a:lnTo>
                  <a:pt x="2699110" y="1872209"/>
                </a:lnTo>
                <a:cubicBezTo>
                  <a:pt x="2887017" y="1872209"/>
                  <a:pt x="3039346" y="2024538"/>
                  <a:pt x="3039346" y="2212445"/>
                </a:cubicBezTo>
                <a:lnTo>
                  <a:pt x="3039346" y="3573349"/>
                </a:lnTo>
                <a:cubicBezTo>
                  <a:pt x="3039346" y="3761256"/>
                  <a:pt x="2887017" y="3913585"/>
                  <a:pt x="2699110" y="3913585"/>
                </a:cubicBezTo>
                <a:lnTo>
                  <a:pt x="340236" y="3913585"/>
                </a:lnTo>
                <a:cubicBezTo>
                  <a:pt x="152329" y="3913585"/>
                  <a:pt x="0" y="3761256"/>
                  <a:pt x="0" y="3573349"/>
                </a:cubicBezTo>
                <a:lnTo>
                  <a:pt x="0" y="2212445"/>
                </a:lnTo>
                <a:cubicBezTo>
                  <a:pt x="0" y="2024538"/>
                  <a:pt x="152329" y="1872209"/>
                  <a:pt x="340236" y="1872209"/>
                </a:cubicBezTo>
                <a:lnTo>
                  <a:pt x="591074" y="1872209"/>
                </a:lnTo>
                <a:lnTo>
                  <a:pt x="591074" y="936104"/>
                </a:lnTo>
                <a:cubicBezTo>
                  <a:pt x="591074" y="419108"/>
                  <a:pt x="1010182" y="0"/>
                  <a:pt x="1527178"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lumMod val="75000"/>
                  <a:lumOff val="25000"/>
                </a:schemeClr>
              </a:solidFill>
            </a:endParaRPr>
          </a:p>
        </p:txBody>
      </p:sp>
      <p:sp>
        <p:nvSpPr>
          <p:cNvPr id="19" name="Isosceles Triangle 22">
            <a:extLst>
              <a:ext uri="{FF2B5EF4-FFF2-40B4-BE49-F238E27FC236}">
                <a16:creationId xmlns:a16="http://schemas.microsoft.com/office/drawing/2014/main" xmlns="" id="{C7870029-9B09-427D-972C-7E1AF0C676A0}"/>
              </a:ext>
            </a:extLst>
          </p:cNvPr>
          <p:cNvSpPr>
            <a:spLocks noChangeAspect="1"/>
          </p:cNvSpPr>
          <p:nvPr/>
        </p:nvSpPr>
        <p:spPr>
          <a:xfrm rot="19800000">
            <a:off x="3070469" y="5470666"/>
            <a:ext cx="344404" cy="459128"/>
          </a:xfrm>
          <a:custGeom>
            <a:avLst/>
            <a:gdLst/>
            <a:ahLst/>
            <a:cxnLst/>
            <a:rect l="l" t="t" r="r" b="b"/>
            <a:pathLst>
              <a:path w="3948369" h="3947711">
                <a:moveTo>
                  <a:pt x="1024184" y="1327019"/>
                </a:moveTo>
                <a:cubicBezTo>
                  <a:pt x="953964" y="1286477"/>
                  <a:pt x="864174" y="1310536"/>
                  <a:pt x="823632" y="1380756"/>
                </a:cubicBezTo>
                <a:cubicBezTo>
                  <a:pt x="783091" y="1450976"/>
                  <a:pt x="807150" y="1540767"/>
                  <a:pt x="877370" y="1581308"/>
                </a:cubicBezTo>
                <a:cubicBezTo>
                  <a:pt x="947590" y="1621850"/>
                  <a:pt x="1037380" y="1597790"/>
                  <a:pt x="1077922" y="1527570"/>
                </a:cubicBezTo>
                <a:cubicBezTo>
                  <a:pt x="1118463" y="1457350"/>
                  <a:pt x="1094404" y="1367560"/>
                  <a:pt x="1024184" y="1327019"/>
                </a:cubicBezTo>
                <a:close/>
                <a:moveTo>
                  <a:pt x="3610643" y="2228121"/>
                </a:moveTo>
                <a:cubicBezTo>
                  <a:pt x="3600833" y="2220477"/>
                  <a:pt x="3589363" y="2214630"/>
                  <a:pt x="3576595" y="2211209"/>
                </a:cubicBezTo>
                <a:cubicBezTo>
                  <a:pt x="3525522" y="2197524"/>
                  <a:pt x="3473024" y="2227833"/>
                  <a:pt x="3459339" y="2278906"/>
                </a:cubicBezTo>
                <a:cubicBezTo>
                  <a:pt x="3445654" y="2329979"/>
                  <a:pt x="3475964" y="2382476"/>
                  <a:pt x="3527037" y="2396161"/>
                </a:cubicBezTo>
                <a:cubicBezTo>
                  <a:pt x="3578110" y="2409846"/>
                  <a:pt x="3630607" y="2379537"/>
                  <a:pt x="3644292" y="2328464"/>
                </a:cubicBezTo>
                <a:cubicBezTo>
                  <a:pt x="3654556" y="2290159"/>
                  <a:pt x="3640073" y="2251053"/>
                  <a:pt x="3610643" y="2228121"/>
                </a:cubicBezTo>
                <a:close/>
                <a:moveTo>
                  <a:pt x="3948369" y="2177025"/>
                </a:moveTo>
                <a:lnTo>
                  <a:pt x="3902391" y="2247588"/>
                </a:lnTo>
                <a:cubicBezTo>
                  <a:pt x="3840166" y="2207044"/>
                  <a:pt x="3769677" y="2184131"/>
                  <a:pt x="3697935" y="2180296"/>
                </a:cubicBezTo>
                <a:cubicBezTo>
                  <a:pt x="3737123" y="2226403"/>
                  <a:pt x="3753617" y="2290363"/>
                  <a:pt x="3736768" y="2353243"/>
                </a:cubicBezTo>
                <a:cubicBezTo>
                  <a:pt x="3709398" y="2455390"/>
                  <a:pt x="3604404" y="2516008"/>
                  <a:pt x="3502258" y="2488638"/>
                </a:cubicBezTo>
                <a:cubicBezTo>
                  <a:pt x="3400111" y="2461268"/>
                  <a:pt x="3339493" y="2356274"/>
                  <a:pt x="3366863" y="2254127"/>
                </a:cubicBezTo>
                <a:cubicBezTo>
                  <a:pt x="3381032" y="2201247"/>
                  <a:pt x="3416004" y="2159497"/>
                  <a:pt x="3460818" y="2135698"/>
                </a:cubicBezTo>
                <a:cubicBezTo>
                  <a:pt x="3436032" y="2129730"/>
                  <a:pt x="3409996" y="2129302"/>
                  <a:pt x="3383900" y="2133133"/>
                </a:cubicBezTo>
                <a:cubicBezTo>
                  <a:pt x="3331988" y="2140756"/>
                  <a:pt x="3285146" y="2164460"/>
                  <a:pt x="3249703" y="2200200"/>
                </a:cubicBezTo>
                <a:cubicBezTo>
                  <a:pt x="3299772" y="2410806"/>
                  <a:pt x="3262997" y="2663063"/>
                  <a:pt x="3111944" y="2983361"/>
                </a:cubicBezTo>
                <a:cubicBezTo>
                  <a:pt x="2900481" y="3337269"/>
                  <a:pt x="2604169" y="3479398"/>
                  <a:pt x="2264290" y="3473876"/>
                </a:cubicBezTo>
                <a:lnTo>
                  <a:pt x="1854414" y="3947711"/>
                </a:lnTo>
                <a:lnTo>
                  <a:pt x="1615515" y="3809782"/>
                </a:lnTo>
                <a:lnTo>
                  <a:pt x="1764774" y="3379707"/>
                </a:lnTo>
                <a:cubicBezTo>
                  <a:pt x="1587770" y="3319643"/>
                  <a:pt x="1405350" y="3232972"/>
                  <a:pt x="1221865" y="3127037"/>
                </a:cubicBezTo>
                <a:cubicBezTo>
                  <a:pt x="1120271" y="3068382"/>
                  <a:pt x="1025311" y="3004264"/>
                  <a:pt x="938291" y="2935309"/>
                </a:cubicBezTo>
                <a:lnTo>
                  <a:pt x="509476" y="3157353"/>
                </a:lnTo>
                <a:lnTo>
                  <a:pt x="247593" y="2999226"/>
                </a:lnTo>
                <a:lnTo>
                  <a:pt x="599626" y="2603610"/>
                </a:lnTo>
                <a:cubicBezTo>
                  <a:pt x="384783" y="2338553"/>
                  <a:pt x="289709" y="2193107"/>
                  <a:pt x="174176" y="1843897"/>
                </a:cubicBezTo>
                <a:lnTo>
                  <a:pt x="0" y="1381252"/>
                </a:lnTo>
                <a:lnTo>
                  <a:pt x="107522" y="1111013"/>
                </a:lnTo>
                <a:cubicBezTo>
                  <a:pt x="159316" y="1021302"/>
                  <a:pt x="259400" y="1099908"/>
                  <a:pt x="349113" y="1151702"/>
                </a:cubicBezTo>
                <a:lnTo>
                  <a:pt x="486246" y="1217020"/>
                </a:lnTo>
                <a:cubicBezTo>
                  <a:pt x="628225" y="1148493"/>
                  <a:pt x="768311" y="1094036"/>
                  <a:pt x="908721" y="1057007"/>
                </a:cubicBezTo>
                <a:cubicBezTo>
                  <a:pt x="1011476" y="947354"/>
                  <a:pt x="1021990" y="857768"/>
                  <a:pt x="976491" y="611195"/>
                </a:cubicBezTo>
                <a:cubicBezTo>
                  <a:pt x="1335325" y="817429"/>
                  <a:pt x="1326102" y="899150"/>
                  <a:pt x="1389221" y="1007976"/>
                </a:cubicBezTo>
                <a:cubicBezTo>
                  <a:pt x="1615807" y="1002289"/>
                  <a:pt x="1836555" y="1044211"/>
                  <a:pt x="2066828" y="1133629"/>
                </a:cubicBezTo>
                <a:cubicBezTo>
                  <a:pt x="2047082" y="1203277"/>
                  <a:pt x="2048342" y="1275855"/>
                  <a:pt x="2067080" y="1343672"/>
                </a:cubicBezTo>
                <a:cubicBezTo>
                  <a:pt x="2009772" y="1325329"/>
                  <a:pt x="1950048" y="1312156"/>
                  <a:pt x="1888409" y="1302802"/>
                </a:cubicBezTo>
                <a:lnTo>
                  <a:pt x="1831983" y="1466454"/>
                </a:lnTo>
                <a:cubicBezTo>
                  <a:pt x="2171713" y="1545279"/>
                  <a:pt x="2334158" y="1639067"/>
                  <a:pt x="2533793" y="1871644"/>
                </a:cubicBezTo>
                <a:lnTo>
                  <a:pt x="2655130" y="1752801"/>
                </a:lnTo>
                <a:cubicBezTo>
                  <a:pt x="2623271" y="1710443"/>
                  <a:pt x="2589631" y="1671169"/>
                  <a:pt x="2553401" y="1635762"/>
                </a:cubicBezTo>
                <a:cubicBezTo>
                  <a:pt x="2626342" y="1620812"/>
                  <a:pt x="2694472" y="1585039"/>
                  <a:pt x="2748239" y="1530606"/>
                </a:cubicBezTo>
                <a:cubicBezTo>
                  <a:pt x="2959801" y="1699876"/>
                  <a:pt x="3152007" y="1908367"/>
                  <a:pt x="3223775" y="2111154"/>
                </a:cubicBezTo>
                <a:cubicBezTo>
                  <a:pt x="3265103" y="2076949"/>
                  <a:pt x="3316077" y="2055387"/>
                  <a:pt x="3371292" y="2047279"/>
                </a:cubicBezTo>
                <a:cubicBezTo>
                  <a:pt x="3454199" y="2035105"/>
                  <a:pt x="3536665" y="2054733"/>
                  <a:pt x="3603728" y="2099347"/>
                </a:cubicBezTo>
                <a:cubicBezTo>
                  <a:pt x="3679156" y="2088543"/>
                  <a:pt x="3756158" y="2095770"/>
                  <a:pt x="3828792" y="2119628"/>
                </a:cubicBezTo>
                <a:cubicBezTo>
                  <a:pt x="3870454" y="2133311"/>
                  <a:pt x="3910678" y="2152466"/>
                  <a:pt x="3948369" y="2177025"/>
                </a:cubicBezTo>
                <a:close/>
                <a:moveTo>
                  <a:pt x="2661401" y="883270"/>
                </a:moveTo>
                <a:cubicBezTo>
                  <a:pt x="2838812" y="985699"/>
                  <a:pt x="2899598" y="1212554"/>
                  <a:pt x="2797170" y="1389966"/>
                </a:cubicBezTo>
                <a:cubicBezTo>
                  <a:pt x="2694741" y="1567377"/>
                  <a:pt x="2467885" y="1628163"/>
                  <a:pt x="2290474" y="1525735"/>
                </a:cubicBezTo>
                <a:cubicBezTo>
                  <a:pt x="2113063" y="1423306"/>
                  <a:pt x="2052277" y="1196450"/>
                  <a:pt x="2154705" y="1019039"/>
                </a:cubicBezTo>
                <a:cubicBezTo>
                  <a:pt x="2257134" y="841627"/>
                  <a:pt x="2483990" y="780842"/>
                  <a:pt x="2661401" y="883270"/>
                </a:cubicBezTo>
                <a:close/>
                <a:moveTo>
                  <a:pt x="2494139" y="49756"/>
                </a:moveTo>
                <a:cubicBezTo>
                  <a:pt x="2671551" y="152184"/>
                  <a:pt x="2732337" y="379040"/>
                  <a:pt x="2629908" y="556451"/>
                </a:cubicBezTo>
                <a:cubicBezTo>
                  <a:pt x="2527480" y="733863"/>
                  <a:pt x="2300624" y="794648"/>
                  <a:pt x="2123212" y="692220"/>
                </a:cubicBezTo>
                <a:cubicBezTo>
                  <a:pt x="1945801" y="589791"/>
                  <a:pt x="1885015" y="362936"/>
                  <a:pt x="1987444" y="185524"/>
                </a:cubicBezTo>
                <a:cubicBezTo>
                  <a:pt x="2089872" y="8113"/>
                  <a:pt x="2316728" y="-52673"/>
                  <a:pt x="2494139" y="49756"/>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lumMod val="75000"/>
                  <a:lumOff val="25000"/>
                </a:schemeClr>
              </a:solidFill>
            </a:endParaRPr>
          </a:p>
        </p:txBody>
      </p:sp>
      <p:sp>
        <p:nvSpPr>
          <p:cNvPr id="20" name="Rectangle 14">
            <a:extLst>
              <a:ext uri="{FF2B5EF4-FFF2-40B4-BE49-F238E27FC236}">
                <a16:creationId xmlns:a16="http://schemas.microsoft.com/office/drawing/2014/main" xmlns="" id="{E1B9C688-5D27-408E-857F-85CB4ABDDFDF}"/>
              </a:ext>
            </a:extLst>
          </p:cNvPr>
          <p:cNvSpPr/>
          <p:nvPr/>
        </p:nvSpPr>
        <p:spPr>
          <a:xfrm>
            <a:off x="5786620" y="2027500"/>
            <a:ext cx="299465" cy="409183"/>
          </a:xfrm>
          <a:custGeom>
            <a:avLst/>
            <a:gdLst/>
            <a:ahLst/>
            <a:cxnLst/>
            <a:rect l="l" t="t" r="r" b="b"/>
            <a:pathLst>
              <a:path w="3888432" h="3984815">
                <a:moveTo>
                  <a:pt x="3131805" y="2156163"/>
                </a:moveTo>
                <a:lnTo>
                  <a:pt x="3132791" y="2156712"/>
                </a:lnTo>
                <a:lnTo>
                  <a:pt x="3132791" y="3458037"/>
                </a:lnTo>
                <a:lnTo>
                  <a:pt x="2592791" y="3458037"/>
                </a:lnTo>
                <a:lnTo>
                  <a:pt x="2592791" y="2392416"/>
                </a:lnTo>
                <a:lnTo>
                  <a:pt x="3131805" y="2392416"/>
                </a:lnTo>
                <a:close/>
                <a:moveTo>
                  <a:pt x="1894806" y="1447696"/>
                </a:moveTo>
                <a:lnTo>
                  <a:pt x="2434806" y="1447696"/>
                </a:lnTo>
                <a:lnTo>
                  <a:pt x="2434806" y="3067696"/>
                </a:lnTo>
                <a:lnTo>
                  <a:pt x="2425859" y="3067696"/>
                </a:lnTo>
                <a:lnTo>
                  <a:pt x="2425859" y="3458037"/>
                </a:lnTo>
                <a:lnTo>
                  <a:pt x="1885859" y="3458037"/>
                </a:lnTo>
                <a:lnTo>
                  <a:pt x="1885859" y="1462222"/>
                </a:lnTo>
                <a:lnTo>
                  <a:pt x="1894806" y="1467205"/>
                </a:lnTo>
                <a:close/>
                <a:moveTo>
                  <a:pt x="1178927" y="1068489"/>
                </a:moveTo>
                <a:lnTo>
                  <a:pt x="1179306" y="1068700"/>
                </a:lnTo>
                <a:lnTo>
                  <a:pt x="1179306" y="1992407"/>
                </a:lnTo>
                <a:lnTo>
                  <a:pt x="1718927" y="1992407"/>
                </a:lnTo>
                <a:lnTo>
                  <a:pt x="1718927" y="3458037"/>
                </a:lnTo>
                <a:lnTo>
                  <a:pt x="1178927" y="3458037"/>
                </a:lnTo>
                <a:close/>
                <a:moveTo>
                  <a:pt x="471995" y="674757"/>
                </a:moveTo>
                <a:lnTo>
                  <a:pt x="482407" y="680556"/>
                </a:lnTo>
                <a:lnTo>
                  <a:pt x="1022307" y="680556"/>
                </a:lnTo>
                <a:lnTo>
                  <a:pt x="1022307" y="2085638"/>
                </a:lnTo>
                <a:lnTo>
                  <a:pt x="1011995" y="2085638"/>
                </a:lnTo>
                <a:lnTo>
                  <a:pt x="1011995" y="3458037"/>
                </a:lnTo>
                <a:lnTo>
                  <a:pt x="471995" y="3458037"/>
                </a:lnTo>
                <a:close/>
                <a:moveTo>
                  <a:pt x="3301860" y="259154"/>
                </a:moveTo>
                <a:lnTo>
                  <a:pt x="3841860" y="259154"/>
                </a:lnTo>
                <a:lnTo>
                  <a:pt x="3841860" y="2548347"/>
                </a:lnTo>
                <a:lnTo>
                  <a:pt x="3835956" y="2548347"/>
                </a:lnTo>
                <a:lnTo>
                  <a:pt x="3839723" y="2550445"/>
                </a:lnTo>
                <a:lnTo>
                  <a:pt x="3839723" y="3458037"/>
                </a:lnTo>
                <a:lnTo>
                  <a:pt x="3299723" y="3458037"/>
                </a:lnTo>
                <a:lnTo>
                  <a:pt x="3299723" y="2249687"/>
                </a:lnTo>
                <a:lnTo>
                  <a:pt x="3301860" y="2250877"/>
                </a:lnTo>
                <a:close/>
                <a:moveTo>
                  <a:pt x="0" y="0"/>
                </a:moveTo>
                <a:lnTo>
                  <a:pt x="360000" y="0"/>
                </a:lnTo>
                <a:lnTo>
                  <a:pt x="360000" y="3624815"/>
                </a:lnTo>
                <a:lnTo>
                  <a:pt x="3888432" y="3624815"/>
                </a:lnTo>
                <a:lnTo>
                  <a:pt x="3888432" y="3984815"/>
                </a:lnTo>
                <a:lnTo>
                  <a:pt x="0" y="3984815"/>
                </a:lnTo>
                <a:lnTo>
                  <a:pt x="0" y="3888432"/>
                </a:lnTo>
                <a:lnTo>
                  <a:pt x="0" y="3624815"/>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lumMod val="75000"/>
                  <a:lumOff val="25000"/>
                </a:schemeClr>
              </a:solidFill>
            </a:endParaRPr>
          </a:p>
        </p:txBody>
      </p:sp>
      <p:sp>
        <p:nvSpPr>
          <p:cNvPr id="21" name="Rectangle 5">
            <a:extLst>
              <a:ext uri="{FF2B5EF4-FFF2-40B4-BE49-F238E27FC236}">
                <a16:creationId xmlns:a16="http://schemas.microsoft.com/office/drawing/2014/main" xmlns="" id="{C1FA6FAD-0606-452F-8CFC-FE78C78C46B3}"/>
              </a:ext>
            </a:extLst>
          </p:cNvPr>
          <p:cNvSpPr>
            <a:spLocks noChangeAspect="1"/>
          </p:cNvSpPr>
          <p:nvPr/>
        </p:nvSpPr>
        <p:spPr>
          <a:xfrm>
            <a:off x="5643570" y="5500702"/>
            <a:ext cx="299432" cy="398945"/>
          </a:xfrm>
          <a:custGeom>
            <a:avLst/>
            <a:gdLst/>
            <a:ahLst/>
            <a:cxnLst/>
            <a:rect l="l" t="t" r="r" b="b"/>
            <a:pathLst>
              <a:path w="3971162" h="3968213">
                <a:moveTo>
                  <a:pt x="808855" y="2815607"/>
                </a:moveTo>
                <a:lnTo>
                  <a:pt x="1168895" y="2815607"/>
                </a:lnTo>
                <a:lnTo>
                  <a:pt x="1168895" y="3175607"/>
                </a:lnTo>
                <a:lnTo>
                  <a:pt x="808855" y="3175607"/>
                </a:lnTo>
                <a:close/>
                <a:moveTo>
                  <a:pt x="697665" y="2704397"/>
                </a:moveTo>
                <a:lnTo>
                  <a:pt x="697665" y="3286817"/>
                </a:lnTo>
                <a:lnTo>
                  <a:pt x="1280085" y="3286817"/>
                </a:lnTo>
                <a:lnTo>
                  <a:pt x="1280085" y="2704397"/>
                </a:lnTo>
                <a:close/>
                <a:moveTo>
                  <a:pt x="537750" y="2544482"/>
                </a:moveTo>
                <a:lnTo>
                  <a:pt x="1440000" y="2544482"/>
                </a:lnTo>
                <a:lnTo>
                  <a:pt x="1440000" y="3446732"/>
                </a:lnTo>
                <a:lnTo>
                  <a:pt x="537750" y="3446732"/>
                </a:lnTo>
                <a:close/>
                <a:moveTo>
                  <a:pt x="0" y="2528213"/>
                </a:moveTo>
                <a:lnTo>
                  <a:pt x="360000" y="2528213"/>
                </a:lnTo>
                <a:lnTo>
                  <a:pt x="360000" y="3608213"/>
                </a:lnTo>
                <a:lnTo>
                  <a:pt x="1440000" y="3608213"/>
                </a:lnTo>
                <a:lnTo>
                  <a:pt x="1440000" y="3968213"/>
                </a:lnTo>
                <a:lnTo>
                  <a:pt x="360000" y="3968213"/>
                </a:lnTo>
                <a:lnTo>
                  <a:pt x="0" y="3968213"/>
                </a:lnTo>
                <a:lnTo>
                  <a:pt x="0" y="3608213"/>
                </a:lnTo>
                <a:close/>
                <a:moveTo>
                  <a:pt x="3605829" y="2524046"/>
                </a:moveTo>
                <a:lnTo>
                  <a:pt x="3965829" y="2524046"/>
                </a:lnTo>
                <a:lnTo>
                  <a:pt x="3965829" y="3604046"/>
                </a:lnTo>
                <a:lnTo>
                  <a:pt x="3965829" y="3964046"/>
                </a:lnTo>
                <a:lnTo>
                  <a:pt x="3605829" y="3964046"/>
                </a:lnTo>
                <a:lnTo>
                  <a:pt x="2525829" y="3964046"/>
                </a:lnTo>
                <a:lnTo>
                  <a:pt x="2525829" y="3604046"/>
                </a:lnTo>
                <a:lnTo>
                  <a:pt x="3605829" y="3604046"/>
                </a:lnTo>
                <a:close/>
                <a:moveTo>
                  <a:pt x="1542677" y="2468095"/>
                </a:moveTo>
                <a:lnTo>
                  <a:pt x="1758701" y="2468095"/>
                </a:lnTo>
                <a:lnTo>
                  <a:pt x="1758701" y="2835684"/>
                </a:lnTo>
                <a:lnTo>
                  <a:pt x="1542677" y="2835684"/>
                </a:lnTo>
                <a:close/>
                <a:moveTo>
                  <a:pt x="3174101" y="2437460"/>
                </a:moveTo>
                <a:lnTo>
                  <a:pt x="3390125" y="2437460"/>
                </a:lnTo>
                <a:lnTo>
                  <a:pt x="3390125" y="2663201"/>
                </a:lnTo>
                <a:lnTo>
                  <a:pt x="3174101" y="2663201"/>
                </a:lnTo>
                <a:close/>
                <a:moveTo>
                  <a:pt x="2809842" y="2295613"/>
                </a:moveTo>
                <a:lnTo>
                  <a:pt x="3025866" y="2295613"/>
                </a:lnTo>
                <a:lnTo>
                  <a:pt x="3025866" y="2663202"/>
                </a:lnTo>
                <a:lnTo>
                  <a:pt x="3389097" y="2663202"/>
                </a:lnTo>
                <a:lnTo>
                  <a:pt x="3389097" y="2873898"/>
                </a:lnTo>
                <a:lnTo>
                  <a:pt x="3389097" y="2873898"/>
                </a:lnTo>
                <a:lnTo>
                  <a:pt x="3389097" y="3446732"/>
                </a:lnTo>
                <a:lnTo>
                  <a:pt x="3173073" y="3446732"/>
                </a:lnTo>
                <a:lnTo>
                  <a:pt x="3173073" y="2879226"/>
                </a:lnTo>
                <a:lnTo>
                  <a:pt x="3021508" y="2879226"/>
                </a:lnTo>
                <a:lnTo>
                  <a:pt x="3021508" y="2663202"/>
                </a:lnTo>
                <a:lnTo>
                  <a:pt x="2809842" y="2663202"/>
                </a:lnTo>
                <a:close/>
                <a:moveTo>
                  <a:pt x="2093780" y="2089306"/>
                </a:moveTo>
                <a:lnTo>
                  <a:pt x="2309804" y="2089306"/>
                </a:lnTo>
                <a:lnTo>
                  <a:pt x="2309804" y="2315047"/>
                </a:lnTo>
                <a:lnTo>
                  <a:pt x="2093780" y="2315047"/>
                </a:lnTo>
                <a:close/>
                <a:moveTo>
                  <a:pt x="2656492" y="1853849"/>
                </a:moveTo>
                <a:lnTo>
                  <a:pt x="2872516" y="1853849"/>
                </a:lnTo>
                <a:lnTo>
                  <a:pt x="2872516" y="2038657"/>
                </a:lnTo>
                <a:lnTo>
                  <a:pt x="2989835" y="2038657"/>
                </a:lnTo>
                <a:lnTo>
                  <a:pt x="2989835" y="1887092"/>
                </a:lnTo>
                <a:lnTo>
                  <a:pt x="3205859" y="1887092"/>
                </a:lnTo>
                <a:lnTo>
                  <a:pt x="3205859" y="2028940"/>
                </a:lnTo>
                <a:lnTo>
                  <a:pt x="3390125" y="2028940"/>
                </a:lnTo>
                <a:lnTo>
                  <a:pt x="3390125" y="2254681"/>
                </a:lnTo>
                <a:lnTo>
                  <a:pt x="3205859" y="2254681"/>
                </a:lnTo>
                <a:lnTo>
                  <a:pt x="3174101" y="2254681"/>
                </a:lnTo>
                <a:lnTo>
                  <a:pt x="3005149" y="2254681"/>
                </a:lnTo>
                <a:lnTo>
                  <a:pt x="2989835" y="2254681"/>
                </a:lnTo>
                <a:lnTo>
                  <a:pt x="2688721" y="2254681"/>
                </a:lnTo>
                <a:lnTo>
                  <a:pt x="2688721" y="2447179"/>
                </a:lnTo>
                <a:lnTo>
                  <a:pt x="2488606" y="2447179"/>
                </a:lnTo>
                <a:lnTo>
                  <a:pt x="2488606" y="2663841"/>
                </a:lnTo>
                <a:lnTo>
                  <a:pt x="2486018" y="2663841"/>
                </a:lnTo>
                <a:lnTo>
                  <a:pt x="2486018" y="2846997"/>
                </a:lnTo>
                <a:lnTo>
                  <a:pt x="2840287" y="2846997"/>
                </a:lnTo>
                <a:lnTo>
                  <a:pt x="2840287" y="3046907"/>
                </a:lnTo>
                <a:lnTo>
                  <a:pt x="3045880" y="3046907"/>
                </a:lnTo>
                <a:lnTo>
                  <a:pt x="3045880" y="3272648"/>
                </a:lnTo>
                <a:lnTo>
                  <a:pt x="2829856" y="3272648"/>
                </a:lnTo>
                <a:lnTo>
                  <a:pt x="2829856" y="3063021"/>
                </a:lnTo>
                <a:lnTo>
                  <a:pt x="2472698" y="3063021"/>
                </a:lnTo>
                <a:lnTo>
                  <a:pt x="2472698" y="2847499"/>
                </a:lnTo>
                <a:lnTo>
                  <a:pt x="2093780" y="2847499"/>
                </a:lnTo>
                <a:lnTo>
                  <a:pt x="2088510" y="2847499"/>
                </a:lnTo>
                <a:lnTo>
                  <a:pt x="1910267" y="2847499"/>
                </a:lnTo>
                <a:lnTo>
                  <a:pt x="1910267" y="3028023"/>
                </a:lnTo>
                <a:lnTo>
                  <a:pt x="2277575" y="3028023"/>
                </a:lnTo>
                <a:lnTo>
                  <a:pt x="2277575" y="3241488"/>
                </a:lnTo>
                <a:lnTo>
                  <a:pt x="2829855" y="3241488"/>
                </a:lnTo>
                <a:lnTo>
                  <a:pt x="2829855" y="3457512"/>
                </a:lnTo>
                <a:lnTo>
                  <a:pt x="2269993" y="3457512"/>
                </a:lnTo>
                <a:lnTo>
                  <a:pt x="2269993" y="3244047"/>
                </a:lnTo>
                <a:lnTo>
                  <a:pt x="2111604" y="3244047"/>
                </a:lnTo>
                <a:lnTo>
                  <a:pt x="2111604" y="3446733"/>
                </a:lnTo>
                <a:lnTo>
                  <a:pt x="1744015" y="3446733"/>
                </a:lnTo>
                <a:lnTo>
                  <a:pt x="1744015" y="3230709"/>
                </a:lnTo>
                <a:lnTo>
                  <a:pt x="1909986" y="3230709"/>
                </a:lnTo>
                <a:lnTo>
                  <a:pt x="1909986" y="3051709"/>
                </a:lnTo>
                <a:lnTo>
                  <a:pt x="1542678" y="3051709"/>
                </a:lnTo>
                <a:lnTo>
                  <a:pt x="1542678" y="2835685"/>
                </a:lnTo>
                <a:lnTo>
                  <a:pt x="1877756" y="2835685"/>
                </a:lnTo>
                <a:lnTo>
                  <a:pt x="1877756" y="2315047"/>
                </a:lnTo>
                <a:lnTo>
                  <a:pt x="2093780" y="2315047"/>
                </a:lnTo>
                <a:lnTo>
                  <a:pt x="2093780" y="2631475"/>
                </a:lnTo>
                <a:lnTo>
                  <a:pt x="2272582" y="2631475"/>
                </a:lnTo>
                <a:lnTo>
                  <a:pt x="2272582" y="2438100"/>
                </a:lnTo>
                <a:lnTo>
                  <a:pt x="2472697" y="2438100"/>
                </a:lnTo>
                <a:lnTo>
                  <a:pt x="2472697" y="2254681"/>
                </a:lnTo>
                <a:lnTo>
                  <a:pt x="2472697" y="2221438"/>
                </a:lnTo>
                <a:lnTo>
                  <a:pt x="2472697" y="2038657"/>
                </a:lnTo>
                <a:lnTo>
                  <a:pt x="2656492" y="2038657"/>
                </a:lnTo>
                <a:close/>
                <a:moveTo>
                  <a:pt x="2989836" y="1667759"/>
                </a:moveTo>
                <a:lnTo>
                  <a:pt x="3357425" y="1667759"/>
                </a:lnTo>
                <a:lnTo>
                  <a:pt x="3357425" y="1883783"/>
                </a:lnTo>
                <a:lnTo>
                  <a:pt x="2989836" y="1883783"/>
                </a:lnTo>
                <a:close/>
                <a:moveTo>
                  <a:pt x="2309586" y="1554888"/>
                </a:moveTo>
                <a:lnTo>
                  <a:pt x="2829824" y="1554888"/>
                </a:lnTo>
                <a:lnTo>
                  <a:pt x="2829824" y="1770912"/>
                </a:lnTo>
                <a:lnTo>
                  <a:pt x="2525643" y="1770912"/>
                </a:lnTo>
                <a:lnTo>
                  <a:pt x="2525643" y="1927296"/>
                </a:lnTo>
                <a:lnTo>
                  <a:pt x="2309619" y="1927296"/>
                </a:lnTo>
                <a:lnTo>
                  <a:pt x="2309619" y="1770912"/>
                </a:lnTo>
                <a:lnTo>
                  <a:pt x="2309586" y="1770912"/>
                </a:lnTo>
                <a:close/>
                <a:moveTo>
                  <a:pt x="616397" y="1550030"/>
                </a:moveTo>
                <a:lnTo>
                  <a:pt x="808855" y="1550030"/>
                </a:lnTo>
                <a:lnTo>
                  <a:pt x="832421" y="1550030"/>
                </a:lnTo>
                <a:lnTo>
                  <a:pt x="1024879" y="1550030"/>
                </a:lnTo>
                <a:lnTo>
                  <a:pt x="1024879" y="1775771"/>
                </a:lnTo>
                <a:lnTo>
                  <a:pt x="832421" y="1775771"/>
                </a:lnTo>
                <a:lnTo>
                  <a:pt x="832421" y="2079590"/>
                </a:lnTo>
                <a:lnTo>
                  <a:pt x="1028931" y="2079590"/>
                </a:lnTo>
                <a:lnTo>
                  <a:pt x="1192537" y="2079590"/>
                </a:lnTo>
                <a:lnTo>
                  <a:pt x="1244955" y="2079590"/>
                </a:lnTo>
                <a:lnTo>
                  <a:pt x="1244955" y="2231155"/>
                </a:lnTo>
                <a:lnTo>
                  <a:pt x="1468668" y="2231155"/>
                </a:lnTo>
                <a:lnTo>
                  <a:pt x="1468668" y="2447179"/>
                </a:lnTo>
                <a:lnTo>
                  <a:pt x="1244955" y="2447179"/>
                </a:lnTo>
                <a:lnTo>
                  <a:pt x="1244955" y="2447179"/>
                </a:lnTo>
                <a:lnTo>
                  <a:pt x="1028931" y="2447179"/>
                </a:lnTo>
                <a:lnTo>
                  <a:pt x="1028931" y="2295614"/>
                </a:lnTo>
                <a:lnTo>
                  <a:pt x="619703" y="2295614"/>
                </a:lnTo>
                <a:lnTo>
                  <a:pt x="619703" y="2082482"/>
                </a:lnTo>
                <a:lnTo>
                  <a:pt x="616397" y="2082482"/>
                </a:lnTo>
                <a:close/>
                <a:moveTo>
                  <a:pt x="1747452" y="1324289"/>
                </a:moveTo>
                <a:lnTo>
                  <a:pt x="1963476" y="1324289"/>
                </a:lnTo>
                <a:lnTo>
                  <a:pt x="1963476" y="1528779"/>
                </a:lnTo>
                <a:lnTo>
                  <a:pt x="2151955" y="1528779"/>
                </a:lnTo>
                <a:lnTo>
                  <a:pt x="2151955" y="1754520"/>
                </a:lnTo>
                <a:lnTo>
                  <a:pt x="1935931" y="1754520"/>
                </a:lnTo>
                <a:lnTo>
                  <a:pt x="1935931" y="1550030"/>
                </a:lnTo>
                <a:lnTo>
                  <a:pt x="1758702" y="1550030"/>
                </a:lnTo>
                <a:lnTo>
                  <a:pt x="1758702" y="1863566"/>
                </a:lnTo>
                <a:lnTo>
                  <a:pt x="2119726" y="1863566"/>
                </a:lnTo>
                <a:lnTo>
                  <a:pt x="2119726" y="2079590"/>
                </a:lnTo>
                <a:lnTo>
                  <a:pt x="1761543" y="2079590"/>
                </a:lnTo>
                <a:lnTo>
                  <a:pt x="1761543" y="2259540"/>
                </a:lnTo>
                <a:lnTo>
                  <a:pt x="1545519" y="2259540"/>
                </a:lnTo>
                <a:lnTo>
                  <a:pt x="1545519" y="2082482"/>
                </a:lnTo>
                <a:lnTo>
                  <a:pt x="1542678" y="2082482"/>
                </a:lnTo>
                <a:lnTo>
                  <a:pt x="1542678" y="2079589"/>
                </a:lnTo>
                <a:lnTo>
                  <a:pt x="1030691" y="2079589"/>
                </a:lnTo>
                <a:lnTo>
                  <a:pt x="1030691" y="1863565"/>
                </a:lnTo>
                <a:lnTo>
                  <a:pt x="1192537" y="1863565"/>
                </a:lnTo>
                <a:lnTo>
                  <a:pt x="1192537" y="1662900"/>
                </a:lnTo>
                <a:lnTo>
                  <a:pt x="1440000" y="1662900"/>
                </a:lnTo>
                <a:lnTo>
                  <a:pt x="1440000" y="1863565"/>
                </a:lnTo>
                <a:lnTo>
                  <a:pt x="1542678" y="1863565"/>
                </a:lnTo>
                <a:lnTo>
                  <a:pt x="1542678" y="1550030"/>
                </a:lnTo>
                <a:lnTo>
                  <a:pt x="1747452" y="1550030"/>
                </a:lnTo>
                <a:close/>
                <a:moveTo>
                  <a:pt x="2802267" y="814725"/>
                </a:moveTo>
                <a:lnTo>
                  <a:pt x="3162307" y="814725"/>
                </a:lnTo>
                <a:lnTo>
                  <a:pt x="3162307" y="1174725"/>
                </a:lnTo>
                <a:lnTo>
                  <a:pt x="2802267" y="1174725"/>
                </a:lnTo>
                <a:close/>
                <a:moveTo>
                  <a:pt x="884915" y="814725"/>
                </a:moveTo>
                <a:lnTo>
                  <a:pt x="1244955" y="814725"/>
                </a:lnTo>
                <a:lnTo>
                  <a:pt x="1244955" y="1174725"/>
                </a:lnTo>
                <a:lnTo>
                  <a:pt x="884915" y="1174725"/>
                </a:lnTo>
                <a:close/>
                <a:moveTo>
                  <a:pt x="2691077" y="703515"/>
                </a:moveTo>
                <a:lnTo>
                  <a:pt x="2691077" y="1285935"/>
                </a:lnTo>
                <a:lnTo>
                  <a:pt x="3273497" y="1285935"/>
                </a:lnTo>
                <a:lnTo>
                  <a:pt x="3273497" y="703515"/>
                </a:lnTo>
                <a:close/>
                <a:moveTo>
                  <a:pt x="773725" y="703515"/>
                </a:moveTo>
                <a:lnTo>
                  <a:pt x="773725" y="1285935"/>
                </a:lnTo>
                <a:lnTo>
                  <a:pt x="1356145" y="1285935"/>
                </a:lnTo>
                <a:lnTo>
                  <a:pt x="1356145" y="703515"/>
                </a:lnTo>
                <a:close/>
                <a:moveTo>
                  <a:pt x="2531162" y="543600"/>
                </a:moveTo>
                <a:lnTo>
                  <a:pt x="3433412" y="543600"/>
                </a:lnTo>
                <a:lnTo>
                  <a:pt x="3433412" y="1445850"/>
                </a:lnTo>
                <a:lnTo>
                  <a:pt x="2531162" y="1445850"/>
                </a:lnTo>
                <a:close/>
                <a:moveTo>
                  <a:pt x="613810" y="543600"/>
                </a:moveTo>
                <a:lnTo>
                  <a:pt x="1516060" y="543600"/>
                </a:lnTo>
                <a:lnTo>
                  <a:pt x="1516060" y="1445850"/>
                </a:lnTo>
                <a:lnTo>
                  <a:pt x="613810" y="1445850"/>
                </a:lnTo>
                <a:close/>
                <a:moveTo>
                  <a:pt x="2088509" y="543244"/>
                </a:moveTo>
                <a:lnTo>
                  <a:pt x="2283187" y="543244"/>
                </a:lnTo>
                <a:lnTo>
                  <a:pt x="2283187" y="759268"/>
                </a:lnTo>
                <a:lnTo>
                  <a:pt x="2088509" y="759268"/>
                </a:lnTo>
                <a:close/>
                <a:moveTo>
                  <a:pt x="1751276" y="543243"/>
                </a:moveTo>
                <a:lnTo>
                  <a:pt x="1967300" y="543243"/>
                </a:lnTo>
                <a:lnTo>
                  <a:pt x="1967300" y="986389"/>
                </a:lnTo>
                <a:lnTo>
                  <a:pt x="2119726" y="986389"/>
                </a:lnTo>
                <a:lnTo>
                  <a:pt x="2119726" y="986388"/>
                </a:lnTo>
                <a:lnTo>
                  <a:pt x="2335750" y="986388"/>
                </a:lnTo>
                <a:lnTo>
                  <a:pt x="2335750" y="1491348"/>
                </a:lnTo>
                <a:lnTo>
                  <a:pt x="2119726" y="1491348"/>
                </a:lnTo>
                <a:lnTo>
                  <a:pt x="2119726" y="1202413"/>
                </a:lnTo>
                <a:lnTo>
                  <a:pt x="1747396" y="1202413"/>
                </a:lnTo>
                <a:lnTo>
                  <a:pt x="1747396" y="986389"/>
                </a:lnTo>
                <a:lnTo>
                  <a:pt x="1751276" y="986389"/>
                </a:lnTo>
                <a:close/>
                <a:moveTo>
                  <a:pt x="4409" y="5850"/>
                </a:moveTo>
                <a:lnTo>
                  <a:pt x="364409" y="5850"/>
                </a:lnTo>
                <a:lnTo>
                  <a:pt x="1444409" y="5850"/>
                </a:lnTo>
                <a:lnTo>
                  <a:pt x="1444409" y="365850"/>
                </a:lnTo>
                <a:lnTo>
                  <a:pt x="364409" y="365850"/>
                </a:lnTo>
                <a:lnTo>
                  <a:pt x="364409" y="1445850"/>
                </a:lnTo>
                <a:lnTo>
                  <a:pt x="4409" y="1445850"/>
                </a:lnTo>
                <a:lnTo>
                  <a:pt x="4409" y="365850"/>
                </a:lnTo>
                <a:close/>
                <a:moveTo>
                  <a:pt x="2531162" y="0"/>
                </a:moveTo>
                <a:lnTo>
                  <a:pt x="3611162" y="0"/>
                </a:lnTo>
                <a:lnTo>
                  <a:pt x="3971162" y="0"/>
                </a:lnTo>
                <a:lnTo>
                  <a:pt x="3971162" y="360000"/>
                </a:lnTo>
                <a:lnTo>
                  <a:pt x="3971162" y="1440000"/>
                </a:lnTo>
                <a:lnTo>
                  <a:pt x="3611162" y="1440000"/>
                </a:lnTo>
                <a:lnTo>
                  <a:pt x="3611162" y="360000"/>
                </a:lnTo>
                <a:lnTo>
                  <a:pt x="2531162" y="360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lumMod val="75000"/>
                  <a:lumOff val="25000"/>
                </a:schemeClr>
              </a:solidFill>
            </a:endParaRPr>
          </a:p>
        </p:txBody>
      </p:sp>
      <p:sp>
        <p:nvSpPr>
          <p:cNvPr id="24" name="TextBox 23">
            <a:extLst>
              <a:ext uri="{FF2B5EF4-FFF2-40B4-BE49-F238E27FC236}">
                <a16:creationId xmlns:a16="http://schemas.microsoft.com/office/drawing/2014/main" xmlns="" id="{68560678-615B-49C8-A0CF-CF5043A858BB}"/>
              </a:ext>
            </a:extLst>
          </p:cNvPr>
          <p:cNvSpPr txBox="1"/>
          <p:nvPr/>
        </p:nvSpPr>
        <p:spPr>
          <a:xfrm>
            <a:off x="6286512" y="1500174"/>
            <a:ext cx="2403000" cy="338554"/>
          </a:xfrm>
          <a:prstGeom prst="rect">
            <a:avLst/>
          </a:prstGeom>
          <a:noFill/>
        </p:spPr>
        <p:txBody>
          <a:bodyPr wrap="square" rtlCol="0">
            <a:spAutoFit/>
          </a:bodyPr>
          <a:lstStyle/>
          <a:p>
            <a:r>
              <a:rPr lang="el-GR" altLang="ko-KR" sz="1600" b="1" dirty="0" smtClean="0">
                <a:solidFill>
                  <a:schemeClr val="tx1">
                    <a:lumMod val="75000"/>
                    <a:lumOff val="25000"/>
                  </a:schemeClr>
                </a:solidFill>
                <a:ea typeface="FZShuTi" pitchFamily="2" charset="-122"/>
                <a:cs typeface="Arial" pitchFamily="34" charset="0"/>
              </a:rPr>
              <a:t>Άξονες κωδικοποίησης</a:t>
            </a:r>
            <a:endParaRPr lang="ko-KR" altLang="en-US" sz="1600" b="1" dirty="0">
              <a:solidFill>
                <a:schemeClr val="tx1">
                  <a:lumMod val="75000"/>
                  <a:lumOff val="25000"/>
                </a:schemeClr>
              </a:solidFill>
              <a:cs typeface="Arial" pitchFamily="34" charset="0"/>
            </a:endParaRPr>
          </a:p>
        </p:txBody>
      </p:sp>
      <p:sp>
        <p:nvSpPr>
          <p:cNvPr id="27" name="TextBox 26">
            <a:extLst>
              <a:ext uri="{FF2B5EF4-FFF2-40B4-BE49-F238E27FC236}">
                <a16:creationId xmlns:a16="http://schemas.microsoft.com/office/drawing/2014/main" xmlns="" id="{8C7CCA79-1A87-4816-A1B2-0D71C3624891}"/>
              </a:ext>
            </a:extLst>
          </p:cNvPr>
          <p:cNvSpPr txBox="1"/>
          <p:nvPr/>
        </p:nvSpPr>
        <p:spPr>
          <a:xfrm>
            <a:off x="6286512" y="5072074"/>
            <a:ext cx="2403000" cy="338554"/>
          </a:xfrm>
          <a:prstGeom prst="rect">
            <a:avLst/>
          </a:prstGeom>
          <a:noFill/>
        </p:spPr>
        <p:txBody>
          <a:bodyPr wrap="square" rtlCol="0">
            <a:spAutoFit/>
          </a:bodyPr>
          <a:lstStyle/>
          <a:p>
            <a:r>
              <a:rPr lang="el-GR" altLang="ko-KR" sz="1600" b="1" dirty="0" smtClean="0">
                <a:solidFill>
                  <a:schemeClr val="tx1">
                    <a:lumMod val="75000"/>
                    <a:lumOff val="25000"/>
                  </a:schemeClr>
                </a:solidFill>
                <a:ea typeface="FZShuTi" pitchFamily="2" charset="-122"/>
                <a:cs typeface="Arial" pitchFamily="34" charset="0"/>
              </a:rPr>
              <a:t>Επεξεργασία με </a:t>
            </a:r>
            <a:r>
              <a:rPr lang="en-US" altLang="ko-KR" sz="1600" b="1" dirty="0" smtClean="0">
                <a:solidFill>
                  <a:schemeClr val="tx1">
                    <a:lumMod val="75000"/>
                    <a:lumOff val="25000"/>
                  </a:schemeClr>
                </a:solidFill>
                <a:ea typeface="FZShuTi" pitchFamily="2" charset="-122"/>
                <a:cs typeface="Arial" pitchFamily="34" charset="0"/>
              </a:rPr>
              <a:t>Atlas</a:t>
            </a:r>
            <a:r>
              <a:rPr lang="el-GR" altLang="ko-KR" sz="1600" b="1" dirty="0" smtClean="0">
                <a:solidFill>
                  <a:schemeClr val="tx1">
                    <a:lumMod val="75000"/>
                    <a:lumOff val="25000"/>
                  </a:schemeClr>
                </a:solidFill>
                <a:ea typeface="FZShuTi" pitchFamily="2" charset="-122"/>
                <a:cs typeface="Arial" pitchFamily="34" charset="0"/>
              </a:rPr>
              <a:t>.</a:t>
            </a:r>
            <a:r>
              <a:rPr lang="en-US" altLang="ko-KR" sz="1600" b="1" dirty="0" smtClean="0">
                <a:solidFill>
                  <a:schemeClr val="tx1">
                    <a:lumMod val="75000"/>
                    <a:lumOff val="25000"/>
                  </a:schemeClr>
                </a:solidFill>
                <a:ea typeface="FZShuTi" pitchFamily="2" charset="-122"/>
                <a:cs typeface="Arial" pitchFamily="34" charset="0"/>
              </a:rPr>
              <a:t>ti</a:t>
            </a:r>
            <a:endParaRPr lang="ko-KR" altLang="en-US" sz="1600" b="1" dirty="0">
              <a:solidFill>
                <a:schemeClr val="tx1">
                  <a:lumMod val="75000"/>
                  <a:lumOff val="25000"/>
                </a:schemeClr>
              </a:solidFill>
              <a:cs typeface="Arial" pitchFamily="34" charset="0"/>
            </a:endParaRPr>
          </a:p>
        </p:txBody>
      </p:sp>
      <p:sp>
        <p:nvSpPr>
          <p:cNvPr id="30" name="TextBox 29">
            <a:extLst>
              <a:ext uri="{FF2B5EF4-FFF2-40B4-BE49-F238E27FC236}">
                <a16:creationId xmlns:a16="http://schemas.microsoft.com/office/drawing/2014/main" xmlns="" id="{D5F45B1C-C903-4F1F-884A-400102CFBF07}"/>
              </a:ext>
            </a:extLst>
          </p:cNvPr>
          <p:cNvSpPr txBox="1"/>
          <p:nvPr/>
        </p:nvSpPr>
        <p:spPr>
          <a:xfrm>
            <a:off x="1000100" y="5000636"/>
            <a:ext cx="2403000" cy="338554"/>
          </a:xfrm>
          <a:prstGeom prst="rect">
            <a:avLst/>
          </a:prstGeom>
          <a:noFill/>
        </p:spPr>
        <p:txBody>
          <a:bodyPr wrap="square" rtlCol="0">
            <a:spAutoFit/>
          </a:bodyPr>
          <a:lstStyle/>
          <a:p>
            <a:pPr algn="r"/>
            <a:r>
              <a:rPr lang="el-GR" altLang="ko-KR" sz="1600" b="1" dirty="0" smtClean="0">
                <a:solidFill>
                  <a:schemeClr val="tx1">
                    <a:lumMod val="75000"/>
                    <a:lumOff val="25000"/>
                  </a:schemeClr>
                </a:solidFill>
                <a:ea typeface="FZShuTi" pitchFamily="2" charset="-122"/>
                <a:cs typeface="Arial" pitchFamily="34" charset="0"/>
              </a:rPr>
              <a:t>Δημιουργία κατηγοριών</a:t>
            </a:r>
            <a:endParaRPr lang="ko-KR" altLang="en-US" sz="1600" b="1" dirty="0">
              <a:solidFill>
                <a:schemeClr val="tx1">
                  <a:lumMod val="75000"/>
                  <a:lumOff val="25000"/>
                </a:schemeClr>
              </a:solidFill>
              <a:cs typeface="Arial" pitchFamily="34" charset="0"/>
            </a:endParaRPr>
          </a:p>
        </p:txBody>
      </p:sp>
      <p:sp>
        <p:nvSpPr>
          <p:cNvPr id="33" name="TextBox 32">
            <a:extLst>
              <a:ext uri="{FF2B5EF4-FFF2-40B4-BE49-F238E27FC236}">
                <a16:creationId xmlns:a16="http://schemas.microsoft.com/office/drawing/2014/main" xmlns="" id="{AD30AB85-C52B-4737-BCC1-494A49C87B53}"/>
              </a:ext>
            </a:extLst>
          </p:cNvPr>
          <p:cNvSpPr txBox="1"/>
          <p:nvPr/>
        </p:nvSpPr>
        <p:spPr>
          <a:xfrm>
            <a:off x="928662" y="1428736"/>
            <a:ext cx="2717291" cy="338554"/>
          </a:xfrm>
          <a:prstGeom prst="rect">
            <a:avLst/>
          </a:prstGeom>
          <a:noFill/>
        </p:spPr>
        <p:txBody>
          <a:bodyPr wrap="square" rtlCol="0">
            <a:spAutoFit/>
          </a:bodyPr>
          <a:lstStyle/>
          <a:p>
            <a:pPr algn="ctr"/>
            <a:r>
              <a:rPr lang="el-GR" altLang="ko-KR" sz="1600" b="1" dirty="0" smtClean="0">
                <a:solidFill>
                  <a:schemeClr val="tx1">
                    <a:lumMod val="75000"/>
                    <a:lumOff val="25000"/>
                  </a:schemeClr>
                </a:solidFill>
                <a:ea typeface="FZShuTi" pitchFamily="2" charset="-122"/>
                <a:cs typeface="Arial" pitchFamily="34" charset="0"/>
              </a:rPr>
              <a:t>Ανάλυση περιεχομένου</a:t>
            </a:r>
          </a:p>
        </p:txBody>
      </p:sp>
      <p:grpSp>
        <p:nvGrpSpPr>
          <p:cNvPr id="17" name="Group 17">
            <a:extLst>
              <a:ext uri="{FF2B5EF4-FFF2-40B4-BE49-F238E27FC236}">
                <a16:creationId xmlns:a16="http://schemas.microsoft.com/office/drawing/2014/main" xmlns="" id="{6200B0FF-285A-4AE8-B66E-98761EAE015C}"/>
              </a:ext>
            </a:extLst>
          </p:cNvPr>
          <p:cNvGrpSpPr/>
          <p:nvPr/>
        </p:nvGrpSpPr>
        <p:grpSpPr>
          <a:xfrm rot="10800000">
            <a:off x="3230863" y="2683882"/>
            <a:ext cx="1890000" cy="576000"/>
            <a:chOff x="4016829" y="4452257"/>
            <a:chExt cx="2520000" cy="576000"/>
          </a:xfrm>
        </p:grpSpPr>
        <p:sp>
          <p:nvSpPr>
            <p:cNvPr id="35" name="Freeform 15">
              <a:extLst>
                <a:ext uri="{FF2B5EF4-FFF2-40B4-BE49-F238E27FC236}">
                  <a16:creationId xmlns:a16="http://schemas.microsoft.com/office/drawing/2014/main" xmlns="" id="{974E84FE-CD57-46FC-AA9A-A10BC4208297}"/>
                </a:ext>
              </a:extLst>
            </p:cNvPr>
            <p:cNvSpPr/>
            <p:nvPr/>
          </p:nvSpPr>
          <p:spPr>
            <a:xfrm>
              <a:off x="4016829" y="4452257"/>
              <a:ext cx="2520000" cy="576000"/>
            </a:xfrm>
            <a:custGeom>
              <a:avLst/>
              <a:gdLst>
                <a:gd name="connsiteX0" fmla="*/ 0 w 2438400"/>
                <a:gd name="connsiteY0" fmla="*/ 0 h 402772"/>
                <a:gd name="connsiteX1" fmla="*/ 0 w 2438400"/>
                <a:gd name="connsiteY1" fmla="*/ 185057 h 402772"/>
                <a:gd name="connsiteX2" fmla="*/ 2438400 w 2438400"/>
                <a:gd name="connsiteY2" fmla="*/ 185057 h 402772"/>
                <a:gd name="connsiteX3" fmla="*/ 2438400 w 2438400"/>
                <a:gd name="connsiteY3" fmla="*/ 402772 h 402772"/>
              </a:gdLst>
              <a:ahLst/>
              <a:cxnLst>
                <a:cxn ang="0">
                  <a:pos x="connsiteX0" y="connsiteY0"/>
                </a:cxn>
                <a:cxn ang="0">
                  <a:pos x="connsiteX1" y="connsiteY1"/>
                </a:cxn>
                <a:cxn ang="0">
                  <a:pos x="connsiteX2" y="connsiteY2"/>
                </a:cxn>
                <a:cxn ang="0">
                  <a:pos x="connsiteX3" y="connsiteY3"/>
                </a:cxn>
              </a:cxnLst>
              <a:rect l="l" t="t" r="r" b="b"/>
              <a:pathLst>
                <a:path w="2438400" h="402772">
                  <a:moveTo>
                    <a:pt x="0" y="0"/>
                  </a:moveTo>
                  <a:lnTo>
                    <a:pt x="0" y="185057"/>
                  </a:lnTo>
                  <a:lnTo>
                    <a:pt x="2438400" y="185057"/>
                  </a:lnTo>
                  <a:lnTo>
                    <a:pt x="2438400" y="402772"/>
                  </a:lnTo>
                </a:path>
              </a:pathLst>
            </a:custGeom>
            <a:ln w="28575">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sz="2700">
                <a:solidFill>
                  <a:schemeClr val="tx1">
                    <a:lumMod val="75000"/>
                    <a:lumOff val="25000"/>
                  </a:schemeClr>
                </a:solidFill>
              </a:endParaRPr>
            </a:p>
          </p:txBody>
        </p:sp>
        <p:sp>
          <p:nvSpPr>
            <p:cNvPr id="36" name="Isosceles Triangle 23">
              <a:extLst>
                <a:ext uri="{FF2B5EF4-FFF2-40B4-BE49-F238E27FC236}">
                  <a16:creationId xmlns:a16="http://schemas.microsoft.com/office/drawing/2014/main" xmlns="" id="{5C2E1455-6506-49A6-996B-15A62E713863}"/>
                </a:ext>
              </a:extLst>
            </p:cNvPr>
            <p:cNvSpPr/>
            <p:nvPr/>
          </p:nvSpPr>
          <p:spPr>
            <a:xfrm rot="16200000" flipV="1">
              <a:off x="5872735" y="4605081"/>
              <a:ext cx="250588" cy="216024"/>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solidFill>
                  <a:schemeClr val="tx1">
                    <a:lumMod val="75000"/>
                    <a:lumOff val="25000"/>
                  </a:schemeClr>
                </a:solidFill>
              </a:endParaRPr>
            </a:p>
          </p:txBody>
        </p:sp>
      </p:grpSp>
      <p:sp>
        <p:nvSpPr>
          <p:cNvPr id="37" name="36 - Ορθογώνιο"/>
          <p:cNvSpPr/>
          <p:nvPr/>
        </p:nvSpPr>
        <p:spPr>
          <a:xfrm>
            <a:off x="0" y="0"/>
            <a:ext cx="1142976" cy="685800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38" name="Picture 8" descr="Monitor lcd png 1 » PNG Image"/>
          <p:cNvPicPr>
            <a:picLocks noChangeAspect="1" noChangeArrowheads="1"/>
          </p:cNvPicPr>
          <p:nvPr/>
        </p:nvPicPr>
        <p:blipFill>
          <a:blip r:embed="rId3"/>
          <a:srcRect/>
          <a:stretch>
            <a:fillRect/>
          </a:stretch>
        </p:blipFill>
        <p:spPr bwMode="auto">
          <a:xfrm>
            <a:off x="0" y="1000108"/>
            <a:ext cx="1095356" cy="1095356"/>
          </a:xfrm>
          <a:prstGeom prst="rect">
            <a:avLst/>
          </a:prstGeom>
          <a:noFill/>
        </p:spPr>
      </p:pic>
      <p:sp>
        <p:nvSpPr>
          <p:cNvPr id="39" name="Freeform: Shape 48">
            <a:extLst>
              <a:ext uri="{FF2B5EF4-FFF2-40B4-BE49-F238E27FC236}">
                <a16:creationId xmlns="" xmlns:a16="http://schemas.microsoft.com/office/drawing/2014/main" id="{6B37BB72-CDFC-4E57-A92B-F7876BDD29AF}"/>
              </a:ext>
            </a:extLst>
          </p:cNvPr>
          <p:cNvSpPr/>
          <p:nvPr/>
        </p:nvSpPr>
        <p:spPr>
          <a:xfrm rot="5796497">
            <a:off x="-1435043" y="3573543"/>
            <a:ext cx="3718643" cy="571536"/>
          </a:xfrm>
          <a:custGeom>
            <a:avLst/>
            <a:gdLst>
              <a:gd name="connsiteX0" fmla="*/ 6429118 w 8066757"/>
              <a:gd name="connsiteY0" fmla="*/ 0 h 1492361"/>
              <a:gd name="connsiteX1" fmla="*/ 6436506 w 8066757"/>
              <a:gd name="connsiteY1" fmla="*/ 0 h 1492361"/>
              <a:gd name="connsiteX2" fmla="*/ 6746799 w 8066757"/>
              <a:gd name="connsiteY2" fmla="*/ 187930 h 1492361"/>
              <a:gd name="connsiteX3" fmla="*/ 6862235 w 8066757"/>
              <a:gd name="connsiteY3" fmla="*/ 556403 h 1492361"/>
              <a:gd name="connsiteX4" fmla="*/ 7031696 w 8066757"/>
              <a:gd name="connsiteY4" fmla="*/ 899942 h 1492361"/>
              <a:gd name="connsiteX5" fmla="*/ 8039686 w 8066757"/>
              <a:gd name="connsiteY5" fmla="*/ 376323 h 1492361"/>
              <a:gd name="connsiteX6" fmla="*/ 8062311 w 8066757"/>
              <a:gd name="connsiteY6" fmla="*/ 376784 h 1492361"/>
              <a:gd name="connsiteX7" fmla="*/ 8061849 w 8066757"/>
              <a:gd name="connsiteY7" fmla="*/ 399410 h 1492361"/>
              <a:gd name="connsiteX8" fmla="*/ 7701227 w 8066757"/>
              <a:gd name="connsiteY8" fmla="*/ 692157 h 1492361"/>
              <a:gd name="connsiteX9" fmla="*/ 7025693 w 8066757"/>
              <a:gd name="connsiteY9" fmla="*/ 931340 h 1492361"/>
              <a:gd name="connsiteX10" fmla="*/ 6830375 w 8066757"/>
              <a:gd name="connsiteY10" fmla="*/ 562406 h 1492361"/>
              <a:gd name="connsiteX11" fmla="*/ 6436044 w 8066757"/>
              <a:gd name="connsiteY11" fmla="*/ 31860 h 1492361"/>
              <a:gd name="connsiteX12" fmla="*/ 6429118 w 8066757"/>
              <a:gd name="connsiteY12" fmla="*/ 31860 h 1492361"/>
              <a:gd name="connsiteX13" fmla="*/ 5531023 w 8066757"/>
              <a:gd name="connsiteY13" fmla="*/ 615507 h 1492361"/>
              <a:gd name="connsiteX14" fmla="*/ 5402196 w 8066757"/>
              <a:gd name="connsiteY14" fmla="*/ 747566 h 1492361"/>
              <a:gd name="connsiteX15" fmla="*/ 5233659 w 8066757"/>
              <a:gd name="connsiteY15" fmla="*/ 924877 h 1492361"/>
              <a:gd name="connsiteX16" fmla="*/ 4491172 w 8066757"/>
              <a:gd name="connsiteY16" fmla="*/ 1492361 h 1492361"/>
              <a:gd name="connsiteX17" fmla="*/ 4450538 w 8066757"/>
              <a:gd name="connsiteY17" fmla="*/ 1488205 h 1492361"/>
              <a:gd name="connsiteX18" fmla="*/ 4212278 w 8066757"/>
              <a:gd name="connsiteY18" fmla="*/ 1137279 h 1492361"/>
              <a:gd name="connsiteX19" fmla="*/ 3986946 w 8066757"/>
              <a:gd name="connsiteY19" fmla="*/ 732328 h 1492361"/>
              <a:gd name="connsiteX20" fmla="*/ 3125329 w 8066757"/>
              <a:gd name="connsiteY20" fmla="*/ 736022 h 1492361"/>
              <a:gd name="connsiteX21" fmla="*/ 2179674 w 8066757"/>
              <a:gd name="connsiteY21" fmla="*/ 964586 h 1492361"/>
              <a:gd name="connsiteX22" fmla="*/ 2167669 w 8066757"/>
              <a:gd name="connsiteY22" fmla="*/ 967818 h 1492361"/>
              <a:gd name="connsiteX23" fmla="*/ 2162920 w 8066757"/>
              <a:gd name="connsiteY23" fmla="*/ 967219 h 1492361"/>
              <a:gd name="connsiteX24" fmla="*/ 1937103 w 8066757"/>
              <a:gd name="connsiteY24" fmla="*/ 1017532 h 1492361"/>
              <a:gd name="connsiteX25" fmla="*/ 1131288 w 8066757"/>
              <a:gd name="connsiteY25" fmla="*/ 1091470 h 1492361"/>
              <a:gd name="connsiteX26" fmla="*/ 824583 w 8066757"/>
              <a:gd name="connsiteY26" fmla="*/ 1080040 h 1492361"/>
              <a:gd name="connsiteX27" fmla="*/ 32698 w 8066757"/>
              <a:gd name="connsiteY27" fmla="*/ 856486 h 1492361"/>
              <a:gd name="connsiteX28" fmla="*/ 0 w 8066757"/>
              <a:gd name="connsiteY28" fmla="*/ 826785 h 1492361"/>
              <a:gd name="connsiteX29" fmla="*/ 826488 w 8066757"/>
              <a:gd name="connsiteY29" fmla="*/ 1051465 h 1492361"/>
              <a:gd name="connsiteX30" fmla="*/ 1856393 w 8066757"/>
              <a:gd name="connsiteY30" fmla="*/ 1002843 h 1492361"/>
              <a:gd name="connsiteX31" fmla="*/ 2155932 w 8066757"/>
              <a:gd name="connsiteY31" fmla="*/ 939216 h 1492361"/>
              <a:gd name="connsiteX32" fmla="*/ 2158895 w 8066757"/>
              <a:gd name="connsiteY32" fmla="*/ 936882 h 1492361"/>
              <a:gd name="connsiteX33" fmla="*/ 2170900 w 8066757"/>
              <a:gd name="connsiteY33" fmla="*/ 933649 h 1492361"/>
              <a:gd name="connsiteX34" fmla="*/ 3119788 w 8066757"/>
              <a:gd name="connsiteY34" fmla="*/ 704624 h 1492361"/>
              <a:gd name="connsiteX35" fmla="*/ 4005416 w 8066757"/>
              <a:gd name="connsiteY35" fmla="*/ 706009 h 1492361"/>
              <a:gd name="connsiteX36" fmla="*/ 4243215 w 8066757"/>
              <a:gd name="connsiteY36" fmla="*/ 1128044 h 1492361"/>
              <a:gd name="connsiteX37" fmla="*/ 4457003 w 8066757"/>
              <a:gd name="connsiteY37" fmla="*/ 1456807 h 1492361"/>
              <a:gd name="connsiteX38" fmla="*/ 4821782 w 8066757"/>
              <a:gd name="connsiteY38" fmla="*/ 1291964 h 1492361"/>
              <a:gd name="connsiteX39" fmla="*/ 5210110 w 8066757"/>
              <a:gd name="connsiteY39" fmla="*/ 903636 h 1492361"/>
              <a:gd name="connsiteX40" fmla="*/ 5380032 w 8066757"/>
              <a:gd name="connsiteY40" fmla="*/ 724940 h 1492361"/>
              <a:gd name="connsiteX41" fmla="*/ 5507935 w 8066757"/>
              <a:gd name="connsiteY41" fmla="*/ 593804 h 1492361"/>
              <a:gd name="connsiteX42" fmla="*/ 6429118 w 8066757"/>
              <a:gd name="connsiteY42" fmla="*/ 0 h 1492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8066757" h="1492361">
                <a:moveTo>
                  <a:pt x="6429118" y="0"/>
                </a:moveTo>
                <a:cubicBezTo>
                  <a:pt x="6431426" y="0"/>
                  <a:pt x="6434197" y="0"/>
                  <a:pt x="6436506" y="0"/>
                </a:cubicBezTo>
                <a:cubicBezTo>
                  <a:pt x="6575030" y="1847"/>
                  <a:pt x="6676152" y="63259"/>
                  <a:pt x="6746799" y="187930"/>
                </a:cubicBezTo>
                <a:cubicBezTo>
                  <a:pt x="6806826" y="294132"/>
                  <a:pt x="6836377" y="433579"/>
                  <a:pt x="6862235" y="556403"/>
                </a:cubicBezTo>
                <a:cubicBezTo>
                  <a:pt x="6899175" y="731405"/>
                  <a:pt x="6931035" y="882396"/>
                  <a:pt x="7031696" y="899942"/>
                </a:cubicBezTo>
                <a:cubicBezTo>
                  <a:pt x="7425565" y="970127"/>
                  <a:pt x="8033683" y="382325"/>
                  <a:pt x="8039686" y="376323"/>
                </a:cubicBezTo>
                <a:cubicBezTo>
                  <a:pt x="8046151" y="370320"/>
                  <a:pt x="8056309" y="370320"/>
                  <a:pt x="8062311" y="376784"/>
                </a:cubicBezTo>
                <a:cubicBezTo>
                  <a:pt x="8068314" y="383249"/>
                  <a:pt x="8068314" y="393407"/>
                  <a:pt x="8061849" y="399410"/>
                </a:cubicBezTo>
                <a:cubicBezTo>
                  <a:pt x="8060465" y="400795"/>
                  <a:pt x="7904857" y="552248"/>
                  <a:pt x="7701227" y="692157"/>
                </a:cubicBezTo>
                <a:cubicBezTo>
                  <a:pt x="7426026" y="881934"/>
                  <a:pt x="7198848" y="962278"/>
                  <a:pt x="7025693" y="931340"/>
                </a:cubicBezTo>
                <a:cubicBezTo>
                  <a:pt x="6903330" y="909638"/>
                  <a:pt x="6869623" y="748489"/>
                  <a:pt x="6830375" y="562406"/>
                </a:cubicBezTo>
                <a:cubicBezTo>
                  <a:pt x="6778198" y="315372"/>
                  <a:pt x="6719556" y="35555"/>
                  <a:pt x="6436044" y="31860"/>
                </a:cubicBezTo>
                <a:cubicBezTo>
                  <a:pt x="6433735" y="31860"/>
                  <a:pt x="6431426" y="31860"/>
                  <a:pt x="6429118" y="31860"/>
                </a:cubicBezTo>
                <a:cubicBezTo>
                  <a:pt x="6085579" y="31860"/>
                  <a:pt x="5752199" y="382787"/>
                  <a:pt x="5531023" y="615507"/>
                </a:cubicBezTo>
                <a:cubicBezTo>
                  <a:pt x="5482078" y="667222"/>
                  <a:pt x="5439597" y="711550"/>
                  <a:pt x="5402196" y="747566"/>
                </a:cubicBezTo>
                <a:cubicBezTo>
                  <a:pt x="5356021" y="791432"/>
                  <a:pt x="5299226" y="853306"/>
                  <a:pt x="5233659" y="924877"/>
                </a:cubicBezTo>
                <a:cubicBezTo>
                  <a:pt x="5012021" y="1167293"/>
                  <a:pt x="4712809" y="1492361"/>
                  <a:pt x="4491172" y="1492361"/>
                </a:cubicBezTo>
                <a:cubicBezTo>
                  <a:pt x="4477319" y="1492361"/>
                  <a:pt x="4463467" y="1490976"/>
                  <a:pt x="4450538" y="1488205"/>
                </a:cubicBezTo>
                <a:cubicBezTo>
                  <a:pt x="4313861" y="1460501"/>
                  <a:pt x="4264455" y="1303507"/>
                  <a:pt x="4212278" y="1137279"/>
                </a:cubicBezTo>
                <a:cubicBezTo>
                  <a:pt x="4162871" y="980286"/>
                  <a:pt x="4112079" y="817751"/>
                  <a:pt x="3986946" y="732328"/>
                </a:cubicBezTo>
                <a:cubicBezTo>
                  <a:pt x="3867815" y="651061"/>
                  <a:pt x="3577839" y="652446"/>
                  <a:pt x="3125329" y="736022"/>
                </a:cubicBezTo>
                <a:cubicBezTo>
                  <a:pt x="2755470" y="804823"/>
                  <a:pt x="2366681" y="912871"/>
                  <a:pt x="2179674" y="964586"/>
                </a:cubicBezTo>
                <a:lnTo>
                  <a:pt x="2167669" y="967818"/>
                </a:lnTo>
                <a:lnTo>
                  <a:pt x="2162920" y="967219"/>
                </a:lnTo>
                <a:lnTo>
                  <a:pt x="1937103" y="1017532"/>
                </a:lnTo>
                <a:cubicBezTo>
                  <a:pt x="1679214" y="1065753"/>
                  <a:pt x="1399893" y="1091470"/>
                  <a:pt x="1131288" y="1091470"/>
                </a:cubicBezTo>
                <a:cubicBezTo>
                  <a:pt x="1026513" y="1091470"/>
                  <a:pt x="923643" y="1087660"/>
                  <a:pt x="824583" y="1080040"/>
                </a:cubicBezTo>
                <a:cubicBezTo>
                  <a:pt x="460966" y="1051465"/>
                  <a:pt x="188432" y="973598"/>
                  <a:pt x="32698" y="856486"/>
                </a:cubicBezTo>
                <a:lnTo>
                  <a:pt x="0" y="826785"/>
                </a:lnTo>
                <a:cubicBezTo>
                  <a:pt x="251503" y="1005647"/>
                  <a:pt x="542995" y="1021892"/>
                  <a:pt x="826488" y="1051465"/>
                </a:cubicBezTo>
                <a:cubicBezTo>
                  <a:pt x="1154386" y="1077183"/>
                  <a:pt x="1520860" y="1058966"/>
                  <a:pt x="1856393" y="1002843"/>
                </a:cubicBezTo>
                <a:lnTo>
                  <a:pt x="2155932" y="939216"/>
                </a:lnTo>
                <a:lnTo>
                  <a:pt x="2158895" y="936882"/>
                </a:lnTo>
                <a:lnTo>
                  <a:pt x="2170900" y="933649"/>
                </a:lnTo>
                <a:cubicBezTo>
                  <a:pt x="2358370" y="881473"/>
                  <a:pt x="2748082" y="773424"/>
                  <a:pt x="3119788" y="704624"/>
                </a:cubicBezTo>
                <a:cubicBezTo>
                  <a:pt x="3581072" y="619201"/>
                  <a:pt x="3878897" y="620124"/>
                  <a:pt x="4005416" y="706009"/>
                </a:cubicBezTo>
                <a:cubicBezTo>
                  <a:pt x="4139784" y="797434"/>
                  <a:pt x="4194732" y="972898"/>
                  <a:pt x="4243215" y="1128044"/>
                </a:cubicBezTo>
                <a:cubicBezTo>
                  <a:pt x="4294468" y="1291964"/>
                  <a:pt x="4338796" y="1433258"/>
                  <a:pt x="4457003" y="1456807"/>
                </a:cubicBezTo>
                <a:cubicBezTo>
                  <a:pt x="4547505" y="1474815"/>
                  <a:pt x="4666635" y="1421253"/>
                  <a:pt x="4821782" y="1291964"/>
                </a:cubicBezTo>
                <a:cubicBezTo>
                  <a:pt x="4957073" y="1179297"/>
                  <a:pt x="5097444" y="1026460"/>
                  <a:pt x="5210110" y="903636"/>
                </a:cubicBezTo>
                <a:cubicBezTo>
                  <a:pt x="5276140" y="832065"/>
                  <a:pt x="5332934" y="769730"/>
                  <a:pt x="5380032" y="724940"/>
                </a:cubicBezTo>
                <a:cubicBezTo>
                  <a:pt x="5416971" y="689848"/>
                  <a:pt x="5458991" y="645520"/>
                  <a:pt x="5507935" y="593804"/>
                </a:cubicBezTo>
                <a:cubicBezTo>
                  <a:pt x="5732806" y="356930"/>
                  <a:pt x="6071727" y="0"/>
                  <a:pt x="6429118" y="0"/>
                </a:cubicBezTo>
                <a:close/>
              </a:path>
            </a:pathLst>
          </a:custGeom>
          <a:solidFill>
            <a:schemeClr val="accent5"/>
          </a:solidFill>
          <a:ln w="7072" cap="flat">
            <a:noFill/>
            <a:prstDash val="solid"/>
            <a:miter/>
          </a:ln>
        </p:spPr>
        <p:txBody>
          <a:bodyPr wrap="square" rtlCol="0" anchor="ctr">
            <a:noAutofit/>
          </a:bodyPr>
          <a:lstStyle/>
          <a:p>
            <a:endParaRPr lang="en-US" dirty="0"/>
          </a:p>
        </p:txBody>
      </p:sp>
      <p:pic>
        <p:nvPicPr>
          <p:cNvPr id="40" name="Picture 2" descr="Mouse icon - Transparent PNG &amp; SVG vector file"/>
          <p:cNvPicPr>
            <a:picLocks noChangeAspect="1" noChangeArrowheads="1"/>
          </p:cNvPicPr>
          <p:nvPr/>
        </p:nvPicPr>
        <p:blipFill>
          <a:blip r:embed="rId4" cstate="print"/>
          <a:srcRect/>
          <a:stretch>
            <a:fillRect/>
          </a:stretch>
        </p:blipFill>
        <p:spPr bwMode="auto">
          <a:xfrm>
            <a:off x="142844" y="5500702"/>
            <a:ext cx="857224" cy="857224"/>
          </a:xfrm>
          <a:prstGeom prst="rect">
            <a:avLst/>
          </a:prstGeom>
          <a:noFill/>
        </p:spPr>
      </p:pic>
      <p:cxnSp>
        <p:nvCxnSpPr>
          <p:cNvPr id="42" name="41 - Ευθεία γραμμή σύνδεσης"/>
          <p:cNvCxnSpPr/>
          <p:nvPr/>
        </p:nvCxnSpPr>
        <p:spPr>
          <a:xfrm>
            <a:off x="2285984" y="1214422"/>
            <a:ext cx="5643602"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848212632"/>
      </p:ext>
    </p:extLst>
  </p:cSld>
  <p:clrMapOvr>
    <a:masterClrMapping/>
  </p:clrMapOvr>
  <p:transition>
    <p:wedg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pic>
        <p:nvPicPr>
          <p:cNvPr id="140" name="Picture 22" descr="Beige Background - PowerPoint Backgrounds for Free PowerPoint Templates"/>
          <p:cNvPicPr>
            <a:picLocks noChangeAspect="1" noChangeArrowheads="1"/>
          </p:cNvPicPr>
          <p:nvPr/>
        </p:nvPicPr>
        <p:blipFill>
          <a:blip r:embed="rId3"/>
          <a:srcRect/>
          <a:stretch>
            <a:fillRect/>
          </a:stretch>
        </p:blipFill>
        <p:spPr bwMode="auto">
          <a:xfrm>
            <a:off x="0" y="0"/>
            <a:ext cx="9286844" cy="6929462"/>
          </a:xfrm>
          <a:prstGeom prst="rect">
            <a:avLst/>
          </a:prstGeom>
          <a:noFill/>
        </p:spPr>
      </p:pic>
      <p:sp>
        <p:nvSpPr>
          <p:cNvPr id="298" name="Google Shape;298;p17"/>
          <p:cNvSpPr txBox="1">
            <a:spLocks noGrp="1"/>
          </p:cNvSpPr>
          <p:nvPr>
            <p:ph type="title"/>
          </p:nvPr>
        </p:nvSpPr>
        <p:spPr>
          <a:xfrm>
            <a:off x="357158" y="285728"/>
            <a:ext cx="8520600" cy="763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l-GR" sz="3600" b="1" dirty="0" smtClean="0"/>
              <a:t>Ευρήματα 1/10</a:t>
            </a:r>
            <a:endParaRPr sz="3600" b="1"/>
          </a:p>
        </p:txBody>
      </p:sp>
      <p:grpSp>
        <p:nvGrpSpPr>
          <p:cNvPr id="9" name="Google Shape;391;p17"/>
          <p:cNvGrpSpPr/>
          <p:nvPr/>
        </p:nvGrpSpPr>
        <p:grpSpPr>
          <a:xfrm>
            <a:off x="1285852" y="1785926"/>
            <a:ext cx="2519484" cy="826400"/>
            <a:chOff x="508236" y="1540200"/>
            <a:chExt cx="2519484" cy="619800"/>
          </a:xfrm>
        </p:grpSpPr>
        <p:sp>
          <p:nvSpPr>
            <p:cNvPr id="392" name="Google Shape;392;p17"/>
            <p:cNvSpPr/>
            <p:nvPr/>
          </p:nvSpPr>
          <p:spPr>
            <a:xfrm>
              <a:off x="508236" y="1540200"/>
              <a:ext cx="2316600" cy="619800"/>
            </a:xfrm>
            <a:prstGeom prst="roundRect">
              <a:avLst>
                <a:gd name="adj" fmla="val 50000"/>
              </a:avLst>
            </a:prstGeom>
            <a:solidFill>
              <a:schemeClr val="bg1">
                <a:lumMod val="65000"/>
              </a:schemeClr>
            </a:solidFill>
            <a:ln>
              <a:noFill/>
            </a:ln>
          </p:spPr>
          <p:txBody>
            <a:bodyPr spcFirstLastPara="1" wrap="square" lIns="91425" tIns="91425" rIns="91425" bIns="91425" anchor="ctr" anchorCtr="0">
              <a:noAutofit/>
            </a:bodyPr>
            <a:lstStyle/>
            <a:p>
              <a:pPr algn="ctr"/>
              <a:r>
                <a:rPr lang="el-GR" dirty="0" smtClean="0"/>
                <a:t>Πληροφορίες με σχετική βιβλιογραφία</a:t>
              </a:r>
              <a:endParaRPr lang="el-GR" dirty="0"/>
            </a:p>
          </p:txBody>
        </p:sp>
        <p:sp>
          <p:nvSpPr>
            <p:cNvPr id="393" name="Google Shape;393;p17"/>
            <p:cNvSpPr/>
            <p:nvPr/>
          </p:nvSpPr>
          <p:spPr>
            <a:xfrm>
              <a:off x="2517183" y="1540277"/>
              <a:ext cx="510537" cy="619646"/>
            </a:xfrm>
            <a:custGeom>
              <a:avLst/>
              <a:gdLst/>
              <a:ahLst/>
              <a:cxnLst/>
              <a:rect l="l" t="t" r="r" b="b"/>
              <a:pathLst>
                <a:path w="25801" h="31315" extrusionOk="0">
                  <a:moveTo>
                    <a:pt x="0" y="1"/>
                  </a:moveTo>
                  <a:lnTo>
                    <a:pt x="0" y="31314"/>
                  </a:lnTo>
                  <a:lnTo>
                    <a:pt x="10144" y="31314"/>
                  </a:lnTo>
                  <a:cubicBezTo>
                    <a:pt x="18788" y="31314"/>
                    <a:pt x="25801" y="24301"/>
                    <a:pt x="25801" y="15657"/>
                  </a:cubicBezTo>
                  <a:cubicBezTo>
                    <a:pt x="25801" y="11335"/>
                    <a:pt x="24051" y="7418"/>
                    <a:pt x="21217" y="4585"/>
                  </a:cubicBezTo>
                  <a:cubicBezTo>
                    <a:pt x="18383" y="1751"/>
                    <a:pt x="14466" y="1"/>
                    <a:pt x="1014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 name="Google Shape;396;p17"/>
          <p:cNvGrpSpPr/>
          <p:nvPr/>
        </p:nvGrpSpPr>
        <p:grpSpPr>
          <a:xfrm>
            <a:off x="1285852" y="3500438"/>
            <a:ext cx="2364044" cy="826400"/>
            <a:chOff x="508236" y="2492325"/>
            <a:chExt cx="2382154" cy="619800"/>
          </a:xfrm>
        </p:grpSpPr>
        <p:sp>
          <p:nvSpPr>
            <p:cNvPr id="397" name="Google Shape;397;p17"/>
            <p:cNvSpPr/>
            <p:nvPr/>
          </p:nvSpPr>
          <p:spPr>
            <a:xfrm>
              <a:off x="508236" y="2492325"/>
              <a:ext cx="2180124" cy="619800"/>
            </a:xfrm>
            <a:prstGeom prst="roundRect">
              <a:avLst>
                <a:gd name="adj" fmla="val 50000"/>
              </a:avLst>
            </a:prstGeom>
            <a:solidFill>
              <a:schemeClr val="bg1">
                <a:lumMod val="65000"/>
              </a:schemeClr>
            </a:solidFill>
            <a:ln>
              <a:noFill/>
            </a:ln>
          </p:spPr>
          <p:txBody>
            <a:bodyPr spcFirstLastPara="1" wrap="square" lIns="91425" tIns="91425" rIns="91425" bIns="91425" anchor="ctr" anchorCtr="0">
              <a:noAutofit/>
            </a:bodyPr>
            <a:lstStyle/>
            <a:p>
              <a:pPr algn="ctr"/>
              <a:r>
                <a:rPr lang="el-GR" dirty="0" smtClean="0"/>
                <a:t>Διαφορετικές πηγές πληροφοριών</a:t>
              </a:r>
              <a:endParaRPr lang="el-GR" dirty="0"/>
            </a:p>
          </p:txBody>
        </p:sp>
        <p:sp>
          <p:nvSpPr>
            <p:cNvPr id="398" name="Google Shape;398;p17"/>
            <p:cNvSpPr/>
            <p:nvPr/>
          </p:nvSpPr>
          <p:spPr>
            <a:xfrm>
              <a:off x="2379853" y="2492325"/>
              <a:ext cx="510537" cy="619646"/>
            </a:xfrm>
            <a:custGeom>
              <a:avLst/>
              <a:gdLst/>
              <a:ahLst/>
              <a:cxnLst/>
              <a:rect l="l" t="t" r="r" b="b"/>
              <a:pathLst>
                <a:path w="25801" h="31315" extrusionOk="0">
                  <a:moveTo>
                    <a:pt x="0" y="1"/>
                  </a:moveTo>
                  <a:lnTo>
                    <a:pt x="0" y="31314"/>
                  </a:lnTo>
                  <a:lnTo>
                    <a:pt x="10144" y="31314"/>
                  </a:lnTo>
                  <a:cubicBezTo>
                    <a:pt x="18788" y="31314"/>
                    <a:pt x="25801" y="24313"/>
                    <a:pt x="25801" y="15657"/>
                  </a:cubicBezTo>
                  <a:cubicBezTo>
                    <a:pt x="25801" y="11335"/>
                    <a:pt x="24051" y="7418"/>
                    <a:pt x="21217" y="4585"/>
                  </a:cubicBezTo>
                  <a:cubicBezTo>
                    <a:pt x="18383" y="1751"/>
                    <a:pt x="14466" y="1"/>
                    <a:pt x="1014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401;p17"/>
          <p:cNvGrpSpPr/>
          <p:nvPr/>
        </p:nvGrpSpPr>
        <p:grpSpPr>
          <a:xfrm>
            <a:off x="5786446" y="1785926"/>
            <a:ext cx="2579493" cy="826401"/>
            <a:chOff x="5830945" y="1537585"/>
            <a:chExt cx="2579493" cy="619800"/>
          </a:xfrm>
        </p:grpSpPr>
        <p:sp>
          <p:nvSpPr>
            <p:cNvPr id="402" name="Google Shape;402;p17"/>
            <p:cNvSpPr/>
            <p:nvPr/>
          </p:nvSpPr>
          <p:spPr>
            <a:xfrm>
              <a:off x="5830945" y="1537585"/>
              <a:ext cx="2579493" cy="619800"/>
            </a:xfrm>
            <a:prstGeom prst="roundRect">
              <a:avLst>
                <a:gd name="adj" fmla="val 50000"/>
              </a:avLst>
            </a:prstGeom>
            <a:solidFill>
              <a:schemeClr val="bg1">
                <a:lumMod val="65000"/>
              </a:schemeClr>
            </a:solidFill>
            <a:ln>
              <a:noFill/>
            </a:ln>
          </p:spPr>
          <p:txBody>
            <a:bodyPr spcFirstLastPara="1" wrap="square" lIns="91425" tIns="91425" rIns="91425" bIns="91425" anchor="ctr" anchorCtr="0">
              <a:noAutofit/>
            </a:bodyPr>
            <a:lstStyle/>
            <a:p>
              <a:pPr marL="114300" algn="r"/>
              <a:r>
                <a:rPr lang="en" dirty="0">
                  <a:solidFill>
                    <a:schemeClr val="dk1"/>
                  </a:solidFill>
                  <a:latin typeface="Roboto"/>
                  <a:ea typeface="Roboto"/>
                  <a:cs typeface="Roboto"/>
                  <a:sym typeface="Roboto"/>
                </a:rPr>
                <a:t> </a:t>
              </a:r>
              <a:r>
                <a:rPr lang="el-GR" dirty="0" smtClean="0">
                  <a:solidFill>
                    <a:schemeClr val="dk1"/>
                  </a:solidFill>
                  <a:latin typeface="Roboto"/>
                  <a:ea typeface="Roboto"/>
                  <a:cs typeface="Roboto"/>
                  <a:sym typeface="Roboto"/>
                </a:rPr>
                <a:t>    </a:t>
              </a:r>
              <a:endParaRPr>
                <a:solidFill>
                  <a:schemeClr val="dk1"/>
                </a:solidFill>
              </a:endParaRPr>
            </a:p>
          </p:txBody>
        </p:sp>
        <p:sp>
          <p:nvSpPr>
            <p:cNvPr id="403" name="Google Shape;403;p17"/>
            <p:cNvSpPr/>
            <p:nvPr/>
          </p:nvSpPr>
          <p:spPr>
            <a:xfrm>
              <a:off x="5830945" y="1537662"/>
              <a:ext cx="565369" cy="619646"/>
            </a:xfrm>
            <a:custGeom>
              <a:avLst/>
              <a:gdLst/>
              <a:ahLst/>
              <a:cxnLst/>
              <a:rect l="l" t="t" r="r" b="b"/>
              <a:pathLst>
                <a:path w="25802" h="31315" extrusionOk="0">
                  <a:moveTo>
                    <a:pt x="15657" y="1"/>
                  </a:moveTo>
                  <a:cubicBezTo>
                    <a:pt x="11335" y="1"/>
                    <a:pt x="7418" y="1751"/>
                    <a:pt x="4584" y="4585"/>
                  </a:cubicBezTo>
                  <a:cubicBezTo>
                    <a:pt x="1751" y="7418"/>
                    <a:pt x="0" y="11336"/>
                    <a:pt x="0" y="15657"/>
                  </a:cubicBezTo>
                  <a:cubicBezTo>
                    <a:pt x="0" y="24313"/>
                    <a:pt x="7013" y="31314"/>
                    <a:pt x="15657" y="31314"/>
                  </a:cubicBezTo>
                  <a:lnTo>
                    <a:pt x="25801" y="31314"/>
                  </a:lnTo>
                  <a:lnTo>
                    <a:pt x="2580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406;p17"/>
          <p:cNvGrpSpPr/>
          <p:nvPr/>
        </p:nvGrpSpPr>
        <p:grpSpPr>
          <a:xfrm>
            <a:off x="6572265" y="3500438"/>
            <a:ext cx="2571736" cy="1000132"/>
            <a:chOff x="6034349" y="2491649"/>
            <a:chExt cx="2439308" cy="619800"/>
          </a:xfrm>
        </p:grpSpPr>
        <p:sp>
          <p:nvSpPr>
            <p:cNvPr id="407" name="Google Shape;407;p17"/>
            <p:cNvSpPr/>
            <p:nvPr/>
          </p:nvSpPr>
          <p:spPr>
            <a:xfrm>
              <a:off x="6092851" y="2491649"/>
              <a:ext cx="2380806" cy="619800"/>
            </a:xfrm>
            <a:prstGeom prst="roundRect">
              <a:avLst>
                <a:gd name="adj" fmla="val 50000"/>
              </a:avLst>
            </a:prstGeom>
            <a:solidFill>
              <a:schemeClr val="bg1">
                <a:lumMod val="65000"/>
              </a:schemeClr>
            </a:solidFill>
            <a:ln>
              <a:noFill/>
            </a:ln>
          </p:spPr>
          <p:txBody>
            <a:bodyPr spcFirstLastPara="1" wrap="square" lIns="91425" tIns="91425" rIns="91425" bIns="91425" anchor="ctr" anchorCtr="0">
              <a:noAutofit/>
            </a:bodyPr>
            <a:lstStyle/>
            <a:p>
              <a:pPr algn="ctr"/>
              <a:r>
                <a:rPr lang="en" dirty="0">
                  <a:solidFill>
                    <a:schemeClr val="dk1"/>
                  </a:solidFill>
                  <a:latin typeface="Roboto"/>
                  <a:ea typeface="Roboto"/>
                  <a:cs typeface="Roboto"/>
                  <a:sym typeface="Roboto"/>
                </a:rPr>
                <a:t>   </a:t>
              </a:r>
              <a:endParaRPr lang="el-GR" dirty="0" smtClean="0"/>
            </a:p>
            <a:p>
              <a:pPr marL="0" lvl="0" indent="0" algn="r" rtl="0">
                <a:spcBef>
                  <a:spcPts val="0"/>
                </a:spcBef>
                <a:spcAft>
                  <a:spcPts val="0"/>
                </a:spcAft>
                <a:buNone/>
              </a:pPr>
              <a:endParaRPr sz="1200">
                <a:solidFill>
                  <a:schemeClr val="dk1"/>
                </a:solidFill>
                <a:latin typeface="Roboto"/>
                <a:ea typeface="Roboto"/>
                <a:cs typeface="Roboto"/>
                <a:sym typeface="Roboto"/>
              </a:endParaRPr>
            </a:p>
          </p:txBody>
        </p:sp>
        <p:sp>
          <p:nvSpPr>
            <p:cNvPr id="408" name="Google Shape;408;p17"/>
            <p:cNvSpPr/>
            <p:nvPr/>
          </p:nvSpPr>
          <p:spPr>
            <a:xfrm>
              <a:off x="6034349" y="2491649"/>
              <a:ext cx="375038" cy="619646"/>
            </a:xfrm>
            <a:custGeom>
              <a:avLst/>
              <a:gdLst/>
              <a:ahLst/>
              <a:cxnLst/>
              <a:rect l="l" t="t" r="r" b="b"/>
              <a:pathLst>
                <a:path w="25802" h="31315" extrusionOk="0">
                  <a:moveTo>
                    <a:pt x="15657" y="1"/>
                  </a:moveTo>
                  <a:cubicBezTo>
                    <a:pt x="11335" y="1"/>
                    <a:pt x="7418" y="1751"/>
                    <a:pt x="4584" y="4585"/>
                  </a:cubicBezTo>
                  <a:cubicBezTo>
                    <a:pt x="1751" y="7418"/>
                    <a:pt x="0" y="11335"/>
                    <a:pt x="0" y="15657"/>
                  </a:cubicBezTo>
                  <a:cubicBezTo>
                    <a:pt x="0" y="24313"/>
                    <a:pt x="7013" y="31314"/>
                    <a:pt x="15657" y="31314"/>
                  </a:cubicBezTo>
                  <a:lnTo>
                    <a:pt x="25801" y="31314"/>
                  </a:lnTo>
                  <a:lnTo>
                    <a:pt x="2580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10" name="Google Shape;410;p17"/>
          <p:cNvSpPr txBox="1"/>
          <p:nvPr/>
        </p:nvSpPr>
        <p:spPr>
          <a:xfrm>
            <a:off x="3286116" y="2000240"/>
            <a:ext cx="475500" cy="645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700" b="1" dirty="0">
                <a:solidFill>
                  <a:schemeClr val="lt1"/>
                </a:solidFill>
                <a:latin typeface="Fira Sans Extra Condensed"/>
                <a:ea typeface="Fira Sans Extra Condensed"/>
                <a:cs typeface="Fira Sans Extra Condensed"/>
                <a:sym typeface="Fira Sans Extra Condensed"/>
              </a:rPr>
              <a:t>01</a:t>
            </a:r>
            <a:endParaRPr sz="1700" b="1">
              <a:solidFill>
                <a:schemeClr val="lt1"/>
              </a:solidFill>
              <a:latin typeface="Fira Sans Extra Condensed"/>
              <a:ea typeface="Fira Sans Extra Condensed"/>
              <a:cs typeface="Fira Sans Extra Condensed"/>
              <a:sym typeface="Fira Sans Extra Condensed"/>
            </a:endParaRPr>
          </a:p>
        </p:txBody>
      </p:sp>
      <p:sp>
        <p:nvSpPr>
          <p:cNvPr id="411" name="Google Shape;411;p17"/>
          <p:cNvSpPr txBox="1"/>
          <p:nvPr/>
        </p:nvSpPr>
        <p:spPr>
          <a:xfrm>
            <a:off x="3143240" y="3714752"/>
            <a:ext cx="475500" cy="645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700" b="1" dirty="0" smtClean="0">
                <a:solidFill>
                  <a:schemeClr val="lt1"/>
                </a:solidFill>
                <a:latin typeface="Fira Sans Extra Condensed"/>
                <a:ea typeface="Fira Sans Extra Condensed"/>
                <a:cs typeface="Fira Sans Extra Condensed"/>
                <a:sym typeface="Fira Sans Extra Condensed"/>
              </a:rPr>
              <a:t>0</a:t>
            </a:r>
            <a:r>
              <a:rPr lang="el-GR" sz="1700" b="1" dirty="0" smtClean="0">
                <a:solidFill>
                  <a:schemeClr val="lt1"/>
                </a:solidFill>
                <a:latin typeface="Fira Sans Extra Condensed"/>
                <a:ea typeface="Fira Sans Extra Condensed"/>
                <a:cs typeface="Fira Sans Extra Condensed"/>
                <a:sym typeface="Fira Sans Extra Condensed"/>
              </a:rPr>
              <a:t>2</a:t>
            </a:r>
            <a:endParaRPr sz="1700" b="1">
              <a:solidFill>
                <a:schemeClr val="lt1"/>
              </a:solidFill>
              <a:latin typeface="Fira Sans Extra Condensed"/>
              <a:ea typeface="Fira Sans Extra Condensed"/>
              <a:cs typeface="Fira Sans Extra Condensed"/>
              <a:sym typeface="Fira Sans Extra Condensed"/>
            </a:endParaRPr>
          </a:p>
        </p:txBody>
      </p:sp>
      <p:sp>
        <p:nvSpPr>
          <p:cNvPr id="417" name="Google Shape;417;p17"/>
          <p:cNvSpPr txBox="1"/>
          <p:nvPr/>
        </p:nvSpPr>
        <p:spPr>
          <a:xfrm>
            <a:off x="5857884" y="2000240"/>
            <a:ext cx="475500" cy="645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700" b="1" dirty="0" smtClean="0">
                <a:solidFill>
                  <a:schemeClr val="lt1"/>
                </a:solidFill>
                <a:latin typeface="Fira Sans Extra Condensed"/>
                <a:ea typeface="Fira Sans Extra Condensed"/>
                <a:cs typeface="Fira Sans Extra Condensed"/>
                <a:sym typeface="Fira Sans Extra Condensed"/>
              </a:rPr>
              <a:t>0</a:t>
            </a:r>
            <a:r>
              <a:rPr lang="el-GR" sz="1700" b="1" dirty="0" smtClean="0">
                <a:solidFill>
                  <a:schemeClr val="lt1"/>
                </a:solidFill>
                <a:latin typeface="Fira Sans Extra Condensed"/>
                <a:ea typeface="Fira Sans Extra Condensed"/>
                <a:cs typeface="Fira Sans Extra Condensed"/>
                <a:sym typeface="Fira Sans Extra Condensed"/>
              </a:rPr>
              <a:t>3</a:t>
            </a:r>
            <a:endParaRPr sz="1700" b="1">
              <a:solidFill>
                <a:schemeClr val="lt1"/>
              </a:solidFill>
              <a:latin typeface="Fira Sans Extra Condensed"/>
              <a:ea typeface="Fira Sans Extra Condensed"/>
              <a:cs typeface="Fira Sans Extra Condensed"/>
              <a:sym typeface="Fira Sans Extra Condensed"/>
            </a:endParaRPr>
          </a:p>
        </p:txBody>
      </p:sp>
      <p:grpSp>
        <p:nvGrpSpPr>
          <p:cNvPr id="17" name="Google Shape;419;p17"/>
          <p:cNvGrpSpPr/>
          <p:nvPr/>
        </p:nvGrpSpPr>
        <p:grpSpPr>
          <a:xfrm>
            <a:off x="3738341" y="5143512"/>
            <a:ext cx="2578755" cy="826511"/>
            <a:chOff x="5769820" y="3635468"/>
            <a:chExt cx="2578755" cy="619883"/>
          </a:xfrm>
        </p:grpSpPr>
        <p:sp>
          <p:nvSpPr>
            <p:cNvPr id="420" name="Google Shape;420;p17"/>
            <p:cNvSpPr/>
            <p:nvPr/>
          </p:nvSpPr>
          <p:spPr>
            <a:xfrm>
              <a:off x="6031975" y="3635468"/>
              <a:ext cx="2316600" cy="619800"/>
            </a:xfrm>
            <a:prstGeom prst="roundRect">
              <a:avLst>
                <a:gd name="adj" fmla="val 50000"/>
              </a:avLst>
            </a:prstGeom>
            <a:solidFill>
              <a:schemeClr val="bg1">
                <a:lumMod val="75000"/>
              </a:schemeClr>
            </a:solidFill>
            <a:ln>
              <a:noFill/>
            </a:ln>
          </p:spPr>
          <p:txBody>
            <a:bodyPr spcFirstLastPara="1" wrap="square" lIns="91425" tIns="91425" rIns="91425" bIns="91425" anchor="ctr" anchorCtr="0">
              <a:noAutofit/>
            </a:bodyPr>
            <a:lstStyle/>
            <a:p>
              <a:pPr algn="ctr"/>
              <a:r>
                <a:rPr lang="en" sz="1200" dirty="0">
                  <a:solidFill>
                    <a:schemeClr val="dk1"/>
                  </a:solidFill>
                  <a:latin typeface="Roboto"/>
                  <a:ea typeface="Roboto"/>
                  <a:cs typeface="Roboto"/>
                  <a:sym typeface="Roboto"/>
                </a:rPr>
                <a:t>  </a:t>
              </a:r>
              <a:r>
                <a:rPr lang="el-GR" dirty="0" smtClean="0"/>
                <a:t>Δυνατότητα για περαιτέρω μελέτη</a:t>
              </a:r>
              <a:endParaRPr lang="el-GR" dirty="0"/>
            </a:p>
          </p:txBody>
        </p:sp>
        <p:sp>
          <p:nvSpPr>
            <p:cNvPr id="421" name="Google Shape;421;p17"/>
            <p:cNvSpPr/>
            <p:nvPr/>
          </p:nvSpPr>
          <p:spPr>
            <a:xfrm>
              <a:off x="5769820" y="3635468"/>
              <a:ext cx="510557" cy="619883"/>
            </a:xfrm>
            <a:custGeom>
              <a:avLst/>
              <a:gdLst/>
              <a:ahLst/>
              <a:cxnLst/>
              <a:rect l="l" t="t" r="r" b="b"/>
              <a:pathLst>
                <a:path w="25802" h="31327" extrusionOk="0">
                  <a:moveTo>
                    <a:pt x="15657" y="1"/>
                  </a:moveTo>
                  <a:cubicBezTo>
                    <a:pt x="11335" y="1"/>
                    <a:pt x="7418" y="1763"/>
                    <a:pt x="4584" y="4597"/>
                  </a:cubicBezTo>
                  <a:cubicBezTo>
                    <a:pt x="1751" y="7430"/>
                    <a:pt x="0" y="11347"/>
                    <a:pt x="0" y="15669"/>
                  </a:cubicBezTo>
                  <a:cubicBezTo>
                    <a:pt x="0" y="24313"/>
                    <a:pt x="7013" y="31326"/>
                    <a:pt x="15657" y="31326"/>
                  </a:cubicBezTo>
                  <a:lnTo>
                    <a:pt x="25801" y="31326"/>
                  </a:lnTo>
                  <a:lnTo>
                    <a:pt x="2580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17"/>
            <p:cNvSpPr txBox="1"/>
            <p:nvPr/>
          </p:nvSpPr>
          <p:spPr>
            <a:xfrm>
              <a:off x="5799025" y="3703287"/>
              <a:ext cx="475500" cy="484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700" b="1" dirty="0" smtClean="0">
                  <a:solidFill>
                    <a:schemeClr val="lt1"/>
                  </a:solidFill>
                  <a:latin typeface="Fira Sans Extra Condensed"/>
                  <a:ea typeface="Fira Sans Extra Condensed"/>
                  <a:cs typeface="Fira Sans Extra Condensed"/>
                  <a:sym typeface="Fira Sans Extra Condensed"/>
                </a:rPr>
                <a:t>0</a:t>
              </a:r>
              <a:r>
                <a:rPr lang="el-GR" sz="1700" b="1" dirty="0" smtClean="0">
                  <a:solidFill>
                    <a:schemeClr val="lt1"/>
                  </a:solidFill>
                  <a:latin typeface="Fira Sans Extra Condensed"/>
                  <a:ea typeface="Fira Sans Extra Condensed"/>
                  <a:cs typeface="Fira Sans Extra Condensed"/>
                  <a:sym typeface="Fira Sans Extra Condensed"/>
                </a:rPr>
                <a:t>5</a:t>
              </a:r>
              <a:endParaRPr sz="1700" b="1">
                <a:solidFill>
                  <a:schemeClr val="lt1"/>
                </a:solidFill>
                <a:latin typeface="Fira Sans Extra Condensed"/>
                <a:ea typeface="Fira Sans Extra Condensed"/>
                <a:cs typeface="Fira Sans Extra Condensed"/>
                <a:sym typeface="Fira Sans Extra Condensed"/>
              </a:endParaRPr>
            </a:p>
          </p:txBody>
        </p:sp>
      </p:grpSp>
      <p:sp>
        <p:nvSpPr>
          <p:cNvPr id="141" name="140 - Ορθογώνιο"/>
          <p:cNvSpPr/>
          <p:nvPr/>
        </p:nvSpPr>
        <p:spPr>
          <a:xfrm>
            <a:off x="0" y="0"/>
            <a:ext cx="1142976" cy="685800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142" name="Picture 8" descr="Monitor lcd png 1 » PNG Image"/>
          <p:cNvPicPr>
            <a:picLocks noChangeAspect="1" noChangeArrowheads="1"/>
          </p:cNvPicPr>
          <p:nvPr/>
        </p:nvPicPr>
        <p:blipFill>
          <a:blip r:embed="rId4"/>
          <a:srcRect/>
          <a:stretch>
            <a:fillRect/>
          </a:stretch>
        </p:blipFill>
        <p:spPr bwMode="auto">
          <a:xfrm>
            <a:off x="0" y="1000108"/>
            <a:ext cx="1095356" cy="1095356"/>
          </a:xfrm>
          <a:prstGeom prst="rect">
            <a:avLst/>
          </a:prstGeom>
          <a:noFill/>
        </p:spPr>
      </p:pic>
      <p:sp>
        <p:nvSpPr>
          <p:cNvPr id="143" name="Freeform: Shape 48">
            <a:extLst>
              <a:ext uri="{FF2B5EF4-FFF2-40B4-BE49-F238E27FC236}">
                <a16:creationId xmlns="" xmlns:a16="http://schemas.microsoft.com/office/drawing/2014/main" id="{6B37BB72-CDFC-4E57-A92B-F7876BDD29AF}"/>
              </a:ext>
            </a:extLst>
          </p:cNvPr>
          <p:cNvSpPr/>
          <p:nvPr/>
        </p:nvSpPr>
        <p:spPr>
          <a:xfrm rot="5796497">
            <a:off x="-1435043" y="3573543"/>
            <a:ext cx="3718643" cy="571536"/>
          </a:xfrm>
          <a:custGeom>
            <a:avLst/>
            <a:gdLst>
              <a:gd name="connsiteX0" fmla="*/ 6429118 w 8066757"/>
              <a:gd name="connsiteY0" fmla="*/ 0 h 1492361"/>
              <a:gd name="connsiteX1" fmla="*/ 6436506 w 8066757"/>
              <a:gd name="connsiteY1" fmla="*/ 0 h 1492361"/>
              <a:gd name="connsiteX2" fmla="*/ 6746799 w 8066757"/>
              <a:gd name="connsiteY2" fmla="*/ 187930 h 1492361"/>
              <a:gd name="connsiteX3" fmla="*/ 6862235 w 8066757"/>
              <a:gd name="connsiteY3" fmla="*/ 556403 h 1492361"/>
              <a:gd name="connsiteX4" fmla="*/ 7031696 w 8066757"/>
              <a:gd name="connsiteY4" fmla="*/ 899942 h 1492361"/>
              <a:gd name="connsiteX5" fmla="*/ 8039686 w 8066757"/>
              <a:gd name="connsiteY5" fmla="*/ 376323 h 1492361"/>
              <a:gd name="connsiteX6" fmla="*/ 8062311 w 8066757"/>
              <a:gd name="connsiteY6" fmla="*/ 376784 h 1492361"/>
              <a:gd name="connsiteX7" fmla="*/ 8061849 w 8066757"/>
              <a:gd name="connsiteY7" fmla="*/ 399410 h 1492361"/>
              <a:gd name="connsiteX8" fmla="*/ 7701227 w 8066757"/>
              <a:gd name="connsiteY8" fmla="*/ 692157 h 1492361"/>
              <a:gd name="connsiteX9" fmla="*/ 7025693 w 8066757"/>
              <a:gd name="connsiteY9" fmla="*/ 931340 h 1492361"/>
              <a:gd name="connsiteX10" fmla="*/ 6830375 w 8066757"/>
              <a:gd name="connsiteY10" fmla="*/ 562406 h 1492361"/>
              <a:gd name="connsiteX11" fmla="*/ 6436044 w 8066757"/>
              <a:gd name="connsiteY11" fmla="*/ 31860 h 1492361"/>
              <a:gd name="connsiteX12" fmla="*/ 6429118 w 8066757"/>
              <a:gd name="connsiteY12" fmla="*/ 31860 h 1492361"/>
              <a:gd name="connsiteX13" fmla="*/ 5531023 w 8066757"/>
              <a:gd name="connsiteY13" fmla="*/ 615507 h 1492361"/>
              <a:gd name="connsiteX14" fmla="*/ 5402196 w 8066757"/>
              <a:gd name="connsiteY14" fmla="*/ 747566 h 1492361"/>
              <a:gd name="connsiteX15" fmla="*/ 5233659 w 8066757"/>
              <a:gd name="connsiteY15" fmla="*/ 924877 h 1492361"/>
              <a:gd name="connsiteX16" fmla="*/ 4491172 w 8066757"/>
              <a:gd name="connsiteY16" fmla="*/ 1492361 h 1492361"/>
              <a:gd name="connsiteX17" fmla="*/ 4450538 w 8066757"/>
              <a:gd name="connsiteY17" fmla="*/ 1488205 h 1492361"/>
              <a:gd name="connsiteX18" fmla="*/ 4212278 w 8066757"/>
              <a:gd name="connsiteY18" fmla="*/ 1137279 h 1492361"/>
              <a:gd name="connsiteX19" fmla="*/ 3986946 w 8066757"/>
              <a:gd name="connsiteY19" fmla="*/ 732328 h 1492361"/>
              <a:gd name="connsiteX20" fmla="*/ 3125329 w 8066757"/>
              <a:gd name="connsiteY20" fmla="*/ 736022 h 1492361"/>
              <a:gd name="connsiteX21" fmla="*/ 2179674 w 8066757"/>
              <a:gd name="connsiteY21" fmla="*/ 964586 h 1492361"/>
              <a:gd name="connsiteX22" fmla="*/ 2167669 w 8066757"/>
              <a:gd name="connsiteY22" fmla="*/ 967818 h 1492361"/>
              <a:gd name="connsiteX23" fmla="*/ 2162920 w 8066757"/>
              <a:gd name="connsiteY23" fmla="*/ 967219 h 1492361"/>
              <a:gd name="connsiteX24" fmla="*/ 1937103 w 8066757"/>
              <a:gd name="connsiteY24" fmla="*/ 1017532 h 1492361"/>
              <a:gd name="connsiteX25" fmla="*/ 1131288 w 8066757"/>
              <a:gd name="connsiteY25" fmla="*/ 1091470 h 1492361"/>
              <a:gd name="connsiteX26" fmla="*/ 824583 w 8066757"/>
              <a:gd name="connsiteY26" fmla="*/ 1080040 h 1492361"/>
              <a:gd name="connsiteX27" fmla="*/ 32698 w 8066757"/>
              <a:gd name="connsiteY27" fmla="*/ 856486 h 1492361"/>
              <a:gd name="connsiteX28" fmla="*/ 0 w 8066757"/>
              <a:gd name="connsiteY28" fmla="*/ 826785 h 1492361"/>
              <a:gd name="connsiteX29" fmla="*/ 826488 w 8066757"/>
              <a:gd name="connsiteY29" fmla="*/ 1051465 h 1492361"/>
              <a:gd name="connsiteX30" fmla="*/ 1856393 w 8066757"/>
              <a:gd name="connsiteY30" fmla="*/ 1002843 h 1492361"/>
              <a:gd name="connsiteX31" fmla="*/ 2155932 w 8066757"/>
              <a:gd name="connsiteY31" fmla="*/ 939216 h 1492361"/>
              <a:gd name="connsiteX32" fmla="*/ 2158895 w 8066757"/>
              <a:gd name="connsiteY32" fmla="*/ 936882 h 1492361"/>
              <a:gd name="connsiteX33" fmla="*/ 2170900 w 8066757"/>
              <a:gd name="connsiteY33" fmla="*/ 933649 h 1492361"/>
              <a:gd name="connsiteX34" fmla="*/ 3119788 w 8066757"/>
              <a:gd name="connsiteY34" fmla="*/ 704624 h 1492361"/>
              <a:gd name="connsiteX35" fmla="*/ 4005416 w 8066757"/>
              <a:gd name="connsiteY35" fmla="*/ 706009 h 1492361"/>
              <a:gd name="connsiteX36" fmla="*/ 4243215 w 8066757"/>
              <a:gd name="connsiteY36" fmla="*/ 1128044 h 1492361"/>
              <a:gd name="connsiteX37" fmla="*/ 4457003 w 8066757"/>
              <a:gd name="connsiteY37" fmla="*/ 1456807 h 1492361"/>
              <a:gd name="connsiteX38" fmla="*/ 4821782 w 8066757"/>
              <a:gd name="connsiteY38" fmla="*/ 1291964 h 1492361"/>
              <a:gd name="connsiteX39" fmla="*/ 5210110 w 8066757"/>
              <a:gd name="connsiteY39" fmla="*/ 903636 h 1492361"/>
              <a:gd name="connsiteX40" fmla="*/ 5380032 w 8066757"/>
              <a:gd name="connsiteY40" fmla="*/ 724940 h 1492361"/>
              <a:gd name="connsiteX41" fmla="*/ 5507935 w 8066757"/>
              <a:gd name="connsiteY41" fmla="*/ 593804 h 1492361"/>
              <a:gd name="connsiteX42" fmla="*/ 6429118 w 8066757"/>
              <a:gd name="connsiteY42" fmla="*/ 0 h 1492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8066757" h="1492361">
                <a:moveTo>
                  <a:pt x="6429118" y="0"/>
                </a:moveTo>
                <a:cubicBezTo>
                  <a:pt x="6431426" y="0"/>
                  <a:pt x="6434197" y="0"/>
                  <a:pt x="6436506" y="0"/>
                </a:cubicBezTo>
                <a:cubicBezTo>
                  <a:pt x="6575030" y="1847"/>
                  <a:pt x="6676152" y="63259"/>
                  <a:pt x="6746799" y="187930"/>
                </a:cubicBezTo>
                <a:cubicBezTo>
                  <a:pt x="6806826" y="294132"/>
                  <a:pt x="6836377" y="433579"/>
                  <a:pt x="6862235" y="556403"/>
                </a:cubicBezTo>
                <a:cubicBezTo>
                  <a:pt x="6899175" y="731405"/>
                  <a:pt x="6931035" y="882396"/>
                  <a:pt x="7031696" y="899942"/>
                </a:cubicBezTo>
                <a:cubicBezTo>
                  <a:pt x="7425565" y="970127"/>
                  <a:pt x="8033683" y="382325"/>
                  <a:pt x="8039686" y="376323"/>
                </a:cubicBezTo>
                <a:cubicBezTo>
                  <a:pt x="8046151" y="370320"/>
                  <a:pt x="8056309" y="370320"/>
                  <a:pt x="8062311" y="376784"/>
                </a:cubicBezTo>
                <a:cubicBezTo>
                  <a:pt x="8068314" y="383249"/>
                  <a:pt x="8068314" y="393407"/>
                  <a:pt x="8061849" y="399410"/>
                </a:cubicBezTo>
                <a:cubicBezTo>
                  <a:pt x="8060465" y="400795"/>
                  <a:pt x="7904857" y="552248"/>
                  <a:pt x="7701227" y="692157"/>
                </a:cubicBezTo>
                <a:cubicBezTo>
                  <a:pt x="7426026" y="881934"/>
                  <a:pt x="7198848" y="962278"/>
                  <a:pt x="7025693" y="931340"/>
                </a:cubicBezTo>
                <a:cubicBezTo>
                  <a:pt x="6903330" y="909638"/>
                  <a:pt x="6869623" y="748489"/>
                  <a:pt x="6830375" y="562406"/>
                </a:cubicBezTo>
                <a:cubicBezTo>
                  <a:pt x="6778198" y="315372"/>
                  <a:pt x="6719556" y="35555"/>
                  <a:pt x="6436044" y="31860"/>
                </a:cubicBezTo>
                <a:cubicBezTo>
                  <a:pt x="6433735" y="31860"/>
                  <a:pt x="6431426" y="31860"/>
                  <a:pt x="6429118" y="31860"/>
                </a:cubicBezTo>
                <a:cubicBezTo>
                  <a:pt x="6085579" y="31860"/>
                  <a:pt x="5752199" y="382787"/>
                  <a:pt x="5531023" y="615507"/>
                </a:cubicBezTo>
                <a:cubicBezTo>
                  <a:pt x="5482078" y="667222"/>
                  <a:pt x="5439597" y="711550"/>
                  <a:pt x="5402196" y="747566"/>
                </a:cubicBezTo>
                <a:cubicBezTo>
                  <a:pt x="5356021" y="791432"/>
                  <a:pt x="5299226" y="853306"/>
                  <a:pt x="5233659" y="924877"/>
                </a:cubicBezTo>
                <a:cubicBezTo>
                  <a:pt x="5012021" y="1167293"/>
                  <a:pt x="4712809" y="1492361"/>
                  <a:pt x="4491172" y="1492361"/>
                </a:cubicBezTo>
                <a:cubicBezTo>
                  <a:pt x="4477319" y="1492361"/>
                  <a:pt x="4463467" y="1490976"/>
                  <a:pt x="4450538" y="1488205"/>
                </a:cubicBezTo>
                <a:cubicBezTo>
                  <a:pt x="4313861" y="1460501"/>
                  <a:pt x="4264455" y="1303507"/>
                  <a:pt x="4212278" y="1137279"/>
                </a:cubicBezTo>
                <a:cubicBezTo>
                  <a:pt x="4162871" y="980286"/>
                  <a:pt x="4112079" y="817751"/>
                  <a:pt x="3986946" y="732328"/>
                </a:cubicBezTo>
                <a:cubicBezTo>
                  <a:pt x="3867815" y="651061"/>
                  <a:pt x="3577839" y="652446"/>
                  <a:pt x="3125329" y="736022"/>
                </a:cubicBezTo>
                <a:cubicBezTo>
                  <a:pt x="2755470" y="804823"/>
                  <a:pt x="2366681" y="912871"/>
                  <a:pt x="2179674" y="964586"/>
                </a:cubicBezTo>
                <a:lnTo>
                  <a:pt x="2167669" y="967818"/>
                </a:lnTo>
                <a:lnTo>
                  <a:pt x="2162920" y="967219"/>
                </a:lnTo>
                <a:lnTo>
                  <a:pt x="1937103" y="1017532"/>
                </a:lnTo>
                <a:cubicBezTo>
                  <a:pt x="1679214" y="1065753"/>
                  <a:pt x="1399893" y="1091470"/>
                  <a:pt x="1131288" y="1091470"/>
                </a:cubicBezTo>
                <a:cubicBezTo>
                  <a:pt x="1026513" y="1091470"/>
                  <a:pt x="923643" y="1087660"/>
                  <a:pt x="824583" y="1080040"/>
                </a:cubicBezTo>
                <a:cubicBezTo>
                  <a:pt x="460966" y="1051465"/>
                  <a:pt x="188432" y="973598"/>
                  <a:pt x="32698" y="856486"/>
                </a:cubicBezTo>
                <a:lnTo>
                  <a:pt x="0" y="826785"/>
                </a:lnTo>
                <a:cubicBezTo>
                  <a:pt x="251503" y="1005647"/>
                  <a:pt x="542995" y="1021892"/>
                  <a:pt x="826488" y="1051465"/>
                </a:cubicBezTo>
                <a:cubicBezTo>
                  <a:pt x="1154386" y="1077183"/>
                  <a:pt x="1520860" y="1058966"/>
                  <a:pt x="1856393" y="1002843"/>
                </a:cubicBezTo>
                <a:lnTo>
                  <a:pt x="2155932" y="939216"/>
                </a:lnTo>
                <a:lnTo>
                  <a:pt x="2158895" y="936882"/>
                </a:lnTo>
                <a:lnTo>
                  <a:pt x="2170900" y="933649"/>
                </a:lnTo>
                <a:cubicBezTo>
                  <a:pt x="2358370" y="881473"/>
                  <a:pt x="2748082" y="773424"/>
                  <a:pt x="3119788" y="704624"/>
                </a:cubicBezTo>
                <a:cubicBezTo>
                  <a:pt x="3581072" y="619201"/>
                  <a:pt x="3878897" y="620124"/>
                  <a:pt x="4005416" y="706009"/>
                </a:cubicBezTo>
                <a:cubicBezTo>
                  <a:pt x="4139784" y="797434"/>
                  <a:pt x="4194732" y="972898"/>
                  <a:pt x="4243215" y="1128044"/>
                </a:cubicBezTo>
                <a:cubicBezTo>
                  <a:pt x="4294468" y="1291964"/>
                  <a:pt x="4338796" y="1433258"/>
                  <a:pt x="4457003" y="1456807"/>
                </a:cubicBezTo>
                <a:cubicBezTo>
                  <a:pt x="4547505" y="1474815"/>
                  <a:pt x="4666635" y="1421253"/>
                  <a:pt x="4821782" y="1291964"/>
                </a:cubicBezTo>
                <a:cubicBezTo>
                  <a:pt x="4957073" y="1179297"/>
                  <a:pt x="5097444" y="1026460"/>
                  <a:pt x="5210110" y="903636"/>
                </a:cubicBezTo>
                <a:cubicBezTo>
                  <a:pt x="5276140" y="832065"/>
                  <a:pt x="5332934" y="769730"/>
                  <a:pt x="5380032" y="724940"/>
                </a:cubicBezTo>
                <a:cubicBezTo>
                  <a:pt x="5416971" y="689848"/>
                  <a:pt x="5458991" y="645520"/>
                  <a:pt x="5507935" y="593804"/>
                </a:cubicBezTo>
                <a:cubicBezTo>
                  <a:pt x="5732806" y="356930"/>
                  <a:pt x="6071727" y="0"/>
                  <a:pt x="6429118" y="0"/>
                </a:cubicBezTo>
                <a:close/>
              </a:path>
            </a:pathLst>
          </a:custGeom>
          <a:solidFill>
            <a:schemeClr val="accent5"/>
          </a:solidFill>
          <a:ln w="7072" cap="flat">
            <a:noFill/>
            <a:prstDash val="solid"/>
            <a:miter/>
          </a:ln>
        </p:spPr>
        <p:txBody>
          <a:bodyPr wrap="square" rtlCol="0" anchor="ctr">
            <a:noAutofit/>
          </a:bodyPr>
          <a:lstStyle/>
          <a:p>
            <a:endParaRPr lang="en-US" dirty="0"/>
          </a:p>
        </p:txBody>
      </p:sp>
      <p:pic>
        <p:nvPicPr>
          <p:cNvPr id="144" name="Picture 2" descr="Mouse icon - Transparent PNG &amp; SVG vector file"/>
          <p:cNvPicPr>
            <a:picLocks noChangeAspect="1" noChangeArrowheads="1"/>
          </p:cNvPicPr>
          <p:nvPr/>
        </p:nvPicPr>
        <p:blipFill>
          <a:blip r:embed="rId5" cstate="print"/>
          <a:srcRect/>
          <a:stretch>
            <a:fillRect/>
          </a:stretch>
        </p:blipFill>
        <p:spPr bwMode="auto">
          <a:xfrm>
            <a:off x="142844" y="5500702"/>
            <a:ext cx="857224" cy="857224"/>
          </a:xfrm>
          <a:prstGeom prst="rect">
            <a:avLst/>
          </a:prstGeom>
          <a:noFill/>
        </p:spPr>
      </p:pic>
      <p:sp>
        <p:nvSpPr>
          <p:cNvPr id="139" name="138 - Ορθογώνιο"/>
          <p:cNvSpPr/>
          <p:nvPr/>
        </p:nvSpPr>
        <p:spPr>
          <a:xfrm>
            <a:off x="3786182" y="3071810"/>
            <a:ext cx="2714644" cy="937180"/>
          </a:xfrm>
          <a:prstGeom prst="rect">
            <a:avLst/>
          </a:prstGeom>
        </p:spPr>
        <p:txBody>
          <a:bodyPr wrap="square">
            <a:spAutoFit/>
          </a:bodyPr>
          <a:lstStyle/>
          <a:p>
            <a:pPr lvl="0" algn="ctr" defTabSz="622300">
              <a:lnSpc>
                <a:spcPct val="90000"/>
              </a:lnSpc>
              <a:spcBef>
                <a:spcPct val="0"/>
              </a:spcBef>
              <a:spcAft>
                <a:spcPct val="35000"/>
              </a:spcAft>
            </a:pPr>
            <a:r>
              <a:rPr lang="en-US" b="1" dirty="0" smtClean="0"/>
              <a:t>1o </a:t>
            </a:r>
            <a:r>
              <a:rPr lang="el-GR" b="1" dirty="0" smtClean="0"/>
              <a:t>ερευνητικό ερώτημα</a:t>
            </a:r>
            <a:r>
              <a:rPr lang="en-US" b="1" dirty="0" smtClean="0"/>
              <a:t>:</a:t>
            </a:r>
            <a:endParaRPr lang="el-GR" b="1" dirty="0" smtClean="0"/>
          </a:p>
          <a:p>
            <a:pPr lvl="0" algn="ctr" defTabSz="622300">
              <a:lnSpc>
                <a:spcPct val="90000"/>
              </a:lnSpc>
              <a:spcBef>
                <a:spcPct val="0"/>
              </a:spcBef>
              <a:spcAft>
                <a:spcPct val="35000"/>
              </a:spcAft>
            </a:pPr>
            <a:r>
              <a:rPr lang="el-GR" b="1" dirty="0" smtClean="0"/>
              <a:t>Υπάρχει επιστημονική Συνοχή του Ε.Υ.;</a:t>
            </a:r>
            <a:endParaRPr lang="el-GR" b="1" dirty="0"/>
          </a:p>
        </p:txBody>
      </p:sp>
      <p:cxnSp>
        <p:nvCxnSpPr>
          <p:cNvPr id="149" name="148 - Ευθεία γραμμή σύνδεσης"/>
          <p:cNvCxnSpPr/>
          <p:nvPr/>
        </p:nvCxnSpPr>
        <p:spPr>
          <a:xfrm>
            <a:off x="2500298" y="1071546"/>
            <a:ext cx="4714908" cy="1588"/>
          </a:xfrm>
          <a:prstGeom prst="line">
            <a:avLst/>
          </a:prstGeom>
        </p:spPr>
        <p:style>
          <a:lnRef idx="1">
            <a:schemeClr val="accent1"/>
          </a:lnRef>
          <a:fillRef idx="0">
            <a:schemeClr val="accent1"/>
          </a:fillRef>
          <a:effectRef idx="0">
            <a:schemeClr val="accent1"/>
          </a:effectRef>
          <a:fontRef idx="minor">
            <a:schemeClr val="tx1"/>
          </a:fontRef>
        </p:style>
      </p:cxnSp>
      <p:sp>
        <p:nvSpPr>
          <p:cNvPr id="122" name="121 - TextBox"/>
          <p:cNvSpPr txBox="1"/>
          <p:nvPr/>
        </p:nvSpPr>
        <p:spPr>
          <a:xfrm>
            <a:off x="6429388" y="1714488"/>
            <a:ext cx="1571636" cy="923330"/>
          </a:xfrm>
          <a:prstGeom prst="rect">
            <a:avLst/>
          </a:prstGeom>
          <a:noFill/>
        </p:spPr>
        <p:txBody>
          <a:bodyPr wrap="square" rtlCol="0">
            <a:spAutoFit/>
          </a:bodyPr>
          <a:lstStyle/>
          <a:p>
            <a:pPr algn="ctr"/>
            <a:r>
              <a:rPr lang="el-GR" dirty="0" smtClean="0"/>
              <a:t>Συγκριτική ανάλυση πληροφοριών</a:t>
            </a:r>
            <a:endParaRPr lang="el-GR" dirty="0"/>
          </a:p>
        </p:txBody>
      </p:sp>
      <p:sp>
        <p:nvSpPr>
          <p:cNvPr id="123" name="Google Shape;417;p17"/>
          <p:cNvSpPr txBox="1"/>
          <p:nvPr/>
        </p:nvSpPr>
        <p:spPr>
          <a:xfrm>
            <a:off x="6500826" y="3786190"/>
            <a:ext cx="475500" cy="645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700" b="1" dirty="0" smtClean="0">
                <a:solidFill>
                  <a:schemeClr val="lt1"/>
                </a:solidFill>
                <a:latin typeface="Fira Sans Extra Condensed"/>
                <a:ea typeface="Fira Sans Extra Condensed"/>
                <a:cs typeface="Fira Sans Extra Condensed"/>
                <a:sym typeface="Fira Sans Extra Condensed"/>
              </a:rPr>
              <a:t>0</a:t>
            </a:r>
            <a:r>
              <a:rPr lang="el-GR" sz="1700" b="1" dirty="0" smtClean="0">
                <a:solidFill>
                  <a:schemeClr val="lt1"/>
                </a:solidFill>
                <a:latin typeface="Fira Sans Extra Condensed"/>
                <a:ea typeface="Fira Sans Extra Condensed"/>
                <a:cs typeface="Fira Sans Extra Condensed"/>
                <a:sym typeface="Fira Sans Extra Condensed"/>
              </a:rPr>
              <a:t>4</a:t>
            </a:r>
            <a:endParaRPr sz="1700" b="1">
              <a:solidFill>
                <a:schemeClr val="lt1"/>
              </a:solidFill>
              <a:latin typeface="Fira Sans Extra Condensed"/>
              <a:ea typeface="Fira Sans Extra Condensed"/>
              <a:cs typeface="Fira Sans Extra Condensed"/>
              <a:sym typeface="Fira Sans Extra Condensed"/>
            </a:endParaRPr>
          </a:p>
        </p:txBody>
      </p:sp>
      <p:sp>
        <p:nvSpPr>
          <p:cNvPr id="124" name="123 - TextBox"/>
          <p:cNvSpPr txBox="1"/>
          <p:nvPr/>
        </p:nvSpPr>
        <p:spPr>
          <a:xfrm>
            <a:off x="6858016" y="3571876"/>
            <a:ext cx="2143140" cy="923330"/>
          </a:xfrm>
          <a:prstGeom prst="rect">
            <a:avLst/>
          </a:prstGeom>
          <a:noFill/>
        </p:spPr>
        <p:txBody>
          <a:bodyPr wrap="square" rtlCol="0">
            <a:spAutoFit/>
          </a:bodyPr>
          <a:lstStyle/>
          <a:p>
            <a:pPr algn="ctr"/>
            <a:r>
              <a:rPr lang="el-GR" dirty="0" smtClean="0"/>
              <a:t>Ερμηνεία/ Κριτική συζήτηση πληροφοριών</a:t>
            </a:r>
            <a:endParaRPr lang="el-GR" dirty="0"/>
          </a:p>
        </p:txBody>
      </p:sp>
      <p:pic>
        <p:nvPicPr>
          <p:cNvPr id="72706" name="Picture 2" descr="Free Monitor PNG Transparent Images, Download Free Clip Art, Free Clip Art  on Clipart Library"/>
          <p:cNvPicPr>
            <a:picLocks noChangeAspect="1" noChangeArrowheads="1"/>
          </p:cNvPicPr>
          <p:nvPr/>
        </p:nvPicPr>
        <p:blipFill>
          <a:blip r:embed="rId6"/>
          <a:srcRect/>
          <a:stretch>
            <a:fillRect/>
          </a:stretch>
        </p:blipFill>
        <p:spPr bwMode="auto">
          <a:xfrm>
            <a:off x="3857620" y="2786058"/>
            <a:ext cx="2571768" cy="2147876"/>
          </a:xfrm>
          <a:prstGeom prst="rect">
            <a:avLst/>
          </a:prstGeom>
          <a:noFill/>
        </p:spPr>
      </p:pic>
    </p:spTree>
  </p:cSld>
  <p:clrMapOvr>
    <a:masterClrMapping/>
  </p:clrMapOvr>
  <p:transition>
    <p:wipe dir="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22" descr="Beige Background - PowerPoint Backgrounds for Free PowerPoint Templates"/>
          <p:cNvPicPr>
            <a:picLocks noChangeAspect="1" noChangeArrowheads="1"/>
          </p:cNvPicPr>
          <p:nvPr/>
        </p:nvPicPr>
        <p:blipFill>
          <a:blip r:embed="rId2"/>
          <a:srcRect/>
          <a:stretch>
            <a:fillRect/>
          </a:stretch>
        </p:blipFill>
        <p:spPr bwMode="auto">
          <a:xfrm>
            <a:off x="0" y="0"/>
            <a:ext cx="9286844" cy="6929462"/>
          </a:xfrm>
          <a:prstGeom prst="rect">
            <a:avLst/>
          </a:prstGeom>
          <a:noFill/>
        </p:spPr>
      </p:pic>
      <p:sp>
        <p:nvSpPr>
          <p:cNvPr id="2" name="1 - Τίτλος"/>
          <p:cNvSpPr>
            <a:spLocks noGrp="1"/>
          </p:cNvSpPr>
          <p:nvPr>
            <p:ph type="title"/>
          </p:nvPr>
        </p:nvSpPr>
        <p:spPr>
          <a:xfrm>
            <a:off x="1189758" y="263524"/>
            <a:ext cx="8231332" cy="1325563"/>
          </a:xfrm>
        </p:spPr>
        <p:txBody>
          <a:bodyPr>
            <a:normAutofit fontScale="90000"/>
          </a:bodyPr>
          <a:lstStyle/>
          <a:p>
            <a:pPr lvl="0"/>
            <a:r>
              <a:rPr lang="el-GR" dirty="0" smtClean="0"/>
              <a:t/>
            </a:r>
            <a:br>
              <a:rPr lang="el-GR" dirty="0" smtClean="0"/>
            </a:br>
            <a:endParaRPr lang="el-GR" dirty="0"/>
          </a:p>
        </p:txBody>
      </p:sp>
      <p:pic>
        <p:nvPicPr>
          <p:cNvPr id="104450" name="Picture 2" descr="C:\Users\User\Desktop\5db0cf6567fab.png"/>
          <p:cNvPicPr>
            <a:picLocks noGrp="1" noChangeAspect="1" noChangeArrowheads="1"/>
          </p:cNvPicPr>
          <p:nvPr>
            <p:ph idx="1"/>
          </p:nvPr>
        </p:nvPicPr>
        <p:blipFill>
          <a:blip r:embed="rId3" cstate="print"/>
          <a:srcRect/>
          <a:stretch>
            <a:fillRect/>
          </a:stretch>
        </p:blipFill>
        <p:spPr bwMode="auto">
          <a:xfrm>
            <a:off x="1214414" y="997527"/>
            <a:ext cx="8236527" cy="5860473"/>
          </a:xfrm>
          <a:prstGeom prst="rect">
            <a:avLst/>
          </a:prstGeom>
          <a:noFill/>
        </p:spPr>
      </p:pic>
      <p:sp>
        <p:nvSpPr>
          <p:cNvPr id="5" name="4 - Στρογγυλεμένο ορθογώνιο"/>
          <p:cNvSpPr/>
          <p:nvPr/>
        </p:nvSpPr>
        <p:spPr>
          <a:xfrm>
            <a:off x="4627417" y="5569528"/>
            <a:ext cx="2320638" cy="1173019"/>
          </a:xfrm>
          <a:prstGeom prst="roundRect">
            <a:avLst>
              <a:gd name="adj" fmla="val 22571"/>
            </a:avLst>
          </a:prstGeom>
          <a:solidFill>
            <a:schemeClr val="bg1"/>
          </a:solidFill>
          <a:ln w="53975">
            <a:solidFill>
              <a:srgbClr val="8439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l-GR" altLang="ko-KR" sz="1600" dirty="0" smtClean="0">
                <a:solidFill>
                  <a:schemeClr val="tx1"/>
                </a:solidFill>
                <a:cs typeface="Arial" pitchFamily="34" charset="0"/>
              </a:rPr>
              <a:t>Το</a:t>
            </a:r>
            <a:r>
              <a:rPr lang="el-GR" altLang="ko-KR" sz="1600" dirty="0" smtClean="0">
                <a:cs typeface="Arial" pitchFamily="34" charset="0"/>
              </a:rPr>
              <a:t> </a:t>
            </a:r>
            <a:r>
              <a:rPr lang="el-GR" altLang="ko-KR" sz="1600" dirty="0" smtClean="0">
                <a:solidFill>
                  <a:schemeClr val="tx1"/>
                </a:solidFill>
                <a:cs typeface="Arial" pitchFamily="34" charset="0"/>
              </a:rPr>
              <a:t>Ε.Υ. παρουσιάζεται τμηματικά στο μέγεθος της οθόνης</a:t>
            </a:r>
            <a:endParaRPr lang="en-US" altLang="ko-KR" sz="1600" dirty="0" smtClean="0">
              <a:solidFill>
                <a:schemeClr val="tx1"/>
              </a:solidFill>
              <a:cs typeface="Arial" pitchFamily="34" charset="0"/>
            </a:endParaRPr>
          </a:p>
          <a:p>
            <a:pPr lvl="0" algn="ctr">
              <a:defRPr/>
            </a:pPr>
            <a:endParaRPr lang="el-GR" sz="800" b="1" kern="0" dirty="0" smtClean="0">
              <a:solidFill>
                <a:prstClr val="black"/>
              </a:solidFill>
            </a:endParaRPr>
          </a:p>
        </p:txBody>
      </p:sp>
      <p:sp>
        <p:nvSpPr>
          <p:cNvPr id="6" name="5 - Στρογγυλεμένο ορθογώνιο"/>
          <p:cNvSpPr/>
          <p:nvPr/>
        </p:nvSpPr>
        <p:spPr>
          <a:xfrm>
            <a:off x="2071255" y="5578765"/>
            <a:ext cx="2164772" cy="1163782"/>
          </a:xfrm>
          <a:prstGeom prst="roundRect">
            <a:avLst/>
          </a:prstGeom>
          <a:solidFill>
            <a:schemeClr val="bg1"/>
          </a:solidFill>
          <a:ln w="53975">
            <a:solidFill>
              <a:srgbClr val="8439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endParaRPr lang="en-US" sz="1700" b="1" kern="0" dirty="0" smtClean="0">
              <a:solidFill>
                <a:schemeClr val="bg1"/>
              </a:solidFill>
            </a:endParaRPr>
          </a:p>
        </p:txBody>
      </p:sp>
      <p:sp>
        <p:nvSpPr>
          <p:cNvPr id="7" name="Ορθογώνιο 4"/>
          <p:cNvSpPr/>
          <p:nvPr/>
        </p:nvSpPr>
        <p:spPr>
          <a:xfrm>
            <a:off x="0" y="406416"/>
            <a:ext cx="1047750" cy="460375"/>
          </a:xfrm>
          <a:prstGeom prst="rect">
            <a:avLst/>
          </a:prstGeom>
          <a:solidFill>
            <a:srgbClr val="1CC6AE"/>
          </a:solidFill>
          <a:ln w="25400" cap="flat" cmpd="sng" algn="ctr">
            <a:solidFill>
              <a:srgbClr val="FFC000"/>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l-GR" sz="1800" b="0" i="0" u="none" strike="noStrike" kern="0" cap="none" spc="0" normalizeH="0" baseline="0" noProof="0">
              <a:ln>
                <a:noFill/>
              </a:ln>
              <a:solidFill>
                <a:prstClr val="white"/>
              </a:solidFill>
              <a:effectLst/>
              <a:uLnTx/>
              <a:uFillTx/>
              <a:latin typeface="Calibri"/>
            </a:endParaRPr>
          </a:p>
        </p:txBody>
      </p:sp>
      <p:sp>
        <p:nvSpPr>
          <p:cNvPr id="14" name="13 - Ορθογώνιο"/>
          <p:cNvSpPr/>
          <p:nvPr/>
        </p:nvSpPr>
        <p:spPr>
          <a:xfrm>
            <a:off x="2143108" y="5715016"/>
            <a:ext cx="2161309" cy="846386"/>
          </a:xfrm>
          <a:prstGeom prst="rect">
            <a:avLst/>
          </a:prstGeom>
        </p:spPr>
        <p:txBody>
          <a:bodyPr wrap="square">
            <a:spAutoFit/>
          </a:bodyPr>
          <a:lstStyle/>
          <a:p>
            <a:pPr algn="ctr">
              <a:defRPr/>
            </a:pPr>
            <a:r>
              <a:rPr lang="el-GR" altLang="ko-KR" sz="1600" dirty="0" smtClean="0">
                <a:cs typeface="Arial" pitchFamily="34" charset="0"/>
              </a:rPr>
              <a:t>Το Ε.Υ. περιέχει κείμενο, εικόνα, βίντεο</a:t>
            </a:r>
            <a:endParaRPr lang="en-US" altLang="ko-KR" sz="1600" dirty="0" smtClean="0">
              <a:cs typeface="Arial" pitchFamily="34" charset="0"/>
            </a:endParaRPr>
          </a:p>
          <a:p>
            <a:pPr lvl="0" algn="ctr">
              <a:defRPr/>
            </a:pPr>
            <a:endParaRPr lang="en-US" sz="1700" b="1" kern="0" dirty="0" smtClean="0">
              <a:solidFill>
                <a:schemeClr val="bg1"/>
              </a:solidFill>
            </a:endParaRPr>
          </a:p>
        </p:txBody>
      </p:sp>
      <p:sp>
        <p:nvSpPr>
          <p:cNvPr id="15" name="14 - Ορθογώνιο"/>
          <p:cNvSpPr/>
          <p:nvPr/>
        </p:nvSpPr>
        <p:spPr>
          <a:xfrm>
            <a:off x="5643570" y="4357694"/>
            <a:ext cx="2092037" cy="1092607"/>
          </a:xfrm>
          <a:prstGeom prst="rect">
            <a:avLst/>
          </a:prstGeom>
        </p:spPr>
        <p:txBody>
          <a:bodyPr wrap="square">
            <a:spAutoFit/>
          </a:bodyPr>
          <a:lstStyle/>
          <a:p>
            <a:pPr algn="ctr">
              <a:defRPr/>
            </a:pPr>
            <a:r>
              <a:rPr lang="el-GR" altLang="ko-KR" sz="1600" dirty="0" smtClean="0">
                <a:cs typeface="Arial" pitchFamily="34" charset="0"/>
              </a:rPr>
              <a:t>Ικανοποιητική πυκνότητα πληροφοριών </a:t>
            </a:r>
            <a:endParaRPr lang="en-US" altLang="ko-KR" sz="1600" dirty="0" smtClean="0">
              <a:cs typeface="Arial" pitchFamily="34" charset="0"/>
            </a:endParaRPr>
          </a:p>
          <a:p>
            <a:pPr lvl="0" algn="ctr">
              <a:defRPr/>
            </a:pPr>
            <a:r>
              <a:rPr lang="el-GR" sz="1700" kern="0" dirty="0" smtClean="0">
                <a:solidFill>
                  <a:schemeClr val="bg1"/>
                </a:solidFill>
                <a:hlinkClick r:id="rId4" action="ppaction://hlinksldjump"/>
              </a:rPr>
              <a:t> </a:t>
            </a:r>
            <a:endParaRPr lang="en-US" sz="1700" kern="0" dirty="0" smtClean="0">
              <a:solidFill>
                <a:schemeClr val="bg1"/>
              </a:solidFill>
            </a:endParaRPr>
          </a:p>
        </p:txBody>
      </p:sp>
      <p:sp>
        <p:nvSpPr>
          <p:cNvPr id="16" name="TextBox 26">
            <a:extLst>
              <a:ext uri="{FF2B5EF4-FFF2-40B4-BE49-F238E27FC236}">
                <a16:creationId xmlns:a16="http://schemas.microsoft.com/office/drawing/2014/main" xmlns="" id="{66973229-A5E6-4CAB-884F-0BB6FB63A2F0}"/>
              </a:ext>
            </a:extLst>
          </p:cNvPr>
          <p:cNvSpPr txBox="1"/>
          <p:nvPr/>
        </p:nvSpPr>
        <p:spPr>
          <a:xfrm>
            <a:off x="3071802" y="1285860"/>
            <a:ext cx="1489686" cy="646331"/>
          </a:xfrm>
          <a:prstGeom prst="rect">
            <a:avLst/>
          </a:prstGeom>
          <a:noFill/>
          <a:ln>
            <a:noFill/>
          </a:ln>
        </p:spPr>
        <p:txBody>
          <a:bodyPr wrap="square" rtlCol="0">
            <a:spAutoFit/>
          </a:bodyPr>
          <a:lstStyle/>
          <a:p>
            <a:pPr algn="ctr"/>
            <a:r>
              <a:rPr lang="el-GR" altLang="ko-KR" dirty="0" smtClean="0">
                <a:cs typeface="Arial" pitchFamily="34" charset="0"/>
              </a:rPr>
              <a:t>Φιλικό ύφος γραφής</a:t>
            </a:r>
            <a:endParaRPr lang="en-US" altLang="ko-KR" dirty="0">
              <a:cs typeface="Arial" pitchFamily="34" charset="0"/>
            </a:endParaRPr>
          </a:p>
        </p:txBody>
      </p:sp>
      <p:sp>
        <p:nvSpPr>
          <p:cNvPr id="17" name="16 - Ορθογώνιο"/>
          <p:cNvSpPr/>
          <p:nvPr/>
        </p:nvSpPr>
        <p:spPr>
          <a:xfrm>
            <a:off x="5786446" y="1071546"/>
            <a:ext cx="1822277" cy="1077218"/>
          </a:xfrm>
          <a:prstGeom prst="rect">
            <a:avLst/>
          </a:prstGeom>
        </p:spPr>
        <p:txBody>
          <a:bodyPr wrap="square">
            <a:spAutoFit/>
          </a:bodyPr>
          <a:lstStyle/>
          <a:p>
            <a:pPr algn="ctr"/>
            <a:r>
              <a:rPr lang="el-GR" altLang="ko-KR" sz="1600" dirty="0" smtClean="0">
                <a:cs typeface="Arial" pitchFamily="34" charset="0"/>
              </a:rPr>
              <a:t>Χρήση προσωπικών και κτητικών αντωνυμιών</a:t>
            </a:r>
            <a:endParaRPr lang="en-US" altLang="ko-KR" sz="1600" dirty="0">
              <a:cs typeface="Arial" pitchFamily="34" charset="0"/>
            </a:endParaRPr>
          </a:p>
        </p:txBody>
      </p:sp>
      <p:sp>
        <p:nvSpPr>
          <p:cNvPr id="19" name="18 - Ορθογώνιο"/>
          <p:cNvSpPr/>
          <p:nvPr/>
        </p:nvSpPr>
        <p:spPr>
          <a:xfrm>
            <a:off x="0" y="0"/>
            <a:ext cx="1142976" cy="685800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solidFill>
                <a:schemeClr val="tx1"/>
              </a:solidFill>
            </a:endParaRPr>
          </a:p>
        </p:txBody>
      </p:sp>
      <p:pic>
        <p:nvPicPr>
          <p:cNvPr id="20" name="Picture 8" descr="Monitor lcd png 1 » PNG Image"/>
          <p:cNvPicPr>
            <a:picLocks noChangeAspect="1" noChangeArrowheads="1"/>
          </p:cNvPicPr>
          <p:nvPr/>
        </p:nvPicPr>
        <p:blipFill>
          <a:blip r:embed="rId5"/>
          <a:srcRect/>
          <a:stretch>
            <a:fillRect/>
          </a:stretch>
        </p:blipFill>
        <p:spPr bwMode="auto">
          <a:xfrm>
            <a:off x="0" y="1000108"/>
            <a:ext cx="1095356" cy="1095356"/>
          </a:xfrm>
          <a:prstGeom prst="rect">
            <a:avLst/>
          </a:prstGeom>
          <a:noFill/>
        </p:spPr>
      </p:pic>
      <p:sp>
        <p:nvSpPr>
          <p:cNvPr id="21" name="Freeform: Shape 48">
            <a:extLst>
              <a:ext uri="{FF2B5EF4-FFF2-40B4-BE49-F238E27FC236}">
                <a16:creationId xmlns="" xmlns:a16="http://schemas.microsoft.com/office/drawing/2014/main" id="{6B37BB72-CDFC-4E57-A92B-F7876BDD29AF}"/>
              </a:ext>
            </a:extLst>
          </p:cNvPr>
          <p:cNvSpPr/>
          <p:nvPr/>
        </p:nvSpPr>
        <p:spPr>
          <a:xfrm rot="5796497">
            <a:off x="-1435043" y="3573543"/>
            <a:ext cx="3718643" cy="571536"/>
          </a:xfrm>
          <a:custGeom>
            <a:avLst/>
            <a:gdLst>
              <a:gd name="connsiteX0" fmla="*/ 6429118 w 8066757"/>
              <a:gd name="connsiteY0" fmla="*/ 0 h 1492361"/>
              <a:gd name="connsiteX1" fmla="*/ 6436506 w 8066757"/>
              <a:gd name="connsiteY1" fmla="*/ 0 h 1492361"/>
              <a:gd name="connsiteX2" fmla="*/ 6746799 w 8066757"/>
              <a:gd name="connsiteY2" fmla="*/ 187930 h 1492361"/>
              <a:gd name="connsiteX3" fmla="*/ 6862235 w 8066757"/>
              <a:gd name="connsiteY3" fmla="*/ 556403 h 1492361"/>
              <a:gd name="connsiteX4" fmla="*/ 7031696 w 8066757"/>
              <a:gd name="connsiteY4" fmla="*/ 899942 h 1492361"/>
              <a:gd name="connsiteX5" fmla="*/ 8039686 w 8066757"/>
              <a:gd name="connsiteY5" fmla="*/ 376323 h 1492361"/>
              <a:gd name="connsiteX6" fmla="*/ 8062311 w 8066757"/>
              <a:gd name="connsiteY6" fmla="*/ 376784 h 1492361"/>
              <a:gd name="connsiteX7" fmla="*/ 8061849 w 8066757"/>
              <a:gd name="connsiteY7" fmla="*/ 399410 h 1492361"/>
              <a:gd name="connsiteX8" fmla="*/ 7701227 w 8066757"/>
              <a:gd name="connsiteY8" fmla="*/ 692157 h 1492361"/>
              <a:gd name="connsiteX9" fmla="*/ 7025693 w 8066757"/>
              <a:gd name="connsiteY9" fmla="*/ 931340 h 1492361"/>
              <a:gd name="connsiteX10" fmla="*/ 6830375 w 8066757"/>
              <a:gd name="connsiteY10" fmla="*/ 562406 h 1492361"/>
              <a:gd name="connsiteX11" fmla="*/ 6436044 w 8066757"/>
              <a:gd name="connsiteY11" fmla="*/ 31860 h 1492361"/>
              <a:gd name="connsiteX12" fmla="*/ 6429118 w 8066757"/>
              <a:gd name="connsiteY12" fmla="*/ 31860 h 1492361"/>
              <a:gd name="connsiteX13" fmla="*/ 5531023 w 8066757"/>
              <a:gd name="connsiteY13" fmla="*/ 615507 h 1492361"/>
              <a:gd name="connsiteX14" fmla="*/ 5402196 w 8066757"/>
              <a:gd name="connsiteY14" fmla="*/ 747566 h 1492361"/>
              <a:gd name="connsiteX15" fmla="*/ 5233659 w 8066757"/>
              <a:gd name="connsiteY15" fmla="*/ 924877 h 1492361"/>
              <a:gd name="connsiteX16" fmla="*/ 4491172 w 8066757"/>
              <a:gd name="connsiteY16" fmla="*/ 1492361 h 1492361"/>
              <a:gd name="connsiteX17" fmla="*/ 4450538 w 8066757"/>
              <a:gd name="connsiteY17" fmla="*/ 1488205 h 1492361"/>
              <a:gd name="connsiteX18" fmla="*/ 4212278 w 8066757"/>
              <a:gd name="connsiteY18" fmla="*/ 1137279 h 1492361"/>
              <a:gd name="connsiteX19" fmla="*/ 3986946 w 8066757"/>
              <a:gd name="connsiteY19" fmla="*/ 732328 h 1492361"/>
              <a:gd name="connsiteX20" fmla="*/ 3125329 w 8066757"/>
              <a:gd name="connsiteY20" fmla="*/ 736022 h 1492361"/>
              <a:gd name="connsiteX21" fmla="*/ 2179674 w 8066757"/>
              <a:gd name="connsiteY21" fmla="*/ 964586 h 1492361"/>
              <a:gd name="connsiteX22" fmla="*/ 2167669 w 8066757"/>
              <a:gd name="connsiteY22" fmla="*/ 967818 h 1492361"/>
              <a:gd name="connsiteX23" fmla="*/ 2162920 w 8066757"/>
              <a:gd name="connsiteY23" fmla="*/ 967219 h 1492361"/>
              <a:gd name="connsiteX24" fmla="*/ 1937103 w 8066757"/>
              <a:gd name="connsiteY24" fmla="*/ 1017532 h 1492361"/>
              <a:gd name="connsiteX25" fmla="*/ 1131288 w 8066757"/>
              <a:gd name="connsiteY25" fmla="*/ 1091470 h 1492361"/>
              <a:gd name="connsiteX26" fmla="*/ 824583 w 8066757"/>
              <a:gd name="connsiteY26" fmla="*/ 1080040 h 1492361"/>
              <a:gd name="connsiteX27" fmla="*/ 32698 w 8066757"/>
              <a:gd name="connsiteY27" fmla="*/ 856486 h 1492361"/>
              <a:gd name="connsiteX28" fmla="*/ 0 w 8066757"/>
              <a:gd name="connsiteY28" fmla="*/ 826785 h 1492361"/>
              <a:gd name="connsiteX29" fmla="*/ 826488 w 8066757"/>
              <a:gd name="connsiteY29" fmla="*/ 1051465 h 1492361"/>
              <a:gd name="connsiteX30" fmla="*/ 1856393 w 8066757"/>
              <a:gd name="connsiteY30" fmla="*/ 1002843 h 1492361"/>
              <a:gd name="connsiteX31" fmla="*/ 2155932 w 8066757"/>
              <a:gd name="connsiteY31" fmla="*/ 939216 h 1492361"/>
              <a:gd name="connsiteX32" fmla="*/ 2158895 w 8066757"/>
              <a:gd name="connsiteY32" fmla="*/ 936882 h 1492361"/>
              <a:gd name="connsiteX33" fmla="*/ 2170900 w 8066757"/>
              <a:gd name="connsiteY33" fmla="*/ 933649 h 1492361"/>
              <a:gd name="connsiteX34" fmla="*/ 3119788 w 8066757"/>
              <a:gd name="connsiteY34" fmla="*/ 704624 h 1492361"/>
              <a:gd name="connsiteX35" fmla="*/ 4005416 w 8066757"/>
              <a:gd name="connsiteY35" fmla="*/ 706009 h 1492361"/>
              <a:gd name="connsiteX36" fmla="*/ 4243215 w 8066757"/>
              <a:gd name="connsiteY36" fmla="*/ 1128044 h 1492361"/>
              <a:gd name="connsiteX37" fmla="*/ 4457003 w 8066757"/>
              <a:gd name="connsiteY37" fmla="*/ 1456807 h 1492361"/>
              <a:gd name="connsiteX38" fmla="*/ 4821782 w 8066757"/>
              <a:gd name="connsiteY38" fmla="*/ 1291964 h 1492361"/>
              <a:gd name="connsiteX39" fmla="*/ 5210110 w 8066757"/>
              <a:gd name="connsiteY39" fmla="*/ 903636 h 1492361"/>
              <a:gd name="connsiteX40" fmla="*/ 5380032 w 8066757"/>
              <a:gd name="connsiteY40" fmla="*/ 724940 h 1492361"/>
              <a:gd name="connsiteX41" fmla="*/ 5507935 w 8066757"/>
              <a:gd name="connsiteY41" fmla="*/ 593804 h 1492361"/>
              <a:gd name="connsiteX42" fmla="*/ 6429118 w 8066757"/>
              <a:gd name="connsiteY42" fmla="*/ 0 h 1492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8066757" h="1492361">
                <a:moveTo>
                  <a:pt x="6429118" y="0"/>
                </a:moveTo>
                <a:cubicBezTo>
                  <a:pt x="6431426" y="0"/>
                  <a:pt x="6434197" y="0"/>
                  <a:pt x="6436506" y="0"/>
                </a:cubicBezTo>
                <a:cubicBezTo>
                  <a:pt x="6575030" y="1847"/>
                  <a:pt x="6676152" y="63259"/>
                  <a:pt x="6746799" y="187930"/>
                </a:cubicBezTo>
                <a:cubicBezTo>
                  <a:pt x="6806826" y="294132"/>
                  <a:pt x="6836377" y="433579"/>
                  <a:pt x="6862235" y="556403"/>
                </a:cubicBezTo>
                <a:cubicBezTo>
                  <a:pt x="6899175" y="731405"/>
                  <a:pt x="6931035" y="882396"/>
                  <a:pt x="7031696" y="899942"/>
                </a:cubicBezTo>
                <a:cubicBezTo>
                  <a:pt x="7425565" y="970127"/>
                  <a:pt x="8033683" y="382325"/>
                  <a:pt x="8039686" y="376323"/>
                </a:cubicBezTo>
                <a:cubicBezTo>
                  <a:pt x="8046151" y="370320"/>
                  <a:pt x="8056309" y="370320"/>
                  <a:pt x="8062311" y="376784"/>
                </a:cubicBezTo>
                <a:cubicBezTo>
                  <a:pt x="8068314" y="383249"/>
                  <a:pt x="8068314" y="393407"/>
                  <a:pt x="8061849" y="399410"/>
                </a:cubicBezTo>
                <a:cubicBezTo>
                  <a:pt x="8060465" y="400795"/>
                  <a:pt x="7904857" y="552248"/>
                  <a:pt x="7701227" y="692157"/>
                </a:cubicBezTo>
                <a:cubicBezTo>
                  <a:pt x="7426026" y="881934"/>
                  <a:pt x="7198848" y="962278"/>
                  <a:pt x="7025693" y="931340"/>
                </a:cubicBezTo>
                <a:cubicBezTo>
                  <a:pt x="6903330" y="909638"/>
                  <a:pt x="6869623" y="748489"/>
                  <a:pt x="6830375" y="562406"/>
                </a:cubicBezTo>
                <a:cubicBezTo>
                  <a:pt x="6778198" y="315372"/>
                  <a:pt x="6719556" y="35555"/>
                  <a:pt x="6436044" y="31860"/>
                </a:cubicBezTo>
                <a:cubicBezTo>
                  <a:pt x="6433735" y="31860"/>
                  <a:pt x="6431426" y="31860"/>
                  <a:pt x="6429118" y="31860"/>
                </a:cubicBezTo>
                <a:cubicBezTo>
                  <a:pt x="6085579" y="31860"/>
                  <a:pt x="5752199" y="382787"/>
                  <a:pt x="5531023" y="615507"/>
                </a:cubicBezTo>
                <a:cubicBezTo>
                  <a:pt x="5482078" y="667222"/>
                  <a:pt x="5439597" y="711550"/>
                  <a:pt x="5402196" y="747566"/>
                </a:cubicBezTo>
                <a:cubicBezTo>
                  <a:pt x="5356021" y="791432"/>
                  <a:pt x="5299226" y="853306"/>
                  <a:pt x="5233659" y="924877"/>
                </a:cubicBezTo>
                <a:cubicBezTo>
                  <a:pt x="5012021" y="1167293"/>
                  <a:pt x="4712809" y="1492361"/>
                  <a:pt x="4491172" y="1492361"/>
                </a:cubicBezTo>
                <a:cubicBezTo>
                  <a:pt x="4477319" y="1492361"/>
                  <a:pt x="4463467" y="1490976"/>
                  <a:pt x="4450538" y="1488205"/>
                </a:cubicBezTo>
                <a:cubicBezTo>
                  <a:pt x="4313861" y="1460501"/>
                  <a:pt x="4264455" y="1303507"/>
                  <a:pt x="4212278" y="1137279"/>
                </a:cubicBezTo>
                <a:cubicBezTo>
                  <a:pt x="4162871" y="980286"/>
                  <a:pt x="4112079" y="817751"/>
                  <a:pt x="3986946" y="732328"/>
                </a:cubicBezTo>
                <a:cubicBezTo>
                  <a:pt x="3867815" y="651061"/>
                  <a:pt x="3577839" y="652446"/>
                  <a:pt x="3125329" y="736022"/>
                </a:cubicBezTo>
                <a:cubicBezTo>
                  <a:pt x="2755470" y="804823"/>
                  <a:pt x="2366681" y="912871"/>
                  <a:pt x="2179674" y="964586"/>
                </a:cubicBezTo>
                <a:lnTo>
                  <a:pt x="2167669" y="967818"/>
                </a:lnTo>
                <a:lnTo>
                  <a:pt x="2162920" y="967219"/>
                </a:lnTo>
                <a:lnTo>
                  <a:pt x="1937103" y="1017532"/>
                </a:lnTo>
                <a:cubicBezTo>
                  <a:pt x="1679214" y="1065753"/>
                  <a:pt x="1399893" y="1091470"/>
                  <a:pt x="1131288" y="1091470"/>
                </a:cubicBezTo>
                <a:cubicBezTo>
                  <a:pt x="1026513" y="1091470"/>
                  <a:pt x="923643" y="1087660"/>
                  <a:pt x="824583" y="1080040"/>
                </a:cubicBezTo>
                <a:cubicBezTo>
                  <a:pt x="460966" y="1051465"/>
                  <a:pt x="188432" y="973598"/>
                  <a:pt x="32698" y="856486"/>
                </a:cubicBezTo>
                <a:lnTo>
                  <a:pt x="0" y="826785"/>
                </a:lnTo>
                <a:cubicBezTo>
                  <a:pt x="251503" y="1005647"/>
                  <a:pt x="542995" y="1021892"/>
                  <a:pt x="826488" y="1051465"/>
                </a:cubicBezTo>
                <a:cubicBezTo>
                  <a:pt x="1154386" y="1077183"/>
                  <a:pt x="1520860" y="1058966"/>
                  <a:pt x="1856393" y="1002843"/>
                </a:cubicBezTo>
                <a:lnTo>
                  <a:pt x="2155932" y="939216"/>
                </a:lnTo>
                <a:lnTo>
                  <a:pt x="2158895" y="936882"/>
                </a:lnTo>
                <a:lnTo>
                  <a:pt x="2170900" y="933649"/>
                </a:lnTo>
                <a:cubicBezTo>
                  <a:pt x="2358370" y="881473"/>
                  <a:pt x="2748082" y="773424"/>
                  <a:pt x="3119788" y="704624"/>
                </a:cubicBezTo>
                <a:cubicBezTo>
                  <a:pt x="3581072" y="619201"/>
                  <a:pt x="3878897" y="620124"/>
                  <a:pt x="4005416" y="706009"/>
                </a:cubicBezTo>
                <a:cubicBezTo>
                  <a:pt x="4139784" y="797434"/>
                  <a:pt x="4194732" y="972898"/>
                  <a:pt x="4243215" y="1128044"/>
                </a:cubicBezTo>
                <a:cubicBezTo>
                  <a:pt x="4294468" y="1291964"/>
                  <a:pt x="4338796" y="1433258"/>
                  <a:pt x="4457003" y="1456807"/>
                </a:cubicBezTo>
                <a:cubicBezTo>
                  <a:pt x="4547505" y="1474815"/>
                  <a:pt x="4666635" y="1421253"/>
                  <a:pt x="4821782" y="1291964"/>
                </a:cubicBezTo>
                <a:cubicBezTo>
                  <a:pt x="4957073" y="1179297"/>
                  <a:pt x="5097444" y="1026460"/>
                  <a:pt x="5210110" y="903636"/>
                </a:cubicBezTo>
                <a:cubicBezTo>
                  <a:pt x="5276140" y="832065"/>
                  <a:pt x="5332934" y="769730"/>
                  <a:pt x="5380032" y="724940"/>
                </a:cubicBezTo>
                <a:cubicBezTo>
                  <a:pt x="5416971" y="689848"/>
                  <a:pt x="5458991" y="645520"/>
                  <a:pt x="5507935" y="593804"/>
                </a:cubicBezTo>
                <a:cubicBezTo>
                  <a:pt x="5732806" y="356930"/>
                  <a:pt x="6071727" y="0"/>
                  <a:pt x="6429118" y="0"/>
                </a:cubicBezTo>
                <a:close/>
              </a:path>
            </a:pathLst>
          </a:custGeom>
          <a:solidFill>
            <a:schemeClr val="accent5"/>
          </a:solidFill>
          <a:ln w="7072" cap="flat">
            <a:noFill/>
            <a:prstDash val="solid"/>
            <a:miter/>
          </a:ln>
        </p:spPr>
        <p:txBody>
          <a:bodyPr wrap="square" rtlCol="0" anchor="ctr">
            <a:noAutofit/>
          </a:bodyPr>
          <a:lstStyle/>
          <a:p>
            <a:endParaRPr lang="en-US" dirty="0"/>
          </a:p>
        </p:txBody>
      </p:sp>
      <p:pic>
        <p:nvPicPr>
          <p:cNvPr id="22" name="Picture 2" descr="Mouse icon - Transparent PNG &amp; SVG vector file"/>
          <p:cNvPicPr>
            <a:picLocks noChangeAspect="1" noChangeArrowheads="1"/>
          </p:cNvPicPr>
          <p:nvPr/>
        </p:nvPicPr>
        <p:blipFill>
          <a:blip r:embed="rId6" cstate="print"/>
          <a:srcRect/>
          <a:stretch>
            <a:fillRect/>
          </a:stretch>
        </p:blipFill>
        <p:spPr bwMode="auto">
          <a:xfrm>
            <a:off x="142844" y="5500702"/>
            <a:ext cx="857224" cy="857224"/>
          </a:xfrm>
          <a:prstGeom prst="rect">
            <a:avLst/>
          </a:prstGeom>
          <a:noFill/>
        </p:spPr>
      </p:pic>
      <p:sp>
        <p:nvSpPr>
          <p:cNvPr id="23" name="TextBox 35">
            <a:extLst>
              <a:ext uri="{FF2B5EF4-FFF2-40B4-BE49-F238E27FC236}">
                <a16:creationId xmlns:a16="http://schemas.microsoft.com/office/drawing/2014/main" xmlns="" id="{A0D3F26C-2F07-403D-99B2-2C7088E04C5F}"/>
              </a:ext>
            </a:extLst>
          </p:cNvPr>
          <p:cNvSpPr txBox="1"/>
          <p:nvPr/>
        </p:nvSpPr>
        <p:spPr>
          <a:xfrm>
            <a:off x="1571604" y="2857496"/>
            <a:ext cx="1857388" cy="646331"/>
          </a:xfrm>
          <a:prstGeom prst="rect">
            <a:avLst/>
          </a:prstGeom>
          <a:noFill/>
          <a:ln>
            <a:noFill/>
          </a:ln>
        </p:spPr>
        <p:txBody>
          <a:bodyPr wrap="square" rtlCol="0">
            <a:spAutoFit/>
          </a:bodyPr>
          <a:lstStyle/>
          <a:p>
            <a:pPr algn="ctr"/>
            <a:r>
              <a:rPr lang="el-GR" altLang="ko-KR" dirty="0" smtClean="0">
                <a:cs typeface="Arial" pitchFamily="34" charset="0"/>
              </a:rPr>
              <a:t>Χρήση καθομιλουμένης </a:t>
            </a:r>
            <a:endParaRPr lang="en-US" altLang="ko-KR" dirty="0">
              <a:cs typeface="Arial" pitchFamily="34" charset="0"/>
            </a:endParaRPr>
          </a:p>
        </p:txBody>
      </p:sp>
      <p:sp>
        <p:nvSpPr>
          <p:cNvPr id="24" name="23 - Ορθογώνιο"/>
          <p:cNvSpPr/>
          <p:nvPr/>
        </p:nvSpPr>
        <p:spPr>
          <a:xfrm>
            <a:off x="7072330" y="2928934"/>
            <a:ext cx="2169568" cy="369332"/>
          </a:xfrm>
          <a:prstGeom prst="rect">
            <a:avLst/>
          </a:prstGeom>
        </p:spPr>
        <p:txBody>
          <a:bodyPr wrap="none">
            <a:spAutoFit/>
          </a:bodyPr>
          <a:lstStyle/>
          <a:p>
            <a:pPr algn="ctr"/>
            <a:r>
              <a:rPr lang="el-GR" altLang="ko-KR" dirty="0" smtClean="0">
                <a:cs typeface="Arial" pitchFamily="34" charset="0"/>
              </a:rPr>
              <a:t>Ευανάγνωστη γραφή</a:t>
            </a:r>
            <a:endParaRPr lang="en-US" altLang="ko-KR" dirty="0">
              <a:cs typeface="Arial" pitchFamily="34" charset="0"/>
            </a:endParaRPr>
          </a:p>
        </p:txBody>
      </p:sp>
      <p:sp>
        <p:nvSpPr>
          <p:cNvPr id="25" name="24 - Ορθογώνιο"/>
          <p:cNvSpPr/>
          <p:nvPr/>
        </p:nvSpPr>
        <p:spPr>
          <a:xfrm>
            <a:off x="2786050" y="4429132"/>
            <a:ext cx="2357454" cy="830997"/>
          </a:xfrm>
          <a:prstGeom prst="rect">
            <a:avLst/>
          </a:prstGeom>
        </p:spPr>
        <p:txBody>
          <a:bodyPr wrap="square">
            <a:spAutoFit/>
          </a:bodyPr>
          <a:lstStyle/>
          <a:p>
            <a:pPr algn="ctr"/>
            <a:r>
              <a:rPr lang="el-GR" sz="1600" dirty="0" smtClean="0"/>
              <a:t>Οι χρωματικές συνθέσεις συμβάλλουν στην άνετη αλληλεπίδραση</a:t>
            </a:r>
            <a:endParaRPr lang="el-GR" sz="1600" dirty="0"/>
          </a:p>
        </p:txBody>
      </p:sp>
      <p:sp>
        <p:nvSpPr>
          <p:cNvPr id="28" name="27 - Στρογγυλεμένο ορθογώνιο"/>
          <p:cNvSpPr/>
          <p:nvPr/>
        </p:nvSpPr>
        <p:spPr>
          <a:xfrm>
            <a:off x="4214810" y="2571744"/>
            <a:ext cx="2593400" cy="1306658"/>
          </a:xfrm>
          <a:prstGeom prst="roundRect">
            <a:avLst/>
          </a:prstGeom>
          <a:solidFill>
            <a:schemeClr val="bg1"/>
          </a:solidFill>
          <a:ln w="53975">
            <a:solidFill>
              <a:srgbClr val="8439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endParaRPr lang="en-US" sz="1700" b="1" kern="0" dirty="0" smtClean="0">
              <a:solidFill>
                <a:schemeClr val="bg1"/>
              </a:solidFill>
            </a:endParaRPr>
          </a:p>
        </p:txBody>
      </p:sp>
      <p:sp>
        <p:nvSpPr>
          <p:cNvPr id="26" name="25 - Ορθογώνιο"/>
          <p:cNvSpPr/>
          <p:nvPr/>
        </p:nvSpPr>
        <p:spPr>
          <a:xfrm>
            <a:off x="4214810" y="2643182"/>
            <a:ext cx="2643206" cy="954107"/>
          </a:xfrm>
          <a:prstGeom prst="rect">
            <a:avLst/>
          </a:prstGeom>
        </p:spPr>
        <p:txBody>
          <a:bodyPr wrap="square">
            <a:spAutoFit/>
          </a:bodyPr>
          <a:lstStyle/>
          <a:p>
            <a:r>
              <a:rPr lang="el-GR" sz="1400" b="1" dirty="0" smtClean="0">
                <a:latin typeface="Times New Roman" pitchFamily="18" charset="0"/>
                <a:ea typeface="Times New Roman" pitchFamily="18" charset="0"/>
                <a:cs typeface="Times New Roman" pitchFamily="18" charset="0"/>
              </a:rPr>
              <a:t>2</a:t>
            </a:r>
            <a:r>
              <a:rPr lang="el-GR" sz="1400" b="1" baseline="30000" dirty="0" smtClean="0">
                <a:latin typeface="Times New Roman" pitchFamily="18" charset="0"/>
                <a:ea typeface="Times New Roman" pitchFamily="18" charset="0"/>
                <a:cs typeface="Times New Roman" pitchFamily="18" charset="0"/>
              </a:rPr>
              <a:t>ο</a:t>
            </a:r>
            <a:r>
              <a:rPr lang="el-GR" sz="1400" b="1" dirty="0" smtClean="0">
                <a:latin typeface="Times New Roman" pitchFamily="18" charset="0"/>
                <a:ea typeface="Times New Roman" pitchFamily="18" charset="0"/>
                <a:cs typeface="Times New Roman" pitchFamily="18" charset="0"/>
              </a:rPr>
              <a:t> ερευνητικό ερώτημα:</a:t>
            </a:r>
          </a:p>
          <a:p>
            <a:r>
              <a:rPr lang="el-GR" sz="1400" b="1" dirty="0" smtClean="0">
                <a:latin typeface="Times New Roman" pitchFamily="18" charset="0"/>
                <a:ea typeface="Times New Roman" pitchFamily="18" charset="0"/>
                <a:cs typeface="Times New Roman" pitchFamily="18" charset="0"/>
              </a:rPr>
              <a:t>Το Ε.Υ. συμβάλλει στην απλή και κατανοητή παρουσίαση του γνωστικού αντικειμένου;</a:t>
            </a:r>
            <a:endParaRPr lang="el-GR" sz="1400" b="1" dirty="0"/>
          </a:p>
        </p:txBody>
      </p:sp>
      <p:pic>
        <p:nvPicPr>
          <p:cNvPr id="27" name="Picture 2" descr="Free Monitor PNG Transparent Images, Download Free Clip Art, Free Clip Art  on Clipart Library"/>
          <p:cNvPicPr>
            <a:picLocks noChangeAspect="1" noChangeArrowheads="1"/>
          </p:cNvPicPr>
          <p:nvPr/>
        </p:nvPicPr>
        <p:blipFill>
          <a:blip r:embed="rId7"/>
          <a:srcRect/>
          <a:stretch>
            <a:fillRect/>
          </a:stretch>
        </p:blipFill>
        <p:spPr bwMode="auto">
          <a:xfrm>
            <a:off x="4143372" y="2551064"/>
            <a:ext cx="2714644" cy="1878067"/>
          </a:xfrm>
          <a:prstGeom prst="rect">
            <a:avLst/>
          </a:prstGeom>
          <a:noFill/>
        </p:spPr>
      </p:pic>
      <p:sp>
        <p:nvSpPr>
          <p:cNvPr id="29" name="Google Shape;298;p17"/>
          <p:cNvSpPr txBox="1">
            <a:spLocks/>
          </p:cNvSpPr>
          <p:nvPr/>
        </p:nvSpPr>
        <p:spPr>
          <a:xfrm>
            <a:off x="428596" y="285728"/>
            <a:ext cx="8520600" cy="763600"/>
          </a:xfrm>
          <a:prstGeom prst="rect">
            <a:avLst/>
          </a:prstGeom>
        </p:spPr>
        <p:txBody>
          <a:bodyPr spcFirstLastPara="1" vert="horz" wrap="square" lIns="91425" tIns="91425" rIns="91425" bIns="91425" rtlCol="0" anchor="ctr" anchorCtr="0">
            <a:noAutofit/>
          </a:bodyPr>
          <a:lstStyle/>
          <a:p>
            <a:pPr marL="0" marR="0" lvl="0" indent="0" algn="ctr" defTabSz="914400" rtl="0" eaLnBrk="1" fontAlgn="auto" latinLnBrk="0" hangingPunct="1">
              <a:lnSpc>
                <a:spcPct val="100000"/>
              </a:lnSpc>
              <a:spcBef>
                <a:spcPts val="0"/>
              </a:spcBef>
              <a:spcAft>
                <a:spcPts val="0"/>
              </a:spcAft>
              <a:buClr>
                <a:schemeClr val="dk1"/>
              </a:buClr>
              <a:buSzPts val="1100"/>
              <a:buFont typeface="Arial"/>
              <a:buNone/>
              <a:tabLst/>
              <a:defRPr/>
            </a:pPr>
            <a:r>
              <a:rPr kumimoji="0" lang="el-GR" sz="3600" b="1" i="0" u="none" strike="noStrike" kern="1200" cap="none" spc="0" normalizeH="0" baseline="0" noProof="0" dirty="0" smtClean="0">
                <a:ln>
                  <a:noFill/>
                </a:ln>
                <a:solidFill>
                  <a:schemeClr val="tx1"/>
                </a:solidFill>
                <a:effectLst/>
                <a:uLnTx/>
                <a:uFillTx/>
                <a:latin typeface="+mj-lt"/>
                <a:ea typeface="+mj-ea"/>
                <a:cs typeface="+mj-cs"/>
              </a:rPr>
              <a:t>Ευρήματα </a:t>
            </a:r>
            <a:r>
              <a:rPr kumimoji="0" lang="en-US" sz="3600" b="1" i="0" u="none" strike="noStrike" kern="1200" cap="none" spc="0" normalizeH="0" baseline="0" noProof="0" dirty="0" smtClean="0">
                <a:ln>
                  <a:noFill/>
                </a:ln>
                <a:solidFill>
                  <a:schemeClr val="tx1"/>
                </a:solidFill>
                <a:effectLst/>
                <a:uLnTx/>
                <a:uFillTx/>
                <a:latin typeface="+mj-lt"/>
                <a:ea typeface="+mj-ea"/>
                <a:cs typeface="+mj-cs"/>
              </a:rPr>
              <a:t>2</a:t>
            </a:r>
            <a:r>
              <a:rPr kumimoji="0" lang="el-GR" sz="3600" b="1" i="0" u="none" strike="noStrike" kern="1200" cap="none" spc="0" normalizeH="0" baseline="0" noProof="0" dirty="0" smtClean="0">
                <a:ln>
                  <a:noFill/>
                </a:ln>
                <a:solidFill>
                  <a:schemeClr val="tx1"/>
                </a:solidFill>
                <a:effectLst/>
                <a:uLnTx/>
                <a:uFillTx/>
                <a:latin typeface="+mj-lt"/>
                <a:ea typeface="+mj-ea"/>
                <a:cs typeface="+mj-cs"/>
              </a:rPr>
              <a:t>/10</a:t>
            </a:r>
            <a:endParaRPr kumimoji="0" lang="el-GR" sz="3600" b="1" i="0" u="none" strike="noStrike" kern="1200" cap="none" spc="0" normalizeH="0" baseline="0" noProof="0" dirty="0">
              <a:ln>
                <a:noFill/>
              </a:ln>
              <a:solidFill>
                <a:schemeClr val="tx1"/>
              </a:solidFill>
              <a:effectLst/>
              <a:uLnTx/>
              <a:uFillTx/>
              <a:latin typeface="+mj-lt"/>
              <a:ea typeface="+mj-ea"/>
              <a:cs typeface="+mj-cs"/>
            </a:endParaRPr>
          </a:p>
        </p:txBody>
      </p:sp>
      <p:cxnSp>
        <p:nvCxnSpPr>
          <p:cNvPr id="30" name="29 - Ευθεία γραμμή σύνδεσης"/>
          <p:cNvCxnSpPr/>
          <p:nvPr/>
        </p:nvCxnSpPr>
        <p:spPr>
          <a:xfrm>
            <a:off x="2571736" y="928670"/>
            <a:ext cx="4357718"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ransition>
    <p:wipe dir="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5524"/>
        <p:cNvGrpSpPr/>
        <p:nvPr/>
      </p:nvGrpSpPr>
      <p:grpSpPr>
        <a:xfrm>
          <a:off x="0" y="0"/>
          <a:ext cx="0" cy="0"/>
          <a:chOff x="0" y="0"/>
          <a:chExt cx="0" cy="0"/>
        </a:xfrm>
      </p:grpSpPr>
      <p:pic>
        <p:nvPicPr>
          <p:cNvPr id="205" name="Picture 22" descr="Beige Background - PowerPoint Backgrounds for Free PowerPoint Templates"/>
          <p:cNvPicPr>
            <a:picLocks noChangeAspect="1" noChangeArrowheads="1"/>
          </p:cNvPicPr>
          <p:nvPr/>
        </p:nvPicPr>
        <p:blipFill>
          <a:blip r:embed="rId3"/>
          <a:srcRect/>
          <a:stretch>
            <a:fillRect/>
          </a:stretch>
        </p:blipFill>
        <p:spPr bwMode="auto">
          <a:xfrm>
            <a:off x="1071538" y="0"/>
            <a:ext cx="9144000" cy="6858000"/>
          </a:xfrm>
          <a:prstGeom prst="rect">
            <a:avLst/>
          </a:prstGeom>
          <a:noFill/>
        </p:spPr>
      </p:pic>
      <p:grpSp>
        <p:nvGrpSpPr>
          <p:cNvPr id="3" name="Google Shape;5661;p41"/>
          <p:cNvGrpSpPr/>
          <p:nvPr/>
        </p:nvGrpSpPr>
        <p:grpSpPr>
          <a:xfrm>
            <a:off x="4572000" y="1643051"/>
            <a:ext cx="3783790" cy="1176888"/>
            <a:chOff x="4572000" y="1568949"/>
            <a:chExt cx="3783790" cy="756389"/>
          </a:xfrm>
        </p:grpSpPr>
        <p:sp>
          <p:nvSpPr>
            <p:cNvPr id="5662" name="Google Shape;5662;p41"/>
            <p:cNvSpPr/>
            <p:nvPr/>
          </p:nvSpPr>
          <p:spPr>
            <a:xfrm>
              <a:off x="5037895" y="1654800"/>
              <a:ext cx="3317896" cy="584000"/>
            </a:xfrm>
            <a:custGeom>
              <a:avLst/>
              <a:gdLst/>
              <a:ahLst/>
              <a:cxnLst/>
              <a:rect l="l" t="t" r="r" b="b"/>
              <a:pathLst>
                <a:path w="6786" h="1721" extrusionOk="0">
                  <a:moveTo>
                    <a:pt x="1" y="0"/>
                  </a:moveTo>
                  <a:lnTo>
                    <a:pt x="1" y="1720"/>
                  </a:lnTo>
                  <a:lnTo>
                    <a:pt x="6786" y="1720"/>
                  </a:lnTo>
                  <a:lnTo>
                    <a:pt x="6786" y="0"/>
                  </a:lnTo>
                  <a:close/>
                </a:path>
              </a:pathLst>
            </a:custGeom>
            <a:solidFill>
              <a:schemeClr val="bg1">
                <a:lumMod val="6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3" name="Google Shape;5663;p41"/>
            <p:cNvSpPr/>
            <p:nvPr/>
          </p:nvSpPr>
          <p:spPr>
            <a:xfrm>
              <a:off x="4572000" y="1568949"/>
              <a:ext cx="831038" cy="756389"/>
            </a:xfrm>
            <a:custGeom>
              <a:avLst/>
              <a:gdLst/>
              <a:ahLst/>
              <a:cxnLst/>
              <a:rect l="l" t="t" r="r" b="b"/>
              <a:pathLst>
                <a:path w="2449" h="2229" extrusionOk="0">
                  <a:moveTo>
                    <a:pt x="1226" y="0"/>
                  </a:moveTo>
                  <a:cubicBezTo>
                    <a:pt x="940" y="0"/>
                    <a:pt x="655" y="109"/>
                    <a:pt x="438" y="326"/>
                  </a:cubicBezTo>
                  <a:cubicBezTo>
                    <a:pt x="1" y="761"/>
                    <a:pt x="1" y="1468"/>
                    <a:pt x="438" y="1903"/>
                  </a:cubicBezTo>
                  <a:cubicBezTo>
                    <a:pt x="655" y="2120"/>
                    <a:pt x="940" y="2229"/>
                    <a:pt x="1226" y="2229"/>
                  </a:cubicBezTo>
                  <a:cubicBezTo>
                    <a:pt x="1511" y="2229"/>
                    <a:pt x="1797" y="2120"/>
                    <a:pt x="2014" y="1903"/>
                  </a:cubicBezTo>
                  <a:cubicBezTo>
                    <a:pt x="2449" y="1468"/>
                    <a:pt x="2449" y="761"/>
                    <a:pt x="2014" y="326"/>
                  </a:cubicBezTo>
                  <a:cubicBezTo>
                    <a:pt x="1797" y="109"/>
                    <a:pt x="1511" y="0"/>
                    <a:pt x="1226"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4" name="Google Shape;5664;p41"/>
            <p:cNvSpPr/>
            <p:nvPr/>
          </p:nvSpPr>
          <p:spPr>
            <a:xfrm>
              <a:off x="4648352" y="1607634"/>
              <a:ext cx="678336" cy="679019"/>
            </a:xfrm>
            <a:custGeom>
              <a:avLst/>
              <a:gdLst/>
              <a:ahLst/>
              <a:cxnLst/>
              <a:rect l="l" t="t" r="r" b="b"/>
              <a:pathLst>
                <a:path w="1999" h="2001" fill="none" extrusionOk="0">
                  <a:moveTo>
                    <a:pt x="1643" y="356"/>
                  </a:moveTo>
                  <a:cubicBezTo>
                    <a:pt x="1999" y="711"/>
                    <a:pt x="1999" y="1290"/>
                    <a:pt x="1643" y="1645"/>
                  </a:cubicBezTo>
                  <a:cubicBezTo>
                    <a:pt x="1288" y="2001"/>
                    <a:pt x="712" y="2001"/>
                    <a:pt x="356" y="1645"/>
                  </a:cubicBezTo>
                  <a:cubicBezTo>
                    <a:pt x="1" y="1290"/>
                    <a:pt x="1" y="711"/>
                    <a:pt x="356" y="356"/>
                  </a:cubicBezTo>
                  <a:cubicBezTo>
                    <a:pt x="712" y="0"/>
                    <a:pt x="1288" y="0"/>
                    <a:pt x="1643" y="356"/>
                  </a:cubicBezTo>
                  <a:close/>
                </a:path>
              </a:pathLst>
            </a:custGeom>
            <a:noFill/>
            <a:ln w="9525" cap="flat" cmpd="sng">
              <a:solidFill>
                <a:srgbClr val="FF6952"/>
              </a:solidFill>
              <a:prstDash val="solid"/>
              <a:miter lim="214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5" name="Google Shape;5665;p41"/>
            <p:cNvSpPr/>
            <p:nvPr/>
          </p:nvSpPr>
          <p:spPr>
            <a:xfrm>
              <a:off x="4711469" y="1669394"/>
              <a:ext cx="554138" cy="554142"/>
            </a:xfrm>
            <a:custGeom>
              <a:avLst/>
              <a:gdLst/>
              <a:ahLst/>
              <a:cxnLst/>
              <a:rect l="l" t="t" r="r" b="b"/>
              <a:pathLst>
                <a:path w="1633" h="1633" extrusionOk="0">
                  <a:moveTo>
                    <a:pt x="817" y="0"/>
                  </a:moveTo>
                  <a:cubicBezTo>
                    <a:pt x="365" y="0"/>
                    <a:pt x="1" y="367"/>
                    <a:pt x="1" y="816"/>
                  </a:cubicBezTo>
                  <a:cubicBezTo>
                    <a:pt x="1" y="1268"/>
                    <a:pt x="365" y="1632"/>
                    <a:pt x="817" y="1632"/>
                  </a:cubicBezTo>
                  <a:cubicBezTo>
                    <a:pt x="1267" y="1632"/>
                    <a:pt x="1633" y="1268"/>
                    <a:pt x="1633" y="816"/>
                  </a:cubicBezTo>
                  <a:cubicBezTo>
                    <a:pt x="1633" y="367"/>
                    <a:pt x="1267" y="0"/>
                    <a:pt x="817" y="0"/>
                  </a:cubicBezTo>
                  <a:close/>
                </a:path>
              </a:pathLst>
            </a:custGeom>
            <a:solidFill>
              <a:srgbClr val="FF69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6" name="Google Shape;5666;p41"/>
            <p:cNvSpPr/>
            <p:nvPr/>
          </p:nvSpPr>
          <p:spPr>
            <a:xfrm>
              <a:off x="4802411" y="1873678"/>
              <a:ext cx="145576" cy="145577"/>
            </a:xfrm>
            <a:custGeom>
              <a:avLst/>
              <a:gdLst/>
              <a:ahLst/>
              <a:cxnLst/>
              <a:rect l="l" t="t" r="r" b="b"/>
              <a:pathLst>
                <a:path w="429" h="429" fill="none" extrusionOk="0">
                  <a:moveTo>
                    <a:pt x="258" y="26"/>
                  </a:moveTo>
                  <a:cubicBezTo>
                    <a:pt x="363" y="49"/>
                    <a:pt x="429" y="154"/>
                    <a:pt x="403" y="259"/>
                  </a:cubicBezTo>
                  <a:cubicBezTo>
                    <a:pt x="380" y="364"/>
                    <a:pt x="275" y="429"/>
                    <a:pt x="170" y="405"/>
                  </a:cubicBezTo>
                  <a:cubicBezTo>
                    <a:pt x="65" y="379"/>
                    <a:pt x="1" y="274"/>
                    <a:pt x="24" y="171"/>
                  </a:cubicBezTo>
                  <a:cubicBezTo>
                    <a:pt x="50" y="67"/>
                    <a:pt x="155" y="0"/>
                    <a:pt x="258" y="26"/>
                  </a:cubicBezTo>
                  <a:close/>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7" name="Google Shape;5667;p41"/>
            <p:cNvSpPr/>
            <p:nvPr/>
          </p:nvSpPr>
          <p:spPr>
            <a:xfrm>
              <a:off x="4944255" y="1946297"/>
              <a:ext cx="186296" cy="339"/>
            </a:xfrm>
            <a:custGeom>
              <a:avLst/>
              <a:gdLst/>
              <a:ahLst/>
              <a:cxnLst/>
              <a:rect l="l" t="t" r="r" b="b"/>
              <a:pathLst>
                <a:path w="549" h="1" fill="none" extrusionOk="0">
                  <a:moveTo>
                    <a:pt x="549" y="0"/>
                  </a:moveTo>
                  <a:lnTo>
                    <a:pt x="0" y="0"/>
                  </a:lnTo>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8" name="Google Shape;5668;p41"/>
            <p:cNvSpPr/>
            <p:nvPr/>
          </p:nvSpPr>
          <p:spPr>
            <a:xfrm>
              <a:off x="5066417" y="1951387"/>
              <a:ext cx="339" cy="46150"/>
            </a:xfrm>
            <a:custGeom>
              <a:avLst/>
              <a:gdLst/>
              <a:ahLst/>
              <a:cxnLst/>
              <a:rect l="l" t="t" r="r" b="b"/>
              <a:pathLst>
                <a:path w="1" h="136" fill="none" extrusionOk="0">
                  <a:moveTo>
                    <a:pt x="0" y="135"/>
                  </a:moveTo>
                  <a:lnTo>
                    <a:pt x="0" y="0"/>
                  </a:lnTo>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9" name="Google Shape;5669;p41"/>
            <p:cNvSpPr/>
            <p:nvPr/>
          </p:nvSpPr>
          <p:spPr>
            <a:xfrm>
              <a:off x="5116978" y="1951387"/>
              <a:ext cx="339" cy="46150"/>
            </a:xfrm>
            <a:custGeom>
              <a:avLst/>
              <a:gdLst/>
              <a:ahLst/>
              <a:cxnLst/>
              <a:rect l="l" t="t" r="r" b="b"/>
              <a:pathLst>
                <a:path w="1" h="136" fill="none" extrusionOk="0">
                  <a:moveTo>
                    <a:pt x="1" y="135"/>
                  </a:moveTo>
                  <a:lnTo>
                    <a:pt x="1" y="0"/>
                  </a:lnTo>
                </a:path>
              </a:pathLst>
            </a:custGeom>
            <a:noFill/>
            <a:ln w="95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 name="Google Shape;5670;p41"/>
          <p:cNvGrpSpPr/>
          <p:nvPr/>
        </p:nvGrpSpPr>
        <p:grpSpPr>
          <a:xfrm>
            <a:off x="4609576" y="2976708"/>
            <a:ext cx="3782121" cy="1009424"/>
            <a:chOff x="4609575" y="2442915"/>
            <a:chExt cx="3782121" cy="757068"/>
          </a:xfrm>
        </p:grpSpPr>
        <p:sp>
          <p:nvSpPr>
            <p:cNvPr id="5671" name="Google Shape;5671;p41"/>
            <p:cNvSpPr/>
            <p:nvPr/>
          </p:nvSpPr>
          <p:spPr>
            <a:xfrm>
              <a:off x="4609575" y="2528775"/>
              <a:ext cx="3317896" cy="584000"/>
            </a:xfrm>
            <a:custGeom>
              <a:avLst/>
              <a:gdLst/>
              <a:ahLst/>
              <a:cxnLst/>
              <a:rect l="l" t="t" r="r" b="b"/>
              <a:pathLst>
                <a:path w="6786" h="1721" extrusionOk="0">
                  <a:moveTo>
                    <a:pt x="0" y="0"/>
                  </a:moveTo>
                  <a:lnTo>
                    <a:pt x="0" y="1720"/>
                  </a:lnTo>
                  <a:lnTo>
                    <a:pt x="6785" y="1720"/>
                  </a:lnTo>
                  <a:lnTo>
                    <a:pt x="6785" y="0"/>
                  </a:lnTo>
                  <a:close/>
                </a:path>
              </a:pathLst>
            </a:custGeom>
            <a:solidFill>
              <a:schemeClr val="bg1">
                <a:lumMod val="6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2" name="Google Shape;5672;p41"/>
            <p:cNvSpPr/>
            <p:nvPr/>
          </p:nvSpPr>
          <p:spPr>
            <a:xfrm>
              <a:off x="7560658" y="2442915"/>
              <a:ext cx="831038" cy="757068"/>
            </a:xfrm>
            <a:custGeom>
              <a:avLst/>
              <a:gdLst/>
              <a:ahLst/>
              <a:cxnLst/>
              <a:rect l="l" t="t" r="r" b="b"/>
              <a:pathLst>
                <a:path w="2449" h="2231" extrusionOk="0">
                  <a:moveTo>
                    <a:pt x="1224" y="0"/>
                  </a:moveTo>
                  <a:cubicBezTo>
                    <a:pt x="939" y="0"/>
                    <a:pt x="654" y="109"/>
                    <a:pt x="435" y="326"/>
                  </a:cubicBezTo>
                  <a:cubicBezTo>
                    <a:pt x="1" y="761"/>
                    <a:pt x="1" y="1468"/>
                    <a:pt x="435" y="1903"/>
                  </a:cubicBezTo>
                  <a:cubicBezTo>
                    <a:pt x="654" y="2121"/>
                    <a:pt x="939" y="2230"/>
                    <a:pt x="1224" y="2230"/>
                  </a:cubicBezTo>
                  <a:cubicBezTo>
                    <a:pt x="1509" y="2230"/>
                    <a:pt x="1794" y="2121"/>
                    <a:pt x="2012" y="1903"/>
                  </a:cubicBezTo>
                  <a:cubicBezTo>
                    <a:pt x="2449" y="1468"/>
                    <a:pt x="2449" y="761"/>
                    <a:pt x="2012" y="326"/>
                  </a:cubicBezTo>
                  <a:cubicBezTo>
                    <a:pt x="1794" y="109"/>
                    <a:pt x="1509" y="0"/>
                    <a:pt x="1224"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3" name="Google Shape;5673;p41"/>
            <p:cNvSpPr/>
            <p:nvPr/>
          </p:nvSpPr>
          <p:spPr>
            <a:xfrm>
              <a:off x="7667549" y="2511462"/>
              <a:ext cx="617934" cy="618617"/>
            </a:xfrm>
            <a:custGeom>
              <a:avLst/>
              <a:gdLst/>
              <a:ahLst/>
              <a:cxnLst/>
              <a:rect l="l" t="t" r="r" b="b"/>
              <a:pathLst>
                <a:path w="1821" h="1823" fill="none" extrusionOk="0">
                  <a:moveTo>
                    <a:pt x="1821" y="912"/>
                  </a:moveTo>
                  <a:cubicBezTo>
                    <a:pt x="1821" y="1414"/>
                    <a:pt x="1414" y="1823"/>
                    <a:pt x="911" y="1823"/>
                  </a:cubicBezTo>
                  <a:cubicBezTo>
                    <a:pt x="407" y="1823"/>
                    <a:pt x="0" y="1414"/>
                    <a:pt x="0" y="912"/>
                  </a:cubicBezTo>
                  <a:cubicBezTo>
                    <a:pt x="0" y="409"/>
                    <a:pt x="407" y="0"/>
                    <a:pt x="911" y="0"/>
                  </a:cubicBezTo>
                  <a:cubicBezTo>
                    <a:pt x="1414" y="0"/>
                    <a:pt x="1821" y="409"/>
                    <a:pt x="1821" y="912"/>
                  </a:cubicBezTo>
                  <a:close/>
                </a:path>
              </a:pathLst>
            </a:custGeom>
            <a:noFill/>
            <a:ln w="9525" cap="flat" cmpd="sng">
              <a:solidFill>
                <a:srgbClr val="68D3E3"/>
              </a:solidFill>
              <a:prstDash val="solid"/>
              <a:miter lim="214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4" name="Google Shape;5674;p41"/>
            <p:cNvSpPr/>
            <p:nvPr/>
          </p:nvSpPr>
          <p:spPr>
            <a:xfrm>
              <a:off x="7699447" y="2544039"/>
              <a:ext cx="554138" cy="554142"/>
            </a:xfrm>
            <a:custGeom>
              <a:avLst/>
              <a:gdLst/>
              <a:ahLst/>
              <a:cxnLst/>
              <a:rect l="l" t="t" r="r" b="b"/>
              <a:pathLst>
                <a:path w="1633" h="1633" extrusionOk="0">
                  <a:moveTo>
                    <a:pt x="817" y="0"/>
                  </a:moveTo>
                  <a:cubicBezTo>
                    <a:pt x="367" y="0"/>
                    <a:pt x="1" y="365"/>
                    <a:pt x="1" y="816"/>
                  </a:cubicBezTo>
                  <a:cubicBezTo>
                    <a:pt x="1" y="1266"/>
                    <a:pt x="367" y="1632"/>
                    <a:pt x="817" y="1632"/>
                  </a:cubicBezTo>
                  <a:cubicBezTo>
                    <a:pt x="1269" y="1632"/>
                    <a:pt x="1633" y="1266"/>
                    <a:pt x="1633" y="816"/>
                  </a:cubicBezTo>
                  <a:cubicBezTo>
                    <a:pt x="1633" y="365"/>
                    <a:pt x="1269" y="0"/>
                    <a:pt x="817" y="0"/>
                  </a:cubicBezTo>
                  <a:close/>
                </a:path>
              </a:pathLst>
            </a:custGeom>
            <a:solidFill>
              <a:srgbClr val="68D3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5" name="Google Shape;5675;p41"/>
            <p:cNvSpPr/>
            <p:nvPr/>
          </p:nvSpPr>
          <p:spPr>
            <a:xfrm>
              <a:off x="7905075" y="2673557"/>
              <a:ext cx="155100" cy="122500"/>
            </a:xfrm>
            <a:custGeom>
              <a:avLst/>
              <a:gdLst/>
              <a:ahLst/>
              <a:cxnLst/>
              <a:rect l="l" t="t" r="r" b="b"/>
              <a:pathLst>
                <a:path w="457" h="383" extrusionOk="0">
                  <a:moveTo>
                    <a:pt x="228" y="44"/>
                  </a:moveTo>
                  <a:cubicBezTo>
                    <a:pt x="331" y="44"/>
                    <a:pt x="412" y="127"/>
                    <a:pt x="412" y="228"/>
                  </a:cubicBezTo>
                  <a:lnTo>
                    <a:pt x="412" y="339"/>
                  </a:lnTo>
                  <a:lnTo>
                    <a:pt x="44" y="339"/>
                  </a:lnTo>
                  <a:lnTo>
                    <a:pt x="44" y="228"/>
                  </a:lnTo>
                  <a:cubicBezTo>
                    <a:pt x="44" y="127"/>
                    <a:pt x="127" y="44"/>
                    <a:pt x="228" y="44"/>
                  </a:cubicBezTo>
                  <a:close/>
                  <a:moveTo>
                    <a:pt x="228" y="1"/>
                  </a:moveTo>
                  <a:cubicBezTo>
                    <a:pt x="104" y="1"/>
                    <a:pt x="1" y="101"/>
                    <a:pt x="1" y="228"/>
                  </a:cubicBezTo>
                  <a:lnTo>
                    <a:pt x="1" y="382"/>
                  </a:lnTo>
                  <a:lnTo>
                    <a:pt x="457" y="382"/>
                  </a:lnTo>
                  <a:lnTo>
                    <a:pt x="457" y="228"/>
                  </a:lnTo>
                  <a:cubicBezTo>
                    <a:pt x="457" y="101"/>
                    <a:pt x="354" y="1"/>
                    <a:pt x="22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6" name="Google Shape;5676;p41"/>
            <p:cNvSpPr/>
            <p:nvPr/>
          </p:nvSpPr>
          <p:spPr>
            <a:xfrm>
              <a:off x="7878957" y="2792281"/>
              <a:ext cx="207675" cy="167295"/>
            </a:xfrm>
            <a:custGeom>
              <a:avLst/>
              <a:gdLst/>
              <a:ahLst/>
              <a:cxnLst/>
              <a:rect l="l" t="t" r="r" b="b"/>
              <a:pathLst>
                <a:path w="612" h="493" extrusionOk="0">
                  <a:moveTo>
                    <a:pt x="44" y="0"/>
                  </a:moveTo>
                  <a:cubicBezTo>
                    <a:pt x="20" y="0"/>
                    <a:pt x="1" y="20"/>
                    <a:pt x="1" y="43"/>
                  </a:cubicBezTo>
                  <a:lnTo>
                    <a:pt x="1" y="450"/>
                  </a:lnTo>
                  <a:cubicBezTo>
                    <a:pt x="1" y="474"/>
                    <a:pt x="20" y="493"/>
                    <a:pt x="44" y="493"/>
                  </a:cubicBezTo>
                  <a:lnTo>
                    <a:pt x="568" y="493"/>
                  </a:lnTo>
                  <a:cubicBezTo>
                    <a:pt x="592" y="493"/>
                    <a:pt x="611" y="474"/>
                    <a:pt x="611" y="450"/>
                  </a:cubicBezTo>
                  <a:lnTo>
                    <a:pt x="611" y="43"/>
                  </a:lnTo>
                  <a:cubicBezTo>
                    <a:pt x="611" y="20"/>
                    <a:pt x="592" y="0"/>
                    <a:pt x="568" y="0"/>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7" name="Google Shape;5677;p41"/>
            <p:cNvSpPr/>
            <p:nvPr/>
          </p:nvSpPr>
          <p:spPr>
            <a:xfrm>
              <a:off x="7961077" y="2833002"/>
              <a:ext cx="42417" cy="89586"/>
            </a:xfrm>
            <a:custGeom>
              <a:avLst/>
              <a:gdLst/>
              <a:ahLst/>
              <a:cxnLst/>
              <a:rect l="l" t="t" r="r" b="b"/>
              <a:pathLst>
                <a:path w="125" h="264" extrusionOk="0">
                  <a:moveTo>
                    <a:pt x="67" y="0"/>
                  </a:moveTo>
                  <a:cubicBezTo>
                    <a:pt x="65" y="0"/>
                    <a:pt x="64" y="0"/>
                    <a:pt x="63" y="0"/>
                  </a:cubicBezTo>
                  <a:cubicBezTo>
                    <a:pt x="31" y="0"/>
                    <a:pt x="1" y="30"/>
                    <a:pt x="1" y="62"/>
                  </a:cubicBezTo>
                  <a:cubicBezTo>
                    <a:pt x="3" y="82"/>
                    <a:pt x="11" y="97"/>
                    <a:pt x="24" y="109"/>
                  </a:cubicBezTo>
                  <a:cubicBezTo>
                    <a:pt x="31" y="114"/>
                    <a:pt x="35" y="124"/>
                    <a:pt x="35" y="133"/>
                  </a:cubicBezTo>
                  <a:lnTo>
                    <a:pt x="14" y="247"/>
                  </a:lnTo>
                  <a:cubicBezTo>
                    <a:pt x="11" y="255"/>
                    <a:pt x="18" y="264"/>
                    <a:pt x="29" y="264"/>
                  </a:cubicBezTo>
                  <a:lnTo>
                    <a:pt x="99" y="264"/>
                  </a:lnTo>
                  <a:cubicBezTo>
                    <a:pt x="108" y="264"/>
                    <a:pt x="114" y="255"/>
                    <a:pt x="112" y="247"/>
                  </a:cubicBezTo>
                  <a:lnTo>
                    <a:pt x="93" y="133"/>
                  </a:lnTo>
                  <a:cubicBezTo>
                    <a:pt x="91" y="124"/>
                    <a:pt x="95" y="114"/>
                    <a:pt x="104" y="109"/>
                  </a:cubicBezTo>
                  <a:cubicBezTo>
                    <a:pt x="116" y="97"/>
                    <a:pt x="125" y="80"/>
                    <a:pt x="125" y="60"/>
                  </a:cubicBezTo>
                  <a:cubicBezTo>
                    <a:pt x="125" y="27"/>
                    <a:pt x="99" y="0"/>
                    <a:pt x="67" y="0"/>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 name="Google Shape;5678;p41"/>
          <p:cNvGrpSpPr/>
          <p:nvPr/>
        </p:nvGrpSpPr>
        <p:grpSpPr>
          <a:xfrm>
            <a:off x="4572000" y="4000504"/>
            <a:ext cx="4357718" cy="1152745"/>
            <a:chOff x="4572000" y="3318254"/>
            <a:chExt cx="3783790" cy="757068"/>
          </a:xfrm>
        </p:grpSpPr>
        <p:sp>
          <p:nvSpPr>
            <p:cNvPr id="5679" name="Google Shape;5679;p41"/>
            <p:cNvSpPr/>
            <p:nvPr/>
          </p:nvSpPr>
          <p:spPr>
            <a:xfrm>
              <a:off x="5037895" y="3404100"/>
              <a:ext cx="3317896" cy="584000"/>
            </a:xfrm>
            <a:custGeom>
              <a:avLst/>
              <a:gdLst/>
              <a:ahLst/>
              <a:cxnLst/>
              <a:rect l="l" t="t" r="r" b="b"/>
              <a:pathLst>
                <a:path w="6786" h="1721" extrusionOk="0">
                  <a:moveTo>
                    <a:pt x="1" y="1"/>
                  </a:moveTo>
                  <a:lnTo>
                    <a:pt x="1" y="1720"/>
                  </a:lnTo>
                  <a:lnTo>
                    <a:pt x="6786" y="1720"/>
                  </a:lnTo>
                  <a:lnTo>
                    <a:pt x="6786" y="1"/>
                  </a:lnTo>
                  <a:close/>
                </a:path>
              </a:pathLst>
            </a:custGeom>
            <a:solidFill>
              <a:schemeClr val="bg1">
                <a:lumMod val="6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0" name="Google Shape;5680;p41"/>
            <p:cNvSpPr/>
            <p:nvPr/>
          </p:nvSpPr>
          <p:spPr>
            <a:xfrm>
              <a:off x="4572000" y="3318254"/>
              <a:ext cx="831038" cy="757068"/>
            </a:xfrm>
            <a:custGeom>
              <a:avLst/>
              <a:gdLst/>
              <a:ahLst/>
              <a:cxnLst/>
              <a:rect l="l" t="t" r="r" b="b"/>
              <a:pathLst>
                <a:path w="2449" h="2231" extrusionOk="0">
                  <a:moveTo>
                    <a:pt x="1226" y="0"/>
                  </a:moveTo>
                  <a:cubicBezTo>
                    <a:pt x="940" y="0"/>
                    <a:pt x="655" y="109"/>
                    <a:pt x="438" y="326"/>
                  </a:cubicBezTo>
                  <a:cubicBezTo>
                    <a:pt x="1" y="763"/>
                    <a:pt x="1" y="1468"/>
                    <a:pt x="438" y="1905"/>
                  </a:cubicBezTo>
                  <a:cubicBezTo>
                    <a:pt x="655" y="2122"/>
                    <a:pt x="940" y="2231"/>
                    <a:pt x="1226" y="2231"/>
                  </a:cubicBezTo>
                  <a:cubicBezTo>
                    <a:pt x="1511" y="2231"/>
                    <a:pt x="1797" y="2122"/>
                    <a:pt x="2014" y="1905"/>
                  </a:cubicBezTo>
                  <a:cubicBezTo>
                    <a:pt x="2449" y="1468"/>
                    <a:pt x="2449" y="763"/>
                    <a:pt x="2014" y="326"/>
                  </a:cubicBezTo>
                  <a:cubicBezTo>
                    <a:pt x="1797" y="109"/>
                    <a:pt x="1511" y="0"/>
                    <a:pt x="1226"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1" name="Google Shape;5681;p41"/>
            <p:cNvSpPr/>
            <p:nvPr/>
          </p:nvSpPr>
          <p:spPr>
            <a:xfrm>
              <a:off x="4648352" y="3357618"/>
              <a:ext cx="678336" cy="678341"/>
            </a:xfrm>
            <a:custGeom>
              <a:avLst/>
              <a:gdLst/>
              <a:ahLst/>
              <a:cxnLst/>
              <a:rect l="l" t="t" r="r" b="b"/>
              <a:pathLst>
                <a:path w="1999" h="1999" fill="none" extrusionOk="0">
                  <a:moveTo>
                    <a:pt x="1643" y="356"/>
                  </a:moveTo>
                  <a:cubicBezTo>
                    <a:pt x="1999" y="712"/>
                    <a:pt x="1999" y="1288"/>
                    <a:pt x="1643" y="1643"/>
                  </a:cubicBezTo>
                  <a:cubicBezTo>
                    <a:pt x="1288" y="1999"/>
                    <a:pt x="712" y="1999"/>
                    <a:pt x="356" y="1643"/>
                  </a:cubicBezTo>
                  <a:cubicBezTo>
                    <a:pt x="1" y="1288"/>
                    <a:pt x="1" y="712"/>
                    <a:pt x="356" y="356"/>
                  </a:cubicBezTo>
                  <a:cubicBezTo>
                    <a:pt x="712" y="1"/>
                    <a:pt x="1288" y="1"/>
                    <a:pt x="1643" y="356"/>
                  </a:cubicBezTo>
                  <a:close/>
                </a:path>
              </a:pathLst>
            </a:custGeom>
            <a:noFill/>
            <a:ln w="9525" cap="flat" cmpd="sng">
              <a:solidFill>
                <a:srgbClr val="FEBA63"/>
              </a:solidFill>
              <a:prstDash val="solid"/>
              <a:miter lim="214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2" name="Google Shape;5682;p41"/>
            <p:cNvSpPr/>
            <p:nvPr/>
          </p:nvSpPr>
          <p:spPr>
            <a:xfrm>
              <a:off x="4711469" y="3419378"/>
              <a:ext cx="554138" cy="554142"/>
            </a:xfrm>
            <a:custGeom>
              <a:avLst/>
              <a:gdLst/>
              <a:ahLst/>
              <a:cxnLst/>
              <a:rect l="l" t="t" r="r" b="b"/>
              <a:pathLst>
                <a:path w="1633" h="1633" extrusionOk="0">
                  <a:moveTo>
                    <a:pt x="817" y="1"/>
                  </a:moveTo>
                  <a:cubicBezTo>
                    <a:pt x="365" y="1"/>
                    <a:pt x="1" y="365"/>
                    <a:pt x="1" y="817"/>
                  </a:cubicBezTo>
                  <a:cubicBezTo>
                    <a:pt x="1" y="1266"/>
                    <a:pt x="365" y="1633"/>
                    <a:pt x="817" y="1633"/>
                  </a:cubicBezTo>
                  <a:cubicBezTo>
                    <a:pt x="1267" y="1633"/>
                    <a:pt x="1633" y="1266"/>
                    <a:pt x="1633" y="817"/>
                  </a:cubicBezTo>
                  <a:cubicBezTo>
                    <a:pt x="1633" y="365"/>
                    <a:pt x="1267" y="1"/>
                    <a:pt x="817" y="1"/>
                  </a:cubicBezTo>
                  <a:close/>
                </a:path>
              </a:pathLst>
            </a:custGeom>
            <a:solidFill>
              <a:srgbClr val="FEBA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3" name="Google Shape;5683;p41"/>
            <p:cNvSpPr/>
            <p:nvPr/>
          </p:nvSpPr>
          <p:spPr>
            <a:xfrm>
              <a:off x="4841775" y="3649952"/>
              <a:ext cx="48865" cy="41060"/>
            </a:xfrm>
            <a:custGeom>
              <a:avLst/>
              <a:gdLst/>
              <a:ahLst/>
              <a:cxnLst/>
              <a:rect l="l" t="t" r="r" b="b"/>
              <a:pathLst>
                <a:path w="144" h="121" extrusionOk="0">
                  <a:moveTo>
                    <a:pt x="73" y="15"/>
                  </a:moveTo>
                  <a:cubicBezTo>
                    <a:pt x="103" y="15"/>
                    <a:pt x="129" y="41"/>
                    <a:pt x="129" y="73"/>
                  </a:cubicBezTo>
                  <a:lnTo>
                    <a:pt x="129" y="105"/>
                  </a:lnTo>
                  <a:lnTo>
                    <a:pt x="15" y="105"/>
                  </a:lnTo>
                  <a:lnTo>
                    <a:pt x="15" y="73"/>
                  </a:lnTo>
                  <a:cubicBezTo>
                    <a:pt x="15" y="41"/>
                    <a:pt x="41" y="15"/>
                    <a:pt x="73" y="15"/>
                  </a:cubicBezTo>
                  <a:close/>
                  <a:moveTo>
                    <a:pt x="73" y="0"/>
                  </a:moveTo>
                  <a:cubicBezTo>
                    <a:pt x="32" y="0"/>
                    <a:pt x="0" y="32"/>
                    <a:pt x="0" y="71"/>
                  </a:cubicBezTo>
                  <a:lnTo>
                    <a:pt x="0" y="120"/>
                  </a:lnTo>
                  <a:lnTo>
                    <a:pt x="144" y="120"/>
                  </a:lnTo>
                  <a:lnTo>
                    <a:pt x="144" y="71"/>
                  </a:lnTo>
                  <a:cubicBezTo>
                    <a:pt x="144" y="32"/>
                    <a:pt x="112" y="0"/>
                    <a:pt x="7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4" name="Google Shape;5684;p41"/>
            <p:cNvSpPr/>
            <p:nvPr/>
          </p:nvSpPr>
          <p:spPr>
            <a:xfrm>
              <a:off x="4833630" y="3688476"/>
              <a:ext cx="65153" cy="51919"/>
            </a:xfrm>
            <a:custGeom>
              <a:avLst/>
              <a:gdLst/>
              <a:ahLst/>
              <a:cxnLst/>
              <a:rect l="l" t="t" r="r" b="b"/>
              <a:pathLst>
                <a:path w="192" h="153" extrusionOk="0">
                  <a:moveTo>
                    <a:pt x="16" y="0"/>
                  </a:moveTo>
                  <a:cubicBezTo>
                    <a:pt x="7" y="0"/>
                    <a:pt x="1" y="4"/>
                    <a:pt x="1" y="13"/>
                  </a:cubicBezTo>
                  <a:lnTo>
                    <a:pt x="1" y="139"/>
                  </a:lnTo>
                  <a:cubicBezTo>
                    <a:pt x="1" y="146"/>
                    <a:pt x="7" y="152"/>
                    <a:pt x="16" y="152"/>
                  </a:cubicBezTo>
                  <a:lnTo>
                    <a:pt x="178" y="152"/>
                  </a:lnTo>
                  <a:cubicBezTo>
                    <a:pt x="185" y="152"/>
                    <a:pt x="191" y="146"/>
                    <a:pt x="191" y="139"/>
                  </a:cubicBezTo>
                  <a:lnTo>
                    <a:pt x="191" y="13"/>
                  </a:lnTo>
                  <a:cubicBezTo>
                    <a:pt x="191" y="4"/>
                    <a:pt x="185" y="0"/>
                    <a:pt x="178" y="0"/>
                  </a:cubicBezTo>
                  <a:close/>
                </a:path>
              </a:pathLst>
            </a:cu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5" name="Google Shape;5685;p41"/>
            <p:cNvSpPr/>
            <p:nvPr/>
          </p:nvSpPr>
          <p:spPr>
            <a:xfrm>
              <a:off x="4778318" y="3612802"/>
              <a:ext cx="174759" cy="174760"/>
            </a:xfrm>
            <a:custGeom>
              <a:avLst/>
              <a:gdLst/>
              <a:ahLst/>
              <a:cxnLst/>
              <a:rect l="l" t="t" r="r" b="b"/>
              <a:pathLst>
                <a:path w="515" h="515" fill="none" extrusionOk="0">
                  <a:moveTo>
                    <a:pt x="431" y="105"/>
                  </a:moveTo>
                  <a:cubicBezTo>
                    <a:pt x="515" y="200"/>
                    <a:pt x="506" y="345"/>
                    <a:pt x="412" y="431"/>
                  </a:cubicBezTo>
                  <a:cubicBezTo>
                    <a:pt x="316" y="514"/>
                    <a:pt x="170" y="506"/>
                    <a:pt x="87" y="412"/>
                  </a:cubicBezTo>
                  <a:cubicBezTo>
                    <a:pt x="1" y="315"/>
                    <a:pt x="9" y="170"/>
                    <a:pt x="106" y="86"/>
                  </a:cubicBezTo>
                  <a:cubicBezTo>
                    <a:pt x="200" y="0"/>
                    <a:pt x="346" y="9"/>
                    <a:pt x="431" y="105"/>
                  </a:cubicBezTo>
                  <a:close/>
                </a:path>
              </a:pathLst>
            </a:custGeom>
            <a:noFill/>
            <a:ln w="9525" cap="flat" cmpd="sng">
              <a:solidFill>
                <a:srgbClr val="FFFFFF"/>
              </a:solidFill>
              <a:prstDash val="solid"/>
              <a:miter lim="214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6" name="Google Shape;5686;p41"/>
            <p:cNvSpPr/>
            <p:nvPr/>
          </p:nvSpPr>
          <p:spPr>
            <a:xfrm>
              <a:off x="4907946" y="3752950"/>
              <a:ext cx="33594" cy="34613"/>
            </a:xfrm>
            <a:custGeom>
              <a:avLst/>
              <a:gdLst/>
              <a:ahLst/>
              <a:cxnLst/>
              <a:rect l="l" t="t" r="r" b="b"/>
              <a:pathLst>
                <a:path w="99" h="102" extrusionOk="0">
                  <a:moveTo>
                    <a:pt x="37" y="1"/>
                  </a:moveTo>
                  <a:lnTo>
                    <a:pt x="0" y="33"/>
                  </a:lnTo>
                  <a:lnTo>
                    <a:pt x="60" y="101"/>
                  </a:lnTo>
                  <a:lnTo>
                    <a:pt x="99" y="69"/>
                  </a:lnTo>
                  <a:lnTo>
                    <a:pt x="3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7" name="Google Shape;5687;p41"/>
            <p:cNvSpPr/>
            <p:nvPr/>
          </p:nvSpPr>
          <p:spPr>
            <a:xfrm>
              <a:off x="4925252" y="3771614"/>
              <a:ext cx="84495" cy="87210"/>
            </a:xfrm>
            <a:custGeom>
              <a:avLst/>
              <a:gdLst/>
              <a:ahLst/>
              <a:cxnLst/>
              <a:rect l="l" t="t" r="r" b="b"/>
              <a:pathLst>
                <a:path w="249" h="257" extrusionOk="0">
                  <a:moveTo>
                    <a:pt x="72" y="0"/>
                  </a:moveTo>
                  <a:cubicBezTo>
                    <a:pt x="70" y="0"/>
                    <a:pt x="67" y="1"/>
                    <a:pt x="65" y="4"/>
                  </a:cubicBezTo>
                  <a:lnTo>
                    <a:pt x="7" y="55"/>
                  </a:lnTo>
                  <a:cubicBezTo>
                    <a:pt x="3" y="59"/>
                    <a:pt x="1" y="66"/>
                    <a:pt x="5" y="70"/>
                  </a:cubicBezTo>
                  <a:lnTo>
                    <a:pt x="157" y="239"/>
                  </a:lnTo>
                  <a:cubicBezTo>
                    <a:pt x="166" y="251"/>
                    <a:pt x="180" y="257"/>
                    <a:pt x="194" y="257"/>
                  </a:cubicBezTo>
                  <a:cubicBezTo>
                    <a:pt x="206" y="257"/>
                    <a:pt x="218" y="252"/>
                    <a:pt x="228" y="243"/>
                  </a:cubicBezTo>
                  <a:cubicBezTo>
                    <a:pt x="247" y="226"/>
                    <a:pt x="249" y="194"/>
                    <a:pt x="232" y="173"/>
                  </a:cubicBezTo>
                  <a:lnTo>
                    <a:pt x="80" y="4"/>
                  </a:lnTo>
                  <a:cubicBezTo>
                    <a:pt x="78" y="1"/>
                    <a:pt x="75" y="0"/>
                    <a:pt x="7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8" name="Google Shape;5688;p41"/>
            <p:cNvSpPr/>
            <p:nvPr/>
          </p:nvSpPr>
          <p:spPr>
            <a:xfrm>
              <a:off x="4969705" y="3671509"/>
              <a:ext cx="74315" cy="51919"/>
            </a:xfrm>
            <a:custGeom>
              <a:avLst/>
              <a:gdLst/>
              <a:ahLst/>
              <a:cxnLst/>
              <a:rect l="l" t="t" r="r" b="b"/>
              <a:pathLst>
                <a:path w="219" h="153" extrusionOk="0">
                  <a:moveTo>
                    <a:pt x="0" y="1"/>
                  </a:moveTo>
                  <a:lnTo>
                    <a:pt x="39" y="153"/>
                  </a:lnTo>
                  <a:lnTo>
                    <a:pt x="84" y="153"/>
                  </a:lnTo>
                  <a:lnTo>
                    <a:pt x="109" y="54"/>
                  </a:lnTo>
                  <a:lnTo>
                    <a:pt x="133" y="153"/>
                  </a:lnTo>
                  <a:lnTo>
                    <a:pt x="178" y="153"/>
                  </a:lnTo>
                  <a:lnTo>
                    <a:pt x="219" y="1"/>
                  </a:lnTo>
                  <a:lnTo>
                    <a:pt x="178" y="1"/>
                  </a:lnTo>
                  <a:lnTo>
                    <a:pt x="157" y="112"/>
                  </a:lnTo>
                  <a:lnTo>
                    <a:pt x="129" y="1"/>
                  </a:lnTo>
                  <a:lnTo>
                    <a:pt x="88" y="1"/>
                  </a:lnTo>
                  <a:lnTo>
                    <a:pt x="62" y="112"/>
                  </a:lnTo>
                  <a:lnTo>
                    <a:pt x="4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9" name="Google Shape;5689;p41"/>
            <p:cNvSpPr/>
            <p:nvPr/>
          </p:nvSpPr>
          <p:spPr>
            <a:xfrm>
              <a:off x="5047414" y="3671509"/>
              <a:ext cx="73636" cy="51919"/>
            </a:xfrm>
            <a:custGeom>
              <a:avLst/>
              <a:gdLst/>
              <a:ahLst/>
              <a:cxnLst/>
              <a:rect l="l" t="t" r="r" b="b"/>
              <a:pathLst>
                <a:path w="217" h="153" extrusionOk="0">
                  <a:moveTo>
                    <a:pt x="0" y="1"/>
                  </a:moveTo>
                  <a:lnTo>
                    <a:pt x="37" y="153"/>
                  </a:lnTo>
                  <a:lnTo>
                    <a:pt x="82" y="153"/>
                  </a:lnTo>
                  <a:lnTo>
                    <a:pt x="107" y="54"/>
                  </a:lnTo>
                  <a:lnTo>
                    <a:pt x="133" y="153"/>
                  </a:lnTo>
                  <a:lnTo>
                    <a:pt x="178" y="153"/>
                  </a:lnTo>
                  <a:lnTo>
                    <a:pt x="217" y="1"/>
                  </a:lnTo>
                  <a:lnTo>
                    <a:pt x="176" y="1"/>
                  </a:lnTo>
                  <a:lnTo>
                    <a:pt x="155" y="112"/>
                  </a:lnTo>
                  <a:lnTo>
                    <a:pt x="129" y="1"/>
                  </a:lnTo>
                  <a:lnTo>
                    <a:pt x="88" y="1"/>
                  </a:lnTo>
                  <a:lnTo>
                    <a:pt x="60" y="112"/>
                  </a:lnTo>
                  <a:lnTo>
                    <a:pt x="3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0" name="Google Shape;5690;p41"/>
            <p:cNvSpPr/>
            <p:nvPr/>
          </p:nvSpPr>
          <p:spPr>
            <a:xfrm>
              <a:off x="5124444" y="3671509"/>
              <a:ext cx="74315" cy="51919"/>
            </a:xfrm>
            <a:custGeom>
              <a:avLst/>
              <a:gdLst/>
              <a:ahLst/>
              <a:cxnLst/>
              <a:rect l="l" t="t" r="r" b="b"/>
              <a:pathLst>
                <a:path w="219" h="153" extrusionOk="0">
                  <a:moveTo>
                    <a:pt x="0" y="1"/>
                  </a:moveTo>
                  <a:lnTo>
                    <a:pt x="39" y="153"/>
                  </a:lnTo>
                  <a:lnTo>
                    <a:pt x="84" y="153"/>
                  </a:lnTo>
                  <a:lnTo>
                    <a:pt x="110" y="54"/>
                  </a:lnTo>
                  <a:lnTo>
                    <a:pt x="133" y="153"/>
                  </a:lnTo>
                  <a:lnTo>
                    <a:pt x="178" y="153"/>
                  </a:lnTo>
                  <a:lnTo>
                    <a:pt x="219" y="1"/>
                  </a:lnTo>
                  <a:lnTo>
                    <a:pt x="178" y="1"/>
                  </a:lnTo>
                  <a:lnTo>
                    <a:pt x="157" y="112"/>
                  </a:lnTo>
                  <a:lnTo>
                    <a:pt x="131" y="1"/>
                  </a:lnTo>
                  <a:lnTo>
                    <a:pt x="88" y="1"/>
                  </a:lnTo>
                  <a:lnTo>
                    <a:pt x="62" y="112"/>
                  </a:lnTo>
                  <a:lnTo>
                    <a:pt x="4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708" name="Google Shape;5708;p41"/>
          <p:cNvSpPr txBox="1"/>
          <p:nvPr/>
        </p:nvSpPr>
        <p:spPr>
          <a:xfrm>
            <a:off x="5357818" y="2071678"/>
            <a:ext cx="2952900" cy="306000"/>
          </a:xfrm>
          <a:prstGeom prst="rect">
            <a:avLst/>
          </a:prstGeom>
          <a:noFill/>
          <a:ln>
            <a:noFill/>
          </a:ln>
        </p:spPr>
        <p:txBody>
          <a:bodyPr spcFirstLastPara="1" wrap="square" lIns="91425" tIns="91425" rIns="91425" bIns="91425" anchor="ctr" anchorCtr="0">
            <a:noAutofit/>
          </a:bodyPr>
          <a:lstStyle/>
          <a:p>
            <a:r>
              <a:rPr lang="el-GR" b="1" dirty="0" smtClean="0">
                <a:latin typeface="Times New Roman" pitchFamily="18" charset="0"/>
                <a:ea typeface="Times New Roman" pitchFamily="18" charset="0"/>
                <a:cs typeface="Times New Roman" pitchFamily="18" charset="0"/>
              </a:rPr>
              <a:t>Τα κουμπιά και τα εικονίδια  είναι κατανοητά και αναγνωρίσιμα</a:t>
            </a:r>
            <a:endParaRPr lang="el-GR" b="1" dirty="0"/>
          </a:p>
        </p:txBody>
      </p:sp>
      <p:sp>
        <p:nvSpPr>
          <p:cNvPr id="5711" name="Google Shape;5711;p41"/>
          <p:cNvSpPr txBox="1"/>
          <p:nvPr/>
        </p:nvSpPr>
        <p:spPr>
          <a:xfrm>
            <a:off x="5429256" y="4357694"/>
            <a:ext cx="3459992" cy="306000"/>
          </a:xfrm>
          <a:prstGeom prst="rect">
            <a:avLst/>
          </a:prstGeom>
          <a:noFill/>
          <a:ln>
            <a:noFill/>
          </a:ln>
        </p:spPr>
        <p:txBody>
          <a:bodyPr spcFirstLastPara="1" wrap="square" lIns="91425" tIns="91425" rIns="91425" bIns="91425" anchor="ctr" anchorCtr="0">
            <a:noAutofit/>
          </a:bodyPr>
          <a:lstStyle/>
          <a:p>
            <a:r>
              <a:rPr lang="en-US" b="1" dirty="0" smtClean="0">
                <a:latin typeface="Times New Roman" pitchFamily="18" charset="0"/>
                <a:ea typeface="Times New Roman" pitchFamily="18" charset="0"/>
                <a:cs typeface="Times New Roman" pitchFamily="18" charset="0"/>
              </a:rPr>
              <a:t>O</a:t>
            </a:r>
            <a:r>
              <a:rPr lang="el-GR" b="1" dirty="0" smtClean="0">
                <a:latin typeface="Times New Roman" pitchFamily="18" charset="0"/>
                <a:ea typeface="Times New Roman" pitchFamily="18" charset="0"/>
                <a:cs typeface="Times New Roman" pitchFamily="18" charset="0"/>
              </a:rPr>
              <a:t>ι υπερσύνδεσμοι του Ε.Υ. οδηγούν στο αναμενόμενο περιεχόμενο</a:t>
            </a:r>
            <a:endParaRPr lang="el-GR" b="1" dirty="0"/>
          </a:p>
        </p:txBody>
      </p:sp>
      <p:sp>
        <p:nvSpPr>
          <p:cNvPr id="5714" name="Google Shape;5714;p41"/>
          <p:cNvSpPr txBox="1"/>
          <p:nvPr/>
        </p:nvSpPr>
        <p:spPr>
          <a:xfrm>
            <a:off x="4714876" y="3286124"/>
            <a:ext cx="2952900" cy="306000"/>
          </a:xfrm>
          <a:prstGeom prst="rect">
            <a:avLst/>
          </a:prstGeom>
          <a:noFill/>
          <a:ln>
            <a:noFill/>
          </a:ln>
        </p:spPr>
        <p:txBody>
          <a:bodyPr spcFirstLastPara="1" wrap="square" lIns="91425" tIns="91425" rIns="91425" bIns="91425" anchor="ctr" anchorCtr="0">
            <a:noAutofit/>
          </a:bodyPr>
          <a:lstStyle/>
          <a:p>
            <a:r>
              <a:rPr lang="el-GR" b="1" dirty="0" smtClean="0">
                <a:latin typeface="Times New Roman" pitchFamily="18" charset="0"/>
                <a:cs typeface="Times New Roman" pitchFamily="18" charset="0"/>
              </a:rPr>
              <a:t>Εύκολη πλοήγηση</a:t>
            </a:r>
            <a:endParaRPr lang="el-GR" b="1" dirty="0">
              <a:latin typeface="Times New Roman" pitchFamily="18" charset="0"/>
              <a:cs typeface="Times New Roman" pitchFamily="18" charset="0"/>
            </a:endParaRPr>
          </a:p>
        </p:txBody>
      </p:sp>
      <p:sp>
        <p:nvSpPr>
          <p:cNvPr id="5719" name="Google Shape;5719;p41"/>
          <p:cNvSpPr txBox="1"/>
          <p:nvPr/>
        </p:nvSpPr>
        <p:spPr>
          <a:xfrm>
            <a:off x="2000232" y="3857628"/>
            <a:ext cx="2071702" cy="458000"/>
          </a:xfrm>
          <a:prstGeom prst="rect">
            <a:avLst/>
          </a:prstGeom>
          <a:noFill/>
          <a:ln>
            <a:noFill/>
          </a:ln>
        </p:spPr>
        <p:txBody>
          <a:bodyPr spcFirstLastPara="1" wrap="square" lIns="91425" tIns="91425" rIns="91425" bIns="91425" anchor="ctr" anchorCtr="0">
            <a:noAutofit/>
          </a:bodyPr>
          <a:lstStyle/>
          <a:p>
            <a:endParaRPr lang="en-US" sz="2400" dirty="0" smtClean="0"/>
          </a:p>
        </p:txBody>
      </p:sp>
      <p:sp>
        <p:nvSpPr>
          <p:cNvPr id="197" name="196 - Ορθογώνιο"/>
          <p:cNvSpPr/>
          <p:nvPr/>
        </p:nvSpPr>
        <p:spPr>
          <a:xfrm>
            <a:off x="0" y="0"/>
            <a:ext cx="1142976" cy="685800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198" name="Picture 8" descr="Monitor lcd png 1 » PNG Image"/>
          <p:cNvPicPr>
            <a:picLocks noChangeAspect="1" noChangeArrowheads="1"/>
          </p:cNvPicPr>
          <p:nvPr/>
        </p:nvPicPr>
        <p:blipFill>
          <a:blip r:embed="rId4"/>
          <a:srcRect/>
          <a:stretch>
            <a:fillRect/>
          </a:stretch>
        </p:blipFill>
        <p:spPr bwMode="auto">
          <a:xfrm>
            <a:off x="0" y="1000108"/>
            <a:ext cx="1095356" cy="1095356"/>
          </a:xfrm>
          <a:prstGeom prst="rect">
            <a:avLst/>
          </a:prstGeom>
          <a:noFill/>
        </p:spPr>
      </p:pic>
      <p:sp>
        <p:nvSpPr>
          <p:cNvPr id="199" name="Freeform: Shape 48">
            <a:extLst>
              <a:ext uri="{FF2B5EF4-FFF2-40B4-BE49-F238E27FC236}">
                <a16:creationId xmlns="" xmlns:a16="http://schemas.microsoft.com/office/drawing/2014/main" id="{6B37BB72-CDFC-4E57-A92B-F7876BDD29AF}"/>
              </a:ext>
            </a:extLst>
          </p:cNvPr>
          <p:cNvSpPr/>
          <p:nvPr/>
        </p:nvSpPr>
        <p:spPr>
          <a:xfrm rot="5796497">
            <a:off x="-1435043" y="3573543"/>
            <a:ext cx="3718643" cy="571536"/>
          </a:xfrm>
          <a:custGeom>
            <a:avLst/>
            <a:gdLst>
              <a:gd name="connsiteX0" fmla="*/ 6429118 w 8066757"/>
              <a:gd name="connsiteY0" fmla="*/ 0 h 1492361"/>
              <a:gd name="connsiteX1" fmla="*/ 6436506 w 8066757"/>
              <a:gd name="connsiteY1" fmla="*/ 0 h 1492361"/>
              <a:gd name="connsiteX2" fmla="*/ 6746799 w 8066757"/>
              <a:gd name="connsiteY2" fmla="*/ 187930 h 1492361"/>
              <a:gd name="connsiteX3" fmla="*/ 6862235 w 8066757"/>
              <a:gd name="connsiteY3" fmla="*/ 556403 h 1492361"/>
              <a:gd name="connsiteX4" fmla="*/ 7031696 w 8066757"/>
              <a:gd name="connsiteY4" fmla="*/ 899942 h 1492361"/>
              <a:gd name="connsiteX5" fmla="*/ 8039686 w 8066757"/>
              <a:gd name="connsiteY5" fmla="*/ 376323 h 1492361"/>
              <a:gd name="connsiteX6" fmla="*/ 8062311 w 8066757"/>
              <a:gd name="connsiteY6" fmla="*/ 376784 h 1492361"/>
              <a:gd name="connsiteX7" fmla="*/ 8061849 w 8066757"/>
              <a:gd name="connsiteY7" fmla="*/ 399410 h 1492361"/>
              <a:gd name="connsiteX8" fmla="*/ 7701227 w 8066757"/>
              <a:gd name="connsiteY8" fmla="*/ 692157 h 1492361"/>
              <a:gd name="connsiteX9" fmla="*/ 7025693 w 8066757"/>
              <a:gd name="connsiteY9" fmla="*/ 931340 h 1492361"/>
              <a:gd name="connsiteX10" fmla="*/ 6830375 w 8066757"/>
              <a:gd name="connsiteY10" fmla="*/ 562406 h 1492361"/>
              <a:gd name="connsiteX11" fmla="*/ 6436044 w 8066757"/>
              <a:gd name="connsiteY11" fmla="*/ 31860 h 1492361"/>
              <a:gd name="connsiteX12" fmla="*/ 6429118 w 8066757"/>
              <a:gd name="connsiteY12" fmla="*/ 31860 h 1492361"/>
              <a:gd name="connsiteX13" fmla="*/ 5531023 w 8066757"/>
              <a:gd name="connsiteY13" fmla="*/ 615507 h 1492361"/>
              <a:gd name="connsiteX14" fmla="*/ 5402196 w 8066757"/>
              <a:gd name="connsiteY14" fmla="*/ 747566 h 1492361"/>
              <a:gd name="connsiteX15" fmla="*/ 5233659 w 8066757"/>
              <a:gd name="connsiteY15" fmla="*/ 924877 h 1492361"/>
              <a:gd name="connsiteX16" fmla="*/ 4491172 w 8066757"/>
              <a:gd name="connsiteY16" fmla="*/ 1492361 h 1492361"/>
              <a:gd name="connsiteX17" fmla="*/ 4450538 w 8066757"/>
              <a:gd name="connsiteY17" fmla="*/ 1488205 h 1492361"/>
              <a:gd name="connsiteX18" fmla="*/ 4212278 w 8066757"/>
              <a:gd name="connsiteY18" fmla="*/ 1137279 h 1492361"/>
              <a:gd name="connsiteX19" fmla="*/ 3986946 w 8066757"/>
              <a:gd name="connsiteY19" fmla="*/ 732328 h 1492361"/>
              <a:gd name="connsiteX20" fmla="*/ 3125329 w 8066757"/>
              <a:gd name="connsiteY20" fmla="*/ 736022 h 1492361"/>
              <a:gd name="connsiteX21" fmla="*/ 2179674 w 8066757"/>
              <a:gd name="connsiteY21" fmla="*/ 964586 h 1492361"/>
              <a:gd name="connsiteX22" fmla="*/ 2167669 w 8066757"/>
              <a:gd name="connsiteY22" fmla="*/ 967818 h 1492361"/>
              <a:gd name="connsiteX23" fmla="*/ 2162920 w 8066757"/>
              <a:gd name="connsiteY23" fmla="*/ 967219 h 1492361"/>
              <a:gd name="connsiteX24" fmla="*/ 1937103 w 8066757"/>
              <a:gd name="connsiteY24" fmla="*/ 1017532 h 1492361"/>
              <a:gd name="connsiteX25" fmla="*/ 1131288 w 8066757"/>
              <a:gd name="connsiteY25" fmla="*/ 1091470 h 1492361"/>
              <a:gd name="connsiteX26" fmla="*/ 824583 w 8066757"/>
              <a:gd name="connsiteY26" fmla="*/ 1080040 h 1492361"/>
              <a:gd name="connsiteX27" fmla="*/ 32698 w 8066757"/>
              <a:gd name="connsiteY27" fmla="*/ 856486 h 1492361"/>
              <a:gd name="connsiteX28" fmla="*/ 0 w 8066757"/>
              <a:gd name="connsiteY28" fmla="*/ 826785 h 1492361"/>
              <a:gd name="connsiteX29" fmla="*/ 826488 w 8066757"/>
              <a:gd name="connsiteY29" fmla="*/ 1051465 h 1492361"/>
              <a:gd name="connsiteX30" fmla="*/ 1856393 w 8066757"/>
              <a:gd name="connsiteY30" fmla="*/ 1002843 h 1492361"/>
              <a:gd name="connsiteX31" fmla="*/ 2155932 w 8066757"/>
              <a:gd name="connsiteY31" fmla="*/ 939216 h 1492361"/>
              <a:gd name="connsiteX32" fmla="*/ 2158895 w 8066757"/>
              <a:gd name="connsiteY32" fmla="*/ 936882 h 1492361"/>
              <a:gd name="connsiteX33" fmla="*/ 2170900 w 8066757"/>
              <a:gd name="connsiteY33" fmla="*/ 933649 h 1492361"/>
              <a:gd name="connsiteX34" fmla="*/ 3119788 w 8066757"/>
              <a:gd name="connsiteY34" fmla="*/ 704624 h 1492361"/>
              <a:gd name="connsiteX35" fmla="*/ 4005416 w 8066757"/>
              <a:gd name="connsiteY35" fmla="*/ 706009 h 1492361"/>
              <a:gd name="connsiteX36" fmla="*/ 4243215 w 8066757"/>
              <a:gd name="connsiteY36" fmla="*/ 1128044 h 1492361"/>
              <a:gd name="connsiteX37" fmla="*/ 4457003 w 8066757"/>
              <a:gd name="connsiteY37" fmla="*/ 1456807 h 1492361"/>
              <a:gd name="connsiteX38" fmla="*/ 4821782 w 8066757"/>
              <a:gd name="connsiteY38" fmla="*/ 1291964 h 1492361"/>
              <a:gd name="connsiteX39" fmla="*/ 5210110 w 8066757"/>
              <a:gd name="connsiteY39" fmla="*/ 903636 h 1492361"/>
              <a:gd name="connsiteX40" fmla="*/ 5380032 w 8066757"/>
              <a:gd name="connsiteY40" fmla="*/ 724940 h 1492361"/>
              <a:gd name="connsiteX41" fmla="*/ 5507935 w 8066757"/>
              <a:gd name="connsiteY41" fmla="*/ 593804 h 1492361"/>
              <a:gd name="connsiteX42" fmla="*/ 6429118 w 8066757"/>
              <a:gd name="connsiteY42" fmla="*/ 0 h 1492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8066757" h="1492361">
                <a:moveTo>
                  <a:pt x="6429118" y="0"/>
                </a:moveTo>
                <a:cubicBezTo>
                  <a:pt x="6431426" y="0"/>
                  <a:pt x="6434197" y="0"/>
                  <a:pt x="6436506" y="0"/>
                </a:cubicBezTo>
                <a:cubicBezTo>
                  <a:pt x="6575030" y="1847"/>
                  <a:pt x="6676152" y="63259"/>
                  <a:pt x="6746799" y="187930"/>
                </a:cubicBezTo>
                <a:cubicBezTo>
                  <a:pt x="6806826" y="294132"/>
                  <a:pt x="6836377" y="433579"/>
                  <a:pt x="6862235" y="556403"/>
                </a:cubicBezTo>
                <a:cubicBezTo>
                  <a:pt x="6899175" y="731405"/>
                  <a:pt x="6931035" y="882396"/>
                  <a:pt x="7031696" y="899942"/>
                </a:cubicBezTo>
                <a:cubicBezTo>
                  <a:pt x="7425565" y="970127"/>
                  <a:pt x="8033683" y="382325"/>
                  <a:pt x="8039686" y="376323"/>
                </a:cubicBezTo>
                <a:cubicBezTo>
                  <a:pt x="8046151" y="370320"/>
                  <a:pt x="8056309" y="370320"/>
                  <a:pt x="8062311" y="376784"/>
                </a:cubicBezTo>
                <a:cubicBezTo>
                  <a:pt x="8068314" y="383249"/>
                  <a:pt x="8068314" y="393407"/>
                  <a:pt x="8061849" y="399410"/>
                </a:cubicBezTo>
                <a:cubicBezTo>
                  <a:pt x="8060465" y="400795"/>
                  <a:pt x="7904857" y="552248"/>
                  <a:pt x="7701227" y="692157"/>
                </a:cubicBezTo>
                <a:cubicBezTo>
                  <a:pt x="7426026" y="881934"/>
                  <a:pt x="7198848" y="962278"/>
                  <a:pt x="7025693" y="931340"/>
                </a:cubicBezTo>
                <a:cubicBezTo>
                  <a:pt x="6903330" y="909638"/>
                  <a:pt x="6869623" y="748489"/>
                  <a:pt x="6830375" y="562406"/>
                </a:cubicBezTo>
                <a:cubicBezTo>
                  <a:pt x="6778198" y="315372"/>
                  <a:pt x="6719556" y="35555"/>
                  <a:pt x="6436044" y="31860"/>
                </a:cubicBezTo>
                <a:cubicBezTo>
                  <a:pt x="6433735" y="31860"/>
                  <a:pt x="6431426" y="31860"/>
                  <a:pt x="6429118" y="31860"/>
                </a:cubicBezTo>
                <a:cubicBezTo>
                  <a:pt x="6085579" y="31860"/>
                  <a:pt x="5752199" y="382787"/>
                  <a:pt x="5531023" y="615507"/>
                </a:cubicBezTo>
                <a:cubicBezTo>
                  <a:pt x="5482078" y="667222"/>
                  <a:pt x="5439597" y="711550"/>
                  <a:pt x="5402196" y="747566"/>
                </a:cubicBezTo>
                <a:cubicBezTo>
                  <a:pt x="5356021" y="791432"/>
                  <a:pt x="5299226" y="853306"/>
                  <a:pt x="5233659" y="924877"/>
                </a:cubicBezTo>
                <a:cubicBezTo>
                  <a:pt x="5012021" y="1167293"/>
                  <a:pt x="4712809" y="1492361"/>
                  <a:pt x="4491172" y="1492361"/>
                </a:cubicBezTo>
                <a:cubicBezTo>
                  <a:pt x="4477319" y="1492361"/>
                  <a:pt x="4463467" y="1490976"/>
                  <a:pt x="4450538" y="1488205"/>
                </a:cubicBezTo>
                <a:cubicBezTo>
                  <a:pt x="4313861" y="1460501"/>
                  <a:pt x="4264455" y="1303507"/>
                  <a:pt x="4212278" y="1137279"/>
                </a:cubicBezTo>
                <a:cubicBezTo>
                  <a:pt x="4162871" y="980286"/>
                  <a:pt x="4112079" y="817751"/>
                  <a:pt x="3986946" y="732328"/>
                </a:cubicBezTo>
                <a:cubicBezTo>
                  <a:pt x="3867815" y="651061"/>
                  <a:pt x="3577839" y="652446"/>
                  <a:pt x="3125329" y="736022"/>
                </a:cubicBezTo>
                <a:cubicBezTo>
                  <a:pt x="2755470" y="804823"/>
                  <a:pt x="2366681" y="912871"/>
                  <a:pt x="2179674" y="964586"/>
                </a:cubicBezTo>
                <a:lnTo>
                  <a:pt x="2167669" y="967818"/>
                </a:lnTo>
                <a:lnTo>
                  <a:pt x="2162920" y="967219"/>
                </a:lnTo>
                <a:lnTo>
                  <a:pt x="1937103" y="1017532"/>
                </a:lnTo>
                <a:cubicBezTo>
                  <a:pt x="1679214" y="1065753"/>
                  <a:pt x="1399893" y="1091470"/>
                  <a:pt x="1131288" y="1091470"/>
                </a:cubicBezTo>
                <a:cubicBezTo>
                  <a:pt x="1026513" y="1091470"/>
                  <a:pt x="923643" y="1087660"/>
                  <a:pt x="824583" y="1080040"/>
                </a:cubicBezTo>
                <a:cubicBezTo>
                  <a:pt x="460966" y="1051465"/>
                  <a:pt x="188432" y="973598"/>
                  <a:pt x="32698" y="856486"/>
                </a:cubicBezTo>
                <a:lnTo>
                  <a:pt x="0" y="826785"/>
                </a:lnTo>
                <a:cubicBezTo>
                  <a:pt x="251503" y="1005647"/>
                  <a:pt x="542995" y="1021892"/>
                  <a:pt x="826488" y="1051465"/>
                </a:cubicBezTo>
                <a:cubicBezTo>
                  <a:pt x="1154386" y="1077183"/>
                  <a:pt x="1520860" y="1058966"/>
                  <a:pt x="1856393" y="1002843"/>
                </a:cubicBezTo>
                <a:lnTo>
                  <a:pt x="2155932" y="939216"/>
                </a:lnTo>
                <a:lnTo>
                  <a:pt x="2158895" y="936882"/>
                </a:lnTo>
                <a:lnTo>
                  <a:pt x="2170900" y="933649"/>
                </a:lnTo>
                <a:cubicBezTo>
                  <a:pt x="2358370" y="881473"/>
                  <a:pt x="2748082" y="773424"/>
                  <a:pt x="3119788" y="704624"/>
                </a:cubicBezTo>
                <a:cubicBezTo>
                  <a:pt x="3581072" y="619201"/>
                  <a:pt x="3878897" y="620124"/>
                  <a:pt x="4005416" y="706009"/>
                </a:cubicBezTo>
                <a:cubicBezTo>
                  <a:pt x="4139784" y="797434"/>
                  <a:pt x="4194732" y="972898"/>
                  <a:pt x="4243215" y="1128044"/>
                </a:cubicBezTo>
                <a:cubicBezTo>
                  <a:pt x="4294468" y="1291964"/>
                  <a:pt x="4338796" y="1433258"/>
                  <a:pt x="4457003" y="1456807"/>
                </a:cubicBezTo>
                <a:cubicBezTo>
                  <a:pt x="4547505" y="1474815"/>
                  <a:pt x="4666635" y="1421253"/>
                  <a:pt x="4821782" y="1291964"/>
                </a:cubicBezTo>
                <a:cubicBezTo>
                  <a:pt x="4957073" y="1179297"/>
                  <a:pt x="5097444" y="1026460"/>
                  <a:pt x="5210110" y="903636"/>
                </a:cubicBezTo>
                <a:cubicBezTo>
                  <a:pt x="5276140" y="832065"/>
                  <a:pt x="5332934" y="769730"/>
                  <a:pt x="5380032" y="724940"/>
                </a:cubicBezTo>
                <a:cubicBezTo>
                  <a:pt x="5416971" y="689848"/>
                  <a:pt x="5458991" y="645520"/>
                  <a:pt x="5507935" y="593804"/>
                </a:cubicBezTo>
                <a:cubicBezTo>
                  <a:pt x="5732806" y="356930"/>
                  <a:pt x="6071727" y="0"/>
                  <a:pt x="6429118" y="0"/>
                </a:cubicBezTo>
                <a:close/>
              </a:path>
            </a:pathLst>
          </a:custGeom>
          <a:solidFill>
            <a:schemeClr val="accent5"/>
          </a:solidFill>
          <a:ln w="7072" cap="flat">
            <a:noFill/>
            <a:prstDash val="solid"/>
            <a:miter/>
          </a:ln>
        </p:spPr>
        <p:txBody>
          <a:bodyPr wrap="square" rtlCol="0" anchor="ctr">
            <a:noAutofit/>
          </a:bodyPr>
          <a:lstStyle/>
          <a:p>
            <a:endParaRPr lang="en-US" dirty="0"/>
          </a:p>
        </p:txBody>
      </p:sp>
      <p:pic>
        <p:nvPicPr>
          <p:cNvPr id="200" name="Picture 2" descr="Mouse icon - Transparent PNG &amp; SVG vector file"/>
          <p:cNvPicPr>
            <a:picLocks noChangeAspect="1" noChangeArrowheads="1"/>
          </p:cNvPicPr>
          <p:nvPr/>
        </p:nvPicPr>
        <p:blipFill>
          <a:blip r:embed="rId5" cstate="print"/>
          <a:srcRect/>
          <a:stretch>
            <a:fillRect/>
          </a:stretch>
        </p:blipFill>
        <p:spPr bwMode="auto">
          <a:xfrm>
            <a:off x="142844" y="5500702"/>
            <a:ext cx="857224" cy="857224"/>
          </a:xfrm>
          <a:prstGeom prst="rect">
            <a:avLst/>
          </a:prstGeom>
          <a:noFill/>
        </p:spPr>
      </p:pic>
      <p:sp>
        <p:nvSpPr>
          <p:cNvPr id="201" name="200 - Τίτλος"/>
          <p:cNvSpPr>
            <a:spLocks noGrp="1"/>
          </p:cNvSpPr>
          <p:nvPr>
            <p:ph type="title"/>
          </p:nvPr>
        </p:nvSpPr>
        <p:spPr>
          <a:xfrm>
            <a:off x="500034" y="142852"/>
            <a:ext cx="8229600" cy="1143000"/>
          </a:xfrm>
        </p:spPr>
        <p:txBody>
          <a:bodyPr>
            <a:normAutofit/>
          </a:bodyPr>
          <a:lstStyle/>
          <a:p>
            <a:r>
              <a:rPr lang="el-GR" sz="3600" b="1" dirty="0" smtClean="0"/>
              <a:t>Ευρήματα 3/10</a:t>
            </a:r>
            <a:endParaRPr lang="el-GR" sz="3600" b="1" dirty="0"/>
          </a:p>
        </p:txBody>
      </p:sp>
      <p:sp>
        <p:nvSpPr>
          <p:cNvPr id="204" name="203 - Ορθογώνιο"/>
          <p:cNvSpPr/>
          <p:nvPr/>
        </p:nvSpPr>
        <p:spPr>
          <a:xfrm>
            <a:off x="1500166" y="2714620"/>
            <a:ext cx="2571768" cy="646331"/>
          </a:xfrm>
          <a:prstGeom prst="rect">
            <a:avLst/>
          </a:prstGeom>
        </p:spPr>
        <p:txBody>
          <a:bodyPr wrap="square">
            <a:spAutoFit/>
          </a:bodyPr>
          <a:lstStyle/>
          <a:p>
            <a:r>
              <a:rPr lang="el-GR" b="1" dirty="0" smtClean="0"/>
              <a:t>3</a:t>
            </a:r>
            <a:r>
              <a:rPr lang="el-GR" b="1" baseline="30000" dirty="0" smtClean="0"/>
              <a:t>ο</a:t>
            </a:r>
            <a:r>
              <a:rPr lang="el-GR" b="1" dirty="0" smtClean="0"/>
              <a:t> ερευνητικό ερώτημα</a:t>
            </a:r>
            <a:r>
              <a:rPr lang="en-US" b="1" dirty="0" smtClean="0"/>
              <a:t>:</a:t>
            </a:r>
            <a:endParaRPr lang="el-GR" b="1" dirty="0" smtClean="0"/>
          </a:p>
          <a:p>
            <a:r>
              <a:rPr lang="el-GR" b="1" dirty="0" smtClean="0"/>
              <a:t>Είναι το Ε.Υ. εύχρηστο;</a:t>
            </a:r>
            <a:endParaRPr lang="el-GR" b="1" dirty="0"/>
          </a:p>
        </p:txBody>
      </p:sp>
      <p:cxnSp>
        <p:nvCxnSpPr>
          <p:cNvPr id="207" name="206 - Ευθεία γραμμή σύνδεσης"/>
          <p:cNvCxnSpPr/>
          <p:nvPr/>
        </p:nvCxnSpPr>
        <p:spPr>
          <a:xfrm>
            <a:off x="2357422" y="1142984"/>
            <a:ext cx="5000660" cy="1588"/>
          </a:xfrm>
          <a:prstGeom prst="line">
            <a:avLst/>
          </a:prstGeom>
        </p:spPr>
        <p:style>
          <a:lnRef idx="1">
            <a:schemeClr val="accent1"/>
          </a:lnRef>
          <a:fillRef idx="0">
            <a:schemeClr val="accent1"/>
          </a:fillRef>
          <a:effectRef idx="0">
            <a:schemeClr val="accent1"/>
          </a:effectRef>
          <a:fontRef idx="minor">
            <a:schemeClr val="tx1"/>
          </a:fontRef>
        </p:style>
      </p:cxnSp>
      <p:pic>
        <p:nvPicPr>
          <p:cNvPr id="52226" name="Picture 2" descr="Free Monitor PNG Transparent Images, Download Free Clip Art, Free Clip Art  on Clipart Library"/>
          <p:cNvPicPr>
            <a:picLocks noChangeAspect="1" noChangeArrowheads="1"/>
          </p:cNvPicPr>
          <p:nvPr/>
        </p:nvPicPr>
        <p:blipFill>
          <a:blip r:embed="rId6"/>
          <a:srcRect/>
          <a:stretch>
            <a:fillRect/>
          </a:stretch>
        </p:blipFill>
        <p:spPr bwMode="auto">
          <a:xfrm>
            <a:off x="1428728" y="2500306"/>
            <a:ext cx="2573205" cy="2000264"/>
          </a:xfrm>
          <a:prstGeom prst="rect">
            <a:avLst/>
          </a:prstGeom>
          <a:noFill/>
        </p:spPr>
      </p:pic>
    </p:spTree>
  </p:cSld>
  <p:clrMapOvr>
    <a:masterClrMapping/>
  </p:clrMapOvr>
  <p:transition>
    <p:wipe dir="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3169"/>
        <p:cNvGrpSpPr/>
        <p:nvPr/>
      </p:nvGrpSpPr>
      <p:grpSpPr>
        <a:xfrm>
          <a:off x="0" y="0"/>
          <a:ext cx="0" cy="0"/>
          <a:chOff x="0" y="0"/>
          <a:chExt cx="0" cy="0"/>
        </a:xfrm>
      </p:grpSpPr>
      <p:pic>
        <p:nvPicPr>
          <p:cNvPr id="165" name="Picture 22" descr="Beige Background - PowerPoint Backgrounds for Free PowerPoint Templates"/>
          <p:cNvPicPr>
            <a:picLocks noChangeAspect="1" noChangeArrowheads="1"/>
          </p:cNvPicPr>
          <p:nvPr/>
        </p:nvPicPr>
        <p:blipFill>
          <a:blip r:embed="rId3"/>
          <a:srcRect/>
          <a:stretch>
            <a:fillRect/>
          </a:stretch>
        </p:blipFill>
        <p:spPr bwMode="auto">
          <a:xfrm>
            <a:off x="0" y="0"/>
            <a:ext cx="9144000" cy="6858000"/>
          </a:xfrm>
          <a:prstGeom prst="rect">
            <a:avLst/>
          </a:prstGeom>
          <a:noFill/>
        </p:spPr>
      </p:pic>
      <p:cxnSp>
        <p:nvCxnSpPr>
          <p:cNvPr id="3172" name="Google Shape;3172;p29"/>
          <p:cNvCxnSpPr/>
          <p:nvPr/>
        </p:nvCxnSpPr>
        <p:spPr>
          <a:xfrm rot="5400000">
            <a:off x="4450233" y="3122139"/>
            <a:ext cx="815038" cy="428628"/>
          </a:xfrm>
          <a:prstGeom prst="bentConnector3">
            <a:avLst>
              <a:gd name="adj1" fmla="val 51058"/>
            </a:avLst>
          </a:prstGeom>
          <a:noFill/>
          <a:ln w="19050" cap="flat" cmpd="sng">
            <a:solidFill>
              <a:schemeClr val="accent4"/>
            </a:solidFill>
            <a:prstDash val="solid"/>
            <a:round/>
            <a:headEnd type="none" w="med" len="med"/>
            <a:tailEnd type="none" w="med" len="med"/>
          </a:ln>
        </p:spPr>
      </p:cxnSp>
      <p:cxnSp>
        <p:nvCxnSpPr>
          <p:cNvPr id="3173" name="Google Shape;3173;p29"/>
          <p:cNvCxnSpPr/>
          <p:nvPr/>
        </p:nvCxnSpPr>
        <p:spPr>
          <a:xfrm rot="-5400000" flipH="1">
            <a:off x="2040792" y="2678353"/>
            <a:ext cx="1220000" cy="2037900"/>
          </a:xfrm>
          <a:prstGeom prst="bentConnector2">
            <a:avLst/>
          </a:prstGeom>
          <a:noFill/>
          <a:ln w="19050" cap="flat" cmpd="sng">
            <a:solidFill>
              <a:schemeClr val="accent1"/>
            </a:solidFill>
            <a:prstDash val="solid"/>
            <a:round/>
            <a:headEnd type="none" w="med" len="med"/>
            <a:tailEnd type="none" w="med" len="med"/>
          </a:ln>
        </p:spPr>
      </p:cxnSp>
      <p:cxnSp>
        <p:nvCxnSpPr>
          <p:cNvPr id="3175" name="Google Shape;3175;p29"/>
          <p:cNvCxnSpPr/>
          <p:nvPr/>
        </p:nvCxnSpPr>
        <p:spPr>
          <a:xfrm rot="5400000">
            <a:off x="5934958" y="2725603"/>
            <a:ext cx="1220000" cy="1943400"/>
          </a:xfrm>
          <a:prstGeom prst="bentConnector2">
            <a:avLst/>
          </a:prstGeom>
          <a:noFill/>
          <a:ln w="19050" cap="flat" cmpd="sng">
            <a:solidFill>
              <a:schemeClr val="accent5"/>
            </a:solidFill>
            <a:prstDash val="solid"/>
            <a:round/>
            <a:headEnd type="none" w="med" len="med"/>
            <a:tailEnd type="none" w="med" len="med"/>
          </a:ln>
        </p:spPr>
      </p:cxnSp>
      <p:grpSp>
        <p:nvGrpSpPr>
          <p:cNvPr id="4" name="Google Shape;3187;p29"/>
          <p:cNvGrpSpPr/>
          <p:nvPr/>
        </p:nvGrpSpPr>
        <p:grpSpPr>
          <a:xfrm>
            <a:off x="3392790" y="3718529"/>
            <a:ext cx="2536531" cy="1925049"/>
            <a:chOff x="3392791" y="2788898"/>
            <a:chExt cx="2436180" cy="1799366"/>
          </a:xfrm>
        </p:grpSpPr>
        <p:sp>
          <p:nvSpPr>
            <p:cNvPr id="3188" name="Google Shape;3188;p29"/>
            <p:cNvSpPr/>
            <p:nvPr/>
          </p:nvSpPr>
          <p:spPr>
            <a:xfrm>
              <a:off x="3413495" y="2788898"/>
              <a:ext cx="2415476" cy="1068738"/>
            </a:xfrm>
            <a:custGeom>
              <a:avLst/>
              <a:gdLst/>
              <a:ahLst/>
              <a:cxnLst/>
              <a:rect l="l" t="t" r="r" b="b"/>
              <a:pathLst>
                <a:path w="9217" h="4642" extrusionOk="0">
                  <a:moveTo>
                    <a:pt x="4511" y="1"/>
                  </a:moveTo>
                  <a:cubicBezTo>
                    <a:pt x="4492" y="1"/>
                    <a:pt x="4477" y="18"/>
                    <a:pt x="4477" y="35"/>
                  </a:cubicBezTo>
                  <a:cubicBezTo>
                    <a:pt x="4479" y="54"/>
                    <a:pt x="4494" y="69"/>
                    <a:pt x="4511" y="69"/>
                  </a:cubicBezTo>
                  <a:cubicBezTo>
                    <a:pt x="4543" y="67"/>
                    <a:pt x="4575" y="67"/>
                    <a:pt x="4605" y="67"/>
                  </a:cubicBezTo>
                  <a:lnTo>
                    <a:pt x="4700" y="67"/>
                  </a:lnTo>
                  <a:cubicBezTo>
                    <a:pt x="4719" y="67"/>
                    <a:pt x="4734" y="54"/>
                    <a:pt x="4734" y="35"/>
                  </a:cubicBezTo>
                  <a:cubicBezTo>
                    <a:pt x="4734" y="16"/>
                    <a:pt x="4719" y="1"/>
                    <a:pt x="4702" y="1"/>
                  </a:cubicBezTo>
                  <a:close/>
                  <a:moveTo>
                    <a:pt x="4324" y="9"/>
                  </a:moveTo>
                  <a:cubicBezTo>
                    <a:pt x="4323" y="9"/>
                    <a:pt x="4322" y="9"/>
                    <a:pt x="4320" y="9"/>
                  </a:cubicBezTo>
                  <a:cubicBezTo>
                    <a:pt x="4258" y="14"/>
                    <a:pt x="4194" y="18"/>
                    <a:pt x="4130" y="24"/>
                  </a:cubicBezTo>
                  <a:cubicBezTo>
                    <a:pt x="4113" y="27"/>
                    <a:pt x="4098" y="44"/>
                    <a:pt x="4100" y="61"/>
                  </a:cubicBezTo>
                  <a:cubicBezTo>
                    <a:pt x="4102" y="78"/>
                    <a:pt x="4117" y="91"/>
                    <a:pt x="4134" y="91"/>
                  </a:cubicBezTo>
                  <a:lnTo>
                    <a:pt x="4136" y="91"/>
                  </a:lnTo>
                  <a:cubicBezTo>
                    <a:pt x="4198" y="84"/>
                    <a:pt x="4263" y="80"/>
                    <a:pt x="4325" y="76"/>
                  </a:cubicBezTo>
                  <a:cubicBezTo>
                    <a:pt x="4342" y="76"/>
                    <a:pt x="4357" y="59"/>
                    <a:pt x="4355" y="42"/>
                  </a:cubicBezTo>
                  <a:cubicBezTo>
                    <a:pt x="4355" y="23"/>
                    <a:pt x="4342" y="9"/>
                    <a:pt x="4324" y="9"/>
                  </a:cubicBezTo>
                  <a:close/>
                  <a:moveTo>
                    <a:pt x="4887" y="9"/>
                  </a:moveTo>
                  <a:cubicBezTo>
                    <a:pt x="4871" y="9"/>
                    <a:pt x="4856" y="23"/>
                    <a:pt x="4856" y="39"/>
                  </a:cubicBezTo>
                  <a:cubicBezTo>
                    <a:pt x="4854" y="59"/>
                    <a:pt x="4869" y="74"/>
                    <a:pt x="4886" y="76"/>
                  </a:cubicBezTo>
                  <a:cubicBezTo>
                    <a:pt x="4950" y="80"/>
                    <a:pt x="5012" y="84"/>
                    <a:pt x="5074" y="91"/>
                  </a:cubicBezTo>
                  <a:lnTo>
                    <a:pt x="5077" y="91"/>
                  </a:lnTo>
                  <a:cubicBezTo>
                    <a:pt x="5094" y="91"/>
                    <a:pt x="5109" y="78"/>
                    <a:pt x="5111" y="61"/>
                  </a:cubicBezTo>
                  <a:cubicBezTo>
                    <a:pt x="5113" y="44"/>
                    <a:pt x="5098" y="27"/>
                    <a:pt x="5081" y="24"/>
                  </a:cubicBezTo>
                  <a:cubicBezTo>
                    <a:pt x="5019" y="18"/>
                    <a:pt x="4954" y="14"/>
                    <a:pt x="4890" y="9"/>
                  </a:cubicBezTo>
                  <a:cubicBezTo>
                    <a:pt x="4889" y="9"/>
                    <a:pt x="4888" y="9"/>
                    <a:pt x="4887" y="9"/>
                  </a:cubicBezTo>
                  <a:close/>
                  <a:moveTo>
                    <a:pt x="5266" y="48"/>
                  </a:moveTo>
                  <a:cubicBezTo>
                    <a:pt x="5250" y="48"/>
                    <a:pt x="5235" y="60"/>
                    <a:pt x="5231" y="76"/>
                  </a:cubicBezTo>
                  <a:cubicBezTo>
                    <a:pt x="5229" y="95"/>
                    <a:pt x="5241" y="112"/>
                    <a:pt x="5261" y="114"/>
                  </a:cubicBezTo>
                  <a:cubicBezTo>
                    <a:pt x="5323" y="123"/>
                    <a:pt x="5385" y="134"/>
                    <a:pt x="5445" y="144"/>
                  </a:cubicBezTo>
                  <a:lnTo>
                    <a:pt x="5451" y="144"/>
                  </a:lnTo>
                  <a:cubicBezTo>
                    <a:pt x="5468" y="144"/>
                    <a:pt x="5481" y="134"/>
                    <a:pt x="5486" y="119"/>
                  </a:cubicBezTo>
                  <a:cubicBezTo>
                    <a:pt x="5488" y="99"/>
                    <a:pt x="5477" y="82"/>
                    <a:pt x="5458" y="78"/>
                  </a:cubicBezTo>
                  <a:cubicBezTo>
                    <a:pt x="5396" y="67"/>
                    <a:pt x="5334" y="57"/>
                    <a:pt x="5269" y="48"/>
                  </a:cubicBezTo>
                  <a:cubicBezTo>
                    <a:pt x="5268" y="48"/>
                    <a:pt x="5267" y="48"/>
                    <a:pt x="5266" y="48"/>
                  </a:cubicBezTo>
                  <a:close/>
                  <a:moveTo>
                    <a:pt x="3946" y="48"/>
                  </a:moveTo>
                  <a:cubicBezTo>
                    <a:pt x="3944" y="48"/>
                    <a:pt x="3943" y="48"/>
                    <a:pt x="3941" y="48"/>
                  </a:cubicBezTo>
                  <a:cubicBezTo>
                    <a:pt x="3879" y="57"/>
                    <a:pt x="3815" y="67"/>
                    <a:pt x="3753" y="80"/>
                  </a:cubicBezTo>
                  <a:cubicBezTo>
                    <a:pt x="3736" y="82"/>
                    <a:pt x="3723" y="99"/>
                    <a:pt x="3727" y="119"/>
                  </a:cubicBezTo>
                  <a:cubicBezTo>
                    <a:pt x="3729" y="134"/>
                    <a:pt x="3744" y="146"/>
                    <a:pt x="3759" y="146"/>
                  </a:cubicBezTo>
                  <a:cubicBezTo>
                    <a:pt x="3761" y="146"/>
                    <a:pt x="3764" y="146"/>
                    <a:pt x="3766" y="144"/>
                  </a:cubicBezTo>
                  <a:cubicBezTo>
                    <a:pt x="3828" y="134"/>
                    <a:pt x="3890" y="123"/>
                    <a:pt x="3950" y="114"/>
                  </a:cubicBezTo>
                  <a:cubicBezTo>
                    <a:pt x="3969" y="112"/>
                    <a:pt x="3982" y="95"/>
                    <a:pt x="3980" y="76"/>
                  </a:cubicBezTo>
                  <a:cubicBezTo>
                    <a:pt x="3976" y="60"/>
                    <a:pt x="3963" y="48"/>
                    <a:pt x="3946" y="48"/>
                  </a:cubicBezTo>
                  <a:close/>
                  <a:moveTo>
                    <a:pt x="3575" y="118"/>
                  </a:moveTo>
                  <a:cubicBezTo>
                    <a:pt x="3572" y="118"/>
                    <a:pt x="3569" y="118"/>
                    <a:pt x="3567" y="119"/>
                  </a:cubicBezTo>
                  <a:cubicBezTo>
                    <a:pt x="3507" y="134"/>
                    <a:pt x="3445" y="149"/>
                    <a:pt x="3382" y="166"/>
                  </a:cubicBezTo>
                  <a:cubicBezTo>
                    <a:pt x="3365" y="170"/>
                    <a:pt x="3355" y="189"/>
                    <a:pt x="3359" y="206"/>
                  </a:cubicBezTo>
                  <a:cubicBezTo>
                    <a:pt x="3363" y="221"/>
                    <a:pt x="3376" y="230"/>
                    <a:pt x="3391" y="230"/>
                  </a:cubicBezTo>
                  <a:lnTo>
                    <a:pt x="3400" y="230"/>
                  </a:lnTo>
                  <a:cubicBezTo>
                    <a:pt x="3460" y="213"/>
                    <a:pt x="3522" y="198"/>
                    <a:pt x="3582" y="183"/>
                  </a:cubicBezTo>
                  <a:cubicBezTo>
                    <a:pt x="3601" y="179"/>
                    <a:pt x="3612" y="161"/>
                    <a:pt x="3607" y="144"/>
                  </a:cubicBezTo>
                  <a:cubicBezTo>
                    <a:pt x="3604" y="128"/>
                    <a:pt x="3591" y="118"/>
                    <a:pt x="3575" y="118"/>
                  </a:cubicBezTo>
                  <a:close/>
                  <a:moveTo>
                    <a:pt x="5639" y="116"/>
                  </a:moveTo>
                  <a:cubicBezTo>
                    <a:pt x="5622" y="116"/>
                    <a:pt x="5607" y="127"/>
                    <a:pt x="5603" y="142"/>
                  </a:cubicBezTo>
                  <a:cubicBezTo>
                    <a:pt x="5599" y="159"/>
                    <a:pt x="5610" y="179"/>
                    <a:pt x="5629" y="183"/>
                  </a:cubicBezTo>
                  <a:cubicBezTo>
                    <a:pt x="5689" y="196"/>
                    <a:pt x="5751" y="213"/>
                    <a:pt x="5811" y="228"/>
                  </a:cubicBezTo>
                  <a:cubicBezTo>
                    <a:pt x="5813" y="230"/>
                    <a:pt x="5818" y="230"/>
                    <a:pt x="5820" y="230"/>
                  </a:cubicBezTo>
                  <a:cubicBezTo>
                    <a:pt x="5835" y="230"/>
                    <a:pt x="5848" y="219"/>
                    <a:pt x="5852" y="204"/>
                  </a:cubicBezTo>
                  <a:cubicBezTo>
                    <a:pt x="5856" y="187"/>
                    <a:pt x="5845" y="170"/>
                    <a:pt x="5828" y="164"/>
                  </a:cubicBezTo>
                  <a:cubicBezTo>
                    <a:pt x="5768" y="146"/>
                    <a:pt x="5706" y="131"/>
                    <a:pt x="5644" y="116"/>
                  </a:cubicBezTo>
                  <a:cubicBezTo>
                    <a:pt x="5642" y="116"/>
                    <a:pt x="5641" y="116"/>
                    <a:pt x="5639" y="116"/>
                  </a:cubicBezTo>
                  <a:close/>
                  <a:moveTo>
                    <a:pt x="3209" y="218"/>
                  </a:moveTo>
                  <a:cubicBezTo>
                    <a:pt x="3206" y="218"/>
                    <a:pt x="3203" y="219"/>
                    <a:pt x="3200" y="219"/>
                  </a:cubicBezTo>
                  <a:cubicBezTo>
                    <a:pt x="3140" y="239"/>
                    <a:pt x="3080" y="260"/>
                    <a:pt x="3020" y="281"/>
                  </a:cubicBezTo>
                  <a:cubicBezTo>
                    <a:pt x="3003" y="288"/>
                    <a:pt x="2995" y="307"/>
                    <a:pt x="3001" y="324"/>
                  </a:cubicBezTo>
                  <a:cubicBezTo>
                    <a:pt x="3005" y="337"/>
                    <a:pt x="3018" y="346"/>
                    <a:pt x="3031" y="346"/>
                  </a:cubicBezTo>
                  <a:cubicBezTo>
                    <a:pt x="3035" y="346"/>
                    <a:pt x="3040" y="346"/>
                    <a:pt x="3044" y="344"/>
                  </a:cubicBezTo>
                  <a:cubicBezTo>
                    <a:pt x="3102" y="322"/>
                    <a:pt x="3162" y="303"/>
                    <a:pt x="3220" y="284"/>
                  </a:cubicBezTo>
                  <a:cubicBezTo>
                    <a:pt x="3239" y="277"/>
                    <a:pt x="3247" y="260"/>
                    <a:pt x="3243" y="241"/>
                  </a:cubicBezTo>
                  <a:cubicBezTo>
                    <a:pt x="3238" y="227"/>
                    <a:pt x="3224" y="218"/>
                    <a:pt x="3209" y="218"/>
                  </a:cubicBezTo>
                  <a:close/>
                  <a:moveTo>
                    <a:pt x="6000" y="217"/>
                  </a:moveTo>
                  <a:cubicBezTo>
                    <a:pt x="5986" y="217"/>
                    <a:pt x="5975" y="226"/>
                    <a:pt x="5970" y="241"/>
                  </a:cubicBezTo>
                  <a:cubicBezTo>
                    <a:pt x="5963" y="258"/>
                    <a:pt x="5974" y="277"/>
                    <a:pt x="5991" y="281"/>
                  </a:cubicBezTo>
                  <a:cubicBezTo>
                    <a:pt x="6051" y="301"/>
                    <a:pt x="6111" y="322"/>
                    <a:pt x="6169" y="344"/>
                  </a:cubicBezTo>
                  <a:cubicBezTo>
                    <a:pt x="6173" y="344"/>
                    <a:pt x="6177" y="346"/>
                    <a:pt x="6182" y="346"/>
                  </a:cubicBezTo>
                  <a:cubicBezTo>
                    <a:pt x="6194" y="346"/>
                    <a:pt x="6207" y="337"/>
                    <a:pt x="6212" y="322"/>
                  </a:cubicBezTo>
                  <a:cubicBezTo>
                    <a:pt x="6218" y="305"/>
                    <a:pt x="6209" y="286"/>
                    <a:pt x="6192" y="279"/>
                  </a:cubicBezTo>
                  <a:cubicBezTo>
                    <a:pt x="6132" y="258"/>
                    <a:pt x="6072" y="239"/>
                    <a:pt x="6012" y="219"/>
                  </a:cubicBezTo>
                  <a:cubicBezTo>
                    <a:pt x="6008" y="218"/>
                    <a:pt x="6004" y="217"/>
                    <a:pt x="6000" y="217"/>
                  </a:cubicBezTo>
                  <a:close/>
                  <a:moveTo>
                    <a:pt x="6357" y="347"/>
                  </a:moveTo>
                  <a:cubicBezTo>
                    <a:pt x="6344" y="347"/>
                    <a:pt x="6332" y="354"/>
                    <a:pt x="6325" y="367"/>
                  </a:cubicBezTo>
                  <a:cubicBezTo>
                    <a:pt x="6319" y="384"/>
                    <a:pt x="6327" y="403"/>
                    <a:pt x="6344" y="412"/>
                  </a:cubicBezTo>
                  <a:cubicBezTo>
                    <a:pt x="6402" y="436"/>
                    <a:pt x="6460" y="461"/>
                    <a:pt x="6516" y="487"/>
                  </a:cubicBezTo>
                  <a:cubicBezTo>
                    <a:pt x="6520" y="489"/>
                    <a:pt x="6526" y="489"/>
                    <a:pt x="6531" y="489"/>
                  </a:cubicBezTo>
                  <a:cubicBezTo>
                    <a:pt x="6544" y="489"/>
                    <a:pt x="6554" y="483"/>
                    <a:pt x="6561" y="470"/>
                  </a:cubicBezTo>
                  <a:cubicBezTo>
                    <a:pt x="6569" y="453"/>
                    <a:pt x="6561" y="433"/>
                    <a:pt x="6544" y="427"/>
                  </a:cubicBezTo>
                  <a:cubicBezTo>
                    <a:pt x="6488" y="399"/>
                    <a:pt x="6428" y="373"/>
                    <a:pt x="6370" y="350"/>
                  </a:cubicBezTo>
                  <a:cubicBezTo>
                    <a:pt x="6366" y="348"/>
                    <a:pt x="6361" y="347"/>
                    <a:pt x="6357" y="347"/>
                  </a:cubicBezTo>
                  <a:close/>
                  <a:moveTo>
                    <a:pt x="2854" y="348"/>
                  </a:moveTo>
                  <a:cubicBezTo>
                    <a:pt x="2851" y="348"/>
                    <a:pt x="2847" y="348"/>
                    <a:pt x="2843" y="350"/>
                  </a:cubicBezTo>
                  <a:cubicBezTo>
                    <a:pt x="2785" y="376"/>
                    <a:pt x="2727" y="401"/>
                    <a:pt x="2669" y="427"/>
                  </a:cubicBezTo>
                  <a:cubicBezTo>
                    <a:pt x="2652" y="436"/>
                    <a:pt x="2646" y="455"/>
                    <a:pt x="2652" y="472"/>
                  </a:cubicBezTo>
                  <a:cubicBezTo>
                    <a:pt x="2658" y="485"/>
                    <a:pt x="2671" y="491"/>
                    <a:pt x="2682" y="491"/>
                  </a:cubicBezTo>
                  <a:cubicBezTo>
                    <a:pt x="2688" y="491"/>
                    <a:pt x="2693" y="489"/>
                    <a:pt x="2697" y="487"/>
                  </a:cubicBezTo>
                  <a:cubicBezTo>
                    <a:pt x="2753" y="461"/>
                    <a:pt x="2811" y="436"/>
                    <a:pt x="2868" y="412"/>
                  </a:cubicBezTo>
                  <a:cubicBezTo>
                    <a:pt x="2886" y="406"/>
                    <a:pt x="2894" y="386"/>
                    <a:pt x="2888" y="369"/>
                  </a:cubicBezTo>
                  <a:cubicBezTo>
                    <a:pt x="2881" y="356"/>
                    <a:pt x="2868" y="348"/>
                    <a:pt x="2854" y="348"/>
                  </a:cubicBezTo>
                  <a:close/>
                  <a:moveTo>
                    <a:pt x="6700" y="507"/>
                  </a:moveTo>
                  <a:cubicBezTo>
                    <a:pt x="6688" y="507"/>
                    <a:pt x="6676" y="514"/>
                    <a:pt x="6670" y="526"/>
                  </a:cubicBezTo>
                  <a:cubicBezTo>
                    <a:pt x="6661" y="541"/>
                    <a:pt x="6668" y="562"/>
                    <a:pt x="6685" y="571"/>
                  </a:cubicBezTo>
                  <a:cubicBezTo>
                    <a:pt x="6741" y="598"/>
                    <a:pt x="6796" y="628"/>
                    <a:pt x="6850" y="658"/>
                  </a:cubicBezTo>
                  <a:cubicBezTo>
                    <a:pt x="6856" y="663"/>
                    <a:pt x="6861" y="663"/>
                    <a:pt x="6867" y="663"/>
                  </a:cubicBezTo>
                  <a:cubicBezTo>
                    <a:pt x="6878" y="663"/>
                    <a:pt x="6891" y="658"/>
                    <a:pt x="6897" y="648"/>
                  </a:cubicBezTo>
                  <a:cubicBezTo>
                    <a:pt x="6906" y="630"/>
                    <a:pt x="6899" y="611"/>
                    <a:pt x="6884" y="601"/>
                  </a:cubicBezTo>
                  <a:cubicBezTo>
                    <a:pt x="6828" y="571"/>
                    <a:pt x="6773" y="538"/>
                    <a:pt x="6715" y="511"/>
                  </a:cubicBezTo>
                  <a:cubicBezTo>
                    <a:pt x="6710" y="508"/>
                    <a:pt x="6705" y="507"/>
                    <a:pt x="6700" y="507"/>
                  </a:cubicBezTo>
                  <a:close/>
                  <a:moveTo>
                    <a:pt x="2513" y="507"/>
                  </a:moveTo>
                  <a:cubicBezTo>
                    <a:pt x="2508" y="507"/>
                    <a:pt x="2503" y="508"/>
                    <a:pt x="2498" y="511"/>
                  </a:cubicBezTo>
                  <a:cubicBezTo>
                    <a:pt x="2442" y="541"/>
                    <a:pt x="2386" y="571"/>
                    <a:pt x="2331" y="601"/>
                  </a:cubicBezTo>
                  <a:cubicBezTo>
                    <a:pt x="2316" y="611"/>
                    <a:pt x="2309" y="630"/>
                    <a:pt x="2318" y="648"/>
                  </a:cubicBezTo>
                  <a:cubicBezTo>
                    <a:pt x="2324" y="658"/>
                    <a:pt x="2335" y="665"/>
                    <a:pt x="2348" y="665"/>
                  </a:cubicBezTo>
                  <a:cubicBezTo>
                    <a:pt x="2354" y="665"/>
                    <a:pt x="2359" y="663"/>
                    <a:pt x="2365" y="660"/>
                  </a:cubicBezTo>
                  <a:cubicBezTo>
                    <a:pt x="2419" y="628"/>
                    <a:pt x="2474" y="598"/>
                    <a:pt x="2528" y="571"/>
                  </a:cubicBezTo>
                  <a:cubicBezTo>
                    <a:pt x="2545" y="562"/>
                    <a:pt x="2551" y="541"/>
                    <a:pt x="2543" y="526"/>
                  </a:cubicBezTo>
                  <a:cubicBezTo>
                    <a:pt x="2537" y="514"/>
                    <a:pt x="2526" y="507"/>
                    <a:pt x="2513" y="507"/>
                  </a:cubicBezTo>
                  <a:close/>
                  <a:moveTo>
                    <a:pt x="2186" y="693"/>
                  </a:moveTo>
                  <a:cubicBezTo>
                    <a:pt x="2180" y="693"/>
                    <a:pt x="2174" y="695"/>
                    <a:pt x="2168" y="699"/>
                  </a:cubicBezTo>
                  <a:cubicBezTo>
                    <a:pt x="2114" y="731"/>
                    <a:pt x="2061" y="768"/>
                    <a:pt x="2010" y="802"/>
                  </a:cubicBezTo>
                  <a:cubicBezTo>
                    <a:pt x="1992" y="813"/>
                    <a:pt x="1990" y="834"/>
                    <a:pt x="1999" y="849"/>
                  </a:cubicBezTo>
                  <a:cubicBezTo>
                    <a:pt x="2005" y="860"/>
                    <a:pt x="2016" y="864"/>
                    <a:pt x="2027" y="864"/>
                  </a:cubicBezTo>
                  <a:cubicBezTo>
                    <a:pt x="2035" y="864"/>
                    <a:pt x="2042" y="862"/>
                    <a:pt x="2046" y="858"/>
                  </a:cubicBezTo>
                  <a:cubicBezTo>
                    <a:pt x="2097" y="823"/>
                    <a:pt x="2151" y="789"/>
                    <a:pt x="2202" y="755"/>
                  </a:cubicBezTo>
                  <a:cubicBezTo>
                    <a:pt x="2219" y="746"/>
                    <a:pt x="2224" y="725"/>
                    <a:pt x="2213" y="710"/>
                  </a:cubicBezTo>
                  <a:cubicBezTo>
                    <a:pt x="2208" y="699"/>
                    <a:pt x="2197" y="693"/>
                    <a:pt x="2186" y="693"/>
                  </a:cubicBezTo>
                  <a:close/>
                  <a:moveTo>
                    <a:pt x="7029" y="693"/>
                  </a:moveTo>
                  <a:cubicBezTo>
                    <a:pt x="7018" y="693"/>
                    <a:pt x="7007" y="699"/>
                    <a:pt x="7002" y="710"/>
                  </a:cubicBezTo>
                  <a:cubicBezTo>
                    <a:pt x="6991" y="725"/>
                    <a:pt x="6996" y="746"/>
                    <a:pt x="7013" y="755"/>
                  </a:cubicBezTo>
                  <a:cubicBezTo>
                    <a:pt x="7064" y="789"/>
                    <a:pt x="7118" y="823"/>
                    <a:pt x="7169" y="858"/>
                  </a:cubicBezTo>
                  <a:cubicBezTo>
                    <a:pt x="7175" y="862"/>
                    <a:pt x="7182" y="864"/>
                    <a:pt x="7188" y="864"/>
                  </a:cubicBezTo>
                  <a:cubicBezTo>
                    <a:pt x="7199" y="864"/>
                    <a:pt x="7210" y="860"/>
                    <a:pt x="7216" y="849"/>
                  </a:cubicBezTo>
                  <a:cubicBezTo>
                    <a:pt x="7227" y="834"/>
                    <a:pt x="7223" y="813"/>
                    <a:pt x="7208" y="804"/>
                  </a:cubicBezTo>
                  <a:cubicBezTo>
                    <a:pt x="7154" y="768"/>
                    <a:pt x="7100" y="731"/>
                    <a:pt x="7047" y="699"/>
                  </a:cubicBezTo>
                  <a:cubicBezTo>
                    <a:pt x="7041" y="695"/>
                    <a:pt x="7035" y="693"/>
                    <a:pt x="7029" y="693"/>
                  </a:cubicBezTo>
                  <a:close/>
                  <a:moveTo>
                    <a:pt x="1874" y="907"/>
                  </a:moveTo>
                  <a:cubicBezTo>
                    <a:pt x="1867" y="907"/>
                    <a:pt x="1859" y="909"/>
                    <a:pt x="1853" y="913"/>
                  </a:cubicBezTo>
                  <a:cubicBezTo>
                    <a:pt x="1804" y="952"/>
                    <a:pt x="1753" y="990"/>
                    <a:pt x="1703" y="1031"/>
                  </a:cubicBezTo>
                  <a:cubicBezTo>
                    <a:pt x="1690" y="1042"/>
                    <a:pt x="1688" y="1063"/>
                    <a:pt x="1699" y="1078"/>
                  </a:cubicBezTo>
                  <a:cubicBezTo>
                    <a:pt x="1705" y="1087"/>
                    <a:pt x="1716" y="1091"/>
                    <a:pt x="1725" y="1091"/>
                  </a:cubicBezTo>
                  <a:cubicBezTo>
                    <a:pt x="1733" y="1091"/>
                    <a:pt x="1740" y="1087"/>
                    <a:pt x="1746" y="1082"/>
                  </a:cubicBezTo>
                  <a:cubicBezTo>
                    <a:pt x="1795" y="1044"/>
                    <a:pt x="1845" y="1005"/>
                    <a:pt x="1894" y="967"/>
                  </a:cubicBezTo>
                  <a:cubicBezTo>
                    <a:pt x="1909" y="956"/>
                    <a:pt x="1913" y="935"/>
                    <a:pt x="1900" y="920"/>
                  </a:cubicBezTo>
                  <a:cubicBezTo>
                    <a:pt x="1894" y="911"/>
                    <a:pt x="1884" y="907"/>
                    <a:pt x="1874" y="907"/>
                  </a:cubicBezTo>
                  <a:close/>
                  <a:moveTo>
                    <a:pt x="7341" y="907"/>
                  </a:moveTo>
                  <a:cubicBezTo>
                    <a:pt x="7331" y="907"/>
                    <a:pt x="7321" y="911"/>
                    <a:pt x="7315" y="920"/>
                  </a:cubicBezTo>
                  <a:cubicBezTo>
                    <a:pt x="7304" y="935"/>
                    <a:pt x="7308" y="956"/>
                    <a:pt x="7321" y="967"/>
                  </a:cubicBezTo>
                  <a:cubicBezTo>
                    <a:pt x="7372" y="1005"/>
                    <a:pt x="7422" y="1044"/>
                    <a:pt x="7471" y="1082"/>
                  </a:cubicBezTo>
                  <a:cubicBezTo>
                    <a:pt x="7475" y="1087"/>
                    <a:pt x="7484" y="1091"/>
                    <a:pt x="7490" y="1091"/>
                  </a:cubicBezTo>
                  <a:cubicBezTo>
                    <a:pt x="7501" y="1091"/>
                    <a:pt x="7510" y="1087"/>
                    <a:pt x="7518" y="1078"/>
                  </a:cubicBezTo>
                  <a:cubicBezTo>
                    <a:pt x="7529" y="1063"/>
                    <a:pt x="7527" y="1042"/>
                    <a:pt x="7512" y="1031"/>
                  </a:cubicBezTo>
                  <a:cubicBezTo>
                    <a:pt x="7462" y="990"/>
                    <a:pt x="7413" y="952"/>
                    <a:pt x="7362" y="913"/>
                  </a:cubicBezTo>
                  <a:cubicBezTo>
                    <a:pt x="7355" y="909"/>
                    <a:pt x="7348" y="907"/>
                    <a:pt x="7341" y="907"/>
                  </a:cubicBezTo>
                  <a:close/>
                  <a:moveTo>
                    <a:pt x="1581" y="1146"/>
                  </a:moveTo>
                  <a:cubicBezTo>
                    <a:pt x="1573" y="1146"/>
                    <a:pt x="1566" y="1148"/>
                    <a:pt x="1560" y="1153"/>
                  </a:cubicBezTo>
                  <a:cubicBezTo>
                    <a:pt x="1511" y="1196"/>
                    <a:pt x="1463" y="1239"/>
                    <a:pt x="1418" y="1284"/>
                  </a:cubicBezTo>
                  <a:cubicBezTo>
                    <a:pt x="1406" y="1294"/>
                    <a:pt x="1406" y="1316"/>
                    <a:pt x="1418" y="1331"/>
                  </a:cubicBezTo>
                  <a:cubicBezTo>
                    <a:pt x="1425" y="1337"/>
                    <a:pt x="1433" y="1339"/>
                    <a:pt x="1442" y="1339"/>
                  </a:cubicBezTo>
                  <a:cubicBezTo>
                    <a:pt x="1451" y="1339"/>
                    <a:pt x="1459" y="1337"/>
                    <a:pt x="1466" y="1331"/>
                  </a:cubicBezTo>
                  <a:cubicBezTo>
                    <a:pt x="1511" y="1288"/>
                    <a:pt x="1556" y="1245"/>
                    <a:pt x="1603" y="1204"/>
                  </a:cubicBezTo>
                  <a:cubicBezTo>
                    <a:pt x="1618" y="1192"/>
                    <a:pt x="1618" y="1170"/>
                    <a:pt x="1607" y="1157"/>
                  </a:cubicBezTo>
                  <a:cubicBezTo>
                    <a:pt x="1600" y="1149"/>
                    <a:pt x="1590" y="1146"/>
                    <a:pt x="1581" y="1146"/>
                  </a:cubicBezTo>
                  <a:close/>
                  <a:moveTo>
                    <a:pt x="7636" y="1146"/>
                  </a:moveTo>
                  <a:cubicBezTo>
                    <a:pt x="7627" y="1146"/>
                    <a:pt x="7617" y="1149"/>
                    <a:pt x="7610" y="1157"/>
                  </a:cubicBezTo>
                  <a:cubicBezTo>
                    <a:pt x="7597" y="1170"/>
                    <a:pt x="7599" y="1192"/>
                    <a:pt x="7612" y="1204"/>
                  </a:cubicBezTo>
                  <a:cubicBezTo>
                    <a:pt x="7659" y="1245"/>
                    <a:pt x="7707" y="1288"/>
                    <a:pt x="7752" y="1331"/>
                  </a:cubicBezTo>
                  <a:cubicBezTo>
                    <a:pt x="7758" y="1337"/>
                    <a:pt x="7767" y="1342"/>
                    <a:pt x="7775" y="1342"/>
                  </a:cubicBezTo>
                  <a:cubicBezTo>
                    <a:pt x="7784" y="1342"/>
                    <a:pt x="7792" y="1337"/>
                    <a:pt x="7799" y="1331"/>
                  </a:cubicBezTo>
                  <a:cubicBezTo>
                    <a:pt x="7812" y="1318"/>
                    <a:pt x="7812" y="1297"/>
                    <a:pt x="7797" y="1284"/>
                  </a:cubicBezTo>
                  <a:cubicBezTo>
                    <a:pt x="7752" y="1239"/>
                    <a:pt x="7704" y="1196"/>
                    <a:pt x="7657" y="1153"/>
                  </a:cubicBezTo>
                  <a:cubicBezTo>
                    <a:pt x="7651" y="1148"/>
                    <a:pt x="7644" y="1146"/>
                    <a:pt x="7636" y="1146"/>
                  </a:cubicBezTo>
                  <a:close/>
                  <a:moveTo>
                    <a:pt x="1307" y="1407"/>
                  </a:moveTo>
                  <a:cubicBezTo>
                    <a:pt x="1298" y="1407"/>
                    <a:pt x="1290" y="1410"/>
                    <a:pt x="1284" y="1417"/>
                  </a:cubicBezTo>
                  <a:cubicBezTo>
                    <a:pt x="1241" y="1461"/>
                    <a:pt x="1196" y="1509"/>
                    <a:pt x="1155" y="1558"/>
                  </a:cubicBezTo>
                  <a:cubicBezTo>
                    <a:pt x="1142" y="1571"/>
                    <a:pt x="1144" y="1592"/>
                    <a:pt x="1157" y="1605"/>
                  </a:cubicBezTo>
                  <a:cubicBezTo>
                    <a:pt x="1164" y="1609"/>
                    <a:pt x="1172" y="1611"/>
                    <a:pt x="1181" y="1611"/>
                  </a:cubicBezTo>
                  <a:cubicBezTo>
                    <a:pt x="1182" y="1612"/>
                    <a:pt x="1184" y="1612"/>
                    <a:pt x="1185" y="1612"/>
                  </a:cubicBezTo>
                  <a:cubicBezTo>
                    <a:pt x="1192" y="1612"/>
                    <a:pt x="1199" y="1608"/>
                    <a:pt x="1204" y="1601"/>
                  </a:cubicBezTo>
                  <a:cubicBezTo>
                    <a:pt x="1247" y="1556"/>
                    <a:pt x="1290" y="1509"/>
                    <a:pt x="1333" y="1464"/>
                  </a:cubicBezTo>
                  <a:cubicBezTo>
                    <a:pt x="1346" y="1451"/>
                    <a:pt x="1343" y="1429"/>
                    <a:pt x="1331" y="1417"/>
                  </a:cubicBezTo>
                  <a:cubicBezTo>
                    <a:pt x="1324" y="1410"/>
                    <a:pt x="1316" y="1407"/>
                    <a:pt x="1307" y="1407"/>
                  </a:cubicBezTo>
                  <a:close/>
                  <a:moveTo>
                    <a:pt x="7908" y="1407"/>
                  </a:moveTo>
                  <a:cubicBezTo>
                    <a:pt x="7900" y="1407"/>
                    <a:pt x="7892" y="1410"/>
                    <a:pt x="7884" y="1417"/>
                  </a:cubicBezTo>
                  <a:cubicBezTo>
                    <a:pt x="7871" y="1429"/>
                    <a:pt x="7871" y="1451"/>
                    <a:pt x="7884" y="1464"/>
                  </a:cubicBezTo>
                  <a:cubicBezTo>
                    <a:pt x="7927" y="1509"/>
                    <a:pt x="7970" y="1556"/>
                    <a:pt x="8011" y="1603"/>
                  </a:cubicBezTo>
                  <a:cubicBezTo>
                    <a:pt x="8017" y="1609"/>
                    <a:pt x="8028" y="1614"/>
                    <a:pt x="8036" y="1614"/>
                  </a:cubicBezTo>
                  <a:cubicBezTo>
                    <a:pt x="8045" y="1614"/>
                    <a:pt x="8051" y="1611"/>
                    <a:pt x="8058" y="1605"/>
                  </a:cubicBezTo>
                  <a:cubicBezTo>
                    <a:pt x="8073" y="1592"/>
                    <a:pt x="8073" y="1571"/>
                    <a:pt x="8062" y="1558"/>
                  </a:cubicBezTo>
                  <a:cubicBezTo>
                    <a:pt x="8019" y="1511"/>
                    <a:pt x="7976" y="1464"/>
                    <a:pt x="7931" y="1419"/>
                  </a:cubicBezTo>
                  <a:cubicBezTo>
                    <a:pt x="7925" y="1411"/>
                    <a:pt x="7916" y="1407"/>
                    <a:pt x="7908" y="1407"/>
                  </a:cubicBezTo>
                  <a:close/>
                  <a:moveTo>
                    <a:pt x="1059" y="1690"/>
                  </a:moveTo>
                  <a:cubicBezTo>
                    <a:pt x="1049" y="1690"/>
                    <a:pt x="1038" y="1695"/>
                    <a:pt x="1031" y="1704"/>
                  </a:cubicBezTo>
                  <a:cubicBezTo>
                    <a:pt x="992" y="1751"/>
                    <a:pt x="952" y="1802"/>
                    <a:pt x="915" y="1853"/>
                  </a:cubicBezTo>
                  <a:cubicBezTo>
                    <a:pt x="902" y="1868"/>
                    <a:pt x="907" y="1888"/>
                    <a:pt x="922" y="1901"/>
                  </a:cubicBezTo>
                  <a:cubicBezTo>
                    <a:pt x="926" y="1905"/>
                    <a:pt x="934" y="1907"/>
                    <a:pt x="941" y="1907"/>
                  </a:cubicBezTo>
                  <a:cubicBezTo>
                    <a:pt x="952" y="1907"/>
                    <a:pt x="962" y="1903"/>
                    <a:pt x="969" y="1892"/>
                  </a:cubicBezTo>
                  <a:cubicBezTo>
                    <a:pt x="1005" y="1843"/>
                    <a:pt x="1044" y="1793"/>
                    <a:pt x="1084" y="1744"/>
                  </a:cubicBezTo>
                  <a:cubicBezTo>
                    <a:pt x="1095" y="1731"/>
                    <a:pt x="1093" y="1710"/>
                    <a:pt x="1078" y="1697"/>
                  </a:cubicBezTo>
                  <a:cubicBezTo>
                    <a:pt x="1073" y="1693"/>
                    <a:pt x="1066" y="1690"/>
                    <a:pt x="1059" y="1690"/>
                  </a:cubicBezTo>
                  <a:close/>
                  <a:moveTo>
                    <a:pt x="8158" y="1690"/>
                  </a:moveTo>
                  <a:cubicBezTo>
                    <a:pt x="8151" y="1690"/>
                    <a:pt x="8143" y="1693"/>
                    <a:pt x="8137" y="1697"/>
                  </a:cubicBezTo>
                  <a:cubicBezTo>
                    <a:pt x="8122" y="1710"/>
                    <a:pt x="8120" y="1731"/>
                    <a:pt x="8133" y="1744"/>
                  </a:cubicBezTo>
                  <a:cubicBezTo>
                    <a:pt x="8171" y="1793"/>
                    <a:pt x="8210" y="1843"/>
                    <a:pt x="8248" y="1892"/>
                  </a:cubicBezTo>
                  <a:cubicBezTo>
                    <a:pt x="8255" y="1903"/>
                    <a:pt x="8263" y="1907"/>
                    <a:pt x="8274" y="1907"/>
                  </a:cubicBezTo>
                  <a:cubicBezTo>
                    <a:pt x="8281" y="1907"/>
                    <a:pt x="8289" y="1905"/>
                    <a:pt x="8296" y="1901"/>
                  </a:cubicBezTo>
                  <a:cubicBezTo>
                    <a:pt x="8308" y="1888"/>
                    <a:pt x="8313" y="1868"/>
                    <a:pt x="8302" y="1853"/>
                  </a:cubicBezTo>
                  <a:cubicBezTo>
                    <a:pt x="8263" y="1802"/>
                    <a:pt x="8225" y="1751"/>
                    <a:pt x="8184" y="1704"/>
                  </a:cubicBezTo>
                  <a:cubicBezTo>
                    <a:pt x="8178" y="1695"/>
                    <a:pt x="8168" y="1690"/>
                    <a:pt x="8158" y="1690"/>
                  </a:cubicBezTo>
                  <a:close/>
                  <a:moveTo>
                    <a:pt x="8385" y="1993"/>
                  </a:moveTo>
                  <a:cubicBezTo>
                    <a:pt x="8378" y="1993"/>
                    <a:pt x="8372" y="1995"/>
                    <a:pt x="8366" y="1999"/>
                  </a:cubicBezTo>
                  <a:cubicBezTo>
                    <a:pt x="8351" y="2010"/>
                    <a:pt x="8347" y="2031"/>
                    <a:pt x="8358" y="2046"/>
                  </a:cubicBezTo>
                  <a:cubicBezTo>
                    <a:pt x="8392" y="2098"/>
                    <a:pt x="8426" y="2151"/>
                    <a:pt x="8460" y="2203"/>
                  </a:cubicBezTo>
                  <a:cubicBezTo>
                    <a:pt x="8467" y="2213"/>
                    <a:pt x="8478" y="2218"/>
                    <a:pt x="8488" y="2218"/>
                  </a:cubicBezTo>
                  <a:cubicBezTo>
                    <a:pt x="8495" y="2218"/>
                    <a:pt x="8501" y="2218"/>
                    <a:pt x="8505" y="2213"/>
                  </a:cubicBezTo>
                  <a:cubicBezTo>
                    <a:pt x="8520" y="2203"/>
                    <a:pt x="8527" y="2183"/>
                    <a:pt x="8516" y="2166"/>
                  </a:cubicBezTo>
                  <a:cubicBezTo>
                    <a:pt x="8484" y="2115"/>
                    <a:pt x="8448" y="2061"/>
                    <a:pt x="8413" y="2008"/>
                  </a:cubicBezTo>
                  <a:cubicBezTo>
                    <a:pt x="8407" y="1998"/>
                    <a:pt x="8396" y="1993"/>
                    <a:pt x="8385" y="1993"/>
                  </a:cubicBezTo>
                  <a:close/>
                  <a:moveTo>
                    <a:pt x="831" y="1993"/>
                  </a:moveTo>
                  <a:cubicBezTo>
                    <a:pt x="820" y="1993"/>
                    <a:pt x="810" y="1998"/>
                    <a:pt x="804" y="2008"/>
                  </a:cubicBezTo>
                  <a:cubicBezTo>
                    <a:pt x="767" y="2061"/>
                    <a:pt x="733" y="2115"/>
                    <a:pt x="699" y="2168"/>
                  </a:cubicBezTo>
                  <a:cubicBezTo>
                    <a:pt x="688" y="2183"/>
                    <a:pt x="695" y="2205"/>
                    <a:pt x="710" y="2213"/>
                  </a:cubicBezTo>
                  <a:cubicBezTo>
                    <a:pt x="716" y="2218"/>
                    <a:pt x="722" y="2220"/>
                    <a:pt x="727" y="2220"/>
                  </a:cubicBezTo>
                  <a:cubicBezTo>
                    <a:pt x="740" y="2218"/>
                    <a:pt x="750" y="2213"/>
                    <a:pt x="757" y="2203"/>
                  </a:cubicBezTo>
                  <a:cubicBezTo>
                    <a:pt x="789" y="2151"/>
                    <a:pt x="823" y="2098"/>
                    <a:pt x="859" y="2046"/>
                  </a:cubicBezTo>
                  <a:cubicBezTo>
                    <a:pt x="870" y="2031"/>
                    <a:pt x="866" y="2010"/>
                    <a:pt x="851" y="1999"/>
                  </a:cubicBezTo>
                  <a:cubicBezTo>
                    <a:pt x="844" y="1995"/>
                    <a:pt x="838" y="1993"/>
                    <a:pt x="831" y="1993"/>
                  </a:cubicBezTo>
                  <a:close/>
                  <a:moveTo>
                    <a:pt x="8585" y="2313"/>
                  </a:moveTo>
                  <a:cubicBezTo>
                    <a:pt x="8579" y="2313"/>
                    <a:pt x="8573" y="2315"/>
                    <a:pt x="8568" y="2318"/>
                  </a:cubicBezTo>
                  <a:cubicBezTo>
                    <a:pt x="8553" y="2327"/>
                    <a:pt x="8546" y="2346"/>
                    <a:pt x="8555" y="2363"/>
                  </a:cubicBezTo>
                  <a:cubicBezTo>
                    <a:pt x="8587" y="2417"/>
                    <a:pt x="8617" y="2472"/>
                    <a:pt x="8645" y="2528"/>
                  </a:cubicBezTo>
                  <a:cubicBezTo>
                    <a:pt x="8651" y="2539"/>
                    <a:pt x="8662" y="2545"/>
                    <a:pt x="8675" y="2545"/>
                  </a:cubicBezTo>
                  <a:cubicBezTo>
                    <a:pt x="8681" y="2545"/>
                    <a:pt x="8685" y="2545"/>
                    <a:pt x="8690" y="2543"/>
                  </a:cubicBezTo>
                  <a:cubicBezTo>
                    <a:pt x="8707" y="2534"/>
                    <a:pt x="8713" y="2513"/>
                    <a:pt x="8705" y="2498"/>
                  </a:cubicBezTo>
                  <a:cubicBezTo>
                    <a:pt x="8677" y="2440"/>
                    <a:pt x="8645" y="2385"/>
                    <a:pt x="8615" y="2331"/>
                  </a:cubicBezTo>
                  <a:cubicBezTo>
                    <a:pt x="8608" y="2320"/>
                    <a:pt x="8597" y="2313"/>
                    <a:pt x="8585" y="2313"/>
                  </a:cubicBezTo>
                  <a:close/>
                  <a:moveTo>
                    <a:pt x="630" y="2314"/>
                  </a:moveTo>
                  <a:cubicBezTo>
                    <a:pt x="618" y="2314"/>
                    <a:pt x="607" y="2320"/>
                    <a:pt x="600" y="2331"/>
                  </a:cubicBezTo>
                  <a:cubicBezTo>
                    <a:pt x="570" y="2387"/>
                    <a:pt x="538" y="2442"/>
                    <a:pt x="510" y="2498"/>
                  </a:cubicBezTo>
                  <a:cubicBezTo>
                    <a:pt x="502" y="2515"/>
                    <a:pt x="508" y="2534"/>
                    <a:pt x="525" y="2543"/>
                  </a:cubicBezTo>
                  <a:cubicBezTo>
                    <a:pt x="530" y="2545"/>
                    <a:pt x="534" y="2547"/>
                    <a:pt x="540" y="2547"/>
                  </a:cubicBezTo>
                  <a:cubicBezTo>
                    <a:pt x="553" y="2547"/>
                    <a:pt x="564" y="2541"/>
                    <a:pt x="570" y="2530"/>
                  </a:cubicBezTo>
                  <a:cubicBezTo>
                    <a:pt x="598" y="2475"/>
                    <a:pt x="628" y="2419"/>
                    <a:pt x="660" y="2363"/>
                  </a:cubicBezTo>
                  <a:cubicBezTo>
                    <a:pt x="669" y="2348"/>
                    <a:pt x="662" y="2327"/>
                    <a:pt x="647" y="2318"/>
                  </a:cubicBezTo>
                  <a:cubicBezTo>
                    <a:pt x="642" y="2315"/>
                    <a:pt x="636" y="2314"/>
                    <a:pt x="630" y="2314"/>
                  </a:cubicBezTo>
                  <a:close/>
                  <a:moveTo>
                    <a:pt x="8759" y="2649"/>
                  </a:moveTo>
                  <a:cubicBezTo>
                    <a:pt x="8754" y="2649"/>
                    <a:pt x="8748" y="2650"/>
                    <a:pt x="8743" y="2652"/>
                  </a:cubicBezTo>
                  <a:cubicBezTo>
                    <a:pt x="8726" y="2659"/>
                    <a:pt x="8720" y="2680"/>
                    <a:pt x="8728" y="2695"/>
                  </a:cubicBezTo>
                  <a:cubicBezTo>
                    <a:pt x="8754" y="2753"/>
                    <a:pt x="8780" y="2811"/>
                    <a:pt x="8803" y="2866"/>
                  </a:cubicBezTo>
                  <a:cubicBezTo>
                    <a:pt x="8807" y="2879"/>
                    <a:pt x="8820" y="2888"/>
                    <a:pt x="8833" y="2888"/>
                  </a:cubicBezTo>
                  <a:cubicBezTo>
                    <a:pt x="8837" y="2888"/>
                    <a:pt x="8842" y="2888"/>
                    <a:pt x="8846" y="2886"/>
                  </a:cubicBezTo>
                  <a:cubicBezTo>
                    <a:pt x="8863" y="2879"/>
                    <a:pt x="8872" y="2858"/>
                    <a:pt x="8865" y="2843"/>
                  </a:cubicBezTo>
                  <a:cubicBezTo>
                    <a:pt x="8840" y="2783"/>
                    <a:pt x="8814" y="2725"/>
                    <a:pt x="8788" y="2667"/>
                  </a:cubicBezTo>
                  <a:cubicBezTo>
                    <a:pt x="8782" y="2655"/>
                    <a:pt x="8771" y="2649"/>
                    <a:pt x="8759" y="2649"/>
                  </a:cubicBezTo>
                  <a:close/>
                  <a:moveTo>
                    <a:pt x="456" y="2651"/>
                  </a:moveTo>
                  <a:cubicBezTo>
                    <a:pt x="443" y="2651"/>
                    <a:pt x="431" y="2657"/>
                    <a:pt x="427" y="2669"/>
                  </a:cubicBezTo>
                  <a:cubicBezTo>
                    <a:pt x="399" y="2727"/>
                    <a:pt x="373" y="2785"/>
                    <a:pt x="350" y="2845"/>
                  </a:cubicBezTo>
                  <a:cubicBezTo>
                    <a:pt x="343" y="2862"/>
                    <a:pt x="350" y="2881"/>
                    <a:pt x="367" y="2888"/>
                  </a:cubicBezTo>
                  <a:cubicBezTo>
                    <a:pt x="371" y="2890"/>
                    <a:pt x="375" y="2890"/>
                    <a:pt x="380" y="2890"/>
                  </a:cubicBezTo>
                  <a:cubicBezTo>
                    <a:pt x="395" y="2890"/>
                    <a:pt x="405" y="2884"/>
                    <a:pt x="412" y="2871"/>
                  </a:cubicBezTo>
                  <a:cubicBezTo>
                    <a:pt x="435" y="2813"/>
                    <a:pt x="461" y="2755"/>
                    <a:pt x="487" y="2697"/>
                  </a:cubicBezTo>
                  <a:cubicBezTo>
                    <a:pt x="495" y="2680"/>
                    <a:pt x="487" y="2661"/>
                    <a:pt x="472" y="2654"/>
                  </a:cubicBezTo>
                  <a:cubicBezTo>
                    <a:pt x="467" y="2652"/>
                    <a:pt x="461" y="2651"/>
                    <a:pt x="456" y="2651"/>
                  </a:cubicBezTo>
                  <a:close/>
                  <a:moveTo>
                    <a:pt x="8903" y="2997"/>
                  </a:moveTo>
                  <a:cubicBezTo>
                    <a:pt x="8899" y="2997"/>
                    <a:pt x="8895" y="2998"/>
                    <a:pt x="8891" y="2999"/>
                  </a:cubicBezTo>
                  <a:cubicBezTo>
                    <a:pt x="8874" y="3006"/>
                    <a:pt x="8865" y="3025"/>
                    <a:pt x="8872" y="3042"/>
                  </a:cubicBezTo>
                  <a:cubicBezTo>
                    <a:pt x="8893" y="3100"/>
                    <a:pt x="8915" y="3160"/>
                    <a:pt x="8932" y="3220"/>
                  </a:cubicBezTo>
                  <a:cubicBezTo>
                    <a:pt x="8938" y="3233"/>
                    <a:pt x="8951" y="3243"/>
                    <a:pt x="8964" y="3243"/>
                  </a:cubicBezTo>
                  <a:cubicBezTo>
                    <a:pt x="8968" y="3243"/>
                    <a:pt x="8970" y="3241"/>
                    <a:pt x="8974" y="3241"/>
                  </a:cubicBezTo>
                  <a:cubicBezTo>
                    <a:pt x="8992" y="3235"/>
                    <a:pt x="9002" y="3216"/>
                    <a:pt x="8996" y="3198"/>
                  </a:cubicBezTo>
                  <a:cubicBezTo>
                    <a:pt x="8977" y="3138"/>
                    <a:pt x="8955" y="3078"/>
                    <a:pt x="8934" y="3019"/>
                  </a:cubicBezTo>
                  <a:cubicBezTo>
                    <a:pt x="8929" y="3005"/>
                    <a:pt x="8916" y="2997"/>
                    <a:pt x="8903" y="2997"/>
                  </a:cubicBezTo>
                  <a:close/>
                  <a:moveTo>
                    <a:pt x="312" y="3001"/>
                  </a:moveTo>
                  <a:cubicBezTo>
                    <a:pt x="299" y="3001"/>
                    <a:pt x="286" y="3010"/>
                    <a:pt x="281" y="3023"/>
                  </a:cubicBezTo>
                  <a:cubicBezTo>
                    <a:pt x="260" y="3083"/>
                    <a:pt x="238" y="3143"/>
                    <a:pt x="219" y="3203"/>
                  </a:cubicBezTo>
                  <a:cubicBezTo>
                    <a:pt x="213" y="3220"/>
                    <a:pt x="223" y="3239"/>
                    <a:pt x="240" y="3246"/>
                  </a:cubicBezTo>
                  <a:cubicBezTo>
                    <a:pt x="245" y="3246"/>
                    <a:pt x="247" y="3248"/>
                    <a:pt x="251" y="3248"/>
                  </a:cubicBezTo>
                  <a:cubicBezTo>
                    <a:pt x="264" y="3246"/>
                    <a:pt x="277" y="3237"/>
                    <a:pt x="281" y="3224"/>
                  </a:cubicBezTo>
                  <a:cubicBezTo>
                    <a:pt x="300" y="3164"/>
                    <a:pt x="322" y="3104"/>
                    <a:pt x="343" y="3046"/>
                  </a:cubicBezTo>
                  <a:cubicBezTo>
                    <a:pt x="350" y="3027"/>
                    <a:pt x="341" y="3008"/>
                    <a:pt x="324" y="3004"/>
                  </a:cubicBezTo>
                  <a:cubicBezTo>
                    <a:pt x="320" y="3002"/>
                    <a:pt x="316" y="3001"/>
                    <a:pt x="312" y="3001"/>
                  </a:cubicBezTo>
                  <a:close/>
                  <a:moveTo>
                    <a:pt x="9017" y="3356"/>
                  </a:moveTo>
                  <a:cubicBezTo>
                    <a:pt x="9014" y="3356"/>
                    <a:pt x="9012" y="3356"/>
                    <a:pt x="9009" y="3357"/>
                  </a:cubicBezTo>
                  <a:cubicBezTo>
                    <a:pt x="8992" y="3363"/>
                    <a:pt x="8981" y="3380"/>
                    <a:pt x="8985" y="3400"/>
                  </a:cubicBezTo>
                  <a:cubicBezTo>
                    <a:pt x="9002" y="3460"/>
                    <a:pt x="9017" y="3520"/>
                    <a:pt x="9032" y="3582"/>
                  </a:cubicBezTo>
                  <a:cubicBezTo>
                    <a:pt x="9034" y="3597"/>
                    <a:pt x="9049" y="3608"/>
                    <a:pt x="9064" y="3608"/>
                  </a:cubicBezTo>
                  <a:cubicBezTo>
                    <a:pt x="9067" y="3608"/>
                    <a:pt x="9069" y="3605"/>
                    <a:pt x="9073" y="3605"/>
                  </a:cubicBezTo>
                  <a:cubicBezTo>
                    <a:pt x="9090" y="3601"/>
                    <a:pt x="9101" y="3584"/>
                    <a:pt x="9097" y="3567"/>
                  </a:cubicBezTo>
                  <a:cubicBezTo>
                    <a:pt x="9084" y="3505"/>
                    <a:pt x="9067" y="3443"/>
                    <a:pt x="9049" y="3380"/>
                  </a:cubicBezTo>
                  <a:cubicBezTo>
                    <a:pt x="9046" y="3366"/>
                    <a:pt x="9033" y="3356"/>
                    <a:pt x="9017" y="3356"/>
                  </a:cubicBezTo>
                  <a:close/>
                  <a:moveTo>
                    <a:pt x="196" y="3360"/>
                  </a:moveTo>
                  <a:cubicBezTo>
                    <a:pt x="182" y="3360"/>
                    <a:pt x="169" y="3370"/>
                    <a:pt x="163" y="3385"/>
                  </a:cubicBezTo>
                  <a:cubicBezTo>
                    <a:pt x="146" y="3447"/>
                    <a:pt x="131" y="3509"/>
                    <a:pt x="116" y="3569"/>
                  </a:cubicBezTo>
                  <a:cubicBezTo>
                    <a:pt x="114" y="3588"/>
                    <a:pt x="125" y="3605"/>
                    <a:pt x="142" y="3610"/>
                  </a:cubicBezTo>
                  <a:cubicBezTo>
                    <a:pt x="144" y="3610"/>
                    <a:pt x="148" y="3612"/>
                    <a:pt x="151" y="3612"/>
                  </a:cubicBezTo>
                  <a:cubicBezTo>
                    <a:pt x="166" y="3612"/>
                    <a:pt x="178" y="3601"/>
                    <a:pt x="183" y="3586"/>
                  </a:cubicBezTo>
                  <a:cubicBezTo>
                    <a:pt x="198" y="3524"/>
                    <a:pt x="213" y="3464"/>
                    <a:pt x="228" y="3404"/>
                  </a:cubicBezTo>
                  <a:cubicBezTo>
                    <a:pt x="234" y="3385"/>
                    <a:pt x="223" y="3368"/>
                    <a:pt x="204" y="3361"/>
                  </a:cubicBezTo>
                  <a:cubicBezTo>
                    <a:pt x="202" y="3361"/>
                    <a:pt x="199" y="3360"/>
                    <a:pt x="196" y="3360"/>
                  </a:cubicBezTo>
                  <a:close/>
                  <a:moveTo>
                    <a:pt x="9101" y="3725"/>
                  </a:moveTo>
                  <a:cubicBezTo>
                    <a:pt x="9100" y="3725"/>
                    <a:pt x="9098" y="3725"/>
                    <a:pt x="9097" y="3725"/>
                  </a:cubicBezTo>
                  <a:cubicBezTo>
                    <a:pt x="9079" y="3730"/>
                    <a:pt x="9067" y="3747"/>
                    <a:pt x="9071" y="3764"/>
                  </a:cubicBezTo>
                  <a:cubicBezTo>
                    <a:pt x="9082" y="3826"/>
                    <a:pt x="9092" y="3888"/>
                    <a:pt x="9101" y="3950"/>
                  </a:cubicBezTo>
                  <a:cubicBezTo>
                    <a:pt x="9103" y="3965"/>
                    <a:pt x="9118" y="3978"/>
                    <a:pt x="9135" y="3978"/>
                  </a:cubicBezTo>
                  <a:lnTo>
                    <a:pt x="9139" y="3978"/>
                  </a:lnTo>
                  <a:cubicBezTo>
                    <a:pt x="9157" y="3976"/>
                    <a:pt x="9169" y="3959"/>
                    <a:pt x="9167" y="3939"/>
                  </a:cubicBezTo>
                  <a:cubicBezTo>
                    <a:pt x="9159" y="3877"/>
                    <a:pt x="9148" y="3813"/>
                    <a:pt x="9137" y="3753"/>
                  </a:cubicBezTo>
                  <a:cubicBezTo>
                    <a:pt x="9133" y="3735"/>
                    <a:pt x="9119" y="3725"/>
                    <a:pt x="9101" y="3725"/>
                  </a:cubicBezTo>
                  <a:close/>
                  <a:moveTo>
                    <a:pt x="114" y="3729"/>
                  </a:moveTo>
                  <a:cubicBezTo>
                    <a:pt x="96" y="3729"/>
                    <a:pt x="82" y="3740"/>
                    <a:pt x="78" y="3757"/>
                  </a:cubicBezTo>
                  <a:cubicBezTo>
                    <a:pt x="67" y="3820"/>
                    <a:pt x="56" y="3882"/>
                    <a:pt x="48" y="3944"/>
                  </a:cubicBezTo>
                  <a:cubicBezTo>
                    <a:pt x="46" y="3963"/>
                    <a:pt x="58" y="3980"/>
                    <a:pt x="76" y="3982"/>
                  </a:cubicBezTo>
                  <a:lnTo>
                    <a:pt x="80" y="3982"/>
                  </a:lnTo>
                  <a:cubicBezTo>
                    <a:pt x="97" y="3982"/>
                    <a:pt x="112" y="3972"/>
                    <a:pt x="114" y="3954"/>
                  </a:cubicBezTo>
                  <a:cubicBezTo>
                    <a:pt x="123" y="3892"/>
                    <a:pt x="133" y="3830"/>
                    <a:pt x="144" y="3768"/>
                  </a:cubicBezTo>
                  <a:cubicBezTo>
                    <a:pt x="148" y="3751"/>
                    <a:pt x="136" y="3734"/>
                    <a:pt x="118" y="3730"/>
                  </a:cubicBezTo>
                  <a:cubicBezTo>
                    <a:pt x="117" y="3729"/>
                    <a:pt x="115" y="3729"/>
                    <a:pt x="114" y="3729"/>
                  </a:cubicBezTo>
                  <a:close/>
                  <a:moveTo>
                    <a:pt x="9158" y="4100"/>
                  </a:moveTo>
                  <a:cubicBezTo>
                    <a:pt x="9157" y="4100"/>
                    <a:pt x="9156" y="4100"/>
                    <a:pt x="9154" y="4100"/>
                  </a:cubicBezTo>
                  <a:cubicBezTo>
                    <a:pt x="9135" y="4100"/>
                    <a:pt x="9122" y="4117"/>
                    <a:pt x="9124" y="4137"/>
                  </a:cubicBezTo>
                  <a:cubicBezTo>
                    <a:pt x="9131" y="4199"/>
                    <a:pt x="9135" y="4261"/>
                    <a:pt x="9139" y="4323"/>
                  </a:cubicBezTo>
                  <a:cubicBezTo>
                    <a:pt x="9142" y="4340"/>
                    <a:pt x="9157" y="4355"/>
                    <a:pt x="9174" y="4355"/>
                  </a:cubicBezTo>
                  <a:lnTo>
                    <a:pt x="9176" y="4355"/>
                  </a:lnTo>
                  <a:cubicBezTo>
                    <a:pt x="9193" y="4353"/>
                    <a:pt x="9208" y="4338"/>
                    <a:pt x="9206" y="4319"/>
                  </a:cubicBezTo>
                  <a:cubicBezTo>
                    <a:pt x="9201" y="4256"/>
                    <a:pt x="9197" y="4192"/>
                    <a:pt x="9191" y="4130"/>
                  </a:cubicBezTo>
                  <a:cubicBezTo>
                    <a:pt x="9189" y="4112"/>
                    <a:pt x="9174" y="4100"/>
                    <a:pt x="9158" y="4100"/>
                  </a:cubicBezTo>
                  <a:close/>
                  <a:moveTo>
                    <a:pt x="57" y="4104"/>
                  </a:moveTo>
                  <a:cubicBezTo>
                    <a:pt x="41" y="4104"/>
                    <a:pt x="26" y="4116"/>
                    <a:pt x="24" y="4134"/>
                  </a:cubicBezTo>
                  <a:cubicBezTo>
                    <a:pt x="18" y="4196"/>
                    <a:pt x="13" y="4261"/>
                    <a:pt x="9" y="4323"/>
                  </a:cubicBezTo>
                  <a:cubicBezTo>
                    <a:pt x="7" y="4342"/>
                    <a:pt x="22" y="4357"/>
                    <a:pt x="39" y="4359"/>
                  </a:cubicBezTo>
                  <a:lnTo>
                    <a:pt x="41" y="4359"/>
                  </a:lnTo>
                  <a:cubicBezTo>
                    <a:pt x="61" y="4359"/>
                    <a:pt x="76" y="4344"/>
                    <a:pt x="76" y="4327"/>
                  </a:cubicBezTo>
                  <a:cubicBezTo>
                    <a:pt x="80" y="4265"/>
                    <a:pt x="84" y="4203"/>
                    <a:pt x="91" y="4141"/>
                  </a:cubicBezTo>
                  <a:cubicBezTo>
                    <a:pt x="93" y="4122"/>
                    <a:pt x="80" y="4104"/>
                    <a:pt x="61" y="4104"/>
                  </a:cubicBezTo>
                  <a:cubicBezTo>
                    <a:pt x="59" y="4104"/>
                    <a:pt x="58" y="4104"/>
                    <a:pt x="57" y="4104"/>
                  </a:cubicBezTo>
                  <a:close/>
                  <a:moveTo>
                    <a:pt x="35" y="4481"/>
                  </a:moveTo>
                  <a:cubicBezTo>
                    <a:pt x="16" y="4481"/>
                    <a:pt x="1" y="4494"/>
                    <a:pt x="1" y="4513"/>
                  </a:cubicBezTo>
                  <a:cubicBezTo>
                    <a:pt x="1" y="4546"/>
                    <a:pt x="1" y="4576"/>
                    <a:pt x="1" y="4608"/>
                  </a:cubicBezTo>
                  <a:cubicBezTo>
                    <a:pt x="1" y="4627"/>
                    <a:pt x="16" y="4642"/>
                    <a:pt x="33" y="4642"/>
                  </a:cubicBezTo>
                  <a:cubicBezTo>
                    <a:pt x="52" y="4642"/>
                    <a:pt x="67" y="4627"/>
                    <a:pt x="67" y="4608"/>
                  </a:cubicBezTo>
                  <a:cubicBezTo>
                    <a:pt x="67" y="4578"/>
                    <a:pt x="67" y="4546"/>
                    <a:pt x="67" y="4516"/>
                  </a:cubicBezTo>
                  <a:cubicBezTo>
                    <a:pt x="69" y="4496"/>
                    <a:pt x="54" y="4481"/>
                    <a:pt x="35" y="4481"/>
                  </a:cubicBezTo>
                  <a:close/>
                  <a:moveTo>
                    <a:pt x="9180" y="4481"/>
                  </a:moveTo>
                  <a:cubicBezTo>
                    <a:pt x="9161" y="4481"/>
                    <a:pt x="9148" y="4496"/>
                    <a:pt x="9148" y="4516"/>
                  </a:cubicBezTo>
                  <a:cubicBezTo>
                    <a:pt x="9148" y="4546"/>
                    <a:pt x="9148" y="4578"/>
                    <a:pt x="9148" y="4608"/>
                  </a:cubicBezTo>
                  <a:cubicBezTo>
                    <a:pt x="9148" y="4627"/>
                    <a:pt x="9163" y="4642"/>
                    <a:pt x="9182" y="4642"/>
                  </a:cubicBezTo>
                  <a:cubicBezTo>
                    <a:pt x="9199" y="4642"/>
                    <a:pt x="9216" y="4627"/>
                    <a:pt x="9216" y="4608"/>
                  </a:cubicBezTo>
                  <a:cubicBezTo>
                    <a:pt x="9216" y="4576"/>
                    <a:pt x="9214" y="4546"/>
                    <a:pt x="9214" y="4513"/>
                  </a:cubicBezTo>
                  <a:cubicBezTo>
                    <a:pt x="9214" y="4496"/>
                    <a:pt x="9199" y="4481"/>
                    <a:pt x="9180" y="448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0" name="Google Shape;3200;p29"/>
            <p:cNvSpPr/>
            <p:nvPr/>
          </p:nvSpPr>
          <p:spPr>
            <a:xfrm>
              <a:off x="5414388" y="4252291"/>
              <a:ext cx="16510" cy="27779"/>
            </a:xfrm>
            <a:custGeom>
              <a:avLst/>
              <a:gdLst/>
              <a:ahLst/>
              <a:cxnLst/>
              <a:rect l="l" t="t" r="r" b="b"/>
              <a:pathLst>
                <a:path w="63" h="106" extrusionOk="0">
                  <a:moveTo>
                    <a:pt x="63" y="0"/>
                  </a:moveTo>
                  <a:lnTo>
                    <a:pt x="1" y="17"/>
                  </a:lnTo>
                  <a:lnTo>
                    <a:pt x="1" y="84"/>
                  </a:lnTo>
                  <a:lnTo>
                    <a:pt x="63" y="105"/>
                  </a:lnTo>
                  <a:lnTo>
                    <a:pt x="63" y="0"/>
                  </a:ln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5" name="Google Shape;3205;p29"/>
            <p:cNvSpPr/>
            <p:nvPr/>
          </p:nvSpPr>
          <p:spPr>
            <a:xfrm>
              <a:off x="5562718" y="4275353"/>
              <a:ext cx="19917" cy="3407"/>
            </a:xfrm>
            <a:custGeom>
              <a:avLst/>
              <a:gdLst/>
              <a:ahLst/>
              <a:cxnLst/>
              <a:rect l="l" t="t" r="r" b="b"/>
              <a:pathLst>
                <a:path w="76" h="13" extrusionOk="0">
                  <a:moveTo>
                    <a:pt x="20" y="0"/>
                  </a:moveTo>
                  <a:lnTo>
                    <a:pt x="0" y="13"/>
                  </a:lnTo>
                  <a:lnTo>
                    <a:pt x="75" y="13"/>
                  </a:lnTo>
                  <a:lnTo>
                    <a:pt x="56" y="0"/>
                  </a:ln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0" name="Google Shape;3210;p29"/>
            <p:cNvSpPr/>
            <p:nvPr/>
          </p:nvSpPr>
          <p:spPr>
            <a:xfrm>
              <a:off x="5477284" y="4259105"/>
              <a:ext cx="23848" cy="3407"/>
            </a:xfrm>
            <a:custGeom>
              <a:avLst/>
              <a:gdLst/>
              <a:ahLst/>
              <a:cxnLst/>
              <a:rect l="l" t="t" r="r" b="b"/>
              <a:pathLst>
                <a:path w="91" h="13" extrusionOk="0">
                  <a:moveTo>
                    <a:pt x="1" y="0"/>
                  </a:moveTo>
                  <a:lnTo>
                    <a:pt x="1" y="13"/>
                  </a:lnTo>
                  <a:lnTo>
                    <a:pt x="91" y="13"/>
                  </a:lnTo>
                  <a:lnTo>
                    <a:pt x="91" y="0"/>
                  </a:ln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3" name="Google Shape;3213;p29"/>
            <p:cNvSpPr/>
            <p:nvPr/>
          </p:nvSpPr>
          <p:spPr>
            <a:xfrm>
              <a:off x="5655229" y="4273256"/>
              <a:ext cx="15462" cy="14414"/>
            </a:xfrm>
            <a:custGeom>
              <a:avLst/>
              <a:gdLst/>
              <a:ahLst/>
              <a:cxnLst/>
              <a:rect l="l" t="t" r="r" b="b"/>
              <a:pathLst>
                <a:path w="59" h="55" extrusionOk="0">
                  <a:moveTo>
                    <a:pt x="27" y="1"/>
                  </a:moveTo>
                  <a:cubicBezTo>
                    <a:pt x="21" y="1"/>
                    <a:pt x="16" y="3"/>
                    <a:pt x="11" y="6"/>
                  </a:cubicBezTo>
                  <a:cubicBezTo>
                    <a:pt x="1" y="12"/>
                    <a:pt x="9" y="23"/>
                    <a:pt x="18" y="36"/>
                  </a:cubicBezTo>
                  <a:cubicBezTo>
                    <a:pt x="26" y="46"/>
                    <a:pt x="33" y="54"/>
                    <a:pt x="40" y="54"/>
                  </a:cubicBezTo>
                  <a:cubicBezTo>
                    <a:pt x="43" y="54"/>
                    <a:pt x="45" y="53"/>
                    <a:pt x="48" y="51"/>
                  </a:cubicBezTo>
                  <a:cubicBezTo>
                    <a:pt x="59" y="42"/>
                    <a:pt x="59" y="25"/>
                    <a:pt x="50" y="12"/>
                  </a:cubicBezTo>
                  <a:cubicBezTo>
                    <a:pt x="44" y="5"/>
                    <a:pt x="35" y="1"/>
                    <a:pt x="27" y="1"/>
                  </a:cubicBez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4" name="Google Shape;3214;p29"/>
            <p:cNvSpPr/>
            <p:nvPr/>
          </p:nvSpPr>
          <p:spPr>
            <a:xfrm>
              <a:off x="5634525" y="4246525"/>
              <a:ext cx="15986" cy="14676"/>
            </a:xfrm>
            <a:custGeom>
              <a:avLst/>
              <a:gdLst/>
              <a:ahLst/>
              <a:cxnLst/>
              <a:rect l="l" t="t" r="r" b="b"/>
              <a:pathLst>
                <a:path w="61" h="56" extrusionOk="0">
                  <a:moveTo>
                    <a:pt x="26" y="1"/>
                  </a:moveTo>
                  <a:cubicBezTo>
                    <a:pt x="22" y="1"/>
                    <a:pt x="17" y="2"/>
                    <a:pt x="13" y="5"/>
                  </a:cubicBezTo>
                  <a:cubicBezTo>
                    <a:pt x="0" y="14"/>
                    <a:pt x="9" y="24"/>
                    <a:pt x="20" y="37"/>
                  </a:cubicBezTo>
                  <a:cubicBezTo>
                    <a:pt x="26" y="47"/>
                    <a:pt x="33" y="55"/>
                    <a:pt x="40" y="55"/>
                  </a:cubicBezTo>
                  <a:cubicBezTo>
                    <a:pt x="42" y="55"/>
                    <a:pt x="45" y="54"/>
                    <a:pt x="48" y="52"/>
                  </a:cubicBezTo>
                  <a:cubicBezTo>
                    <a:pt x="58" y="44"/>
                    <a:pt x="60" y="27"/>
                    <a:pt x="50" y="14"/>
                  </a:cubicBezTo>
                  <a:cubicBezTo>
                    <a:pt x="44" y="5"/>
                    <a:pt x="35" y="1"/>
                    <a:pt x="26" y="1"/>
                  </a:cubicBez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2" name="Google Shape;3222;p29"/>
            <p:cNvSpPr/>
            <p:nvPr/>
          </p:nvSpPr>
          <p:spPr>
            <a:xfrm>
              <a:off x="3392791" y="4070939"/>
              <a:ext cx="16510" cy="54773"/>
            </a:xfrm>
            <a:custGeom>
              <a:avLst/>
              <a:gdLst/>
              <a:ahLst/>
              <a:cxnLst/>
              <a:rect l="l" t="t" r="r" b="b"/>
              <a:pathLst>
                <a:path w="63" h="209" extrusionOk="0">
                  <a:moveTo>
                    <a:pt x="0" y="1"/>
                  </a:moveTo>
                  <a:lnTo>
                    <a:pt x="0" y="208"/>
                  </a:lnTo>
                  <a:lnTo>
                    <a:pt x="62" y="208"/>
                  </a:lnTo>
                  <a:lnTo>
                    <a:pt x="62" y="1"/>
                  </a:ln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3" name="Google Shape;3223;p29"/>
            <p:cNvSpPr/>
            <p:nvPr/>
          </p:nvSpPr>
          <p:spPr>
            <a:xfrm>
              <a:off x="3431053" y="4070939"/>
              <a:ext cx="16510" cy="54773"/>
            </a:xfrm>
            <a:custGeom>
              <a:avLst/>
              <a:gdLst/>
              <a:ahLst/>
              <a:cxnLst/>
              <a:rect l="l" t="t" r="r" b="b"/>
              <a:pathLst>
                <a:path w="63" h="209" extrusionOk="0">
                  <a:moveTo>
                    <a:pt x="0" y="1"/>
                  </a:moveTo>
                  <a:lnTo>
                    <a:pt x="0" y="208"/>
                  </a:lnTo>
                  <a:lnTo>
                    <a:pt x="62" y="208"/>
                  </a:lnTo>
                  <a:lnTo>
                    <a:pt x="62" y="1"/>
                  </a:ln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7" name="Google Shape;3237;p29"/>
            <p:cNvSpPr/>
            <p:nvPr/>
          </p:nvSpPr>
          <p:spPr>
            <a:xfrm>
              <a:off x="4035383" y="3954318"/>
              <a:ext cx="39572" cy="22014"/>
            </a:xfrm>
            <a:custGeom>
              <a:avLst/>
              <a:gdLst/>
              <a:ahLst/>
              <a:cxnLst/>
              <a:rect l="l" t="t" r="r" b="b"/>
              <a:pathLst>
                <a:path w="151" h="84" extrusionOk="0">
                  <a:moveTo>
                    <a:pt x="1" y="0"/>
                  </a:moveTo>
                  <a:lnTo>
                    <a:pt x="1" y="84"/>
                  </a:lnTo>
                  <a:lnTo>
                    <a:pt x="151" y="84"/>
                  </a:lnTo>
                  <a:lnTo>
                    <a:pt x="151" y="0"/>
                  </a:ln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8" name="Google Shape;3238;p29"/>
            <p:cNvSpPr/>
            <p:nvPr/>
          </p:nvSpPr>
          <p:spPr>
            <a:xfrm>
              <a:off x="4043245" y="3977904"/>
              <a:ext cx="23848" cy="2883"/>
            </a:xfrm>
            <a:custGeom>
              <a:avLst/>
              <a:gdLst/>
              <a:ahLst/>
              <a:cxnLst/>
              <a:rect l="l" t="t" r="r" b="b"/>
              <a:pathLst>
                <a:path w="91" h="11" extrusionOk="0">
                  <a:moveTo>
                    <a:pt x="1" y="0"/>
                  </a:moveTo>
                  <a:lnTo>
                    <a:pt x="1" y="11"/>
                  </a:lnTo>
                  <a:lnTo>
                    <a:pt x="91" y="11"/>
                  </a:lnTo>
                  <a:lnTo>
                    <a:pt x="91" y="0"/>
                  </a:ln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2" name="Google Shape;3242;p29"/>
            <p:cNvSpPr/>
            <p:nvPr/>
          </p:nvSpPr>
          <p:spPr>
            <a:xfrm>
              <a:off x="3975894" y="3963753"/>
              <a:ext cx="8124" cy="23848"/>
            </a:xfrm>
            <a:custGeom>
              <a:avLst/>
              <a:gdLst/>
              <a:ahLst/>
              <a:cxnLst/>
              <a:rect l="l" t="t" r="r" b="b"/>
              <a:pathLst>
                <a:path w="31" h="91" extrusionOk="0">
                  <a:moveTo>
                    <a:pt x="1" y="0"/>
                  </a:moveTo>
                  <a:lnTo>
                    <a:pt x="1" y="90"/>
                  </a:lnTo>
                  <a:lnTo>
                    <a:pt x="31" y="90"/>
                  </a:lnTo>
                  <a:lnTo>
                    <a:pt x="31" y="0"/>
                  </a:ln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4" name="Google Shape;3244;p29"/>
            <p:cNvSpPr/>
            <p:nvPr/>
          </p:nvSpPr>
          <p:spPr>
            <a:xfrm>
              <a:off x="3969080" y="3960870"/>
              <a:ext cx="21752" cy="3145"/>
            </a:xfrm>
            <a:custGeom>
              <a:avLst/>
              <a:gdLst/>
              <a:ahLst/>
              <a:cxnLst/>
              <a:rect l="l" t="t" r="r" b="b"/>
              <a:pathLst>
                <a:path w="83" h="12" extrusionOk="0">
                  <a:moveTo>
                    <a:pt x="1" y="1"/>
                  </a:moveTo>
                  <a:lnTo>
                    <a:pt x="1" y="11"/>
                  </a:lnTo>
                  <a:lnTo>
                    <a:pt x="82" y="11"/>
                  </a:lnTo>
                  <a:lnTo>
                    <a:pt x="82" y="1"/>
                  </a:ln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7" name="Google Shape;3247;p29"/>
            <p:cNvSpPr/>
            <p:nvPr/>
          </p:nvSpPr>
          <p:spPr>
            <a:xfrm>
              <a:off x="4129728" y="3973711"/>
              <a:ext cx="14152" cy="13104"/>
            </a:xfrm>
            <a:custGeom>
              <a:avLst/>
              <a:gdLst/>
              <a:ahLst/>
              <a:cxnLst/>
              <a:rect l="l" t="t" r="r" b="b"/>
              <a:pathLst>
                <a:path w="54" h="50" extrusionOk="0">
                  <a:moveTo>
                    <a:pt x="24" y="1"/>
                  </a:moveTo>
                  <a:cubicBezTo>
                    <a:pt x="20" y="1"/>
                    <a:pt x="15" y="2"/>
                    <a:pt x="11" y="5"/>
                  </a:cubicBezTo>
                  <a:cubicBezTo>
                    <a:pt x="0" y="12"/>
                    <a:pt x="9" y="22"/>
                    <a:pt x="18" y="33"/>
                  </a:cubicBezTo>
                  <a:cubicBezTo>
                    <a:pt x="24" y="42"/>
                    <a:pt x="30" y="49"/>
                    <a:pt x="36" y="49"/>
                  </a:cubicBezTo>
                  <a:cubicBezTo>
                    <a:pt x="39" y="49"/>
                    <a:pt x="41" y="48"/>
                    <a:pt x="43" y="46"/>
                  </a:cubicBezTo>
                  <a:cubicBezTo>
                    <a:pt x="54" y="40"/>
                    <a:pt x="54" y="25"/>
                    <a:pt x="45" y="12"/>
                  </a:cubicBezTo>
                  <a:cubicBezTo>
                    <a:pt x="40" y="5"/>
                    <a:pt x="32" y="1"/>
                    <a:pt x="24" y="1"/>
                  </a:cubicBez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8" name="Google Shape;3248;p29"/>
            <p:cNvSpPr/>
            <p:nvPr/>
          </p:nvSpPr>
          <p:spPr>
            <a:xfrm>
              <a:off x="4111121" y="3949601"/>
              <a:ext cx="14414" cy="13366"/>
            </a:xfrm>
            <a:custGeom>
              <a:avLst/>
              <a:gdLst/>
              <a:ahLst/>
              <a:cxnLst/>
              <a:rect l="l" t="t" r="r" b="b"/>
              <a:pathLst>
                <a:path w="55" h="51" extrusionOk="0">
                  <a:moveTo>
                    <a:pt x="24" y="1"/>
                  </a:moveTo>
                  <a:cubicBezTo>
                    <a:pt x="20" y="1"/>
                    <a:pt x="15" y="2"/>
                    <a:pt x="11" y="5"/>
                  </a:cubicBezTo>
                  <a:cubicBezTo>
                    <a:pt x="1" y="14"/>
                    <a:pt x="9" y="22"/>
                    <a:pt x="18" y="35"/>
                  </a:cubicBezTo>
                  <a:cubicBezTo>
                    <a:pt x="24" y="43"/>
                    <a:pt x="31" y="50"/>
                    <a:pt x="37" y="50"/>
                  </a:cubicBezTo>
                  <a:cubicBezTo>
                    <a:pt x="40" y="50"/>
                    <a:pt x="42" y="50"/>
                    <a:pt x="44" y="48"/>
                  </a:cubicBezTo>
                  <a:cubicBezTo>
                    <a:pt x="54" y="39"/>
                    <a:pt x="54" y="24"/>
                    <a:pt x="46" y="12"/>
                  </a:cubicBezTo>
                  <a:cubicBezTo>
                    <a:pt x="40" y="5"/>
                    <a:pt x="32" y="1"/>
                    <a:pt x="24" y="1"/>
                  </a:cubicBez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4" name="Google Shape;3264;p29"/>
            <p:cNvSpPr/>
            <p:nvPr/>
          </p:nvSpPr>
          <p:spPr>
            <a:xfrm>
              <a:off x="4476707" y="4541353"/>
              <a:ext cx="20965" cy="35642"/>
            </a:xfrm>
            <a:custGeom>
              <a:avLst/>
              <a:gdLst/>
              <a:ahLst/>
              <a:cxnLst/>
              <a:rect l="l" t="t" r="r" b="b"/>
              <a:pathLst>
                <a:path w="80" h="136" extrusionOk="0">
                  <a:moveTo>
                    <a:pt x="79" y="0"/>
                  </a:moveTo>
                  <a:lnTo>
                    <a:pt x="0" y="22"/>
                  </a:lnTo>
                  <a:lnTo>
                    <a:pt x="0" y="107"/>
                  </a:lnTo>
                  <a:lnTo>
                    <a:pt x="79" y="135"/>
                  </a:lnTo>
                  <a:lnTo>
                    <a:pt x="79" y="0"/>
                  </a:ln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8" name="Google Shape;3268;p29"/>
            <p:cNvSpPr/>
            <p:nvPr/>
          </p:nvSpPr>
          <p:spPr>
            <a:xfrm>
              <a:off x="4665134" y="4574374"/>
              <a:ext cx="34593" cy="3669"/>
            </a:xfrm>
            <a:custGeom>
              <a:avLst/>
              <a:gdLst/>
              <a:ahLst/>
              <a:cxnLst/>
              <a:rect l="l" t="t" r="r" b="b"/>
              <a:pathLst>
                <a:path w="132" h="14" extrusionOk="0">
                  <a:moveTo>
                    <a:pt x="1" y="1"/>
                  </a:moveTo>
                  <a:lnTo>
                    <a:pt x="1" y="14"/>
                  </a:lnTo>
                  <a:lnTo>
                    <a:pt x="131" y="14"/>
                  </a:lnTo>
                  <a:lnTo>
                    <a:pt x="131" y="1"/>
                  </a:ln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9" name="Google Shape;3269;p29"/>
            <p:cNvSpPr/>
            <p:nvPr/>
          </p:nvSpPr>
          <p:spPr>
            <a:xfrm>
              <a:off x="4669589" y="4570967"/>
              <a:ext cx="25683" cy="4717"/>
            </a:xfrm>
            <a:custGeom>
              <a:avLst/>
              <a:gdLst/>
              <a:ahLst/>
              <a:cxnLst/>
              <a:rect l="l" t="t" r="r" b="b"/>
              <a:pathLst>
                <a:path w="98" h="18" extrusionOk="0">
                  <a:moveTo>
                    <a:pt x="27" y="1"/>
                  </a:moveTo>
                  <a:lnTo>
                    <a:pt x="1" y="18"/>
                  </a:lnTo>
                  <a:lnTo>
                    <a:pt x="97" y="18"/>
                  </a:lnTo>
                  <a:lnTo>
                    <a:pt x="74" y="1"/>
                  </a:ln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2" name="Google Shape;3272;p29"/>
            <p:cNvSpPr/>
            <p:nvPr/>
          </p:nvSpPr>
          <p:spPr>
            <a:xfrm>
              <a:off x="4568169" y="4554195"/>
              <a:ext cx="11269" cy="34069"/>
            </a:xfrm>
            <a:custGeom>
              <a:avLst/>
              <a:gdLst/>
              <a:ahLst/>
              <a:cxnLst/>
              <a:rect l="l" t="t" r="r" b="b"/>
              <a:pathLst>
                <a:path w="43" h="130" extrusionOk="0">
                  <a:moveTo>
                    <a:pt x="0" y="1"/>
                  </a:moveTo>
                  <a:lnTo>
                    <a:pt x="0" y="129"/>
                  </a:lnTo>
                  <a:lnTo>
                    <a:pt x="43" y="129"/>
                  </a:lnTo>
                  <a:lnTo>
                    <a:pt x="43" y="1"/>
                  </a:ln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4" name="Google Shape;3274;p29"/>
            <p:cNvSpPr/>
            <p:nvPr/>
          </p:nvSpPr>
          <p:spPr>
            <a:xfrm>
              <a:off x="4557948" y="4549739"/>
              <a:ext cx="31186" cy="4717"/>
            </a:xfrm>
            <a:custGeom>
              <a:avLst/>
              <a:gdLst/>
              <a:ahLst/>
              <a:cxnLst/>
              <a:rect l="l" t="t" r="r" b="b"/>
              <a:pathLst>
                <a:path w="119" h="18" extrusionOk="0">
                  <a:moveTo>
                    <a:pt x="1" y="0"/>
                  </a:moveTo>
                  <a:lnTo>
                    <a:pt x="1" y="18"/>
                  </a:lnTo>
                  <a:lnTo>
                    <a:pt x="118" y="18"/>
                  </a:lnTo>
                  <a:lnTo>
                    <a:pt x="118" y="0"/>
                  </a:ln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7" name="Google Shape;3277;p29"/>
            <p:cNvSpPr/>
            <p:nvPr/>
          </p:nvSpPr>
          <p:spPr>
            <a:xfrm>
              <a:off x="4790403" y="4568346"/>
              <a:ext cx="20441" cy="18607"/>
            </a:xfrm>
            <a:custGeom>
              <a:avLst/>
              <a:gdLst/>
              <a:ahLst/>
              <a:cxnLst/>
              <a:rect l="l" t="t" r="r" b="b"/>
              <a:pathLst>
                <a:path w="78" h="71" extrusionOk="0">
                  <a:moveTo>
                    <a:pt x="33" y="1"/>
                  </a:moveTo>
                  <a:cubicBezTo>
                    <a:pt x="26" y="1"/>
                    <a:pt x="20" y="3"/>
                    <a:pt x="15" y="7"/>
                  </a:cubicBezTo>
                  <a:cubicBezTo>
                    <a:pt x="0" y="17"/>
                    <a:pt x="11" y="30"/>
                    <a:pt x="24" y="47"/>
                  </a:cubicBezTo>
                  <a:cubicBezTo>
                    <a:pt x="33" y="60"/>
                    <a:pt x="42" y="70"/>
                    <a:pt x="52" y="70"/>
                  </a:cubicBezTo>
                  <a:cubicBezTo>
                    <a:pt x="55" y="70"/>
                    <a:pt x="59" y="69"/>
                    <a:pt x="62" y="67"/>
                  </a:cubicBezTo>
                  <a:cubicBezTo>
                    <a:pt x="77" y="56"/>
                    <a:pt x="77" y="34"/>
                    <a:pt x="65" y="17"/>
                  </a:cubicBezTo>
                  <a:cubicBezTo>
                    <a:pt x="56" y="6"/>
                    <a:pt x="44" y="1"/>
                    <a:pt x="33" y="1"/>
                  </a:cubicBez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4" name="Google Shape;3284;p29"/>
            <p:cNvSpPr/>
            <p:nvPr/>
          </p:nvSpPr>
          <p:spPr>
            <a:xfrm>
              <a:off x="5120311" y="4078518"/>
              <a:ext cx="15075" cy="9985"/>
            </a:xfrm>
            <a:custGeom>
              <a:avLst/>
              <a:gdLst/>
              <a:ahLst/>
              <a:cxnLst/>
              <a:rect l="l" t="t" r="r" b="b"/>
              <a:pathLst>
                <a:path w="65" h="46" extrusionOk="0">
                  <a:moveTo>
                    <a:pt x="5" y="1"/>
                  </a:moveTo>
                  <a:lnTo>
                    <a:pt x="0" y="16"/>
                  </a:lnTo>
                  <a:lnTo>
                    <a:pt x="32" y="46"/>
                  </a:lnTo>
                  <a:lnTo>
                    <a:pt x="65" y="16"/>
                  </a:lnTo>
                  <a:lnTo>
                    <a:pt x="6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286" name="Google Shape;3286;p29"/>
          <p:cNvSpPr txBox="1">
            <a:spLocks noGrp="1"/>
          </p:cNvSpPr>
          <p:nvPr>
            <p:ph type="title"/>
          </p:nvPr>
        </p:nvSpPr>
        <p:spPr>
          <a:xfrm>
            <a:off x="357158" y="428604"/>
            <a:ext cx="8520600" cy="763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l-GR" sz="3600" b="1" dirty="0" smtClean="0"/>
              <a:t>Ευρήματα 4/10</a:t>
            </a:r>
            <a:endParaRPr sz="3600" b="1"/>
          </a:p>
        </p:txBody>
      </p:sp>
      <p:grpSp>
        <p:nvGrpSpPr>
          <p:cNvPr id="5" name="Google Shape;3287;p29"/>
          <p:cNvGrpSpPr/>
          <p:nvPr/>
        </p:nvGrpSpPr>
        <p:grpSpPr>
          <a:xfrm>
            <a:off x="3517736" y="4063761"/>
            <a:ext cx="365060" cy="486752"/>
            <a:chOff x="3517736" y="3047821"/>
            <a:chExt cx="365060" cy="365064"/>
          </a:xfrm>
        </p:grpSpPr>
        <p:sp>
          <p:nvSpPr>
            <p:cNvPr id="3288" name="Google Shape;3288;p29"/>
            <p:cNvSpPr/>
            <p:nvPr/>
          </p:nvSpPr>
          <p:spPr>
            <a:xfrm>
              <a:off x="3517736" y="3047821"/>
              <a:ext cx="365060" cy="365064"/>
            </a:xfrm>
            <a:custGeom>
              <a:avLst/>
              <a:gdLst/>
              <a:ahLst/>
              <a:cxnLst/>
              <a:rect l="l" t="t" r="r" b="b"/>
              <a:pathLst>
                <a:path w="1393" h="1393" extrusionOk="0">
                  <a:moveTo>
                    <a:pt x="697" y="0"/>
                  </a:moveTo>
                  <a:cubicBezTo>
                    <a:pt x="311" y="0"/>
                    <a:pt x="1" y="313"/>
                    <a:pt x="1" y="696"/>
                  </a:cubicBezTo>
                  <a:cubicBezTo>
                    <a:pt x="1" y="1082"/>
                    <a:pt x="311" y="1392"/>
                    <a:pt x="697" y="1392"/>
                  </a:cubicBezTo>
                  <a:cubicBezTo>
                    <a:pt x="1080" y="1392"/>
                    <a:pt x="1393" y="1082"/>
                    <a:pt x="1393" y="696"/>
                  </a:cubicBezTo>
                  <a:cubicBezTo>
                    <a:pt x="1393" y="313"/>
                    <a:pt x="1080" y="0"/>
                    <a:pt x="69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9" name="Google Shape;3289;p29"/>
            <p:cNvSpPr/>
            <p:nvPr/>
          </p:nvSpPr>
          <p:spPr>
            <a:xfrm>
              <a:off x="3577226" y="3143738"/>
              <a:ext cx="248440" cy="164580"/>
            </a:xfrm>
            <a:custGeom>
              <a:avLst/>
              <a:gdLst/>
              <a:ahLst/>
              <a:cxnLst/>
              <a:rect l="l" t="t" r="r" b="b"/>
              <a:pathLst>
                <a:path w="948" h="628" extrusionOk="0">
                  <a:moveTo>
                    <a:pt x="71" y="0"/>
                  </a:moveTo>
                  <a:cubicBezTo>
                    <a:pt x="33" y="0"/>
                    <a:pt x="1" y="33"/>
                    <a:pt x="1" y="71"/>
                  </a:cubicBezTo>
                  <a:lnTo>
                    <a:pt x="1" y="557"/>
                  </a:lnTo>
                  <a:cubicBezTo>
                    <a:pt x="1" y="596"/>
                    <a:pt x="33" y="628"/>
                    <a:pt x="71" y="628"/>
                  </a:cubicBezTo>
                  <a:lnTo>
                    <a:pt x="877" y="628"/>
                  </a:lnTo>
                  <a:cubicBezTo>
                    <a:pt x="915" y="628"/>
                    <a:pt x="947" y="596"/>
                    <a:pt x="947" y="557"/>
                  </a:cubicBezTo>
                  <a:lnTo>
                    <a:pt x="947" y="71"/>
                  </a:lnTo>
                  <a:cubicBezTo>
                    <a:pt x="947" y="33"/>
                    <a:pt x="915" y="0"/>
                    <a:pt x="87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0" name="Google Shape;3290;p29"/>
            <p:cNvSpPr/>
            <p:nvPr/>
          </p:nvSpPr>
          <p:spPr>
            <a:xfrm>
              <a:off x="3577226" y="3143738"/>
              <a:ext cx="248440" cy="31710"/>
            </a:xfrm>
            <a:custGeom>
              <a:avLst/>
              <a:gdLst/>
              <a:ahLst/>
              <a:cxnLst/>
              <a:rect l="l" t="t" r="r" b="b"/>
              <a:pathLst>
                <a:path w="948" h="121" extrusionOk="0">
                  <a:moveTo>
                    <a:pt x="71" y="0"/>
                  </a:moveTo>
                  <a:cubicBezTo>
                    <a:pt x="33" y="0"/>
                    <a:pt x="1" y="33"/>
                    <a:pt x="1" y="69"/>
                  </a:cubicBezTo>
                  <a:lnTo>
                    <a:pt x="1" y="120"/>
                  </a:lnTo>
                  <a:lnTo>
                    <a:pt x="947" y="120"/>
                  </a:lnTo>
                  <a:lnTo>
                    <a:pt x="947" y="69"/>
                  </a:lnTo>
                  <a:cubicBezTo>
                    <a:pt x="947" y="33"/>
                    <a:pt x="915" y="0"/>
                    <a:pt x="87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1" name="Google Shape;3291;p29"/>
            <p:cNvSpPr/>
            <p:nvPr/>
          </p:nvSpPr>
          <p:spPr>
            <a:xfrm>
              <a:off x="3594784" y="3188552"/>
              <a:ext cx="133130" cy="13103"/>
            </a:xfrm>
            <a:custGeom>
              <a:avLst/>
              <a:gdLst/>
              <a:ahLst/>
              <a:cxnLst/>
              <a:rect l="l" t="t" r="r" b="b"/>
              <a:pathLst>
                <a:path w="508" h="50" extrusionOk="0">
                  <a:moveTo>
                    <a:pt x="0" y="1"/>
                  </a:moveTo>
                  <a:lnTo>
                    <a:pt x="0" y="50"/>
                  </a:lnTo>
                  <a:lnTo>
                    <a:pt x="508" y="50"/>
                  </a:lnTo>
                  <a:lnTo>
                    <a:pt x="508" y="1"/>
                  </a:lnTo>
                  <a:close/>
                </a:path>
              </a:pathLst>
            </a:custGeom>
            <a:solidFill>
              <a:srgbClr val="68D3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2" name="Google Shape;3292;p29"/>
            <p:cNvSpPr/>
            <p:nvPr/>
          </p:nvSpPr>
          <p:spPr>
            <a:xfrm>
              <a:off x="3594784" y="3213973"/>
              <a:ext cx="133654" cy="8648"/>
            </a:xfrm>
            <a:custGeom>
              <a:avLst/>
              <a:gdLst/>
              <a:ahLst/>
              <a:cxnLst/>
              <a:rect l="l" t="t" r="r" b="b"/>
              <a:pathLst>
                <a:path w="510" h="33" extrusionOk="0">
                  <a:moveTo>
                    <a:pt x="0" y="0"/>
                  </a:moveTo>
                  <a:lnTo>
                    <a:pt x="0" y="32"/>
                  </a:lnTo>
                  <a:lnTo>
                    <a:pt x="510" y="32"/>
                  </a:lnTo>
                  <a:lnTo>
                    <a:pt x="510" y="0"/>
                  </a:ln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3" name="Google Shape;3293;p29"/>
            <p:cNvSpPr/>
            <p:nvPr/>
          </p:nvSpPr>
          <p:spPr>
            <a:xfrm>
              <a:off x="3594784" y="3231793"/>
              <a:ext cx="133654" cy="8648"/>
            </a:xfrm>
            <a:custGeom>
              <a:avLst/>
              <a:gdLst/>
              <a:ahLst/>
              <a:cxnLst/>
              <a:rect l="l" t="t" r="r" b="b"/>
              <a:pathLst>
                <a:path w="510" h="33" extrusionOk="0">
                  <a:moveTo>
                    <a:pt x="0" y="1"/>
                  </a:moveTo>
                  <a:lnTo>
                    <a:pt x="0" y="33"/>
                  </a:lnTo>
                  <a:lnTo>
                    <a:pt x="510" y="33"/>
                  </a:lnTo>
                  <a:lnTo>
                    <a:pt x="510" y="1"/>
                  </a:ln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4" name="Google Shape;3294;p29"/>
            <p:cNvSpPr/>
            <p:nvPr/>
          </p:nvSpPr>
          <p:spPr>
            <a:xfrm>
              <a:off x="3594784" y="3249876"/>
              <a:ext cx="133654" cy="8648"/>
            </a:xfrm>
            <a:custGeom>
              <a:avLst/>
              <a:gdLst/>
              <a:ahLst/>
              <a:cxnLst/>
              <a:rect l="l" t="t" r="r" b="b"/>
              <a:pathLst>
                <a:path w="510" h="33" extrusionOk="0">
                  <a:moveTo>
                    <a:pt x="0" y="0"/>
                  </a:moveTo>
                  <a:lnTo>
                    <a:pt x="0" y="32"/>
                  </a:lnTo>
                  <a:lnTo>
                    <a:pt x="510" y="32"/>
                  </a:lnTo>
                  <a:lnTo>
                    <a:pt x="510" y="0"/>
                  </a:ln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5" name="Google Shape;3295;p29"/>
            <p:cNvSpPr/>
            <p:nvPr/>
          </p:nvSpPr>
          <p:spPr>
            <a:xfrm>
              <a:off x="3594784" y="3267173"/>
              <a:ext cx="133654" cy="9172"/>
            </a:xfrm>
            <a:custGeom>
              <a:avLst/>
              <a:gdLst/>
              <a:ahLst/>
              <a:cxnLst/>
              <a:rect l="l" t="t" r="r" b="b"/>
              <a:pathLst>
                <a:path w="510" h="35" extrusionOk="0">
                  <a:moveTo>
                    <a:pt x="0" y="1"/>
                  </a:moveTo>
                  <a:lnTo>
                    <a:pt x="0" y="35"/>
                  </a:lnTo>
                  <a:lnTo>
                    <a:pt x="510" y="35"/>
                  </a:lnTo>
                  <a:lnTo>
                    <a:pt x="510" y="1"/>
                  </a:ln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6" name="Google Shape;3296;p29"/>
            <p:cNvSpPr/>
            <p:nvPr/>
          </p:nvSpPr>
          <p:spPr>
            <a:xfrm>
              <a:off x="3742329" y="3210042"/>
              <a:ext cx="65779" cy="65255"/>
            </a:xfrm>
            <a:custGeom>
              <a:avLst/>
              <a:gdLst/>
              <a:ahLst/>
              <a:cxnLst/>
              <a:rect l="l" t="t" r="r" b="b"/>
              <a:pathLst>
                <a:path w="251" h="249" extrusionOk="0">
                  <a:moveTo>
                    <a:pt x="0" y="0"/>
                  </a:moveTo>
                  <a:lnTo>
                    <a:pt x="0" y="249"/>
                  </a:lnTo>
                  <a:lnTo>
                    <a:pt x="251" y="249"/>
                  </a:lnTo>
                  <a:lnTo>
                    <a:pt x="0" y="0"/>
                  </a:ln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7" name="Google Shape;3297;p29"/>
            <p:cNvSpPr/>
            <p:nvPr/>
          </p:nvSpPr>
          <p:spPr>
            <a:xfrm>
              <a:off x="3775349" y="3210042"/>
              <a:ext cx="32758" cy="32759"/>
            </a:xfrm>
            <a:custGeom>
              <a:avLst/>
              <a:gdLst/>
              <a:ahLst/>
              <a:cxnLst/>
              <a:rect l="l" t="t" r="r" b="b"/>
              <a:pathLst>
                <a:path w="125" h="125" extrusionOk="0">
                  <a:moveTo>
                    <a:pt x="1" y="0"/>
                  </a:moveTo>
                  <a:lnTo>
                    <a:pt x="125" y="124"/>
                  </a:lnTo>
                  <a:lnTo>
                    <a:pt x="125" y="0"/>
                  </a:lnTo>
                  <a:close/>
                </a:path>
              </a:pathLst>
            </a:custGeom>
            <a:solidFill>
              <a:srgbClr val="4EE2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 name="Google Shape;3298;p29"/>
          <p:cNvGrpSpPr/>
          <p:nvPr/>
        </p:nvGrpSpPr>
        <p:grpSpPr>
          <a:xfrm>
            <a:off x="4057036" y="3580772"/>
            <a:ext cx="365060" cy="486752"/>
            <a:chOff x="4057036" y="2685579"/>
            <a:chExt cx="365060" cy="365064"/>
          </a:xfrm>
        </p:grpSpPr>
        <p:sp>
          <p:nvSpPr>
            <p:cNvPr id="3299" name="Google Shape;3299;p29"/>
            <p:cNvSpPr/>
            <p:nvPr/>
          </p:nvSpPr>
          <p:spPr>
            <a:xfrm>
              <a:off x="4057036" y="2685579"/>
              <a:ext cx="365060" cy="365064"/>
            </a:xfrm>
            <a:custGeom>
              <a:avLst/>
              <a:gdLst/>
              <a:ahLst/>
              <a:cxnLst/>
              <a:rect l="l" t="t" r="r" b="b"/>
              <a:pathLst>
                <a:path w="1393" h="1393" extrusionOk="0">
                  <a:moveTo>
                    <a:pt x="696" y="0"/>
                  </a:moveTo>
                  <a:cubicBezTo>
                    <a:pt x="313" y="0"/>
                    <a:pt x="0" y="313"/>
                    <a:pt x="0" y="697"/>
                  </a:cubicBezTo>
                  <a:cubicBezTo>
                    <a:pt x="0" y="1080"/>
                    <a:pt x="313" y="1393"/>
                    <a:pt x="696" y="1393"/>
                  </a:cubicBezTo>
                  <a:cubicBezTo>
                    <a:pt x="1082" y="1393"/>
                    <a:pt x="1392" y="1080"/>
                    <a:pt x="1392" y="697"/>
                  </a:cubicBezTo>
                  <a:cubicBezTo>
                    <a:pt x="1392" y="313"/>
                    <a:pt x="1082" y="0"/>
                    <a:pt x="69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0" name="Google Shape;3300;p29"/>
            <p:cNvSpPr/>
            <p:nvPr/>
          </p:nvSpPr>
          <p:spPr>
            <a:xfrm>
              <a:off x="4149546" y="2789883"/>
              <a:ext cx="101420" cy="85173"/>
            </a:xfrm>
            <a:custGeom>
              <a:avLst/>
              <a:gdLst/>
              <a:ahLst/>
              <a:cxnLst/>
              <a:rect l="l" t="t" r="r" b="b"/>
              <a:pathLst>
                <a:path w="387" h="325" extrusionOk="0">
                  <a:moveTo>
                    <a:pt x="63" y="1"/>
                  </a:moveTo>
                  <a:lnTo>
                    <a:pt x="63" y="67"/>
                  </a:lnTo>
                  <a:cubicBezTo>
                    <a:pt x="28" y="67"/>
                    <a:pt x="1" y="97"/>
                    <a:pt x="1" y="131"/>
                  </a:cubicBezTo>
                  <a:cubicBezTo>
                    <a:pt x="1" y="166"/>
                    <a:pt x="28" y="196"/>
                    <a:pt x="63" y="196"/>
                  </a:cubicBezTo>
                  <a:lnTo>
                    <a:pt x="63" y="262"/>
                  </a:lnTo>
                  <a:lnTo>
                    <a:pt x="129" y="262"/>
                  </a:lnTo>
                  <a:cubicBezTo>
                    <a:pt x="129" y="296"/>
                    <a:pt x="159" y="324"/>
                    <a:pt x="193" y="324"/>
                  </a:cubicBezTo>
                  <a:cubicBezTo>
                    <a:pt x="228" y="324"/>
                    <a:pt x="258" y="296"/>
                    <a:pt x="258" y="262"/>
                  </a:cubicBezTo>
                  <a:lnTo>
                    <a:pt x="322" y="262"/>
                  </a:lnTo>
                  <a:lnTo>
                    <a:pt x="322" y="196"/>
                  </a:lnTo>
                  <a:cubicBezTo>
                    <a:pt x="358" y="196"/>
                    <a:pt x="386" y="166"/>
                    <a:pt x="386" y="131"/>
                  </a:cubicBezTo>
                  <a:cubicBezTo>
                    <a:pt x="386" y="97"/>
                    <a:pt x="358" y="69"/>
                    <a:pt x="322" y="67"/>
                  </a:cubicBezTo>
                  <a:lnTo>
                    <a:pt x="322" y="1"/>
                  </a:lnTo>
                  <a:lnTo>
                    <a:pt x="258" y="1"/>
                  </a:lnTo>
                  <a:cubicBezTo>
                    <a:pt x="258" y="37"/>
                    <a:pt x="228" y="65"/>
                    <a:pt x="193" y="65"/>
                  </a:cubicBezTo>
                  <a:cubicBezTo>
                    <a:pt x="159" y="65"/>
                    <a:pt x="129" y="37"/>
                    <a:pt x="129" y="1"/>
                  </a:cubicBez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1" name="Google Shape;3301;p29"/>
            <p:cNvSpPr/>
            <p:nvPr/>
          </p:nvSpPr>
          <p:spPr>
            <a:xfrm>
              <a:off x="4247822" y="2773634"/>
              <a:ext cx="84386" cy="101421"/>
            </a:xfrm>
            <a:custGeom>
              <a:avLst/>
              <a:gdLst/>
              <a:ahLst/>
              <a:cxnLst/>
              <a:rect l="l" t="t" r="r" b="b"/>
              <a:pathLst>
                <a:path w="322" h="387" extrusionOk="0">
                  <a:moveTo>
                    <a:pt x="129" y="1"/>
                  </a:moveTo>
                  <a:cubicBezTo>
                    <a:pt x="95" y="1"/>
                    <a:pt x="67" y="29"/>
                    <a:pt x="67" y="63"/>
                  </a:cubicBezTo>
                  <a:lnTo>
                    <a:pt x="0" y="63"/>
                  </a:lnTo>
                  <a:lnTo>
                    <a:pt x="0" y="129"/>
                  </a:lnTo>
                  <a:cubicBezTo>
                    <a:pt x="35" y="129"/>
                    <a:pt x="63" y="159"/>
                    <a:pt x="63" y="193"/>
                  </a:cubicBezTo>
                  <a:cubicBezTo>
                    <a:pt x="63" y="228"/>
                    <a:pt x="35" y="258"/>
                    <a:pt x="0" y="258"/>
                  </a:cubicBezTo>
                  <a:lnTo>
                    <a:pt x="0" y="324"/>
                  </a:lnTo>
                  <a:lnTo>
                    <a:pt x="67" y="324"/>
                  </a:lnTo>
                  <a:cubicBezTo>
                    <a:pt x="67" y="358"/>
                    <a:pt x="95" y="386"/>
                    <a:pt x="129" y="386"/>
                  </a:cubicBezTo>
                  <a:cubicBezTo>
                    <a:pt x="165" y="386"/>
                    <a:pt x="193" y="358"/>
                    <a:pt x="193" y="324"/>
                  </a:cubicBezTo>
                  <a:lnTo>
                    <a:pt x="260" y="324"/>
                  </a:lnTo>
                  <a:lnTo>
                    <a:pt x="260" y="258"/>
                  </a:lnTo>
                  <a:cubicBezTo>
                    <a:pt x="294" y="258"/>
                    <a:pt x="322" y="228"/>
                    <a:pt x="322" y="193"/>
                  </a:cubicBezTo>
                  <a:cubicBezTo>
                    <a:pt x="322" y="159"/>
                    <a:pt x="294" y="131"/>
                    <a:pt x="260" y="129"/>
                  </a:cubicBezTo>
                  <a:lnTo>
                    <a:pt x="260" y="63"/>
                  </a:lnTo>
                  <a:lnTo>
                    <a:pt x="193" y="63"/>
                  </a:lnTo>
                  <a:cubicBezTo>
                    <a:pt x="193" y="29"/>
                    <a:pt x="165" y="1"/>
                    <a:pt x="129" y="1"/>
                  </a:cubicBezTo>
                  <a:close/>
                </a:path>
              </a:pathLst>
            </a:custGeom>
            <a:solidFill>
              <a:srgbClr val="4EE2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2" name="Google Shape;3302;p29"/>
            <p:cNvSpPr/>
            <p:nvPr/>
          </p:nvSpPr>
          <p:spPr>
            <a:xfrm>
              <a:off x="4247822" y="2872434"/>
              <a:ext cx="84386" cy="84387"/>
            </a:xfrm>
            <a:custGeom>
              <a:avLst/>
              <a:gdLst/>
              <a:ahLst/>
              <a:cxnLst/>
              <a:rect l="l" t="t" r="r" b="b"/>
              <a:pathLst>
                <a:path w="322" h="322" extrusionOk="0">
                  <a:moveTo>
                    <a:pt x="0" y="1"/>
                  </a:moveTo>
                  <a:lnTo>
                    <a:pt x="0" y="67"/>
                  </a:lnTo>
                  <a:cubicBezTo>
                    <a:pt x="35" y="67"/>
                    <a:pt x="63" y="95"/>
                    <a:pt x="63" y="129"/>
                  </a:cubicBezTo>
                  <a:cubicBezTo>
                    <a:pt x="63" y="163"/>
                    <a:pt x="35" y="193"/>
                    <a:pt x="0" y="193"/>
                  </a:cubicBezTo>
                  <a:lnTo>
                    <a:pt x="0" y="260"/>
                  </a:lnTo>
                  <a:lnTo>
                    <a:pt x="67" y="260"/>
                  </a:lnTo>
                  <a:cubicBezTo>
                    <a:pt x="67" y="294"/>
                    <a:pt x="95" y="322"/>
                    <a:pt x="129" y="322"/>
                  </a:cubicBezTo>
                  <a:cubicBezTo>
                    <a:pt x="165" y="322"/>
                    <a:pt x="193" y="294"/>
                    <a:pt x="193" y="260"/>
                  </a:cubicBezTo>
                  <a:lnTo>
                    <a:pt x="260" y="260"/>
                  </a:lnTo>
                  <a:lnTo>
                    <a:pt x="260" y="193"/>
                  </a:lnTo>
                  <a:cubicBezTo>
                    <a:pt x="294" y="193"/>
                    <a:pt x="322" y="166"/>
                    <a:pt x="322" y="129"/>
                  </a:cubicBezTo>
                  <a:cubicBezTo>
                    <a:pt x="322" y="95"/>
                    <a:pt x="294" y="67"/>
                    <a:pt x="260" y="67"/>
                  </a:cubicBezTo>
                  <a:lnTo>
                    <a:pt x="260" y="1"/>
                  </a:lnTo>
                  <a:lnTo>
                    <a:pt x="193" y="1"/>
                  </a:lnTo>
                  <a:cubicBezTo>
                    <a:pt x="193" y="35"/>
                    <a:pt x="165" y="63"/>
                    <a:pt x="129" y="63"/>
                  </a:cubicBezTo>
                  <a:cubicBezTo>
                    <a:pt x="95" y="63"/>
                    <a:pt x="67" y="35"/>
                    <a:pt x="67" y="1"/>
                  </a:cubicBezTo>
                  <a:close/>
                </a:path>
              </a:pathLst>
            </a:custGeom>
            <a:solidFill>
              <a:srgbClr val="E7BC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3" name="Google Shape;3303;p29"/>
            <p:cNvSpPr/>
            <p:nvPr/>
          </p:nvSpPr>
          <p:spPr>
            <a:xfrm>
              <a:off x="4149546" y="2871386"/>
              <a:ext cx="101420" cy="84911"/>
            </a:xfrm>
            <a:custGeom>
              <a:avLst/>
              <a:gdLst/>
              <a:ahLst/>
              <a:cxnLst/>
              <a:rect l="l" t="t" r="r" b="b"/>
              <a:pathLst>
                <a:path w="387" h="324" extrusionOk="0">
                  <a:moveTo>
                    <a:pt x="63" y="0"/>
                  </a:moveTo>
                  <a:lnTo>
                    <a:pt x="63" y="67"/>
                  </a:lnTo>
                  <a:cubicBezTo>
                    <a:pt x="28" y="67"/>
                    <a:pt x="1" y="97"/>
                    <a:pt x="1" y="131"/>
                  </a:cubicBezTo>
                  <a:cubicBezTo>
                    <a:pt x="1" y="165"/>
                    <a:pt x="28" y="195"/>
                    <a:pt x="63" y="195"/>
                  </a:cubicBezTo>
                  <a:lnTo>
                    <a:pt x="63" y="262"/>
                  </a:lnTo>
                  <a:lnTo>
                    <a:pt x="129" y="262"/>
                  </a:lnTo>
                  <a:cubicBezTo>
                    <a:pt x="129" y="296"/>
                    <a:pt x="157" y="324"/>
                    <a:pt x="193" y="324"/>
                  </a:cubicBezTo>
                  <a:cubicBezTo>
                    <a:pt x="228" y="324"/>
                    <a:pt x="256" y="296"/>
                    <a:pt x="256" y="262"/>
                  </a:cubicBezTo>
                  <a:lnTo>
                    <a:pt x="322" y="262"/>
                  </a:lnTo>
                  <a:lnTo>
                    <a:pt x="322" y="195"/>
                  </a:lnTo>
                  <a:cubicBezTo>
                    <a:pt x="358" y="195"/>
                    <a:pt x="386" y="165"/>
                    <a:pt x="386" y="131"/>
                  </a:cubicBezTo>
                  <a:cubicBezTo>
                    <a:pt x="386" y="97"/>
                    <a:pt x="358" y="67"/>
                    <a:pt x="322" y="67"/>
                  </a:cubicBezTo>
                  <a:lnTo>
                    <a:pt x="322" y="0"/>
                  </a:lnTo>
                  <a:lnTo>
                    <a:pt x="256" y="0"/>
                  </a:lnTo>
                  <a:cubicBezTo>
                    <a:pt x="256" y="37"/>
                    <a:pt x="228" y="65"/>
                    <a:pt x="193" y="65"/>
                  </a:cubicBezTo>
                  <a:cubicBezTo>
                    <a:pt x="157" y="65"/>
                    <a:pt x="129" y="37"/>
                    <a:pt x="129" y="0"/>
                  </a:cubicBezTo>
                  <a:close/>
                </a:path>
              </a:pathLst>
            </a:custGeom>
            <a:solidFill>
              <a:srgbClr val="68D3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4" name="Google Shape;3304;p29"/>
            <p:cNvSpPr/>
            <p:nvPr/>
          </p:nvSpPr>
          <p:spPr>
            <a:xfrm>
              <a:off x="4149546" y="2789883"/>
              <a:ext cx="102993" cy="86745"/>
            </a:xfrm>
            <a:custGeom>
              <a:avLst/>
              <a:gdLst/>
              <a:ahLst/>
              <a:cxnLst/>
              <a:rect l="l" t="t" r="r" b="b"/>
              <a:pathLst>
                <a:path w="393" h="331" extrusionOk="0">
                  <a:moveTo>
                    <a:pt x="63" y="1"/>
                  </a:moveTo>
                  <a:lnTo>
                    <a:pt x="63" y="67"/>
                  </a:lnTo>
                  <a:cubicBezTo>
                    <a:pt x="28" y="67"/>
                    <a:pt x="1" y="97"/>
                    <a:pt x="1" y="131"/>
                  </a:cubicBezTo>
                  <a:cubicBezTo>
                    <a:pt x="1" y="166"/>
                    <a:pt x="28" y="196"/>
                    <a:pt x="63" y="196"/>
                  </a:cubicBezTo>
                  <a:lnTo>
                    <a:pt x="63" y="262"/>
                  </a:lnTo>
                  <a:lnTo>
                    <a:pt x="129" y="262"/>
                  </a:lnTo>
                  <a:cubicBezTo>
                    <a:pt x="131" y="296"/>
                    <a:pt x="159" y="324"/>
                    <a:pt x="193" y="324"/>
                  </a:cubicBezTo>
                  <a:cubicBezTo>
                    <a:pt x="228" y="324"/>
                    <a:pt x="258" y="296"/>
                    <a:pt x="258" y="262"/>
                  </a:cubicBezTo>
                  <a:lnTo>
                    <a:pt x="324" y="262"/>
                  </a:lnTo>
                  <a:lnTo>
                    <a:pt x="324" y="196"/>
                  </a:lnTo>
                  <a:cubicBezTo>
                    <a:pt x="358" y="196"/>
                    <a:pt x="386" y="166"/>
                    <a:pt x="386" y="131"/>
                  </a:cubicBezTo>
                  <a:cubicBezTo>
                    <a:pt x="386" y="97"/>
                    <a:pt x="358" y="67"/>
                    <a:pt x="324" y="67"/>
                  </a:cubicBezTo>
                  <a:lnTo>
                    <a:pt x="324" y="1"/>
                  </a:lnTo>
                  <a:lnTo>
                    <a:pt x="258" y="1"/>
                  </a:lnTo>
                  <a:cubicBezTo>
                    <a:pt x="258" y="37"/>
                    <a:pt x="228" y="65"/>
                    <a:pt x="193" y="65"/>
                  </a:cubicBezTo>
                  <a:cubicBezTo>
                    <a:pt x="159" y="65"/>
                    <a:pt x="129" y="37"/>
                    <a:pt x="129" y="1"/>
                  </a:cubicBezTo>
                  <a:close/>
                  <a:moveTo>
                    <a:pt x="375" y="316"/>
                  </a:moveTo>
                  <a:lnTo>
                    <a:pt x="375" y="331"/>
                  </a:lnTo>
                  <a:lnTo>
                    <a:pt x="393" y="316"/>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 name="Google Shape;3305;p29"/>
          <p:cNvGrpSpPr/>
          <p:nvPr/>
        </p:nvGrpSpPr>
        <p:grpSpPr>
          <a:xfrm>
            <a:off x="4905628" y="3581571"/>
            <a:ext cx="365060" cy="486752"/>
            <a:chOff x="4905628" y="2686178"/>
            <a:chExt cx="365060" cy="365064"/>
          </a:xfrm>
        </p:grpSpPr>
        <p:sp>
          <p:nvSpPr>
            <p:cNvPr id="3306" name="Google Shape;3306;p29"/>
            <p:cNvSpPr/>
            <p:nvPr/>
          </p:nvSpPr>
          <p:spPr>
            <a:xfrm>
              <a:off x="4905628" y="2686178"/>
              <a:ext cx="365060" cy="365064"/>
            </a:xfrm>
            <a:custGeom>
              <a:avLst/>
              <a:gdLst/>
              <a:ahLst/>
              <a:cxnLst/>
              <a:rect l="l" t="t" r="r" b="b"/>
              <a:pathLst>
                <a:path w="1393" h="1393" extrusionOk="0">
                  <a:moveTo>
                    <a:pt x="697" y="1"/>
                  </a:moveTo>
                  <a:cubicBezTo>
                    <a:pt x="313" y="1"/>
                    <a:pt x="1" y="313"/>
                    <a:pt x="1" y="697"/>
                  </a:cubicBezTo>
                  <a:cubicBezTo>
                    <a:pt x="1" y="1082"/>
                    <a:pt x="313" y="1393"/>
                    <a:pt x="697" y="1393"/>
                  </a:cubicBezTo>
                  <a:cubicBezTo>
                    <a:pt x="1082" y="1393"/>
                    <a:pt x="1393" y="1082"/>
                    <a:pt x="1393" y="697"/>
                  </a:cubicBezTo>
                  <a:cubicBezTo>
                    <a:pt x="1393" y="313"/>
                    <a:pt x="1082" y="1"/>
                    <a:pt x="69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7" name="Google Shape;3307;p29"/>
            <p:cNvSpPr/>
            <p:nvPr/>
          </p:nvSpPr>
          <p:spPr>
            <a:xfrm>
              <a:off x="4985297" y="2769779"/>
              <a:ext cx="202840" cy="198387"/>
            </a:xfrm>
            <a:custGeom>
              <a:avLst/>
              <a:gdLst/>
              <a:ahLst/>
              <a:cxnLst/>
              <a:rect l="l" t="t" r="r" b="b"/>
              <a:pathLst>
                <a:path w="774" h="757" extrusionOk="0">
                  <a:moveTo>
                    <a:pt x="1" y="1"/>
                  </a:moveTo>
                  <a:lnTo>
                    <a:pt x="1" y="757"/>
                  </a:lnTo>
                  <a:lnTo>
                    <a:pt x="774" y="757"/>
                  </a:lnTo>
                  <a:lnTo>
                    <a:pt x="774"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8" name="Google Shape;3308;p29"/>
            <p:cNvSpPr/>
            <p:nvPr/>
          </p:nvSpPr>
          <p:spPr>
            <a:xfrm>
              <a:off x="5006787" y="2806992"/>
              <a:ext cx="160123" cy="139421"/>
            </a:xfrm>
            <a:custGeom>
              <a:avLst/>
              <a:gdLst/>
              <a:ahLst/>
              <a:cxnLst/>
              <a:rect l="l" t="t" r="r" b="b"/>
              <a:pathLst>
                <a:path w="611" h="532" extrusionOk="0">
                  <a:moveTo>
                    <a:pt x="0" y="0"/>
                  </a:moveTo>
                  <a:lnTo>
                    <a:pt x="0" y="531"/>
                  </a:lnTo>
                  <a:lnTo>
                    <a:pt x="611" y="531"/>
                  </a:lnTo>
                  <a:lnTo>
                    <a:pt x="61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9" name="Google Shape;3309;p29"/>
            <p:cNvSpPr/>
            <p:nvPr/>
          </p:nvSpPr>
          <p:spPr>
            <a:xfrm>
              <a:off x="5015697" y="2817475"/>
              <a:ext cx="13628" cy="13890"/>
            </a:xfrm>
            <a:custGeom>
              <a:avLst/>
              <a:gdLst/>
              <a:ahLst/>
              <a:cxnLst/>
              <a:rect l="l" t="t" r="r" b="b"/>
              <a:pathLst>
                <a:path w="52" h="53" extrusionOk="0">
                  <a:moveTo>
                    <a:pt x="26" y="1"/>
                  </a:moveTo>
                  <a:cubicBezTo>
                    <a:pt x="11" y="1"/>
                    <a:pt x="0" y="12"/>
                    <a:pt x="0" y="27"/>
                  </a:cubicBezTo>
                  <a:cubicBezTo>
                    <a:pt x="0" y="39"/>
                    <a:pt x="11" y="52"/>
                    <a:pt x="26" y="52"/>
                  </a:cubicBezTo>
                  <a:cubicBezTo>
                    <a:pt x="41" y="52"/>
                    <a:pt x="52" y="39"/>
                    <a:pt x="52" y="27"/>
                  </a:cubicBezTo>
                  <a:cubicBezTo>
                    <a:pt x="52" y="12"/>
                    <a:pt x="41" y="1"/>
                    <a:pt x="26" y="1"/>
                  </a:cubicBezTo>
                  <a:close/>
                </a:path>
              </a:pathLst>
            </a:custGeom>
            <a:solidFill>
              <a:srgbClr val="E7BC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0" name="Google Shape;3310;p29"/>
            <p:cNvSpPr/>
            <p:nvPr/>
          </p:nvSpPr>
          <p:spPr>
            <a:xfrm>
              <a:off x="5019628" y="2795199"/>
              <a:ext cx="5765" cy="30924"/>
            </a:xfrm>
            <a:custGeom>
              <a:avLst/>
              <a:gdLst/>
              <a:ahLst/>
              <a:cxnLst/>
              <a:rect l="l" t="t" r="r" b="b"/>
              <a:pathLst>
                <a:path w="22" h="118" extrusionOk="0">
                  <a:moveTo>
                    <a:pt x="11" y="0"/>
                  </a:moveTo>
                  <a:cubicBezTo>
                    <a:pt x="5" y="0"/>
                    <a:pt x="0" y="4"/>
                    <a:pt x="0" y="11"/>
                  </a:cubicBezTo>
                  <a:lnTo>
                    <a:pt x="0" y="107"/>
                  </a:lnTo>
                  <a:cubicBezTo>
                    <a:pt x="0" y="112"/>
                    <a:pt x="5" y="118"/>
                    <a:pt x="11" y="118"/>
                  </a:cubicBezTo>
                  <a:cubicBezTo>
                    <a:pt x="17" y="118"/>
                    <a:pt x="22" y="112"/>
                    <a:pt x="22" y="107"/>
                  </a:cubicBezTo>
                  <a:lnTo>
                    <a:pt x="22" y="11"/>
                  </a:lnTo>
                  <a:cubicBezTo>
                    <a:pt x="22" y="4"/>
                    <a:pt x="17" y="0"/>
                    <a:pt x="11" y="0"/>
                  </a:cubicBezTo>
                  <a:close/>
                </a:path>
              </a:pathLst>
            </a:custGeom>
            <a:solidFill>
              <a:srgbClr val="E7BC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1" name="Google Shape;3311;p29"/>
            <p:cNvSpPr/>
            <p:nvPr/>
          </p:nvSpPr>
          <p:spPr>
            <a:xfrm>
              <a:off x="5041380" y="2817475"/>
              <a:ext cx="13890" cy="13890"/>
            </a:xfrm>
            <a:custGeom>
              <a:avLst/>
              <a:gdLst/>
              <a:ahLst/>
              <a:cxnLst/>
              <a:rect l="l" t="t" r="r" b="b"/>
              <a:pathLst>
                <a:path w="53" h="53" extrusionOk="0">
                  <a:moveTo>
                    <a:pt x="27" y="1"/>
                  </a:moveTo>
                  <a:cubicBezTo>
                    <a:pt x="12" y="1"/>
                    <a:pt x="1" y="12"/>
                    <a:pt x="1" y="27"/>
                  </a:cubicBezTo>
                  <a:cubicBezTo>
                    <a:pt x="1" y="39"/>
                    <a:pt x="12" y="52"/>
                    <a:pt x="27" y="52"/>
                  </a:cubicBezTo>
                  <a:cubicBezTo>
                    <a:pt x="39" y="52"/>
                    <a:pt x="52" y="39"/>
                    <a:pt x="52" y="27"/>
                  </a:cubicBezTo>
                  <a:cubicBezTo>
                    <a:pt x="52" y="12"/>
                    <a:pt x="39" y="1"/>
                    <a:pt x="27" y="1"/>
                  </a:cubicBezTo>
                  <a:close/>
                </a:path>
              </a:pathLst>
            </a:custGeom>
            <a:solidFill>
              <a:srgbClr val="E7BC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2" name="Google Shape;3312;p29"/>
            <p:cNvSpPr/>
            <p:nvPr/>
          </p:nvSpPr>
          <p:spPr>
            <a:xfrm>
              <a:off x="5045311" y="2795199"/>
              <a:ext cx="6028" cy="30924"/>
            </a:xfrm>
            <a:custGeom>
              <a:avLst/>
              <a:gdLst/>
              <a:ahLst/>
              <a:cxnLst/>
              <a:rect l="l" t="t" r="r" b="b"/>
              <a:pathLst>
                <a:path w="23" h="118" extrusionOk="0">
                  <a:moveTo>
                    <a:pt x="12" y="0"/>
                  </a:moveTo>
                  <a:cubicBezTo>
                    <a:pt x="5" y="0"/>
                    <a:pt x="1" y="4"/>
                    <a:pt x="1" y="11"/>
                  </a:cubicBezTo>
                  <a:lnTo>
                    <a:pt x="1" y="107"/>
                  </a:lnTo>
                  <a:cubicBezTo>
                    <a:pt x="1" y="112"/>
                    <a:pt x="5" y="118"/>
                    <a:pt x="12" y="118"/>
                  </a:cubicBezTo>
                  <a:cubicBezTo>
                    <a:pt x="18" y="118"/>
                    <a:pt x="22" y="112"/>
                    <a:pt x="22" y="107"/>
                  </a:cubicBezTo>
                  <a:lnTo>
                    <a:pt x="22" y="11"/>
                  </a:lnTo>
                  <a:cubicBezTo>
                    <a:pt x="22" y="4"/>
                    <a:pt x="18" y="0"/>
                    <a:pt x="12" y="0"/>
                  </a:cubicBezTo>
                  <a:close/>
                </a:path>
              </a:pathLst>
            </a:custGeom>
            <a:solidFill>
              <a:srgbClr val="E7BC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3" name="Google Shape;3313;p29"/>
            <p:cNvSpPr/>
            <p:nvPr/>
          </p:nvSpPr>
          <p:spPr>
            <a:xfrm>
              <a:off x="5067325" y="2817475"/>
              <a:ext cx="13628" cy="13890"/>
            </a:xfrm>
            <a:custGeom>
              <a:avLst/>
              <a:gdLst/>
              <a:ahLst/>
              <a:cxnLst/>
              <a:rect l="l" t="t" r="r" b="b"/>
              <a:pathLst>
                <a:path w="52" h="53" extrusionOk="0">
                  <a:moveTo>
                    <a:pt x="26" y="1"/>
                  </a:moveTo>
                  <a:cubicBezTo>
                    <a:pt x="11" y="1"/>
                    <a:pt x="0" y="12"/>
                    <a:pt x="0" y="27"/>
                  </a:cubicBezTo>
                  <a:cubicBezTo>
                    <a:pt x="0" y="39"/>
                    <a:pt x="11" y="52"/>
                    <a:pt x="26" y="52"/>
                  </a:cubicBezTo>
                  <a:cubicBezTo>
                    <a:pt x="39" y="52"/>
                    <a:pt x="52" y="39"/>
                    <a:pt x="52" y="27"/>
                  </a:cubicBezTo>
                  <a:cubicBezTo>
                    <a:pt x="52" y="12"/>
                    <a:pt x="39" y="1"/>
                    <a:pt x="26" y="1"/>
                  </a:cubicBezTo>
                  <a:close/>
                </a:path>
              </a:pathLst>
            </a:custGeom>
            <a:solidFill>
              <a:srgbClr val="E7BC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4" name="Google Shape;3314;p29"/>
            <p:cNvSpPr/>
            <p:nvPr/>
          </p:nvSpPr>
          <p:spPr>
            <a:xfrm>
              <a:off x="5071256" y="2795199"/>
              <a:ext cx="5765" cy="30924"/>
            </a:xfrm>
            <a:custGeom>
              <a:avLst/>
              <a:gdLst/>
              <a:ahLst/>
              <a:cxnLst/>
              <a:rect l="l" t="t" r="r" b="b"/>
              <a:pathLst>
                <a:path w="22" h="118" extrusionOk="0">
                  <a:moveTo>
                    <a:pt x="11" y="0"/>
                  </a:moveTo>
                  <a:cubicBezTo>
                    <a:pt x="5" y="0"/>
                    <a:pt x="0" y="4"/>
                    <a:pt x="0" y="11"/>
                  </a:cubicBezTo>
                  <a:lnTo>
                    <a:pt x="0" y="107"/>
                  </a:lnTo>
                  <a:cubicBezTo>
                    <a:pt x="0" y="112"/>
                    <a:pt x="5" y="118"/>
                    <a:pt x="11" y="118"/>
                  </a:cubicBezTo>
                  <a:cubicBezTo>
                    <a:pt x="15" y="118"/>
                    <a:pt x="22" y="112"/>
                    <a:pt x="22" y="107"/>
                  </a:cubicBezTo>
                  <a:lnTo>
                    <a:pt x="22" y="11"/>
                  </a:lnTo>
                  <a:cubicBezTo>
                    <a:pt x="22" y="4"/>
                    <a:pt x="15" y="0"/>
                    <a:pt x="11" y="0"/>
                  </a:cubicBezTo>
                  <a:close/>
                </a:path>
              </a:pathLst>
            </a:custGeom>
            <a:solidFill>
              <a:srgbClr val="E7BC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5" name="Google Shape;3315;p29"/>
            <p:cNvSpPr/>
            <p:nvPr/>
          </p:nvSpPr>
          <p:spPr>
            <a:xfrm>
              <a:off x="5092483" y="2817475"/>
              <a:ext cx="13890" cy="13890"/>
            </a:xfrm>
            <a:custGeom>
              <a:avLst/>
              <a:gdLst/>
              <a:ahLst/>
              <a:cxnLst/>
              <a:rect l="l" t="t" r="r" b="b"/>
              <a:pathLst>
                <a:path w="53" h="53" extrusionOk="0">
                  <a:moveTo>
                    <a:pt x="26" y="1"/>
                  </a:moveTo>
                  <a:cubicBezTo>
                    <a:pt x="14" y="1"/>
                    <a:pt x="1" y="12"/>
                    <a:pt x="1" y="27"/>
                  </a:cubicBezTo>
                  <a:cubicBezTo>
                    <a:pt x="1" y="39"/>
                    <a:pt x="14" y="52"/>
                    <a:pt x="26" y="52"/>
                  </a:cubicBezTo>
                  <a:cubicBezTo>
                    <a:pt x="41" y="52"/>
                    <a:pt x="52" y="39"/>
                    <a:pt x="52" y="27"/>
                  </a:cubicBezTo>
                  <a:cubicBezTo>
                    <a:pt x="52" y="12"/>
                    <a:pt x="41" y="1"/>
                    <a:pt x="26" y="1"/>
                  </a:cubicBezTo>
                  <a:close/>
                </a:path>
              </a:pathLst>
            </a:custGeom>
            <a:solidFill>
              <a:srgbClr val="E7BC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6" name="Google Shape;3316;p29"/>
            <p:cNvSpPr/>
            <p:nvPr/>
          </p:nvSpPr>
          <p:spPr>
            <a:xfrm>
              <a:off x="5096938" y="2795199"/>
              <a:ext cx="6028" cy="30924"/>
            </a:xfrm>
            <a:custGeom>
              <a:avLst/>
              <a:gdLst/>
              <a:ahLst/>
              <a:cxnLst/>
              <a:rect l="l" t="t" r="r" b="b"/>
              <a:pathLst>
                <a:path w="23" h="118" extrusionOk="0">
                  <a:moveTo>
                    <a:pt x="12" y="0"/>
                  </a:moveTo>
                  <a:cubicBezTo>
                    <a:pt x="5" y="0"/>
                    <a:pt x="1" y="4"/>
                    <a:pt x="1" y="11"/>
                  </a:cubicBezTo>
                  <a:lnTo>
                    <a:pt x="1" y="107"/>
                  </a:lnTo>
                  <a:cubicBezTo>
                    <a:pt x="1" y="112"/>
                    <a:pt x="5" y="118"/>
                    <a:pt x="12" y="118"/>
                  </a:cubicBezTo>
                  <a:cubicBezTo>
                    <a:pt x="16" y="118"/>
                    <a:pt x="22" y="112"/>
                    <a:pt x="22" y="107"/>
                  </a:cubicBezTo>
                  <a:lnTo>
                    <a:pt x="22" y="11"/>
                  </a:lnTo>
                  <a:cubicBezTo>
                    <a:pt x="22" y="4"/>
                    <a:pt x="16" y="0"/>
                    <a:pt x="12" y="0"/>
                  </a:cubicBezTo>
                  <a:close/>
                </a:path>
              </a:pathLst>
            </a:custGeom>
            <a:solidFill>
              <a:srgbClr val="E7BC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7" name="Google Shape;3317;p29"/>
            <p:cNvSpPr/>
            <p:nvPr/>
          </p:nvSpPr>
          <p:spPr>
            <a:xfrm>
              <a:off x="5118428" y="2817475"/>
              <a:ext cx="13628" cy="13890"/>
            </a:xfrm>
            <a:custGeom>
              <a:avLst/>
              <a:gdLst/>
              <a:ahLst/>
              <a:cxnLst/>
              <a:rect l="l" t="t" r="r" b="b"/>
              <a:pathLst>
                <a:path w="52" h="53" extrusionOk="0">
                  <a:moveTo>
                    <a:pt x="26" y="1"/>
                  </a:moveTo>
                  <a:cubicBezTo>
                    <a:pt x="13" y="1"/>
                    <a:pt x="0" y="12"/>
                    <a:pt x="0" y="27"/>
                  </a:cubicBezTo>
                  <a:cubicBezTo>
                    <a:pt x="0" y="39"/>
                    <a:pt x="13" y="52"/>
                    <a:pt x="26" y="52"/>
                  </a:cubicBezTo>
                  <a:cubicBezTo>
                    <a:pt x="41" y="52"/>
                    <a:pt x="52" y="39"/>
                    <a:pt x="52" y="27"/>
                  </a:cubicBezTo>
                  <a:cubicBezTo>
                    <a:pt x="52" y="12"/>
                    <a:pt x="41" y="1"/>
                    <a:pt x="26" y="1"/>
                  </a:cubicBezTo>
                  <a:close/>
                </a:path>
              </a:pathLst>
            </a:custGeom>
            <a:solidFill>
              <a:srgbClr val="E7BC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8" name="Google Shape;3318;p29"/>
            <p:cNvSpPr/>
            <p:nvPr/>
          </p:nvSpPr>
          <p:spPr>
            <a:xfrm>
              <a:off x="5122359" y="2795199"/>
              <a:ext cx="5765" cy="30924"/>
            </a:xfrm>
            <a:custGeom>
              <a:avLst/>
              <a:gdLst/>
              <a:ahLst/>
              <a:cxnLst/>
              <a:rect l="l" t="t" r="r" b="b"/>
              <a:pathLst>
                <a:path w="22" h="118" extrusionOk="0">
                  <a:moveTo>
                    <a:pt x="11" y="0"/>
                  </a:moveTo>
                  <a:cubicBezTo>
                    <a:pt x="7" y="0"/>
                    <a:pt x="0" y="4"/>
                    <a:pt x="0" y="11"/>
                  </a:cubicBezTo>
                  <a:lnTo>
                    <a:pt x="0" y="107"/>
                  </a:lnTo>
                  <a:cubicBezTo>
                    <a:pt x="0" y="112"/>
                    <a:pt x="7" y="118"/>
                    <a:pt x="11" y="118"/>
                  </a:cubicBezTo>
                  <a:cubicBezTo>
                    <a:pt x="17" y="118"/>
                    <a:pt x="22" y="112"/>
                    <a:pt x="22" y="107"/>
                  </a:cubicBezTo>
                  <a:lnTo>
                    <a:pt x="22" y="11"/>
                  </a:lnTo>
                  <a:cubicBezTo>
                    <a:pt x="22" y="4"/>
                    <a:pt x="17" y="0"/>
                    <a:pt x="11" y="0"/>
                  </a:cubicBezTo>
                  <a:close/>
                </a:path>
              </a:pathLst>
            </a:custGeom>
            <a:solidFill>
              <a:srgbClr val="E7BC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9" name="Google Shape;3319;p29"/>
            <p:cNvSpPr/>
            <p:nvPr/>
          </p:nvSpPr>
          <p:spPr>
            <a:xfrm>
              <a:off x="5144111" y="2817475"/>
              <a:ext cx="13890" cy="13890"/>
            </a:xfrm>
            <a:custGeom>
              <a:avLst/>
              <a:gdLst/>
              <a:ahLst/>
              <a:cxnLst/>
              <a:rect l="l" t="t" r="r" b="b"/>
              <a:pathLst>
                <a:path w="53" h="53" extrusionOk="0">
                  <a:moveTo>
                    <a:pt x="27" y="1"/>
                  </a:moveTo>
                  <a:cubicBezTo>
                    <a:pt x="14" y="1"/>
                    <a:pt x="1" y="12"/>
                    <a:pt x="1" y="27"/>
                  </a:cubicBezTo>
                  <a:cubicBezTo>
                    <a:pt x="1" y="39"/>
                    <a:pt x="14" y="52"/>
                    <a:pt x="27" y="52"/>
                  </a:cubicBezTo>
                  <a:cubicBezTo>
                    <a:pt x="42" y="52"/>
                    <a:pt x="52" y="39"/>
                    <a:pt x="52" y="27"/>
                  </a:cubicBezTo>
                  <a:cubicBezTo>
                    <a:pt x="52" y="12"/>
                    <a:pt x="42" y="1"/>
                    <a:pt x="27" y="1"/>
                  </a:cubicBezTo>
                  <a:close/>
                </a:path>
              </a:pathLst>
            </a:custGeom>
            <a:solidFill>
              <a:srgbClr val="E7BC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0" name="Google Shape;3320;p29"/>
            <p:cNvSpPr/>
            <p:nvPr/>
          </p:nvSpPr>
          <p:spPr>
            <a:xfrm>
              <a:off x="5148042" y="2795199"/>
              <a:ext cx="6028" cy="30924"/>
            </a:xfrm>
            <a:custGeom>
              <a:avLst/>
              <a:gdLst/>
              <a:ahLst/>
              <a:cxnLst/>
              <a:rect l="l" t="t" r="r" b="b"/>
              <a:pathLst>
                <a:path w="23" h="118" extrusionOk="0">
                  <a:moveTo>
                    <a:pt x="12" y="0"/>
                  </a:moveTo>
                  <a:cubicBezTo>
                    <a:pt x="5" y="0"/>
                    <a:pt x="1" y="4"/>
                    <a:pt x="1" y="11"/>
                  </a:cubicBezTo>
                  <a:lnTo>
                    <a:pt x="1" y="107"/>
                  </a:lnTo>
                  <a:cubicBezTo>
                    <a:pt x="1" y="112"/>
                    <a:pt x="5" y="118"/>
                    <a:pt x="12" y="118"/>
                  </a:cubicBezTo>
                  <a:cubicBezTo>
                    <a:pt x="18" y="118"/>
                    <a:pt x="22" y="112"/>
                    <a:pt x="22" y="107"/>
                  </a:cubicBezTo>
                  <a:lnTo>
                    <a:pt x="22" y="11"/>
                  </a:lnTo>
                  <a:cubicBezTo>
                    <a:pt x="22" y="4"/>
                    <a:pt x="18" y="0"/>
                    <a:pt x="12" y="0"/>
                  </a:cubicBezTo>
                  <a:close/>
                </a:path>
              </a:pathLst>
            </a:custGeom>
            <a:solidFill>
              <a:srgbClr val="E7BC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1" name="Google Shape;3321;p29"/>
            <p:cNvSpPr/>
            <p:nvPr/>
          </p:nvSpPr>
          <p:spPr>
            <a:xfrm>
              <a:off x="5030373" y="2873034"/>
              <a:ext cx="19917" cy="59228"/>
            </a:xfrm>
            <a:custGeom>
              <a:avLst/>
              <a:gdLst/>
              <a:ahLst/>
              <a:cxnLst/>
              <a:rect l="l" t="t" r="r" b="b"/>
              <a:pathLst>
                <a:path w="76" h="226" extrusionOk="0">
                  <a:moveTo>
                    <a:pt x="0" y="1"/>
                  </a:moveTo>
                  <a:lnTo>
                    <a:pt x="0" y="226"/>
                  </a:lnTo>
                  <a:lnTo>
                    <a:pt x="75" y="226"/>
                  </a:lnTo>
                  <a:lnTo>
                    <a:pt x="75" y="1"/>
                  </a:ln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2" name="Google Shape;3322;p29"/>
            <p:cNvSpPr/>
            <p:nvPr/>
          </p:nvSpPr>
          <p:spPr>
            <a:xfrm>
              <a:off x="5030373" y="2873034"/>
              <a:ext cx="19917" cy="8648"/>
            </a:xfrm>
            <a:custGeom>
              <a:avLst/>
              <a:gdLst/>
              <a:ahLst/>
              <a:cxnLst/>
              <a:rect l="l" t="t" r="r" b="b"/>
              <a:pathLst>
                <a:path w="76" h="33" extrusionOk="0">
                  <a:moveTo>
                    <a:pt x="0" y="1"/>
                  </a:moveTo>
                  <a:lnTo>
                    <a:pt x="0" y="33"/>
                  </a:lnTo>
                  <a:lnTo>
                    <a:pt x="75" y="33"/>
                  </a:lnTo>
                  <a:lnTo>
                    <a:pt x="75" y="1"/>
                  </a:ln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3" name="Google Shape;3323;p29"/>
            <p:cNvSpPr/>
            <p:nvPr/>
          </p:nvSpPr>
          <p:spPr>
            <a:xfrm>
              <a:off x="5061035" y="2873034"/>
              <a:ext cx="19393" cy="59228"/>
            </a:xfrm>
            <a:custGeom>
              <a:avLst/>
              <a:gdLst/>
              <a:ahLst/>
              <a:cxnLst/>
              <a:rect l="l" t="t" r="r" b="b"/>
              <a:pathLst>
                <a:path w="74" h="226" extrusionOk="0">
                  <a:moveTo>
                    <a:pt x="1" y="1"/>
                  </a:moveTo>
                  <a:lnTo>
                    <a:pt x="1" y="226"/>
                  </a:lnTo>
                  <a:lnTo>
                    <a:pt x="74" y="226"/>
                  </a:lnTo>
                  <a:lnTo>
                    <a:pt x="74" y="1"/>
                  </a:ln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4" name="Google Shape;3324;p29"/>
            <p:cNvSpPr/>
            <p:nvPr/>
          </p:nvSpPr>
          <p:spPr>
            <a:xfrm>
              <a:off x="5061035" y="2873034"/>
              <a:ext cx="19393" cy="8648"/>
            </a:xfrm>
            <a:custGeom>
              <a:avLst/>
              <a:gdLst/>
              <a:ahLst/>
              <a:cxnLst/>
              <a:rect l="l" t="t" r="r" b="b"/>
              <a:pathLst>
                <a:path w="74" h="33" extrusionOk="0">
                  <a:moveTo>
                    <a:pt x="1" y="1"/>
                  </a:moveTo>
                  <a:lnTo>
                    <a:pt x="1" y="33"/>
                  </a:lnTo>
                  <a:lnTo>
                    <a:pt x="74" y="33"/>
                  </a:lnTo>
                  <a:lnTo>
                    <a:pt x="74" y="1"/>
                  </a:lnTo>
                  <a:close/>
                </a:path>
              </a:pathLst>
            </a:custGeom>
            <a:solidFill>
              <a:srgbClr val="E7BC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5" name="Google Shape;3325;p29"/>
            <p:cNvSpPr/>
            <p:nvPr/>
          </p:nvSpPr>
          <p:spPr>
            <a:xfrm>
              <a:off x="5091959" y="2883255"/>
              <a:ext cx="19393" cy="49007"/>
            </a:xfrm>
            <a:custGeom>
              <a:avLst/>
              <a:gdLst/>
              <a:ahLst/>
              <a:cxnLst/>
              <a:rect l="l" t="t" r="r" b="b"/>
              <a:pathLst>
                <a:path w="74" h="187" extrusionOk="0">
                  <a:moveTo>
                    <a:pt x="1" y="0"/>
                  </a:moveTo>
                  <a:lnTo>
                    <a:pt x="1" y="187"/>
                  </a:lnTo>
                  <a:lnTo>
                    <a:pt x="73" y="187"/>
                  </a:lnTo>
                  <a:lnTo>
                    <a:pt x="73" y="0"/>
                  </a:ln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6" name="Google Shape;3326;p29"/>
            <p:cNvSpPr/>
            <p:nvPr/>
          </p:nvSpPr>
          <p:spPr>
            <a:xfrm>
              <a:off x="5091959" y="2883255"/>
              <a:ext cx="19393" cy="9172"/>
            </a:xfrm>
            <a:custGeom>
              <a:avLst/>
              <a:gdLst/>
              <a:ahLst/>
              <a:cxnLst/>
              <a:rect l="l" t="t" r="r" b="b"/>
              <a:pathLst>
                <a:path w="74" h="35" extrusionOk="0">
                  <a:moveTo>
                    <a:pt x="1" y="0"/>
                  </a:moveTo>
                  <a:lnTo>
                    <a:pt x="1" y="35"/>
                  </a:lnTo>
                  <a:lnTo>
                    <a:pt x="73" y="35"/>
                  </a:lnTo>
                  <a:lnTo>
                    <a:pt x="73" y="0"/>
                  </a:lnTo>
                  <a:close/>
                </a:path>
              </a:pathLst>
            </a:custGeom>
            <a:solidFill>
              <a:srgbClr val="4EE2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7" name="Google Shape;3327;p29"/>
            <p:cNvSpPr/>
            <p:nvPr/>
          </p:nvSpPr>
          <p:spPr>
            <a:xfrm>
              <a:off x="5122883" y="2892689"/>
              <a:ext cx="19393" cy="39573"/>
            </a:xfrm>
            <a:custGeom>
              <a:avLst/>
              <a:gdLst/>
              <a:ahLst/>
              <a:cxnLst/>
              <a:rect l="l" t="t" r="r" b="b"/>
              <a:pathLst>
                <a:path w="74" h="151" extrusionOk="0">
                  <a:moveTo>
                    <a:pt x="0" y="1"/>
                  </a:moveTo>
                  <a:lnTo>
                    <a:pt x="0" y="151"/>
                  </a:lnTo>
                  <a:lnTo>
                    <a:pt x="73" y="151"/>
                  </a:lnTo>
                  <a:lnTo>
                    <a:pt x="73" y="1"/>
                  </a:ln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8" name="Google Shape;3328;p29"/>
            <p:cNvSpPr/>
            <p:nvPr/>
          </p:nvSpPr>
          <p:spPr>
            <a:xfrm>
              <a:off x="5122883" y="2892689"/>
              <a:ext cx="19393" cy="9435"/>
            </a:xfrm>
            <a:custGeom>
              <a:avLst/>
              <a:gdLst/>
              <a:ahLst/>
              <a:cxnLst/>
              <a:rect l="l" t="t" r="r" b="b"/>
              <a:pathLst>
                <a:path w="74" h="36" extrusionOk="0">
                  <a:moveTo>
                    <a:pt x="0" y="1"/>
                  </a:moveTo>
                  <a:lnTo>
                    <a:pt x="0" y="35"/>
                  </a:lnTo>
                  <a:lnTo>
                    <a:pt x="73" y="35"/>
                  </a:lnTo>
                  <a:lnTo>
                    <a:pt x="73" y="1"/>
                  </a:lnTo>
                  <a:close/>
                </a:path>
              </a:pathLst>
            </a:custGeom>
            <a:solidFill>
              <a:srgbClr val="68D3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9" name="Google Shape;3329;p29"/>
            <p:cNvSpPr/>
            <p:nvPr/>
          </p:nvSpPr>
          <p:spPr>
            <a:xfrm>
              <a:off x="5017794" y="2844992"/>
              <a:ext cx="137848" cy="90676"/>
            </a:xfrm>
            <a:custGeom>
              <a:avLst/>
              <a:gdLst/>
              <a:ahLst/>
              <a:cxnLst/>
              <a:rect l="l" t="t" r="r" b="b"/>
              <a:pathLst>
                <a:path w="526" h="346" extrusionOk="0">
                  <a:moveTo>
                    <a:pt x="1" y="1"/>
                  </a:moveTo>
                  <a:lnTo>
                    <a:pt x="1" y="346"/>
                  </a:lnTo>
                  <a:lnTo>
                    <a:pt x="526" y="346"/>
                  </a:lnTo>
                  <a:lnTo>
                    <a:pt x="526" y="328"/>
                  </a:lnTo>
                  <a:lnTo>
                    <a:pt x="18" y="328"/>
                  </a:lnTo>
                  <a:lnTo>
                    <a:pt x="18" y="1"/>
                  </a:ln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 name="Google Shape;3330;p29"/>
          <p:cNvGrpSpPr/>
          <p:nvPr/>
        </p:nvGrpSpPr>
        <p:grpSpPr>
          <a:xfrm>
            <a:off x="5409932" y="4063761"/>
            <a:ext cx="365322" cy="486752"/>
            <a:chOff x="5409932" y="3047821"/>
            <a:chExt cx="365322" cy="365064"/>
          </a:xfrm>
        </p:grpSpPr>
        <p:sp>
          <p:nvSpPr>
            <p:cNvPr id="3331" name="Google Shape;3331;p29"/>
            <p:cNvSpPr/>
            <p:nvPr/>
          </p:nvSpPr>
          <p:spPr>
            <a:xfrm>
              <a:off x="5409932" y="3047821"/>
              <a:ext cx="365322" cy="365064"/>
            </a:xfrm>
            <a:custGeom>
              <a:avLst/>
              <a:gdLst/>
              <a:ahLst/>
              <a:cxnLst/>
              <a:rect l="l" t="t" r="r" b="b"/>
              <a:pathLst>
                <a:path w="1394" h="1393" extrusionOk="0">
                  <a:moveTo>
                    <a:pt x="697" y="0"/>
                  </a:moveTo>
                  <a:cubicBezTo>
                    <a:pt x="314" y="0"/>
                    <a:pt x="1" y="313"/>
                    <a:pt x="1" y="696"/>
                  </a:cubicBezTo>
                  <a:cubicBezTo>
                    <a:pt x="1" y="1082"/>
                    <a:pt x="314" y="1392"/>
                    <a:pt x="697" y="1392"/>
                  </a:cubicBezTo>
                  <a:cubicBezTo>
                    <a:pt x="1082" y="1392"/>
                    <a:pt x="1393" y="1082"/>
                    <a:pt x="1393" y="696"/>
                  </a:cubicBezTo>
                  <a:cubicBezTo>
                    <a:pt x="1393" y="313"/>
                    <a:pt x="1082" y="0"/>
                    <a:pt x="69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2" name="Google Shape;3332;p29"/>
            <p:cNvSpPr/>
            <p:nvPr/>
          </p:nvSpPr>
          <p:spPr>
            <a:xfrm>
              <a:off x="5474138" y="3137973"/>
              <a:ext cx="235861" cy="176635"/>
            </a:xfrm>
            <a:custGeom>
              <a:avLst/>
              <a:gdLst/>
              <a:ahLst/>
              <a:cxnLst/>
              <a:rect l="l" t="t" r="r" b="b"/>
              <a:pathLst>
                <a:path w="900" h="674" extrusionOk="0">
                  <a:moveTo>
                    <a:pt x="0" y="1"/>
                  </a:moveTo>
                  <a:lnTo>
                    <a:pt x="0" y="673"/>
                  </a:lnTo>
                  <a:lnTo>
                    <a:pt x="900" y="673"/>
                  </a:lnTo>
                  <a:lnTo>
                    <a:pt x="900" y="1"/>
                  </a:ln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3" name="Google Shape;3333;p29"/>
            <p:cNvSpPr/>
            <p:nvPr/>
          </p:nvSpPr>
          <p:spPr>
            <a:xfrm>
              <a:off x="5549876" y="3212138"/>
              <a:ext cx="30924" cy="8124"/>
            </a:xfrm>
            <a:custGeom>
              <a:avLst/>
              <a:gdLst/>
              <a:ahLst/>
              <a:cxnLst/>
              <a:rect l="l" t="t" r="r" b="b"/>
              <a:pathLst>
                <a:path w="118" h="31" extrusionOk="0">
                  <a:moveTo>
                    <a:pt x="0" y="1"/>
                  </a:moveTo>
                  <a:lnTo>
                    <a:pt x="0" y="31"/>
                  </a:lnTo>
                  <a:lnTo>
                    <a:pt x="118" y="31"/>
                  </a:lnTo>
                  <a:lnTo>
                    <a:pt x="118" y="1"/>
                  </a:lnTo>
                  <a:close/>
                </a:path>
              </a:pathLst>
            </a:custGeom>
            <a:solidFill>
              <a:srgbClr val="E7BC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4" name="Google Shape;3334;p29"/>
            <p:cNvSpPr/>
            <p:nvPr/>
          </p:nvSpPr>
          <p:spPr>
            <a:xfrm>
              <a:off x="5578442" y="3207159"/>
              <a:ext cx="18083" cy="18083"/>
            </a:xfrm>
            <a:custGeom>
              <a:avLst/>
              <a:gdLst/>
              <a:ahLst/>
              <a:cxnLst/>
              <a:rect l="l" t="t" r="r" b="b"/>
              <a:pathLst>
                <a:path w="69" h="69" extrusionOk="0">
                  <a:moveTo>
                    <a:pt x="35" y="0"/>
                  </a:moveTo>
                  <a:cubicBezTo>
                    <a:pt x="15" y="0"/>
                    <a:pt x="0" y="15"/>
                    <a:pt x="0" y="35"/>
                  </a:cubicBezTo>
                  <a:cubicBezTo>
                    <a:pt x="0" y="54"/>
                    <a:pt x="15" y="69"/>
                    <a:pt x="35" y="69"/>
                  </a:cubicBezTo>
                  <a:cubicBezTo>
                    <a:pt x="54" y="69"/>
                    <a:pt x="69" y="54"/>
                    <a:pt x="69" y="35"/>
                  </a:cubicBezTo>
                  <a:cubicBezTo>
                    <a:pt x="69" y="15"/>
                    <a:pt x="54" y="0"/>
                    <a:pt x="35" y="0"/>
                  </a:cubicBezTo>
                  <a:close/>
                </a:path>
              </a:pathLst>
            </a:custGeom>
            <a:solidFill>
              <a:srgbClr val="E7BC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5" name="Google Shape;3335;p29"/>
            <p:cNvSpPr/>
            <p:nvPr/>
          </p:nvSpPr>
          <p:spPr>
            <a:xfrm>
              <a:off x="5517904" y="3177545"/>
              <a:ext cx="54510" cy="77049"/>
            </a:xfrm>
            <a:custGeom>
              <a:avLst/>
              <a:gdLst/>
              <a:ahLst/>
              <a:cxnLst/>
              <a:rect l="l" t="t" r="r" b="b"/>
              <a:pathLst>
                <a:path w="208" h="294" extrusionOk="0">
                  <a:moveTo>
                    <a:pt x="197" y="0"/>
                  </a:moveTo>
                  <a:cubicBezTo>
                    <a:pt x="174" y="0"/>
                    <a:pt x="144" y="22"/>
                    <a:pt x="118" y="49"/>
                  </a:cubicBezTo>
                  <a:lnTo>
                    <a:pt x="45" y="49"/>
                  </a:lnTo>
                  <a:cubicBezTo>
                    <a:pt x="19" y="49"/>
                    <a:pt x="0" y="68"/>
                    <a:pt x="0" y="94"/>
                  </a:cubicBezTo>
                  <a:lnTo>
                    <a:pt x="0" y="206"/>
                  </a:lnTo>
                  <a:cubicBezTo>
                    <a:pt x="0" y="229"/>
                    <a:pt x="22" y="250"/>
                    <a:pt x="45" y="250"/>
                  </a:cubicBezTo>
                  <a:lnTo>
                    <a:pt x="122" y="250"/>
                  </a:lnTo>
                  <a:cubicBezTo>
                    <a:pt x="145" y="275"/>
                    <a:pt x="174" y="294"/>
                    <a:pt x="195" y="294"/>
                  </a:cubicBezTo>
                  <a:cubicBezTo>
                    <a:pt x="200" y="294"/>
                    <a:pt x="204" y="293"/>
                    <a:pt x="208" y="291"/>
                  </a:cubicBezTo>
                  <a:lnTo>
                    <a:pt x="208" y="2"/>
                  </a:lnTo>
                  <a:cubicBezTo>
                    <a:pt x="205" y="1"/>
                    <a:pt x="201" y="0"/>
                    <a:pt x="197"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6" name="Google Shape;3336;p29"/>
            <p:cNvSpPr/>
            <p:nvPr/>
          </p:nvSpPr>
          <p:spPr>
            <a:xfrm>
              <a:off x="5599669" y="3196938"/>
              <a:ext cx="16510" cy="37476"/>
            </a:xfrm>
            <a:custGeom>
              <a:avLst/>
              <a:gdLst/>
              <a:ahLst/>
              <a:cxnLst/>
              <a:rect l="l" t="t" r="r" b="b"/>
              <a:pathLst>
                <a:path w="63" h="143" extrusionOk="0">
                  <a:moveTo>
                    <a:pt x="37" y="1"/>
                  </a:moveTo>
                  <a:lnTo>
                    <a:pt x="1" y="29"/>
                  </a:lnTo>
                  <a:cubicBezTo>
                    <a:pt x="12" y="42"/>
                    <a:pt x="16" y="57"/>
                    <a:pt x="16" y="74"/>
                  </a:cubicBezTo>
                  <a:cubicBezTo>
                    <a:pt x="16" y="89"/>
                    <a:pt x="12" y="104"/>
                    <a:pt x="3" y="117"/>
                  </a:cubicBezTo>
                  <a:lnTo>
                    <a:pt x="39" y="142"/>
                  </a:lnTo>
                  <a:cubicBezTo>
                    <a:pt x="54" y="123"/>
                    <a:pt x="63" y="99"/>
                    <a:pt x="61" y="74"/>
                  </a:cubicBezTo>
                  <a:cubicBezTo>
                    <a:pt x="63" y="46"/>
                    <a:pt x="52" y="22"/>
                    <a:pt x="3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7" name="Google Shape;3337;p29"/>
            <p:cNvSpPr/>
            <p:nvPr/>
          </p:nvSpPr>
          <p:spPr>
            <a:xfrm>
              <a:off x="5630069" y="3176759"/>
              <a:ext cx="23324" cy="77835"/>
            </a:xfrm>
            <a:custGeom>
              <a:avLst/>
              <a:gdLst/>
              <a:ahLst/>
              <a:cxnLst/>
              <a:rect l="l" t="t" r="r" b="b"/>
              <a:pathLst>
                <a:path w="89" h="297" extrusionOk="0">
                  <a:moveTo>
                    <a:pt x="37" y="1"/>
                  </a:moveTo>
                  <a:lnTo>
                    <a:pt x="0" y="29"/>
                  </a:lnTo>
                  <a:cubicBezTo>
                    <a:pt x="26" y="63"/>
                    <a:pt x="41" y="104"/>
                    <a:pt x="41" y="151"/>
                  </a:cubicBezTo>
                  <a:cubicBezTo>
                    <a:pt x="41" y="196"/>
                    <a:pt x="28" y="236"/>
                    <a:pt x="5" y="268"/>
                  </a:cubicBezTo>
                  <a:lnTo>
                    <a:pt x="39" y="296"/>
                  </a:lnTo>
                  <a:cubicBezTo>
                    <a:pt x="69" y="256"/>
                    <a:pt x="88" y="204"/>
                    <a:pt x="88" y="151"/>
                  </a:cubicBezTo>
                  <a:cubicBezTo>
                    <a:pt x="88" y="95"/>
                    <a:pt x="69" y="41"/>
                    <a:pt x="3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8" name="Google Shape;3338;p29"/>
            <p:cNvSpPr/>
            <p:nvPr/>
          </p:nvSpPr>
          <p:spPr>
            <a:xfrm>
              <a:off x="5615393" y="3186980"/>
              <a:ext cx="19393" cy="57393"/>
            </a:xfrm>
            <a:custGeom>
              <a:avLst/>
              <a:gdLst/>
              <a:ahLst/>
              <a:cxnLst/>
              <a:rect l="l" t="t" r="r" b="b"/>
              <a:pathLst>
                <a:path w="74" h="219" extrusionOk="0">
                  <a:moveTo>
                    <a:pt x="37" y="0"/>
                  </a:moveTo>
                  <a:lnTo>
                    <a:pt x="1" y="28"/>
                  </a:lnTo>
                  <a:cubicBezTo>
                    <a:pt x="18" y="52"/>
                    <a:pt x="29" y="80"/>
                    <a:pt x="29" y="112"/>
                  </a:cubicBezTo>
                  <a:cubicBezTo>
                    <a:pt x="29" y="142"/>
                    <a:pt x="20" y="170"/>
                    <a:pt x="3" y="191"/>
                  </a:cubicBezTo>
                  <a:lnTo>
                    <a:pt x="39" y="219"/>
                  </a:lnTo>
                  <a:cubicBezTo>
                    <a:pt x="61" y="189"/>
                    <a:pt x="74" y="150"/>
                    <a:pt x="74" y="112"/>
                  </a:cubicBezTo>
                  <a:cubicBezTo>
                    <a:pt x="74" y="71"/>
                    <a:pt x="61" y="32"/>
                    <a:pt x="3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9" name="Google Shape;3339;p29"/>
            <p:cNvSpPr/>
            <p:nvPr/>
          </p:nvSpPr>
          <p:spPr>
            <a:xfrm>
              <a:off x="5474663" y="3322227"/>
              <a:ext cx="235861" cy="27255"/>
            </a:xfrm>
            <a:custGeom>
              <a:avLst/>
              <a:gdLst/>
              <a:ahLst/>
              <a:cxnLst/>
              <a:rect l="l" t="t" r="r" b="b"/>
              <a:pathLst>
                <a:path w="900" h="104" extrusionOk="0">
                  <a:moveTo>
                    <a:pt x="0" y="1"/>
                  </a:moveTo>
                  <a:lnTo>
                    <a:pt x="0" y="103"/>
                  </a:lnTo>
                  <a:lnTo>
                    <a:pt x="900" y="103"/>
                  </a:lnTo>
                  <a:lnTo>
                    <a:pt x="90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342" name="Google Shape;3342;p29"/>
          <p:cNvSpPr/>
          <p:nvPr/>
        </p:nvSpPr>
        <p:spPr>
          <a:xfrm>
            <a:off x="1357290" y="2071678"/>
            <a:ext cx="2286016" cy="928694"/>
          </a:xfrm>
          <a:prstGeom prst="roundRect">
            <a:avLst>
              <a:gd name="adj" fmla="val 50000"/>
            </a:avLst>
          </a:prstGeom>
          <a:solidFill>
            <a:schemeClr val="tx2">
              <a:lumMod val="60000"/>
              <a:lumOff val="40000"/>
            </a:schemeClr>
          </a:solidFill>
          <a:ln>
            <a:noFill/>
          </a:ln>
        </p:spPr>
        <p:txBody>
          <a:bodyPr spcFirstLastPara="1" wrap="square" lIns="91425" tIns="91425" rIns="91425" bIns="91425" anchor="ctr" anchorCtr="0">
            <a:noAutofit/>
          </a:bodyPr>
          <a:lstStyle/>
          <a:p>
            <a:r>
              <a:rPr lang="el-GR" sz="1700" dirty="0" smtClean="0">
                <a:solidFill>
                  <a:schemeClr val="bg1"/>
                </a:solidFill>
                <a:latin typeface="Times New Roman" pitchFamily="18" charset="0"/>
                <a:ea typeface="Times New Roman" pitchFamily="18" charset="0"/>
                <a:cs typeface="Times New Roman" pitchFamily="18" charset="0"/>
              </a:rPr>
              <a:t>Συμβουλές για τον τρόπο μελέτης του Ε.Υ.</a:t>
            </a:r>
            <a:endParaRPr lang="el-GR" sz="1700" dirty="0">
              <a:solidFill>
                <a:schemeClr val="bg1"/>
              </a:solidFill>
            </a:endParaRPr>
          </a:p>
        </p:txBody>
      </p:sp>
      <p:sp>
        <p:nvSpPr>
          <p:cNvPr id="3343" name="Google Shape;3343;p29"/>
          <p:cNvSpPr/>
          <p:nvPr/>
        </p:nvSpPr>
        <p:spPr>
          <a:xfrm>
            <a:off x="3857620" y="2071678"/>
            <a:ext cx="2357454" cy="922615"/>
          </a:xfrm>
          <a:prstGeom prst="roundRect">
            <a:avLst>
              <a:gd name="adj" fmla="val 50000"/>
            </a:avLst>
          </a:pr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l-GR" sz="1700" dirty="0" smtClean="0">
                <a:solidFill>
                  <a:srgbClr val="FFFFFF"/>
                </a:solidFill>
                <a:latin typeface="Times New Roman" pitchFamily="18" charset="0"/>
                <a:ea typeface="Fira Sans Extra Condensed Medium"/>
                <a:cs typeface="Times New Roman" pitchFamily="18" charset="0"/>
                <a:sym typeface="Fira Sans Extra Condensed Medium"/>
              </a:rPr>
              <a:t>Έμφαση σε συγκεκριμένα σημεία</a:t>
            </a:r>
            <a:endParaRPr sz="1700">
              <a:solidFill>
                <a:srgbClr val="FFFFFF"/>
              </a:solidFill>
              <a:latin typeface="Times New Roman" pitchFamily="18" charset="0"/>
              <a:ea typeface="Fira Sans Extra Condensed Medium"/>
              <a:cs typeface="Times New Roman" pitchFamily="18" charset="0"/>
              <a:sym typeface="Fira Sans Extra Condensed Medium"/>
            </a:endParaRPr>
          </a:p>
        </p:txBody>
      </p:sp>
      <p:sp>
        <p:nvSpPr>
          <p:cNvPr id="3344" name="Google Shape;3344;p29"/>
          <p:cNvSpPr/>
          <p:nvPr/>
        </p:nvSpPr>
        <p:spPr>
          <a:xfrm>
            <a:off x="6357950" y="2071678"/>
            <a:ext cx="2289250" cy="928693"/>
          </a:xfrm>
          <a:prstGeom prst="roundRect">
            <a:avLst>
              <a:gd name="adj" fmla="val 50000"/>
            </a:avLst>
          </a:prstGeom>
          <a:solidFill>
            <a:schemeClr val="accent5"/>
          </a:solid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l-GR" sz="1700" dirty="0" smtClean="0">
                <a:solidFill>
                  <a:srgbClr val="FFFFFF"/>
                </a:solidFill>
                <a:latin typeface="Times New Roman" pitchFamily="18" charset="0"/>
                <a:ea typeface="Fira Sans Extra Condensed Medium"/>
                <a:cs typeface="Times New Roman" pitchFamily="18" charset="0"/>
                <a:sym typeface="Fira Sans Extra Condensed Medium"/>
              </a:rPr>
              <a:t>Επεξηγηματικά σχόλια</a:t>
            </a:r>
            <a:endParaRPr sz="1700">
              <a:solidFill>
                <a:srgbClr val="FFFFFF"/>
              </a:solidFill>
              <a:latin typeface="Times New Roman" pitchFamily="18" charset="0"/>
              <a:ea typeface="Fira Sans Extra Condensed Medium"/>
              <a:cs typeface="Times New Roman" pitchFamily="18" charset="0"/>
              <a:sym typeface="Fira Sans Extra Condensed Medium"/>
            </a:endParaRPr>
          </a:p>
        </p:txBody>
      </p:sp>
      <p:sp>
        <p:nvSpPr>
          <p:cNvPr id="177" name="176 - Ορθογώνιο"/>
          <p:cNvSpPr/>
          <p:nvPr/>
        </p:nvSpPr>
        <p:spPr>
          <a:xfrm>
            <a:off x="0" y="0"/>
            <a:ext cx="1142976" cy="685800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178" name="Picture 8" descr="Monitor lcd png 1 » PNG Image"/>
          <p:cNvPicPr>
            <a:picLocks noChangeAspect="1" noChangeArrowheads="1"/>
          </p:cNvPicPr>
          <p:nvPr/>
        </p:nvPicPr>
        <p:blipFill>
          <a:blip r:embed="rId4"/>
          <a:srcRect/>
          <a:stretch>
            <a:fillRect/>
          </a:stretch>
        </p:blipFill>
        <p:spPr bwMode="auto">
          <a:xfrm>
            <a:off x="0" y="1000108"/>
            <a:ext cx="1095356" cy="1095356"/>
          </a:xfrm>
          <a:prstGeom prst="rect">
            <a:avLst/>
          </a:prstGeom>
          <a:noFill/>
        </p:spPr>
      </p:pic>
      <p:sp>
        <p:nvSpPr>
          <p:cNvPr id="179" name="Freeform: Shape 48">
            <a:extLst>
              <a:ext uri="{FF2B5EF4-FFF2-40B4-BE49-F238E27FC236}">
                <a16:creationId xmlns="" xmlns:a16="http://schemas.microsoft.com/office/drawing/2014/main" id="{6B37BB72-CDFC-4E57-A92B-F7876BDD29AF}"/>
              </a:ext>
            </a:extLst>
          </p:cNvPr>
          <p:cNvSpPr/>
          <p:nvPr/>
        </p:nvSpPr>
        <p:spPr>
          <a:xfrm rot="5796497">
            <a:off x="-1435043" y="3573543"/>
            <a:ext cx="3718643" cy="571536"/>
          </a:xfrm>
          <a:custGeom>
            <a:avLst/>
            <a:gdLst>
              <a:gd name="connsiteX0" fmla="*/ 6429118 w 8066757"/>
              <a:gd name="connsiteY0" fmla="*/ 0 h 1492361"/>
              <a:gd name="connsiteX1" fmla="*/ 6436506 w 8066757"/>
              <a:gd name="connsiteY1" fmla="*/ 0 h 1492361"/>
              <a:gd name="connsiteX2" fmla="*/ 6746799 w 8066757"/>
              <a:gd name="connsiteY2" fmla="*/ 187930 h 1492361"/>
              <a:gd name="connsiteX3" fmla="*/ 6862235 w 8066757"/>
              <a:gd name="connsiteY3" fmla="*/ 556403 h 1492361"/>
              <a:gd name="connsiteX4" fmla="*/ 7031696 w 8066757"/>
              <a:gd name="connsiteY4" fmla="*/ 899942 h 1492361"/>
              <a:gd name="connsiteX5" fmla="*/ 8039686 w 8066757"/>
              <a:gd name="connsiteY5" fmla="*/ 376323 h 1492361"/>
              <a:gd name="connsiteX6" fmla="*/ 8062311 w 8066757"/>
              <a:gd name="connsiteY6" fmla="*/ 376784 h 1492361"/>
              <a:gd name="connsiteX7" fmla="*/ 8061849 w 8066757"/>
              <a:gd name="connsiteY7" fmla="*/ 399410 h 1492361"/>
              <a:gd name="connsiteX8" fmla="*/ 7701227 w 8066757"/>
              <a:gd name="connsiteY8" fmla="*/ 692157 h 1492361"/>
              <a:gd name="connsiteX9" fmla="*/ 7025693 w 8066757"/>
              <a:gd name="connsiteY9" fmla="*/ 931340 h 1492361"/>
              <a:gd name="connsiteX10" fmla="*/ 6830375 w 8066757"/>
              <a:gd name="connsiteY10" fmla="*/ 562406 h 1492361"/>
              <a:gd name="connsiteX11" fmla="*/ 6436044 w 8066757"/>
              <a:gd name="connsiteY11" fmla="*/ 31860 h 1492361"/>
              <a:gd name="connsiteX12" fmla="*/ 6429118 w 8066757"/>
              <a:gd name="connsiteY12" fmla="*/ 31860 h 1492361"/>
              <a:gd name="connsiteX13" fmla="*/ 5531023 w 8066757"/>
              <a:gd name="connsiteY13" fmla="*/ 615507 h 1492361"/>
              <a:gd name="connsiteX14" fmla="*/ 5402196 w 8066757"/>
              <a:gd name="connsiteY14" fmla="*/ 747566 h 1492361"/>
              <a:gd name="connsiteX15" fmla="*/ 5233659 w 8066757"/>
              <a:gd name="connsiteY15" fmla="*/ 924877 h 1492361"/>
              <a:gd name="connsiteX16" fmla="*/ 4491172 w 8066757"/>
              <a:gd name="connsiteY16" fmla="*/ 1492361 h 1492361"/>
              <a:gd name="connsiteX17" fmla="*/ 4450538 w 8066757"/>
              <a:gd name="connsiteY17" fmla="*/ 1488205 h 1492361"/>
              <a:gd name="connsiteX18" fmla="*/ 4212278 w 8066757"/>
              <a:gd name="connsiteY18" fmla="*/ 1137279 h 1492361"/>
              <a:gd name="connsiteX19" fmla="*/ 3986946 w 8066757"/>
              <a:gd name="connsiteY19" fmla="*/ 732328 h 1492361"/>
              <a:gd name="connsiteX20" fmla="*/ 3125329 w 8066757"/>
              <a:gd name="connsiteY20" fmla="*/ 736022 h 1492361"/>
              <a:gd name="connsiteX21" fmla="*/ 2179674 w 8066757"/>
              <a:gd name="connsiteY21" fmla="*/ 964586 h 1492361"/>
              <a:gd name="connsiteX22" fmla="*/ 2167669 w 8066757"/>
              <a:gd name="connsiteY22" fmla="*/ 967818 h 1492361"/>
              <a:gd name="connsiteX23" fmla="*/ 2162920 w 8066757"/>
              <a:gd name="connsiteY23" fmla="*/ 967219 h 1492361"/>
              <a:gd name="connsiteX24" fmla="*/ 1937103 w 8066757"/>
              <a:gd name="connsiteY24" fmla="*/ 1017532 h 1492361"/>
              <a:gd name="connsiteX25" fmla="*/ 1131288 w 8066757"/>
              <a:gd name="connsiteY25" fmla="*/ 1091470 h 1492361"/>
              <a:gd name="connsiteX26" fmla="*/ 824583 w 8066757"/>
              <a:gd name="connsiteY26" fmla="*/ 1080040 h 1492361"/>
              <a:gd name="connsiteX27" fmla="*/ 32698 w 8066757"/>
              <a:gd name="connsiteY27" fmla="*/ 856486 h 1492361"/>
              <a:gd name="connsiteX28" fmla="*/ 0 w 8066757"/>
              <a:gd name="connsiteY28" fmla="*/ 826785 h 1492361"/>
              <a:gd name="connsiteX29" fmla="*/ 826488 w 8066757"/>
              <a:gd name="connsiteY29" fmla="*/ 1051465 h 1492361"/>
              <a:gd name="connsiteX30" fmla="*/ 1856393 w 8066757"/>
              <a:gd name="connsiteY30" fmla="*/ 1002843 h 1492361"/>
              <a:gd name="connsiteX31" fmla="*/ 2155932 w 8066757"/>
              <a:gd name="connsiteY31" fmla="*/ 939216 h 1492361"/>
              <a:gd name="connsiteX32" fmla="*/ 2158895 w 8066757"/>
              <a:gd name="connsiteY32" fmla="*/ 936882 h 1492361"/>
              <a:gd name="connsiteX33" fmla="*/ 2170900 w 8066757"/>
              <a:gd name="connsiteY33" fmla="*/ 933649 h 1492361"/>
              <a:gd name="connsiteX34" fmla="*/ 3119788 w 8066757"/>
              <a:gd name="connsiteY34" fmla="*/ 704624 h 1492361"/>
              <a:gd name="connsiteX35" fmla="*/ 4005416 w 8066757"/>
              <a:gd name="connsiteY35" fmla="*/ 706009 h 1492361"/>
              <a:gd name="connsiteX36" fmla="*/ 4243215 w 8066757"/>
              <a:gd name="connsiteY36" fmla="*/ 1128044 h 1492361"/>
              <a:gd name="connsiteX37" fmla="*/ 4457003 w 8066757"/>
              <a:gd name="connsiteY37" fmla="*/ 1456807 h 1492361"/>
              <a:gd name="connsiteX38" fmla="*/ 4821782 w 8066757"/>
              <a:gd name="connsiteY38" fmla="*/ 1291964 h 1492361"/>
              <a:gd name="connsiteX39" fmla="*/ 5210110 w 8066757"/>
              <a:gd name="connsiteY39" fmla="*/ 903636 h 1492361"/>
              <a:gd name="connsiteX40" fmla="*/ 5380032 w 8066757"/>
              <a:gd name="connsiteY40" fmla="*/ 724940 h 1492361"/>
              <a:gd name="connsiteX41" fmla="*/ 5507935 w 8066757"/>
              <a:gd name="connsiteY41" fmla="*/ 593804 h 1492361"/>
              <a:gd name="connsiteX42" fmla="*/ 6429118 w 8066757"/>
              <a:gd name="connsiteY42" fmla="*/ 0 h 1492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8066757" h="1492361">
                <a:moveTo>
                  <a:pt x="6429118" y="0"/>
                </a:moveTo>
                <a:cubicBezTo>
                  <a:pt x="6431426" y="0"/>
                  <a:pt x="6434197" y="0"/>
                  <a:pt x="6436506" y="0"/>
                </a:cubicBezTo>
                <a:cubicBezTo>
                  <a:pt x="6575030" y="1847"/>
                  <a:pt x="6676152" y="63259"/>
                  <a:pt x="6746799" y="187930"/>
                </a:cubicBezTo>
                <a:cubicBezTo>
                  <a:pt x="6806826" y="294132"/>
                  <a:pt x="6836377" y="433579"/>
                  <a:pt x="6862235" y="556403"/>
                </a:cubicBezTo>
                <a:cubicBezTo>
                  <a:pt x="6899175" y="731405"/>
                  <a:pt x="6931035" y="882396"/>
                  <a:pt x="7031696" y="899942"/>
                </a:cubicBezTo>
                <a:cubicBezTo>
                  <a:pt x="7425565" y="970127"/>
                  <a:pt x="8033683" y="382325"/>
                  <a:pt x="8039686" y="376323"/>
                </a:cubicBezTo>
                <a:cubicBezTo>
                  <a:pt x="8046151" y="370320"/>
                  <a:pt x="8056309" y="370320"/>
                  <a:pt x="8062311" y="376784"/>
                </a:cubicBezTo>
                <a:cubicBezTo>
                  <a:pt x="8068314" y="383249"/>
                  <a:pt x="8068314" y="393407"/>
                  <a:pt x="8061849" y="399410"/>
                </a:cubicBezTo>
                <a:cubicBezTo>
                  <a:pt x="8060465" y="400795"/>
                  <a:pt x="7904857" y="552248"/>
                  <a:pt x="7701227" y="692157"/>
                </a:cubicBezTo>
                <a:cubicBezTo>
                  <a:pt x="7426026" y="881934"/>
                  <a:pt x="7198848" y="962278"/>
                  <a:pt x="7025693" y="931340"/>
                </a:cubicBezTo>
                <a:cubicBezTo>
                  <a:pt x="6903330" y="909638"/>
                  <a:pt x="6869623" y="748489"/>
                  <a:pt x="6830375" y="562406"/>
                </a:cubicBezTo>
                <a:cubicBezTo>
                  <a:pt x="6778198" y="315372"/>
                  <a:pt x="6719556" y="35555"/>
                  <a:pt x="6436044" y="31860"/>
                </a:cubicBezTo>
                <a:cubicBezTo>
                  <a:pt x="6433735" y="31860"/>
                  <a:pt x="6431426" y="31860"/>
                  <a:pt x="6429118" y="31860"/>
                </a:cubicBezTo>
                <a:cubicBezTo>
                  <a:pt x="6085579" y="31860"/>
                  <a:pt x="5752199" y="382787"/>
                  <a:pt x="5531023" y="615507"/>
                </a:cubicBezTo>
                <a:cubicBezTo>
                  <a:pt x="5482078" y="667222"/>
                  <a:pt x="5439597" y="711550"/>
                  <a:pt x="5402196" y="747566"/>
                </a:cubicBezTo>
                <a:cubicBezTo>
                  <a:pt x="5356021" y="791432"/>
                  <a:pt x="5299226" y="853306"/>
                  <a:pt x="5233659" y="924877"/>
                </a:cubicBezTo>
                <a:cubicBezTo>
                  <a:pt x="5012021" y="1167293"/>
                  <a:pt x="4712809" y="1492361"/>
                  <a:pt x="4491172" y="1492361"/>
                </a:cubicBezTo>
                <a:cubicBezTo>
                  <a:pt x="4477319" y="1492361"/>
                  <a:pt x="4463467" y="1490976"/>
                  <a:pt x="4450538" y="1488205"/>
                </a:cubicBezTo>
                <a:cubicBezTo>
                  <a:pt x="4313861" y="1460501"/>
                  <a:pt x="4264455" y="1303507"/>
                  <a:pt x="4212278" y="1137279"/>
                </a:cubicBezTo>
                <a:cubicBezTo>
                  <a:pt x="4162871" y="980286"/>
                  <a:pt x="4112079" y="817751"/>
                  <a:pt x="3986946" y="732328"/>
                </a:cubicBezTo>
                <a:cubicBezTo>
                  <a:pt x="3867815" y="651061"/>
                  <a:pt x="3577839" y="652446"/>
                  <a:pt x="3125329" y="736022"/>
                </a:cubicBezTo>
                <a:cubicBezTo>
                  <a:pt x="2755470" y="804823"/>
                  <a:pt x="2366681" y="912871"/>
                  <a:pt x="2179674" y="964586"/>
                </a:cubicBezTo>
                <a:lnTo>
                  <a:pt x="2167669" y="967818"/>
                </a:lnTo>
                <a:lnTo>
                  <a:pt x="2162920" y="967219"/>
                </a:lnTo>
                <a:lnTo>
                  <a:pt x="1937103" y="1017532"/>
                </a:lnTo>
                <a:cubicBezTo>
                  <a:pt x="1679214" y="1065753"/>
                  <a:pt x="1399893" y="1091470"/>
                  <a:pt x="1131288" y="1091470"/>
                </a:cubicBezTo>
                <a:cubicBezTo>
                  <a:pt x="1026513" y="1091470"/>
                  <a:pt x="923643" y="1087660"/>
                  <a:pt x="824583" y="1080040"/>
                </a:cubicBezTo>
                <a:cubicBezTo>
                  <a:pt x="460966" y="1051465"/>
                  <a:pt x="188432" y="973598"/>
                  <a:pt x="32698" y="856486"/>
                </a:cubicBezTo>
                <a:lnTo>
                  <a:pt x="0" y="826785"/>
                </a:lnTo>
                <a:cubicBezTo>
                  <a:pt x="251503" y="1005647"/>
                  <a:pt x="542995" y="1021892"/>
                  <a:pt x="826488" y="1051465"/>
                </a:cubicBezTo>
                <a:cubicBezTo>
                  <a:pt x="1154386" y="1077183"/>
                  <a:pt x="1520860" y="1058966"/>
                  <a:pt x="1856393" y="1002843"/>
                </a:cubicBezTo>
                <a:lnTo>
                  <a:pt x="2155932" y="939216"/>
                </a:lnTo>
                <a:lnTo>
                  <a:pt x="2158895" y="936882"/>
                </a:lnTo>
                <a:lnTo>
                  <a:pt x="2170900" y="933649"/>
                </a:lnTo>
                <a:cubicBezTo>
                  <a:pt x="2358370" y="881473"/>
                  <a:pt x="2748082" y="773424"/>
                  <a:pt x="3119788" y="704624"/>
                </a:cubicBezTo>
                <a:cubicBezTo>
                  <a:pt x="3581072" y="619201"/>
                  <a:pt x="3878897" y="620124"/>
                  <a:pt x="4005416" y="706009"/>
                </a:cubicBezTo>
                <a:cubicBezTo>
                  <a:pt x="4139784" y="797434"/>
                  <a:pt x="4194732" y="972898"/>
                  <a:pt x="4243215" y="1128044"/>
                </a:cubicBezTo>
                <a:cubicBezTo>
                  <a:pt x="4294468" y="1291964"/>
                  <a:pt x="4338796" y="1433258"/>
                  <a:pt x="4457003" y="1456807"/>
                </a:cubicBezTo>
                <a:cubicBezTo>
                  <a:pt x="4547505" y="1474815"/>
                  <a:pt x="4666635" y="1421253"/>
                  <a:pt x="4821782" y="1291964"/>
                </a:cubicBezTo>
                <a:cubicBezTo>
                  <a:pt x="4957073" y="1179297"/>
                  <a:pt x="5097444" y="1026460"/>
                  <a:pt x="5210110" y="903636"/>
                </a:cubicBezTo>
                <a:cubicBezTo>
                  <a:pt x="5276140" y="832065"/>
                  <a:pt x="5332934" y="769730"/>
                  <a:pt x="5380032" y="724940"/>
                </a:cubicBezTo>
                <a:cubicBezTo>
                  <a:pt x="5416971" y="689848"/>
                  <a:pt x="5458991" y="645520"/>
                  <a:pt x="5507935" y="593804"/>
                </a:cubicBezTo>
                <a:cubicBezTo>
                  <a:pt x="5732806" y="356930"/>
                  <a:pt x="6071727" y="0"/>
                  <a:pt x="6429118" y="0"/>
                </a:cubicBezTo>
                <a:close/>
              </a:path>
            </a:pathLst>
          </a:custGeom>
          <a:solidFill>
            <a:schemeClr val="accent5"/>
          </a:solidFill>
          <a:ln w="7072" cap="flat">
            <a:noFill/>
            <a:prstDash val="solid"/>
            <a:miter/>
          </a:ln>
        </p:spPr>
        <p:txBody>
          <a:bodyPr wrap="square" rtlCol="0" anchor="ctr">
            <a:noAutofit/>
          </a:bodyPr>
          <a:lstStyle/>
          <a:p>
            <a:endParaRPr lang="en-US" dirty="0"/>
          </a:p>
        </p:txBody>
      </p:sp>
      <p:pic>
        <p:nvPicPr>
          <p:cNvPr id="180" name="Picture 2" descr="Mouse icon - Transparent PNG &amp; SVG vector file"/>
          <p:cNvPicPr>
            <a:picLocks noChangeAspect="1" noChangeArrowheads="1"/>
          </p:cNvPicPr>
          <p:nvPr/>
        </p:nvPicPr>
        <p:blipFill>
          <a:blip r:embed="rId5" cstate="print"/>
          <a:srcRect/>
          <a:stretch>
            <a:fillRect/>
          </a:stretch>
        </p:blipFill>
        <p:spPr bwMode="auto">
          <a:xfrm>
            <a:off x="142844" y="5500702"/>
            <a:ext cx="857224" cy="857224"/>
          </a:xfrm>
          <a:prstGeom prst="rect">
            <a:avLst/>
          </a:prstGeom>
          <a:noFill/>
        </p:spPr>
      </p:pic>
      <p:sp>
        <p:nvSpPr>
          <p:cNvPr id="181" name="180 - Ορθογώνιο"/>
          <p:cNvSpPr/>
          <p:nvPr/>
        </p:nvSpPr>
        <p:spPr>
          <a:xfrm>
            <a:off x="3428992" y="4857760"/>
            <a:ext cx="3071834" cy="1200329"/>
          </a:xfrm>
          <a:prstGeom prst="rect">
            <a:avLst/>
          </a:prstGeom>
        </p:spPr>
        <p:txBody>
          <a:bodyPr wrap="square">
            <a:spAutoFit/>
          </a:bodyPr>
          <a:lstStyle/>
          <a:p>
            <a:r>
              <a:rPr lang="el-GR" b="1" dirty="0" smtClean="0"/>
              <a:t>4</a:t>
            </a:r>
            <a:r>
              <a:rPr lang="el-GR" b="1" baseline="30000" dirty="0" smtClean="0"/>
              <a:t>ο</a:t>
            </a:r>
            <a:r>
              <a:rPr lang="el-GR" b="1" dirty="0" smtClean="0"/>
              <a:t> ερευνητικό ερώτημα</a:t>
            </a:r>
            <a:r>
              <a:rPr lang="en-US" b="1" dirty="0" smtClean="0"/>
              <a:t>:</a:t>
            </a:r>
          </a:p>
          <a:p>
            <a:r>
              <a:rPr lang="el-GR" b="1" dirty="0" smtClean="0"/>
              <a:t>Υποστηρίζει/καθοδηγεί το Ε.Υ. τον εκπαιδευόμενο στη μελέτη του;</a:t>
            </a:r>
            <a:endParaRPr lang="el-GR" b="1" dirty="0"/>
          </a:p>
        </p:txBody>
      </p:sp>
      <p:cxnSp>
        <p:nvCxnSpPr>
          <p:cNvPr id="166" name="165 - Ευθεία γραμμή σύνδεσης"/>
          <p:cNvCxnSpPr/>
          <p:nvPr/>
        </p:nvCxnSpPr>
        <p:spPr>
          <a:xfrm>
            <a:off x="2357422" y="1214422"/>
            <a:ext cx="5000660" cy="1588"/>
          </a:xfrm>
          <a:prstGeom prst="line">
            <a:avLst/>
          </a:prstGeom>
        </p:spPr>
        <p:style>
          <a:lnRef idx="1">
            <a:schemeClr val="accent1"/>
          </a:lnRef>
          <a:fillRef idx="0">
            <a:schemeClr val="accent1"/>
          </a:fillRef>
          <a:effectRef idx="0">
            <a:schemeClr val="accent1"/>
          </a:effectRef>
          <a:fontRef idx="minor">
            <a:schemeClr val="tx1"/>
          </a:fontRef>
        </p:style>
      </p:cxnSp>
      <p:pic>
        <p:nvPicPr>
          <p:cNvPr id="48130" name="Picture 2" descr="Free Monitor PNG Transparent Images, Download Free Clip Art, Free Clip Art  on Clipart Library"/>
          <p:cNvPicPr>
            <a:picLocks noChangeAspect="1" noChangeArrowheads="1"/>
          </p:cNvPicPr>
          <p:nvPr/>
        </p:nvPicPr>
        <p:blipFill>
          <a:blip r:embed="rId6"/>
          <a:srcRect/>
          <a:stretch>
            <a:fillRect/>
          </a:stretch>
        </p:blipFill>
        <p:spPr bwMode="auto">
          <a:xfrm>
            <a:off x="3286116" y="4714884"/>
            <a:ext cx="3286148" cy="1998893"/>
          </a:xfrm>
          <a:prstGeom prst="rect">
            <a:avLst/>
          </a:prstGeom>
          <a:noFill/>
        </p:spPr>
      </p:pic>
    </p:spTree>
  </p:cSld>
  <p:clrMapOvr>
    <a:masterClrMapping/>
  </p:clrMapOvr>
  <p:transition>
    <p:pull dir="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lstStyle/>
          <a:p>
            <a:endParaRPr lang="el-GR" dirty="0"/>
          </a:p>
        </p:txBody>
      </p:sp>
      <p:sp>
        <p:nvSpPr>
          <p:cNvPr id="3" name="2 - Υπότιτλος"/>
          <p:cNvSpPr>
            <a:spLocks noGrp="1"/>
          </p:cNvSpPr>
          <p:nvPr>
            <p:ph type="subTitle" idx="1"/>
          </p:nvPr>
        </p:nvSpPr>
        <p:spPr/>
        <p:txBody>
          <a:bodyPr/>
          <a:lstStyle/>
          <a:p>
            <a:endParaRPr lang="el-GR"/>
          </a:p>
        </p:txBody>
      </p:sp>
      <p:pic>
        <p:nvPicPr>
          <p:cNvPr id="11286" name="Picture 22" descr="Beige Background - PowerPoint Backgrounds for Free PowerPoint Templates"/>
          <p:cNvPicPr>
            <a:picLocks noChangeAspect="1" noChangeArrowheads="1"/>
          </p:cNvPicPr>
          <p:nvPr/>
        </p:nvPicPr>
        <p:blipFill>
          <a:blip r:embed="rId3"/>
          <a:srcRect/>
          <a:stretch>
            <a:fillRect/>
          </a:stretch>
        </p:blipFill>
        <p:spPr bwMode="auto">
          <a:xfrm>
            <a:off x="0" y="0"/>
            <a:ext cx="9144000" cy="6858000"/>
          </a:xfrm>
          <a:prstGeom prst="rect">
            <a:avLst/>
          </a:prstGeom>
          <a:noFill/>
        </p:spPr>
      </p:pic>
      <p:sp>
        <p:nvSpPr>
          <p:cNvPr id="14" name="Τίτλος 1"/>
          <p:cNvSpPr txBox="1">
            <a:spLocks/>
          </p:cNvSpPr>
          <p:nvPr/>
        </p:nvSpPr>
        <p:spPr>
          <a:xfrm>
            <a:off x="1500166" y="357166"/>
            <a:ext cx="7199240" cy="765652"/>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l-GR" sz="3600" b="1" i="0" u="none" strike="noStrike" kern="1200" cap="none" spc="0" normalizeH="0" baseline="0" noProof="0" dirty="0" smtClean="0">
                <a:ln>
                  <a:noFill/>
                </a:ln>
                <a:solidFill>
                  <a:schemeClr val="tx1"/>
                </a:solidFill>
                <a:effectLst/>
                <a:uLnTx/>
                <a:uFillTx/>
                <a:latin typeface="+mj-lt"/>
                <a:ea typeface="+mj-ea"/>
                <a:cs typeface="+mj-cs"/>
              </a:rPr>
              <a:t>Δομή της εργασίας </a:t>
            </a:r>
            <a:endParaRPr kumimoji="0" lang="el-GR" sz="3600" b="1" i="0" u="none" strike="noStrike" kern="1200" cap="none" spc="0" normalizeH="0" baseline="0" noProof="0" dirty="0">
              <a:ln>
                <a:noFill/>
              </a:ln>
              <a:solidFill>
                <a:schemeClr val="tx1"/>
              </a:solidFill>
              <a:effectLst/>
              <a:uLnTx/>
              <a:uFillTx/>
              <a:latin typeface="+mj-lt"/>
              <a:ea typeface="+mj-ea"/>
              <a:cs typeface="+mj-cs"/>
            </a:endParaRPr>
          </a:p>
        </p:txBody>
      </p:sp>
      <p:cxnSp>
        <p:nvCxnSpPr>
          <p:cNvPr id="10" name="9 - Ευθεία γραμμή σύνδεσης"/>
          <p:cNvCxnSpPr/>
          <p:nvPr/>
        </p:nvCxnSpPr>
        <p:spPr>
          <a:xfrm>
            <a:off x="2071670" y="1142984"/>
            <a:ext cx="5786478" cy="1588"/>
          </a:xfrm>
          <a:prstGeom prst="line">
            <a:avLst/>
          </a:prstGeom>
        </p:spPr>
        <p:style>
          <a:lnRef idx="1">
            <a:schemeClr val="accent1"/>
          </a:lnRef>
          <a:fillRef idx="0">
            <a:schemeClr val="accent1"/>
          </a:fillRef>
          <a:effectRef idx="0">
            <a:schemeClr val="accent1"/>
          </a:effectRef>
          <a:fontRef idx="minor">
            <a:schemeClr val="tx1"/>
          </a:fontRef>
        </p:style>
      </p:cxnSp>
      <p:sp>
        <p:nvSpPr>
          <p:cNvPr id="7" name="6 - Ορθογώνιο"/>
          <p:cNvSpPr/>
          <p:nvPr/>
        </p:nvSpPr>
        <p:spPr>
          <a:xfrm>
            <a:off x="0" y="0"/>
            <a:ext cx="1142976" cy="685800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8" name="Picture 8" descr="Monitor lcd png 1 » PNG Image"/>
          <p:cNvPicPr>
            <a:picLocks noChangeAspect="1" noChangeArrowheads="1"/>
          </p:cNvPicPr>
          <p:nvPr/>
        </p:nvPicPr>
        <p:blipFill>
          <a:blip r:embed="rId4"/>
          <a:srcRect/>
          <a:stretch>
            <a:fillRect/>
          </a:stretch>
        </p:blipFill>
        <p:spPr bwMode="auto">
          <a:xfrm>
            <a:off x="0" y="1000108"/>
            <a:ext cx="1095356" cy="1095356"/>
          </a:xfrm>
          <a:prstGeom prst="rect">
            <a:avLst/>
          </a:prstGeom>
          <a:noFill/>
        </p:spPr>
      </p:pic>
      <p:sp>
        <p:nvSpPr>
          <p:cNvPr id="9" name="Freeform: Shape 48">
            <a:extLst>
              <a:ext uri="{FF2B5EF4-FFF2-40B4-BE49-F238E27FC236}">
                <a16:creationId xmlns="" xmlns:a16="http://schemas.microsoft.com/office/drawing/2014/main" id="{6B37BB72-CDFC-4E57-A92B-F7876BDD29AF}"/>
              </a:ext>
            </a:extLst>
          </p:cNvPr>
          <p:cNvSpPr/>
          <p:nvPr/>
        </p:nvSpPr>
        <p:spPr>
          <a:xfrm rot="5796497">
            <a:off x="-1435043" y="3573543"/>
            <a:ext cx="3718643" cy="571536"/>
          </a:xfrm>
          <a:custGeom>
            <a:avLst/>
            <a:gdLst>
              <a:gd name="connsiteX0" fmla="*/ 6429118 w 8066757"/>
              <a:gd name="connsiteY0" fmla="*/ 0 h 1492361"/>
              <a:gd name="connsiteX1" fmla="*/ 6436506 w 8066757"/>
              <a:gd name="connsiteY1" fmla="*/ 0 h 1492361"/>
              <a:gd name="connsiteX2" fmla="*/ 6746799 w 8066757"/>
              <a:gd name="connsiteY2" fmla="*/ 187930 h 1492361"/>
              <a:gd name="connsiteX3" fmla="*/ 6862235 w 8066757"/>
              <a:gd name="connsiteY3" fmla="*/ 556403 h 1492361"/>
              <a:gd name="connsiteX4" fmla="*/ 7031696 w 8066757"/>
              <a:gd name="connsiteY4" fmla="*/ 899942 h 1492361"/>
              <a:gd name="connsiteX5" fmla="*/ 8039686 w 8066757"/>
              <a:gd name="connsiteY5" fmla="*/ 376323 h 1492361"/>
              <a:gd name="connsiteX6" fmla="*/ 8062311 w 8066757"/>
              <a:gd name="connsiteY6" fmla="*/ 376784 h 1492361"/>
              <a:gd name="connsiteX7" fmla="*/ 8061849 w 8066757"/>
              <a:gd name="connsiteY7" fmla="*/ 399410 h 1492361"/>
              <a:gd name="connsiteX8" fmla="*/ 7701227 w 8066757"/>
              <a:gd name="connsiteY8" fmla="*/ 692157 h 1492361"/>
              <a:gd name="connsiteX9" fmla="*/ 7025693 w 8066757"/>
              <a:gd name="connsiteY9" fmla="*/ 931340 h 1492361"/>
              <a:gd name="connsiteX10" fmla="*/ 6830375 w 8066757"/>
              <a:gd name="connsiteY10" fmla="*/ 562406 h 1492361"/>
              <a:gd name="connsiteX11" fmla="*/ 6436044 w 8066757"/>
              <a:gd name="connsiteY11" fmla="*/ 31860 h 1492361"/>
              <a:gd name="connsiteX12" fmla="*/ 6429118 w 8066757"/>
              <a:gd name="connsiteY12" fmla="*/ 31860 h 1492361"/>
              <a:gd name="connsiteX13" fmla="*/ 5531023 w 8066757"/>
              <a:gd name="connsiteY13" fmla="*/ 615507 h 1492361"/>
              <a:gd name="connsiteX14" fmla="*/ 5402196 w 8066757"/>
              <a:gd name="connsiteY14" fmla="*/ 747566 h 1492361"/>
              <a:gd name="connsiteX15" fmla="*/ 5233659 w 8066757"/>
              <a:gd name="connsiteY15" fmla="*/ 924877 h 1492361"/>
              <a:gd name="connsiteX16" fmla="*/ 4491172 w 8066757"/>
              <a:gd name="connsiteY16" fmla="*/ 1492361 h 1492361"/>
              <a:gd name="connsiteX17" fmla="*/ 4450538 w 8066757"/>
              <a:gd name="connsiteY17" fmla="*/ 1488205 h 1492361"/>
              <a:gd name="connsiteX18" fmla="*/ 4212278 w 8066757"/>
              <a:gd name="connsiteY18" fmla="*/ 1137279 h 1492361"/>
              <a:gd name="connsiteX19" fmla="*/ 3986946 w 8066757"/>
              <a:gd name="connsiteY19" fmla="*/ 732328 h 1492361"/>
              <a:gd name="connsiteX20" fmla="*/ 3125329 w 8066757"/>
              <a:gd name="connsiteY20" fmla="*/ 736022 h 1492361"/>
              <a:gd name="connsiteX21" fmla="*/ 2179674 w 8066757"/>
              <a:gd name="connsiteY21" fmla="*/ 964586 h 1492361"/>
              <a:gd name="connsiteX22" fmla="*/ 2167669 w 8066757"/>
              <a:gd name="connsiteY22" fmla="*/ 967818 h 1492361"/>
              <a:gd name="connsiteX23" fmla="*/ 2162920 w 8066757"/>
              <a:gd name="connsiteY23" fmla="*/ 967219 h 1492361"/>
              <a:gd name="connsiteX24" fmla="*/ 1937103 w 8066757"/>
              <a:gd name="connsiteY24" fmla="*/ 1017532 h 1492361"/>
              <a:gd name="connsiteX25" fmla="*/ 1131288 w 8066757"/>
              <a:gd name="connsiteY25" fmla="*/ 1091470 h 1492361"/>
              <a:gd name="connsiteX26" fmla="*/ 824583 w 8066757"/>
              <a:gd name="connsiteY26" fmla="*/ 1080040 h 1492361"/>
              <a:gd name="connsiteX27" fmla="*/ 32698 w 8066757"/>
              <a:gd name="connsiteY27" fmla="*/ 856486 h 1492361"/>
              <a:gd name="connsiteX28" fmla="*/ 0 w 8066757"/>
              <a:gd name="connsiteY28" fmla="*/ 826785 h 1492361"/>
              <a:gd name="connsiteX29" fmla="*/ 826488 w 8066757"/>
              <a:gd name="connsiteY29" fmla="*/ 1051465 h 1492361"/>
              <a:gd name="connsiteX30" fmla="*/ 1856393 w 8066757"/>
              <a:gd name="connsiteY30" fmla="*/ 1002843 h 1492361"/>
              <a:gd name="connsiteX31" fmla="*/ 2155932 w 8066757"/>
              <a:gd name="connsiteY31" fmla="*/ 939216 h 1492361"/>
              <a:gd name="connsiteX32" fmla="*/ 2158895 w 8066757"/>
              <a:gd name="connsiteY32" fmla="*/ 936882 h 1492361"/>
              <a:gd name="connsiteX33" fmla="*/ 2170900 w 8066757"/>
              <a:gd name="connsiteY33" fmla="*/ 933649 h 1492361"/>
              <a:gd name="connsiteX34" fmla="*/ 3119788 w 8066757"/>
              <a:gd name="connsiteY34" fmla="*/ 704624 h 1492361"/>
              <a:gd name="connsiteX35" fmla="*/ 4005416 w 8066757"/>
              <a:gd name="connsiteY35" fmla="*/ 706009 h 1492361"/>
              <a:gd name="connsiteX36" fmla="*/ 4243215 w 8066757"/>
              <a:gd name="connsiteY36" fmla="*/ 1128044 h 1492361"/>
              <a:gd name="connsiteX37" fmla="*/ 4457003 w 8066757"/>
              <a:gd name="connsiteY37" fmla="*/ 1456807 h 1492361"/>
              <a:gd name="connsiteX38" fmla="*/ 4821782 w 8066757"/>
              <a:gd name="connsiteY38" fmla="*/ 1291964 h 1492361"/>
              <a:gd name="connsiteX39" fmla="*/ 5210110 w 8066757"/>
              <a:gd name="connsiteY39" fmla="*/ 903636 h 1492361"/>
              <a:gd name="connsiteX40" fmla="*/ 5380032 w 8066757"/>
              <a:gd name="connsiteY40" fmla="*/ 724940 h 1492361"/>
              <a:gd name="connsiteX41" fmla="*/ 5507935 w 8066757"/>
              <a:gd name="connsiteY41" fmla="*/ 593804 h 1492361"/>
              <a:gd name="connsiteX42" fmla="*/ 6429118 w 8066757"/>
              <a:gd name="connsiteY42" fmla="*/ 0 h 1492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8066757" h="1492361">
                <a:moveTo>
                  <a:pt x="6429118" y="0"/>
                </a:moveTo>
                <a:cubicBezTo>
                  <a:pt x="6431426" y="0"/>
                  <a:pt x="6434197" y="0"/>
                  <a:pt x="6436506" y="0"/>
                </a:cubicBezTo>
                <a:cubicBezTo>
                  <a:pt x="6575030" y="1847"/>
                  <a:pt x="6676152" y="63259"/>
                  <a:pt x="6746799" y="187930"/>
                </a:cubicBezTo>
                <a:cubicBezTo>
                  <a:pt x="6806826" y="294132"/>
                  <a:pt x="6836377" y="433579"/>
                  <a:pt x="6862235" y="556403"/>
                </a:cubicBezTo>
                <a:cubicBezTo>
                  <a:pt x="6899175" y="731405"/>
                  <a:pt x="6931035" y="882396"/>
                  <a:pt x="7031696" y="899942"/>
                </a:cubicBezTo>
                <a:cubicBezTo>
                  <a:pt x="7425565" y="970127"/>
                  <a:pt x="8033683" y="382325"/>
                  <a:pt x="8039686" y="376323"/>
                </a:cubicBezTo>
                <a:cubicBezTo>
                  <a:pt x="8046151" y="370320"/>
                  <a:pt x="8056309" y="370320"/>
                  <a:pt x="8062311" y="376784"/>
                </a:cubicBezTo>
                <a:cubicBezTo>
                  <a:pt x="8068314" y="383249"/>
                  <a:pt x="8068314" y="393407"/>
                  <a:pt x="8061849" y="399410"/>
                </a:cubicBezTo>
                <a:cubicBezTo>
                  <a:pt x="8060465" y="400795"/>
                  <a:pt x="7904857" y="552248"/>
                  <a:pt x="7701227" y="692157"/>
                </a:cubicBezTo>
                <a:cubicBezTo>
                  <a:pt x="7426026" y="881934"/>
                  <a:pt x="7198848" y="962278"/>
                  <a:pt x="7025693" y="931340"/>
                </a:cubicBezTo>
                <a:cubicBezTo>
                  <a:pt x="6903330" y="909638"/>
                  <a:pt x="6869623" y="748489"/>
                  <a:pt x="6830375" y="562406"/>
                </a:cubicBezTo>
                <a:cubicBezTo>
                  <a:pt x="6778198" y="315372"/>
                  <a:pt x="6719556" y="35555"/>
                  <a:pt x="6436044" y="31860"/>
                </a:cubicBezTo>
                <a:cubicBezTo>
                  <a:pt x="6433735" y="31860"/>
                  <a:pt x="6431426" y="31860"/>
                  <a:pt x="6429118" y="31860"/>
                </a:cubicBezTo>
                <a:cubicBezTo>
                  <a:pt x="6085579" y="31860"/>
                  <a:pt x="5752199" y="382787"/>
                  <a:pt x="5531023" y="615507"/>
                </a:cubicBezTo>
                <a:cubicBezTo>
                  <a:pt x="5482078" y="667222"/>
                  <a:pt x="5439597" y="711550"/>
                  <a:pt x="5402196" y="747566"/>
                </a:cubicBezTo>
                <a:cubicBezTo>
                  <a:pt x="5356021" y="791432"/>
                  <a:pt x="5299226" y="853306"/>
                  <a:pt x="5233659" y="924877"/>
                </a:cubicBezTo>
                <a:cubicBezTo>
                  <a:pt x="5012021" y="1167293"/>
                  <a:pt x="4712809" y="1492361"/>
                  <a:pt x="4491172" y="1492361"/>
                </a:cubicBezTo>
                <a:cubicBezTo>
                  <a:pt x="4477319" y="1492361"/>
                  <a:pt x="4463467" y="1490976"/>
                  <a:pt x="4450538" y="1488205"/>
                </a:cubicBezTo>
                <a:cubicBezTo>
                  <a:pt x="4313861" y="1460501"/>
                  <a:pt x="4264455" y="1303507"/>
                  <a:pt x="4212278" y="1137279"/>
                </a:cubicBezTo>
                <a:cubicBezTo>
                  <a:pt x="4162871" y="980286"/>
                  <a:pt x="4112079" y="817751"/>
                  <a:pt x="3986946" y="732328"/>
                </a:cubicBezTo>
                <a:cubicBezTo>
                  <a:pt x="3867815" y="651061"/>
                  <a:pt x="3577839" y="652446"/>
                  <a:pt x="3125329" y="736022"/>
                </a:cubicBezTo>
                <a:cubicBezTo>
                  <a:pt x="2755470" y="804823"/>
                  <a:pt x="2366681" y="912871"/>
                  <a:pt x="2179674" y="964586"/>
                </a:cubicBezTo>
                <a:lnTo>
                  <a:pt x="2167669" y="967818"/>
                </a:lnTo>
                <a:lnTo>
                  <a:pt x="2162920" y="967219"/>
                </a:lnTo>
                <a:lnTo>
                  <a:pt x="1937103" y="1017532"/>
                </a:lnTo>
                <a:cubicBezTo>
                  <a:pt x="1679214" y="1065753"/>
                  <a:pt x="1399893" y="1091470"/>
                  <a:pt x="1131288" y="1091470"/>
                </a:cubicBezTo>
                <a:cubicBezTo>
                  <a:pt x="1026513" y="1091470"/>
                  <a:pt x="923643" y="1087660"/>
                  <a:pt x="824583" y="1080040"/>
                </a:cubicBezTo>
                <a:cubicBezTo>
                  <a:pt x="460966" y="1051465"/>
                  <a:pt x="188432" y="973598"/>
                  <a:pt x="32698" y="856486"/>
                </a:cubicBezTo>
                <a:lnTo>
                  <a:pt x="0" y="826785"/>
                </a:lnTo>
                <a:cubicBezTo>
                  <a:pt x="251503" y="1005647"/>
                  <a:pt x="542995" y="1021892"/>
                  <a:pt x="826488" y="1051465"/>
                </a:cubicBezTo>
                <a:cubicBezTo>
                  <a:pt x="1154386" y="1077183"/>
                  <a:pt x="1520860" y="1058966"/>
                  <a:pt x="1856393" y="1002843"/>
                </a:cubicBezTo>
                <a:lnTo>
                  <a:pt x="2155932" y="939216"/>
                </a:lnTo>
                <a:lnTo>
                  <a:pt x="2158895" y="936882"/>
                </a:lnTo>
                <a:lnTo>
                  <a:pt x="2170900" y="933649"/>
                </a:lnTo>
                <a:cubicBezTo>
                  <a:pt x="2358370" y="881473"/>
                  <a:pt x="2748082" y="773424"/>
                  <a:pt x="3119788" y="704624"/>
                </a:cubicBezTo>
                <a:cubicBezTo>
                  <a:pt x="3581072" y="619201"/>
                  <a:pt x="3878897" y="620124"/>
                  <a:pt x="4005416" y="706009"/>
                </a:cubicBezTo>
                <a:cubicBezTo>
                  <a:pt x="4139784" y="797434"/>
                  <a:pt x="4194732" y="972898"/>
                  <a:pt x="4243215" y="1128044"/>
                </a:cubicBezTo>
                <a:cubicBezTo>
                  <a:pt x="4294468" y="1291964"/>
                  <a:pt x="4338796" y="1433258"/>
                  <a:pt x="4457003" y="1456807"/>
                </a:cubicBezTo>
                <a:cubicBezTo>
                  <a:pt x="4547505" y="1474815"/>
                  <a:pt x="4666635" y="1421253"/>
                  <a:pt x="4821782" y="1291964"/>
                </a:cubicBezTo>
                <a:cubicBezTo>
                  <a:pt x="4957073" y="1179297"/>
                  <a:pt x="5097444" y="1026460"/>
                  <a:pt x="5210110" y="903636"/>
                </a:cubicBezTo>
                <a:cubicBezTo>
                  <a:pt x="5276140" y="832065"/>
                  <a:pt x="5332934" y="769730"/>
                  <a:pt x="5380032" y="724940"/>
                </a:cubicBezTo>
                <a:cubicBezTo>
                  <a:pt x="5416971" y="689848"/>
                  <a:pt x="5458991" y="645520"/>
                  <a:pt x="5507935" y="593804"/>
                </a:cubicBezTo>
                <a:cubicBezTo>
                  <a:pt x="5732806" y="356930"/>
                  <a:pt x="6071727" y="0"/>
                  <a:pt x="6429118" y="0"/>
                </a:cubicBezTo>
                <a:close/>
              </a:path>
            </a:pathLst>
          </a:custGeom>
          <a:solidFill>
            <a:schemeClr val="accent5"/>
          </a:solidFill>
          <a:ln w="7072" cap="flat">
            <a:noFill/>
            <a:prstDash val="solid"/>
            <a:miter/>
          </a:ln>
        </p:spPr>
        <p:txBody>
          <a:bodyPr wrap="square" rtlCol="0" anchor="ctr">
            <a:noAutofit/>
          </a:bodyPr>
          <a:lstStyle/>
          <a:p>
            <a:endParaRPr lang="en-US" dirty="0"/>
          </a:p>
        </p:txBody>
      </p:sp>
      <p:pic>
        <p:nvPicPr>
          <p:cNvPr id="11" name="Picture 2" descr="Mouse icon - Transparent PNG &amp; SVG vector file"/>
          <p:cNvPicPr>
            <a:picLocks noChangeAspect="1" noChangeArrowheads="1"/>
          </p:cNvPicPr>
          <p:nvPr/>
        </p:nvPicPr>
        <p:blipFill>
          <a:blip r:embed="rId5" cstate="print"/>
          <a:srcRect/>
          <a:stretch>
            <a:fillRect/>
          </a:stretch>
        </p:blipFill>
        <p:spPr bwMode="auto">
          <a:xfrm>
            <a:off x="142844" y="5500702"/>
            <a:ext cx="857224" cy="857224"/>
          </a:xfrm>
          <a:prstGeom prst="rect">
            <a:avLst/>
          </a:prstGeom>
          <a:noFill/>
        </p:spPr>
      </p:pic>
      <p:graphicFrame>
        <p:nvGraphicFramePr>
          <p:cNvPr id="29" name="28 - Διάγραμμα"/>
          <p:cNvGraphicFramePr/>
          <p:nvPr/>
        </p:nvGraphicFramePr>
        <p:xfrm>
          <a:off x="2231232" y="1285860"/>
          <a:ext cx="6912768" cy="5472608"/>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cSld>
  <p:clrMapOvr>
    <a:masterClrMapping/>
  </p:clrMapOvr>
  <p:transition>
    <p:pull dir="d"/>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5414"/>
        <p:cNvGrpSpPr/>
        <p:nvPr/>
      </p:nvGrpSpPr>
      <p:grpSpPr>
        <a:xfrm>
          <a:off x="0" y="0"/>
          <a:ext cx="0" cy="0"/>
          <a:chOff x="0" y="0"/>
          <a:chExt cx="0" cy="0"/>
        </a:xfrm>
      </p:grpSpPr>
      <p:pic>
        <p:nvPicPr>
          <p:cNvPr id="112" name="Picture 22" descr="Beige Background - PowerPoint Backgrounds for Free PowerPoint Templates"/>
          <p:cNvPicPr>
            <a:picLocks noChangeAspect="1" noChangeArrowheads="1"/>
          </p:cNvPicPr>
          <p:nvPr/>
        </p:nvPicPr>
        <p:blipFill>
          <a:blip r:embed="rId3"/>
          <a:srcRect/>
          <a:stretch>
            <a:fillRect/>
          </a:stretch>
        </p:blipFill>
        <p:spPr bwMode="auto">
          <a:xfrm>
            <a:off x="0" y="0"/>
            <a:ext cx="9144000" cy="6858000"/>
          </a:xfrm>
          <a:prstGeom prst="rect">
            <a:avLst/>
          </a:prstGeom>
          <a:noFill/>
        </p:spPr>
      </p:pic>
      <p:sp>
        <p:nvSpPr>
          <p:cNvPr id="5421" name="Google Shape;5421;p40"/>
          <p:cNvSpPr txBox="1">
            <a:spLocks noGrp="1"/>
          </p:cNvSpPr>
          <p:nvPr>
            <p:ph type="title"/>
          </p:nvPr>
        </p:nvSpPr>
        <p:spPr>
          <a:xfrm>
            <a:off x="357158" y="285728"/>
            <a:ext cx="8520600" cy="763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l-GR" sz="3600" b="1" dirty="0" smtClean="0"/>
              <a:t>Ευρήματα 5/10</a:t>
            </a:r>
            <a:endParaRPr sz="3600" b="1"/>
          </a:p>
        </p:txBody>
      </p:sp>
      <p:grpSp>
        <p:nvGrpSpPr>
          <p:cNvPr id="3" name="Google Shape;5423;p40"/>
          <p:cNvGrpSpPr/>
          <p:nvPr/>
        </p:nvGrpSpPr>
        <p:grpSpPr>
          <a:xfrm>
            <a:off x="1357290" y="1428736"/>
            <a:ext cx="2428892" cy="1500198"/>
            <a:chOff x="311700" y="1064750"/>
            <a:chExt cx="2072100" cy="1171800"/>
          </a:xfrm>
        </p:grpSpPr>
        <p:sp>
          <p:nvSpPr>
            <p:cNvPr id="5424" name="Google Shape;5424;p40"/>
            <p:cNvSpPr/>
            <p:nvPr/>
          </p:nvSpPr>
          <p:spPr>
            <a:xfrm>
              <a:off x="311700" y="1064750"/>
              <a:ext cx="2072100" cy="1171800"/>
            </a:xfrm>
            <a:prstGeom prst="roundRect">
              <a:avLst>
                <a:gd name="adj" fmla="val 31598"/>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7" name="Google Shape;5427;p40"/>
            <p:cNvSpPr txBox="1"/>
            <p:nvPr/>
          </p:nvSpPr>
          <p:spPr>
            <a:xfrm>
              <a:off x="588143" y="1426890"/>
              <a:ext cx="1595700" cy="331200"/>
            </a:xfrm>
            <a:prstGeom prst="rect">
              <a:avLst/>
            </a:prstGeom>
            <a:noFill/>
            <a:ln>
              <a:noFill/>
            </a:ln>
          </p:spPr>
          <p:txBody>
            <a:bodyPr spcFirstLastPara="1" wrap="square" lIns="91425" tIns="91425" rIns="91425" bIns="91425" anchor="ctr" anchorCtr="0">
              <a:noAutofit/>
            </a:bodyPr>
            <a:lstStyle/>
            <a:p>
              <a:pPr algn="ctr"/>
              <a:r>
                <a:rPr lang="el-GR" sz="1600" dirty="0" smtClean="0">
                  <a:solidFill>
                    <a:schemeClr val="bg1"/>
                  </a:solidFill>
                  <a:latin typeface="Times New Roman" pitchFamily="18" charset="0"/>
                  <a:ea typeface="Times New Roman" pitchFamily="18" charset="0"/>
                  <a:cs typeface="Times New Roman" pitchFamily="18" charset="0"/>
                </a:rPr>
                <a:t>Δραστηριότητες οι οποίες ενθαρρύνουν τον εκπαιδευόμενο να εκφράσει τις δικές του απόψεις.</a:t>
              </a:r>
            </a:p>
          </p:txBody>
        </p:sp>
      </p:grpSp>
      <p:grpSp>
        <p:nvGrpSpPr>
          <p:cNvPr id="7" name="Google Shape;5436;p40"/>
          <p:cNvGrpSpPr/>
          <p:nvPr/>
        </p:nvGrpSpPr>
        <p:grpSpPr>
          <a:xfrm>
            <a:off x="1214414" y="3143248"/>
            <a:ext cx="2286016" cy="1562400"/>
            <a:chOff x="311700" y="2396825"/>
            <a:chExt cx="2072100" cy="1171800"/>
          </a:xfrm>
        </p:grpSpPr>
        <p:sp>
          <p:nvSpPr>
            <p:cNvPr id="5437" name="Google Shape;5437;p40"/>
            <p:cNvSpPr/>
            <p:nvPr/>
          </p:nvSpPr>
          <p:spPr>
            <a:xfrm>
              <a:off x="311700" y="2396825"/>
              <a:ext cx="2072100" cy="1171800"/>
            </a:xfrm>
            <a:prstGeom prst="roundRect">
              <a:avLst>
                <a:gd name="adj" fmla="val 31598"/>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0" name="Google Shape;5440;p40"/>
            <p:cNvSpPr txBox="1"/>
            <p:nvPr/>
          </p:nvSpPr>
          <p:spPr>
            <a:xfrm>
              <a:off x="534730" y="2766352"/>
              <a:ext cx="1664163" cy="331200"/>
            </a:xfrm>
            <a:prstGeom prst="rect">
              <a:avLst/>
            </a:prstGeom>
            <a:noFill/>
            <a:ln>
              <a:noFill/>
            </a:ln>
          </p:spPr>
          <p:txBody>
            <a:bodyPr spcFirstLastPara="1" wrap="square" lIns="91425" tIns="91425" rIns="91425" bIns="91425" anchor="ctr" anchorCtr="0">
              <a:noAutofit/>
            </a:bodyPr>
            <a:lstStyle/>
            <a:p>
              <a:pPr algn="ctr"/>
              <a:r>
                <a:rPr lang="el-GR" sz="1600" dirty="0" smtClean="0">
                  <a:solidFill>
                    <a:schemeClr val="bg1"/>
                  </a:solidFill>
                  <a:latin typeface="Times New Roman" pitchFamily="18" charset="0"/>
                  <a:ea typeface="Times New Roman" pitchFamily="18" charset="0"/>
                  <a:cs typeface="Times New Roman" pitchFamily="18" charset="0"/>
                </a:rPr>
                <a:t>Δραστηριότητες οι οποίες ενθαρρύνουν τον εκπαιδευόμενο να διατυπώνει τις  δικές του ερωτήσεις.</a:t>
              </a:r>
              <a:endParaRPr lang="el-GR" sz="1600" dirty="0">
                <a:solidFill>
                  <a:schemeClr val="bg1"/>
                </a:solidFill>
              </a:endParaRPr>
            </a:p>
          </p:txBody>
        </p:sp>
      </p:grpSp>
      <p:sp>
        <p:nvSpPr>
          <p:cNvPr id="5447" name="Google Shape;5447;p40"/>
          <p:cNvSpPr/>
          <p:nvPr/>
        </p:nvSpPr>
        <p:spPr>
          <a:xfrm>
            <a:off x="1428728" y="5143512"/>
            <a:ext cx="2830268" cy="1562400"/>
          </a:xfrm>
          <a:prstGeom prst="roundRect">
            <a:avLst>
              <a:gd name="adj" fmla="val 31598"/>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1" name="Google Shape;5461;p40"/>
          <p:cNvSpPr/>
          <p:nvPr/>
        </p:nvSpPr>
        <p:spPr>
          <a:xfrm>
            <a:off x="6000760" y="3143248"/>
            <a:ext cx="3000396" cy="1562386"/>
          </a:xfrm>
          <a:prstGeom prst="roundRect">
            <a:avLst>
              <a:gd name="adj" fmla="val 31598"/>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 name="Google Shape;5474;p40"/>
          <p:cNvGrpSpPr/>
          <p:nvPr/>
        </p:nvGrpSpPr>
        <p:grpSpPr>
          <a:xfrm>
            <a:off x="5643570" y="5143512"/>
            <a:ext cx="2928958" cy="1562399"/>
            <a:chOff x="6758928" y="3771233"/>
            <a:chExt cx="2072100" cy="1171800"/>
          </a:xfrm>
        </p:grpSpPr>
        <p:sp>
          <p:nvSpPr>
            <p:cNvPr id="5476" name="Google Shape;5476;p40"/>
            <p:cNvSpPr/>
            <p:nvPr/>
          </p:nvSpPr>
          <p:spPr>
            <a:xfrm>
              <a:off x="6758928" y="3771233"/>
              <a:ext cx="2072100" cy="1171800"/>
            </a:xfrm>
            <a:prstGeom prst="roundRect">
              <a:avLst>
                <a:gd name="adj" fmla="val 31598"/>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8" name="Google Shape;5498;p40"/>
            <p:cNvSpPr/>
            <p:nvPr/>
          </p:nvSpPr>
          <p:spPr>
            <a:xfrm>
              <a:off x="7840442" y="3961066"/>
              <a:ext cx="18604" cy="18651"/>
            </a:xfrm>
            <a:custGeom>
              <a:avLst/>
              <a:gdLst/>
              <a:ahLst/>
              <a:cxnLst/>
              <a:rect l="l" t="t" r="r" b="b"/>
              <a:pathLst>
                <a:path w="80" h="80" extrusionOk="0">
                  <a:moveTo>
                    <a:pt x="41" y="0"/>
                  </a:moveTo>
                  <a:lnTo>
                    <a:pt x="0" y="43"/>
                  </a:lnTo>
                  <a:lnTo>
                    <a:pt x="39" y="80"/>
                  </a:lnTo>
                  <a:lnTo>
                    <a:pt x="80" y="39"/>
                  </a:lnTo>
                  <a:lnTo>
                    <a:pt x="4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 name="Google Shape;5510;p40"/>
          <p:cNvGrpSpPr/>
          <p:nvPr/>
        </p:nvGrpSpPr>
        <p:grpSpPr>
          <a:xfrm>
            <a:off x="6143636" y="1374511"/>
            <a:ext cx="2687392" cy="1562400"/>
            <a:chOff x="6757656" y="1064750"/>
            <a:chExt cx="2072100" cy="1171800"/>
          </a:xfrm>
        </p:grpSpPr>
        <p:sp>
          <p:nvSpPr>
            <p:cNvPr id="5511" name="Google Shape;5511;p40"/>
            <p:cNvSpPr/>
            <p:nvPr/>
          </p:nvSpPr>
          <p:spPr>
            <a:xfrm>
              <a:off x="6757656" y="1064750"/>
              <a:ext cx="2072100" cy="1171800"/>
            </a:xfrm>
            <a:prstGeom prst="roundRect">
              <a:avLst>
                <a:gd name="adj" fmla="val 31598"/>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3" name="Google Shape;5513;p40"/>
            <p:cNvSpPr txBox="1"/>
            <p:nvPr/>
          </p:nvSpPr>
          <p:spPr>
            <a:xfrm>
              <a:off x="6995856" y="1569203"/>
              <a:ext cx="1595700" cy="210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500">
                <a:solidFill>
                  <a:schemeClr val="lt1"/>
                </a:solidFill>
                <a:latin typeface="Fira Sans Extra Condensed Medium"/>
                <a:ea typeface="Fira Sans Extra Condensed Medium"/>
                <a:cs typeface="Fira Sans Extra Condensed Medium"/>
                <a:sym typeface="Fira Sans Extra Condensed Medium"/>
              </a:endParaRPr>
            </a:p>
          </p:txBody>
        </p:sp>
      </p:grpSp>
      <p:sp>
        <p:nvSpPr>
          <p:cNvPr id="108" name="Google Shape;298;p15"/>
          <p:cNvSpPr txBox="1"/>
          <p:nvPr/>
        </p:nvSpPr>
        <p:spPr>
          <a:xfrm>
            <a:off x="1428728" y="5572140"/>
            <a:ext cx="2643206" cy="473600"/>
          </a:xfrm>
          <a:prstGeom prst="rect">
            <a:avLst/>
          </a:prstGeom>
          <a:noFill/>
          <a:ln>
            <a:noFill/>
          </a:ln>
        </p:spPr>
        <p:txBody>
          <a:bodyPr spcFirstLastPara="1" wrap="square" lIns="91425" tIns="91425" rIns="91425" bIns="91425" anchor="ctr" anchorCtr="0">
            <a:noAutofit/>
          </a:bodyPr>
          <a:lstStyle/>
          <a:p>
            <a:pPr lvl="0" algn="ctr"/>
            <a:r>
              <a:rPr lang="el-GR" sz="1600" dirty="0" smtClean="0">
                <a:solidFill>
                  <a:schemeClr val="bg1"/>
                </a:solidFill>
                <a:latin typeface="Times New Roman" pitchFamily="18" charset="0"/>
                <a:ea typeface="Times New Roman" pitchFamily="18" charset="0"/>
                <a:cs typeface="Times New Roman" pitchFamily="18" charset="0"/>
              </a:rPr>
              <a:t>Δραστηριότητες οι οποίες ενθαρρύνουν τον εκπαιδευόμενο να εμπλακεί συναισθηματικά με βάση τα προσωπικά του ενδιαφέροντα</a:t>
            </a:r>
            <a:r>
              <a:rPr lang="el-GR" sz="1200" dirty="0" smtClean="0">
                <a:solidFill>
                  <a:schemeClr val="bg1"/>
                </a:solidFill>
                <a:latin typeface="Times New Roman" pitchFamily="18" charset="0"/>
                <a:ea typeface="Times New Roman" pitchFamily="18" charset="0"/>
                <a:cs typeface="Times New Roman" pitchFamily="18" charset="0"/>
              </a:rPr>
              <a:t>.</a:t>
            </a:r>
            <a:endParaRPr sz="1200">
              <a:solidFill>
                <a:schemeClr val="bg1"/>
              </a:solidFill>
              <a:latin typeface="Roboto"/>
              <a:ea typeface="Roboto"/>
              <a:cs typeface="Roboto"/>
              <a:sym typeface="Roboto"/>
            </a:endParaRPr>
          </a:p>
        </p:txBody>
      </p:sp>
      <p:sp>
        <p:nvSpPr>
          <p:cNvPr id="109" name="Google Shape;293;p15"/>
          <p:cNvSpPr txBox="1"/>
          <p:nvPr/>
        </p:nvSpPr>
        <p:spPr>
          <a:xfrm>
            <a:off x="6215074" y="1857364"/>
            <a:ext cx="2571736" cy="473600"/>
          </a:xfrm>
          <a:prstGeom prst="rect">
            <a:avLst/>
          </a:prstGeom>
          <a:noFill/>
          <a:ln>
            <a:noFill/>
          </a:ln>
        </p:spPr>
        <p:txBody>
          <a:bodyPr spcFirstLastPara="1" wrap="square" lIns="91425" tIns="91425" rIns="91425" bIns="91425" anchor="ctr" anchorCtr="0">
            <a:noAutofit/>
          </a:bodyPr>
          <a:lstStyle/>
          <a:p>
            <a:pPr algn="ctr"/>
            <a:r>
              <a:rPr lang="el-GR" sz="1600" dirty="0" smtClean="0">
                <a:solidFill>
                  <a:schemeClr val="bg1"/>
                </a:solidFill>
                <a:latin typeface="Times New Roman" pitchFamily="18" charset="0"/>
                <a:ea typeface="Times New Roman" pitchFamily="18" charset="0"/>
                <a:cs typeface="Times New Roman" pitchFamily="18" charset="0"/>
              </a:rPr>
              <a:t>Το Ε.Υ. εμπεριέχει δραστηριότητες οι οποίες ενθαρρύνουν τον εκπαιδευόμενο να ανταλλάξει απόψεις με τους άλλους εκπαιδευόμενους.</a:t>
            </a:r>
            <a:endParaRPr lang="el-GR" sz="1600" dirty="0">
              <a:solidFill>
                <a:schemeClr val="bg1"/>
              </a:solidFill>
            </a:endParaRPr>
          </a:p>
        </p:txBody>
      </p:sp>
      <p:sp>
        <p:nvSpPr>
          <p:cNvPr id="110" name="109 - Ορθογώνιο"/>
          <p:cNvSpPr/>
          <p:nvPr/>
        </p:nvSpPr>
        <p:spPr>
          <a:xfrm>
            <a:off x="6000760" y="3143248"/>
            <a:ext cx="3143240" cy="1569660"/>
          </a:xfrm>
          <a:prstGeom prst="rect">
            <a:avLst/>
          </a:prstGeom>
        </p:spPr>
        <p:txBody>
          <a:bodyPr wrap="square">
            <a:spAutoFit/>
          </a:bodyPr>
          <a:lstStyle/>
          <a:p>
            <a:pPr algn="ctr"/>
            <a:r>
              <a:rPr lang="el-GR" sz="1600" dirty="0" smtClean="0">
                <a:solidFill>
                  <a:schemeClr val="bg1"/>
                </a:solidFill>
                <a:latin typeface="Times New Roman" pitchFamily="18" charset="0"/>
                <a:ea typeface="Times New Roman" pitchFamily="18" charset="0"/>
                <a:cs typeface="Times New Roman" pitchFamily="18" charset="0"/>
              </a:rPr>
              <a:t>Δραστηριότητες οι οποίες ενθαρρύνουν τους εκπαιδευόμενους να θεωρήσουν τον εαυτό τους ως μέλη μιας κοινωνικής ομάδας που έχει συγκεκριμένες ανάγκες και προσδοκίες.</a:t>
            </a:r>
            <a:endParaRPr lang="el-GR" sz="1600" dirty="0">
              <a:solidFill>
                <a:schemeClr val="bg1"/>
              </a:solidFill>
            </a:endParaRPr>
          </a:p>
        </p:txBody>
      </p:sp>
      <p:sp>
        <p:nvSpPr>
          <p:cNvPr id="111" name="110 - Ορθογώνιο"/>
          <p:cNvSpPr/>
          <p:nvPr/>
        </p:nvSpPr>
        <p:spPr>
          <a:xfrm>
            <a:off x="5715008" y="5143512"/>
            <a:ext cx="2857520" cy="1477328"/>
          </a:xfrm>
          <a:prstGeom prst="rect">
            <a:avLst/>
          </a:prstGeom>
        </p:spPr>
        <p:txBody>
          <a:bodyPr wrap="square">
            <a:spAutoFit/>
          </a:bodyPr>
          <a:lstStyle/>
          <a:p>
            <a:pPr algn="ctr"/>
            <a:r>
              <a:rPr lang="el-GR" dirty="0" smtClean="0">
                <a:solidFill>
                  <a:schemeClr val="bg1"/>
                </a:solidFill>
                <a:latin typeface="Times New Roman" pitchFamily="18" charset="0"/>
                <a:ea typeface="Times New Roman" pitchFamily="18" charset="0"/>
                <a:cs typeface="Times New Roman" pitchFamily="18" charset="0"/>
              </a:rPr>
              <a:t>Δραστηριότητες οι οποίες ενθαρρύνουν τον εκπαιδευόμενο να ενσωματώσει / εμπλουτίσει τις απόψεις του στο Ε.Υ..</a:t>
            </a:r>
            <a:endParaRPr lang="el-GR" dirty="0">
              <a:solidFill>
                <a:schemeClr val="bg1"/>
              </a:solidFill>
            </a:endParaRPr>
          </a:p>
        </p:txBody>
      </p:sp>
      <p:sp>
        <p:nvSpPr>
          <p:cNvPr id="113" name="112 - Ορθογώνιο"/>
          <p:cNvSpPr/>
          <p:nvPr/>
        </p:nvSpPr>
        <p:spPr>
          <a:xfrm>
            <a:off x="0" y="0"/>
            <a:ext cx="1142976" cy="685800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15" name="114 - Ορθογώνιο"/>
          <p:cNvSpPr/>
          <p:nvPr/>
        </p:nvSpPr>
        <p:spPr>
          <a:xfrm>
            <a:off x="3571868" y="2928934"/>
            <a:ext cx="2714644" cy="1477328"/>
          </a:xfrm>
          <a:prstGeom prst="rect">
            <a:avLst/>
          </a:prstGeom>
        </p:spPr>
        <p:txBody>
          <a:bodyPr wrap="square">
            <a:spAutoFit/>
          </a:bodyPr>
          <a:lstStyle/>
          <a:p>
            <a:r>
              <a:rPr lang="el-GR" b="1" dirty="0" smtClean="0"/>
              <a:t>5</a:t>
            </a:r>
            <a:r>
              <a:rPr lang="el-GR" b="1" baseline="30000" dirty="0" smtClean="0"/>
              <a:t>ο</a:t>
            </a:r>
            <a:r>
              <a:rPr lang="el-GR" b="1" dirty="0" smtClean="0"/>
              <a:t> ερευνητικό ερώτημα</a:t>
            </a:r>
            <a:r>
              <a:rPr lang="en-US" b="1" dirty="0" smtClean="0"/>
              <a:t>:</a:t>
            </a:r>
          </a:p>
          <a:p>
            <a:r>
              <a:rPr lang="el-GR" b="1" dirty="0" smtClean="0"/>
              <a:t>Υποστηρίζει το Ε.Υ. την αλληλεπίδραση με τον εκπαιδευόμενο στη μελέτη του;</a:t>
            </a:r>
            <a:endParaRPr lang="el-GR" b="1" dirty="0"/>
          </a:p>
        </p:txBody>
      </p:sp>
      <p:cxnSp>
        <p:nvCxnSpPr>
          <p:cNvPr id="116" name="115 - Ευθεία γραμμή σύνδεσης"/>
          <p:cNvCxnSpPr/>
          <p:nvPr/>
        </p:nvCxnSpPr>
        <p:spPr>
          <a:xfrm>
            <a:off x="2643174" y="1071546"/>
            <a:ext cx="4786346" cy="1588"/>
          </a:xfrm>
          <a:prstGeom prst="line">
            <a:avLst/>
          </a:prstGeom>
        </p:spPr>
        <p:style>
          <a:lnRef idx="1">
            <a:schemeClr val="accent1"/>
          </a:lnRef>
          <a:fillRef idx="0">
            <a:schemeClr val="accent1"/>
          </a:fillRef>
          <a:effectRef idx="0">
            <a:schemeClr val="accent1"/>
          </a:effectRef>
          <a:fontRef idx="minor">
            <a:schemeClr val="tx1"/>
          </a:fontRef>
        </p:style>
      </p:cxnSp>
      <p:pic>
        <p:nvPicPr>
          <p:cNvPr id="39" name="Picture 8" descr="Monitor lcd png 1 » PNG Image"/>
          <p:cNvPicPr>
            <a:picLocks noChangeAspect="1" noChangeArrowheads="1"/>
          </p:cNvPicPr>
          <p:nvPr/>
        </p:nvPicPr>
        <p:blipFill>
          <a:blip r:embed="rId4"/>
          <a:srcRect/>
          <a:stretch>
            <a:fillRect/>
          </a:stretch>
        </p:blipFill>
        <p:spPr bwMode="auto">
          <a:xfrm>
            <a:off x="0" y="1000108"/>
            <a:ext cx="1095356" cy="1095356"/>
          </a:xfrm>
          <a:prstGeom prst="rect">
            <a:avLst/>
          </a:prstGeom>
          <a:noFill/>
        </p:spPr>
      </p:pic>
      <p:sp>
        <p:nvSpPr>
          <p:cNvPr id="40" name="Freeform: Shape 48">
            <a:extLst>
              <a:ext uri="{FF2B5EF4-FFF2-40B4-BE49-F238E27FC236}">
                <a16:creationId xmlns="" xmlns:a16="http://schemas.microsoft.com/office/drawing/2014/main" id="{6B37BB72-CDFC-4E57-A92B-F7876BDD29AF}"/>
              </a:ext>
            </a:extLst>
          </p:cNvPr>
          <p:cNvSpPr/>
          <p:nvPr/>
        </p:nvSpPr>
        <p:spPr>
          <a:xfrm rot="5796497">
            <a:off x="-1435043" y="3573543"/>
            <a:ext cx="3718643" cy="571536"/>
          </a:xfrm>
          <a:custGeom>
            <a:avLst/>
            <a:gdLst>
              <a:gd name="connsiteX0" fmla="*/ 6429118 w 8066757"/>
              <a:gd name="connsiteY0" fmla="*/ 0 h 1492361"/>
              <a:gd name="connsiteX1" fmla="*/ 6436506 w 8066757"/>
              <a:gd name="connsiteY1" fmla="*/ 0 h 1492361"/>
              <a:gd name="connsiteX2" fmla="*/ 6746799 w 8066757"/>
              <a:gd name="connsiteY2" fmla="*/ 187930 h 1492361"/>
              <a:gd name="connsiteX3" fmla="*/ 6862235 w 8066757"/>
              <a:gd name="connsiteY3" fmla="*/ 556403 h 1492361"/>
              <a:gd name="connsiteX4" fmla="*/ 7031696 w 8066757"/>
              <a:gd name="connsiteY4" fmla="*/ 899942 h 1492361"/>
              <a:gd name="connsiteX5" fmla="*/ 8039686 w 8066757"/>
              <a:gd name="connsiteY5" fmla="*/ 376323 h 1492361"/>
              <a:gd name="connsiteX6" fmla="*/ 8062311 w 8066757"/>
              <a:gd name="connsiteY6" fmla="*/ 376784 h 1492361"/>
              <a:gd name="connsiteX7" fmla="*/ 8061849 w 8066757"/>
              <a:gd name="connsiteY7" fmla="*/ 399410 h 1492361"/>
              <a:gd name="connsiteX8" fmla="*/ 7701227 w 8066757"/>
              <a:gd name="connsiteY8" fmla="*/ 692157 h 1492361"/>
              <a:gd name="connsiteX9" fmla="*/ 7025693 w 8066757"/>
              <a:gd name="connsiteY9" fmla="*/ 931340 h 1492361"/>
              <a:gd name="connsiteX10" fmla="*/ 6830375 w 8066757"/>
              <a:gd name="connsiteY10" fmla="*/ 562406 h 1492361"/>
              <a:gd name="connsiteX11" fmla="*/ 6436044 w 8066757"/>
              <a:gd name="connsiteY11" fmla="*/ 31860 h 1492361"/>
              <a:gd name="connsiteX12" fmla="*/ 6429118 w 8066757"/>
              <a:gd name="connsiteY12" fmla="*/ 31860 h 1492361"/>
              <a:gd name="connsiteX13" fmla="*/ 5531023 w 8066757"/>
              <a:gd name="connsiteY13" fmla="*/ 615507 h 1492361"/>
              <a:gd name="connsiteX14" fmla="*/ 5402196 w 8066757"/>
              <a:gd name="connsiteY14" fmla="*/ 747566 h 1492361"/>
              <a:gd name="connsiteX15" fmla="*/ 5233659 w 8066757"/>
              <a:gd name="connsiteY15" fmla="*/ 924877 h 1492361"/>
              <a:gd name="connsiteX16" fmla="*/ 4491172 w 8066757"/>
              <a:gd name="connsiteY16" fmla="*/ 1492361 h 1492361"/>
              <a:gd name="connsiteX17" fmla="*/ 4450538 w 8066757"/>
              <a:gd name="connsiteY17" fmla="*/ 1488205 h 1492361"/>
              <a:gd name="connsiteX18" fmla="*/ 4212278 w 8066757"/>
              <a:gd name="connsiteY18" fmla="*/ 1137279 h 1492361"/>
              <a:gd name="connsiteX19" fmla="*/ 3986946 w 8066757"/>
              <a:gd name="connsiteY19" fmla="*/ 732328 h 1492361"/>
              <a:gd name="connsiteX20" fmla="*/ 3125329 w 8066757"/>
              <a:gd name="connsiteY20" fmla="*/ 736022 h 1492361"/>
              <a:gd name="connsiteX21" fmla="*/ 2179674 w 8066757"/>
              <a:gd name="connsiteY21" fmla="*/ 964586 h 1492361"/>
              <a:gd name="connsiteX22" fmla="*/ 2167669 w 8066757"/>
              <a:gd name="connsiteY22" fmla="*/ 967818 h 1492361"/>
              <a:gd name="connsiteX23" fmla="*/ 2162920 w 8066757"/>
              <a:gd name="connsiteY23" fmla="*/ 967219 h 1492361"/>
              <a:gd name="connsiteX24" fmla="*/ 1937103 w 8066757"/>
              <a:gd name="connsiteY24" fmla="*/ 1017532 h 1492361"/>
              <a:gd name="connsiteX25" fmla="*/ 1131288 w 8066757"/>
              <a:gd name="connsiteY25" fmla="*/ 1091470 h 1492361"/>
              <a:gd name="connsiteX26" fmla="*/ 824583 w 8066757"/>
              <a:gd name="connsiteY26" fmla="*/ 1080040 h 1492361"/>
              <a:gd name="connsiteX27" fmla="*/ 32698 w 8066757"/>
              <a:gd name="connsiteY27" fmla="*/ 856486 h 1492361"/>
              <a:gd name="connsiteX28" fmla="*/ 0 w 8066757"/>
              <a:gd name="connsiteY28" fmla="*/ 826785 h 1492361"/>
              <a:gd name="connsiteX29" fmla="*/ 826488 w 8066757"/>
              <a:gd name="connsiteY29" fmla="*/ 1051465 h 1492361"/>
              <a:gd name="connsiteX30" fmla="*/ 1856393 w 8066757"/>
              <a:gd name="connsiteY30" fmla="*/ 1002843 h 1492361"/>
              <a:gd name="connsiteX31" fmla="*/ 2155932 w 8066757"/>
              <a:gd name="connsiteY31" fmla="*/ 939216 h 1492361"/>
              <a:gd name="connsiteX32" fmla="*/ 2158895 w 8066757"/>
              <a:gd name="connsiteY32" fmla="*/ 936882 h 1492361"/>
              <a:gd name="connsiteX33" fmla="*/ 2170900 w 8066757"/>
              <a:gd name="connsiteY33" fmla="*/ 933649 h 1492361"/>
              <a:gd name="connsiteX34" fmla="*/ 3119788 w 8066757"/>
              <a:gd name="connsiteY34" fmla="*/ 704624 h 1492361"/>
              <a:gd name="connsiteX35" fmla="*/ 4005416 w 8066757"/>
              <a:gd name="connsiteY35" fmla="*/ 706009 h 1492361"/>
              <a:gd name="connsiteX36" fmla="*/ 4243215 w 8066757"/>
              <a:gd name="connsiteY36" fmla="*/ 1128044 h 1492361"/>
              <a:gd name="connsiteX37" fmla="*/ 4457003 w 8066757"/>
              <a:gd name="connsiteY37" fmla="*/ 1456807 h 1492361"/>
              <a:gd name="connsiteX38" fmla="*/ 4821782 w 8066757"/>
              <a:gd name="connsiteY38" fmla="*/ 1291964 h 1492361"/>
              <a:gd name="connsiteX39" fmla="*/ 5210110 w 8066757"/>
              <a:gd name="connsiteY39" fmla="*/ 903636 h 1492361"/>
              <a:gd name="connsiteX40" fmla="*/ 5380032 w 8066757"/>
              <a:gd name="connsiteY40" fmla="*/ 724940 h 1492361"/>
              <a:gd name="connsiteX41" fmla="*/ 5507935 w 8066757"/>
              <a:gd name="connsiteY41" fmla="*/ 593804 h 1492361"/>
              <a:gd name="connsiteX42" fmla="*/ 6429118 w 8066757"/>
              <a:gd name="connsiteY42" fmla="*/ 0 h 1492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8066757" h="1492361">
                <a:moveTo>
                  <a:pt x="6429118" y="0"/>
                </a:moveTo>
                <a:cubicBezTo>
                  <a:pt x="6431426" y="0"/>
                  <a:pt x="6434197" y="0"/>
                  <a:pt x="6436506" y="0"/>
                </a:cubicBezTo>
                <a:cubicBezTo>
                  <a:pt x="6575030" y="1847"/>
                  <a:pt x="6676152" y="63259"/>
                  <a:pt x="6746799" y="187930"/>
                </a:cubicBezTo>
                <a:cubicBezTo>
                  <a:pt x="6806826" y="294132"/>
                  <a:pt x="6836377" y="433579"/>
                  <a:pt x="6862235" y="556403"/>
                </a:cubicBezTo>
                <a:cubicBezTo>
                  <a:pt x="6899175" y="731405"/>
                  <a:pt x="6931035" y="882396"/>
                  <a:pt x="7031696" y="899942"/>
                </a:cubicBezTo>
                <a:cubicBezTo>
                  <a:pt x="7425565" y="970127"/>
                  <a:pt x="8033683" y="382325"/>
                  <a:pt x="8039686" y="376323"/>
                </a:cubicBezTo>
                <a:cubicBezTo>
                  <a:pt x="8046151" y="370320"/>
                  <a:pt x="8056309" y="370320"/>
                  <a:pt x="8062311" y="376784"/>
                </a:cubicBezTo>
                <a:cubicBezTo>
                  <a:pt x="8068314" y="383249"/>
                  <a:pt x="8068314" y="393407"/>
                  <a:pt x="8061849" y="399410"/>
                </a:cubicBezTo>
                <a:cubicBezTo>
                  <a:pt x="8060465" y="400795"/>
                  <a:pt x="7904857" y="552248"/>
                  <a:pt x="7701227" y="692157"/>
                </a:cubicBezTo>
                <a:cubicBezTo>
                  <a:pt x="7426026" y="881934"/>
                  <a:pt x="7198848" y="962278"/>
                  <a:pt x="7025693" y="931340"/>
                </a:cubicBezTo>
                <a:cubicBezTo>
                  <a:pt x="6903330" y="909638"/>
                  <a:pt x="6869623" y="748489"/>
                  <a:pt x="6830375" y="562406"/>
                </a:cubicBezTo>
                <a:cubicBezTo>
                  <a:pt x="6778198" y="315372"/>
                  <a:pt x="6719556" y="35555"/>
                  <a:pt x="6436044" y="31860"/>
                </a:cubicBezTo>
                <a:cubicBezTo>
                  <a:pt x="6433735" y="31860"/>
                  <a:pt x="6431426" y="31860"/>
                  <a:pt x="6429118" y="31860"/>
                </a:cubicBezTo>
                <a:cubicBezTo>
                  <a:pt x="6085579" y="31860"/>
                  <a:pt x="5752199" y="382787"/>
                  <a:pt x="5531023" y="615507"/>
                </a:cubicBezTo>
                <a:cubicBezTo>
                  <a:pt x="5482078" y="667222"/>
                  <a:pt x="5439597" y="711550"/>
                  <a:pt x="5402196" y="747566"/>
                </a:cubicBezTo>
                <a:cubicBezTo>
                  <a:pt x="5356021" y="791432"/>
                  <a:pt x="5299226" y="853306"/>
                  <a:pt x="5233659" y="924877"/>
                </a:cubicBezTo>
                <a:cubicBezTo>
                  <a:pt x="5012021" y="1167293"/>
                  <a:pt x="4712809" y="1492361"/>
                  <a:pt x="4491172" y="1492361"/>
                </a:cubicBezTo>
                <a:cubicBezTo>
                  <a:pt x="4477319" y="1492361"/>
                  <a:pt x="4463467" y="1490976"/>
                  <a:pt x="4450538" y="1488205"/>
                </a:cubicBezTo>
                <a:cubicBezTo>
                  <a:pt x="4313861" y="1460501"/>
                  <a:pt x="4264455" y="1303507"/>
                  <a:pt x="4212278" y="1137279"/>
                </a:cubicBezTo>
                <a:cubicBezTo>
                  <a:pt x="4162871" y="980286"/>
                  <a:pt x="4112079" y="817751"/>
                  <a:pt x="3986946" y="732328"/>
                </a:cubicBezTo>
                <a:cubicBezTo>
                  <a:pt x="3867815" y="651061"/>
                  <a:pt x="3577839" y="652446"/>
                  <a:pt x="3125329" y="736022"/>
                </a:cubicBezTo>
                <a:cubicBezTo>
                  <a:pt x="2755470" y="804823"/>
                  <a:pt x="2366681" y="912871"/>
                  <a:pt x="2179674" y="964586"/>
                </a:cubicBezTo>
                <a:lnTo>
                  <a:pt x="2167669" y="967818"/>
                </a:lnTo>
                <a:lnTo>
                  <a:pt x="2162920" y="967219"/>
                </a:lnTo>
                <a:lnTo>
                  <a:pt x="1937103" y="1017532"/>
                </a:lnTo>
                <a:cubicBezTo>
                  <a:pt x="1679214" y="1065753"/>
                  <a:pt x="1399893" y="1091470"/>
                  <a:pt x="1131288" y="1091470"/>
                </a:cubicBezTo>
                <a:cubicBezTo>
                  <a:pt x="1026513" y="1091470"/>
                  <a:pt x="923643" y="1087660"/>
                  <a:pt x="824583" y="1080040"/>
                </a:cubicBezTo>
                <a:cubicBezTo>
                  <a:pt x="460966" y="1051465"/>
                  <a:pt x="188432" y="973598"/>
                  <a:pt x="32698" y="856486"/>
                </a:cubicBezTo>
                <a:lnTo>
                  <a:pt x="0" y="826785"/>
                </a:lnTo>
                <a:cubicBezTo>
                  <a:pt x="251503" y="1005647"/>
                  <a:pt x="542995" y="1021892"/>
                  <a:pt x="826488" y="1051465"/>
                </a:cubicBezTo>
                <a:cubicBezTo>
                  <a:pt x="1154386" y="1077183"/>
                  <a:pt x="1520860" y="1058966"/>
                  <a:pt x="1856393" y="1002843"/>
                </a:cubicBezTo>
                <a:lnTo>
                  <a:pt x="2155932" y="939216"/>
                </a:lnTo>
                <a:lnTo>
                  <a:pt x="2158895" y="936882"/>
                </a:lnTo>
                <a:lnTo>
                  <a:pt x="2170900" y="933649"/>
                </a:lnTo>
                <a:cubicBezTo>
                  <a:pt x="2358370" y="881473"/>
                  <a:pt x="2748082" y="773424"/>
                  <a:pt x="3119788" y="704624"/>
                </a:cubicBezTo>
                <a:cubicBezTo>
                  <a:pt x="3581072" y="619201"/>
                  <a:pt x="3878897" y="620124"/>
                  <a:pt x="4005416" y="706009"/>
                </a:cubicBezTo>
                <a:cubicBezTo>
                  <a:pt x="4139784" y="797434"/>
                  <a:pt x="4194732" y="972898"/>
                  <a:pt x="4243215" y="1128044"/>
                </a:cubicBezTo>
                <a:cubicBezTo>
                  <a:pt x="4294468" y="1291964"/>
                  <a:pt x="4338796" y="1433258"/>
                  <a:pt x="4457003" y="1456807"/>
                </a:cubicBezTo>
                <a:cubicBezTo>
                  <a:pt x="4547505" y="1474815"/>
                  <a:pt x="4666635" y="1421253"/>
                  <a:pt x="4821782" y="1291964"/>
                </a:cubicBezTo>
                <a:cubicBezTo>
                  <a:pt x="4957073" y="1179297"/>
                  <a:pt x="5097444" y="1026460"/>
                  <a:pt x="5210110" y="903636"/>
                </a:cubicBezTo>
                <a:cubicBezTo>
                  <a:pt x="5276140" y="832065"/>
                  <a:pt x="5332934" y="769730"/>
                  <a:pt x="5380032" y="724940"/>
                </a:cubicBezTo>
                <a:cubicBezTo>
                  <a:pt x="5416971" y="689848"/>
                  <a:pt x="5458991" y="645520"/>
                  <a:pt x="5507935" y="593804"/>
                </a:cubicBezTo>
                <a:cubicBezTo>
                  <a:pt x="5732806" y="356930"/>
                  <a:pt x="6071727" y="0"/>
                  <a:pt x="6429118" y="0"/>
                </a:cubicBezTo>
                <a:close/>
              </a:path>
            </a:pathLst>
          </a:custGeom>
          <a:solidFill>
            <a:schemeClr val="accent5"/>
          </a:solidFill>
          <a:ln w="7072" cap="flat">
            <a:noFill/>
            <a:prstDash val="solid"/>
            <a:miter/>
          </a:ln>
        </p:spPr>
        <p:txBody>
          <a:bodyPr wrap="square" rtlCol="0" anchor="ctr">
            <a:noAutofit/>
          </a:bodyPr>
          <a:lstStyle/>
          <a:p>
            <a:endParaRPr lang="en-US" dirty="0"/>
          </a:p>
        </p:txBody>
      </p:sp>
      <p:pic>
        <p:nvPicPr>
          <p:cNvPr id="41" name="Picture 2" descr="Mouse icon - Transparent PNG &amp; SVG vector file"/>
          <p:cNvPicPr>
            <a:picLocks noChangeAspect="1" noChangeArrowheads="1"/>
          </p:cNvPicPr>
          <p:nvPr/>
        </p:nvPicPr>
        <p:blipFill>
          <a:blip r:embed="rId5" cstate="print"/>
          <a:srcRect/>
          <a:stretch>
            <a:fillRect/>
          </a:stretch>
        </p:blipFill>
        <p:spPr bwMode="auto">
          <a:xfrm>
            <a:off x="142844" y="5500702"/>
            <a:ext cx="857224" cy="857224"/>
          </a:xfrm>
          <a:prstGeom prst="rect">
            <a:avLst/>
          </a:prstGeom>
          <a:noFill/>
        </p:spPr>
      </p:pic>
      <p:pic>
        <p:nvPicPr>
          <p:cNvPr id="46082" name="Picture 2" descr="Free Monitor PNG Transparent Images, Download Free Clip Art, Free Clip Art  on Clipart Library"/>
          <p:cNvPicPr>
            <a:picLocks noChangeAspect="1" noChangeArrowheads="1"/>
          </p:cNvPicPr>
          <p:nvPr/>
        </p:nvPicPr>
        <p:blipFill>
          <a:blip r:embed="rId6"/>
          <a:srcRect/>
          <a:stretch>
            <a:fillRect/>
          </a:stretch>
        </p:blipFill>
        <p:spPr bwMode="auto">
          <a:xfrm>
            <a:off x="3500430" y="2857496"/>
            <a:ext cx="2571768" cy="2357454"/>
          </a:xfrm>
          <a:prstGeom prst="rect">
            <a:avLst/>
          </a:prstGeom>
          <a:noFill/>
        </p:spPr>
      </p:pic>
    </p:spTree>
  </p:cSld>
  <p:clrMapOvr>
    <a:masterClrMapping/>
  </p:clrMapOvr>
  <p:transition>
    <p:wipe dir="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pic>
        <p:nvPicPr>
          <p:cNvPr id="165" name="Picture 22" descr="Beige Background - PowerPoint Backgrounds for Free PowerPoint Templates"/>
          <p:cNvPicPr>
            <a:picLocks noChangeAspect="1" noChangeArrowheads="1"/>
          </p:cNvPicPr>
          <p:nvPr/>
        </p:nvPicPr>
        <p:blipFill>
          <a:blip r:embed="rId3"/>
          <a:srcRect/>
          <a:stretch>
            <a:fillRect/>
          </a:stretch>
        </p:blipFill>
        <p:spPr bwMode="auto">
          <a:xfrm>
            <a:off x="0" y="0"/>
            <a:ext cx="9144000" cy="6858000"/>
          </a:xfrm>
          <a:prstGeom prst="rect">
            <a:avLst/>
          </a:prstGeom>
          <a:noFill/>
        </p:spPr>
      </p:pic>
      <p:sp>
        <p:nvSpPr>
          <p:cNvPr id="296" name="Google Shape;296;p15"/>
          <p:cNvSpPr txBox="1"/>
          <p:nvPr/>
        </p:nvSpPr>
        <p:spPr>
          <a:xfrm>
            <a:off x="1099025" y="1678933"/>
            <a:ext cx="1974300" cy="473600"/>
          </a:xfrm>
          <a:prstGeom prst="rect">
            <a:avLst/>
          </a:prstGeom>
          <a:noFill/>
          <a:ln>
            <a:noFill/>
          </a:ln>
        </p:spPr>
        <p:txBody>
          <a:bodyPr spcFirstLastPara="1" wrap="square" lIns="91425" tIns="91425" rIns="91425" bIns="91425" anchor="ctr" anchorCtr="0">
            <a:noAutofit/>
          </a:bodyPr>
          <a:lstStyle/>
          <a:p>
            <a:endParaRPr lang="el-GR" sz="1200" dirty="0" smtClean="0">
              <a:solidFill>
                <a:srgbClr val="000000"/>
              </a:solidFill>
              <a:latin typeface="Times New Roman" pitchFamily="18" charset="0"/>
              <a:ea typeface="Times New Roman" pitchFamily="18" charset="0"/>
              <a:cs typeface="Times New Roman" pitchFamily="18" charset="0"/>
            </a:endParaRPr>
          </a:p>
        </p:txBody>
      </p:sp>
      <p:sp>
        <p:nvSpPr>
          <p:cNvPr id="297" name="Google Shape;297;p15"/>
          <p:cNvSpPr txBox="1"/>
          <p:nvPr/>
        </p:nvSpPr>
        <p:spPr>
          <a:xfrm>
            <a:off x="1099025" y="2712472"/>
            <a:ext cx="1974300" cy="473600"/>
          </a:xfrm>
          <a:prstGeom prst="rect">
            <a:avLst/>
          </a:prstGeom>
          <a:noFill/>
          <a:ln>
            <a:noFill/>
          </a:ln>
        </p:spPr>
        <p:txBody>
          <a:bodyPr spcFirstLastPara="1" wrap="square" lIns="91425" tIns="91425" rIns="91425" bIns="91425" anchor="ctr" anchorCtr="0">
            <a:noAutofit/>
          </a:bodyPr>
          <a:lstStyle/>
          <a:p>
            <a:endParaRPr lang="el-GR" sz="1200" dirty="0"/>
          </a:p>
        </p:txBody>
      </p:sp>
      <p:sp>
        <p:nvSpPr>
          <p:cNvPr id="300" name="Google Shape;300;p15"/>
          <p:cNvSpPr/>
          <p:nvPr/>
        </p:nvSpPr>
        <p:spPr>
          <a:xfrm>
            <a:off x="5429256" y="2786058"/>
            <a:ext cx="3429024" cy="1305181"/>
          </a:xfrm>
          <a:custGeom>
            <a:avLst/>
            <a:gdLst/>
            <a:ahLst/>
            <a:cxnLst/>
            <a:rect l="l" t="t" r="r" b="b"/>
            <a:pathLst>
              <a:path w="84177" h="19065" extrusionOk="0">
                <a:moveTo>
                  <a:pt x="81358" y="380"/>
                </a:moveTo>
                <a:cubicBezTo>
                  <a:pt x="82688" y="380"/>
                  <a:pt x="83765" y="1457"/>
                  <a:pt x="83765" y="2787"/>
                </a:cubicBezTo>
                <a:lnTo>
                  <a:pt x="83765" y="16278"/>
                </a:lnTo>
                <a:cubicBezTo>
                  <a:pt x="83765" y="17608"/>
                  <a:pt x="82688" y="18685"/>
                  <a:pt x="81358" y="18685"/>
                </a:cubicBezTo>
                <a:lnTo>
                  <a:pt x="2819" y="18685"/>
                </a:lnTo>
                <a:cubicBezTo>
                  <a:pt x="1489" y="18685"/>
                  <a:pt x="380" y="17608"/>
                  <a:pt x="380" y="16278"/>
                </a:cubicBezTo>
                <a:lnTo>
                  <a:pt x="380" y="2787"/>
                </a:lnTo>
                <a:cubicBezTo>
                  <a:pt x="380" y="1457"/>
                  <a:pt x="1489" y="380"/>
                  <a:pt x="2819" y="380"/>
                </a:cubicBezTo>
                <a:close/>
                <a:moveTo>
                  <a:pt x="2819" y="0"/>
                </a:moveTo>
                <a:cubicBezTo>
                  <a:pt x="1267" y="0"/>
                  <a:pt x="0" y="1267"/>
                  <a:pt x="0" y="2787"/>
                </a:cubicBezTo>
                <a:lnTo>
                  <a:pt x="0" y="16278"/>
                </a:lnTo>
                <a:cubicBezTo>
                  <a:pt x="0" y="17798"/>
                  <a:pt x="1267" y="19065"/>
                  <a:pt x="2819" y="19065"/>
                </a:cubicBezTo>
                <a:lnTo>
                  <a:pt x="81358" y="19065"/>
                </a:lnTo>
                <a:cubicBezTo>
                  <a:pt x="82910" y="19065"/>
                  <a:pt x="84177" y="17798"/>
                  <a:pt x="84177" y="16278"/>
                </a:cubicBezTo>
                <a:lnTo>
                  <a:pt x="84177" y="2787"/>
                </a:lnTo>
                <a:cubicBezTo>
                  <a:pt x="84145" y="1267"/>
                  <a:pt x="82910" y="0"/>
                  <a:pt x="81358" y="0"/>
                </a:cubicBezTo>
                <a:close/>
              </a:path>
            </a:pathLst>
          </a:custGeom>
          <a:solidFill>
            <a:srgbClr val="2B76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15"/>
          <p:cNvSpPr/>
          <p:nvPr/>
        </p:nvSpPr>
        <p:spPr>
          <a:xfrm>
            <a:off x="5576596" y="1285860"/>
            <a:ext cx="3424559" cy="1143007"/>
          </a:xfrm>
          <a:custGeom>
            <a:avLst/>
            <a:gdLst/>
            <a:ahLst/>
            <a:cxnLst/>
            <a:rect l="l" t="t" r="r" b="b"/>
            <a:pathLst>
              <a:path w="84177" h="19066" extrusionOk="0">
                <a:moveTo>
                  <a:pt x="81358" y="381"/>
                </a:moveTo>
                <a:cubicBezTo>
                  <a:pt x="82688" y="381"/>
                  <a:pt x="83765" y="1458"/>
                  <a:pt x="83765" y="2788"/>
                </a:cubicBezTo>
                <a:lnTo>
                  <a:pt x="83765" y="16279"/>
                </a:lnTo>
                <a:cubicBezTo>
                  <a:pt x="83765" y="17609"/>
                  <a:pt x="82688" y="18686"/>
                  <a:pt x="81358" y="18686"/>
                </a:cubicBezTo>
                <a:lnTo>
                  <a:pt x="2819" y="18686"/>
                </a:lnTo>
                <a:cubicBezTo>
                  <a:pt x="1489" y="18686"/>
                  <a:pt x="380" y="17609"/>
                  <a:pt x="380" y="16279"/>
                </a:cubicBezTo>
                <a:lnTo>
                  <a:pt x="380" y="2788"/>
                </a:lnTo>
                <a:cubicBezTo>
                  <a:pt x="380" y="1458"/>
                  <a:pt x="1489" y="381"/>
                  <a:pt x="2819" y="381"/>
                </a:cubicBezTo>
                <a:close/>
                <a:moveTo>
                  <a:pt x="2819" y="1"/>
                </a:moveTo>
                <a:cubicBezTo>
                  <a:pt x="1267" y="1"/>
                  <a:pt x="0" y="1268"/>
                  <a:pt x="0" y="2788"/>
                </a:cubicBezTo>
                <a:lnTo>
                  <a:pt x="0" y="16279"/>
                </a:lnTo>
                <a:cubicBezTo>
                  <a:pt x="0" y="17799"/>
                  <a:pt x="1267" y="19066"/>
                  <a:pt x="2819" y="19066"/>
                </a:cubicBezTo>
                <a:lnTo>
                  <a:pt x="81358" y="19066"/>
                </a:lnTo>
                <a:cubicBezTo>
                  <a:pt x="82910" y="19066"/>
                  <a:pt x="84177" y="17799"/>
                  <a:pt x="84177" y="16279"/>
                </a:cubicBezTo>
                <a:lnTo>
                  <a:pt x="84177" y="2788"/>
                </a:lnTo>
                <a:cubicBezTo>
                  <a:pt x="84145" y="1268"/>
                  <a:pt x="82910" y="1"/>
                  <a:pt x="81358" y="1"/>
                </a:cubicBezTo>
                <a:close/>
              </a:path>
            </a:pathLst>
          </a:custGeom>
          <a:solidFill>
            <a:srgbClr val="D99E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15"/>
          <p:cNvSpPr/>
          <p:nvPr/>
        </p:nvSpPr>
        <p:spPr>
          <a:xfrm>
            <a:off x="1357290" y="2786058"/>
            <a:ext cx="2571768" cy="1428760"/>
          </a:xfrm>
          <a:custGeom>
            <a:avLst/>
            <a:gdLst/>
            <a:ahLst/>
            <a:cxnLst/>
            <a:rect l="l" t="t" r="r" b="b"/>
            <a:pathLst>
              <a:path w="84178" h="19065" extrusionOk="0">
                <a:moveTo>
                  <a:pt x="81358" y="380"/>
                </a:moveTo>
                <a:cubicBezTo>
                  <a:pt x="82689" y="380"/>
                  <a:pt x="83765" y="1457"/>
                  <a:pt x="83765" y="2787"/>
                </a:cubicBezTo>
                <a:lnTo>
                  <a:pt x="83765" y="16278"/>
                </a:lnTo>
                <a:cubicBezTo>
                  <a:pt x="83765" y="17608"/>
                  <a:pt x="82689" y="18685"/>
                  <a:pt x="81358" y="18685"/>
                </a:cubicBezTo>
                <a:lnTo>
                  <a:pt x="2819" y="18685"/>
                </a:lnTo>
                <a:cubicBezTo>
                  <a:pt x="1489" y="18685"/>
                  <a:pt x="412" y="17608"/>
                  <a:pt x="412" y="16278"/>
                </a:cubicBezTo>
                <a:lnTo>
                  <a:pt x="412" y="2787"/>
                </a:lnTo>
                <a:cubicBezTo>
                  <a:pt x="412" y="1457"/>
                  <a:pt x="1489" y="380"/>
                  <a:pt x="2819" y="380"/>
                </a:cubicBezTo>
                <a:close/>
                <a:moveTo>
                  <a:pt x="2819" y="0"/>
                </a:moveTo>
                <a:cubicBezTo>
                  <a:pt x="1267" y="0"/>
                  <a:pt x="1" y="1267"/>
                  <a:pt x="1" y="2787"/>
                </a:cubicBezTo>
                <a:lnTo>
                  <a:pt x="1" y="16278"/>
                </a:lnTo>
                <a:cubicBezTo>
                  <a:pt x="1" y="17798"/>
                  <a:pt x="1267" y="19065"/>
                  <a:pt x="2819" y="19065"/>
                </a:cubicBezTo>
                <a:lnTo>
                  <a:pt x="81358" y="19065"/>
                </a:lnTo>
                <a:cubicBezTo>
                  <a:pt x="82910" y="19065"/>
                  <a:pt x="84177" y="17798"/>
                  <a:pt x="84177" y="16278"/>
                </a:cubicBezTo>
                <a:lnTo>
                  <a:pt x="84177" y="2787"/>
                </a:lnTo>
                <a:cubicBezTo>
                  <a:pt x="84177" y="1267"/>
                  <a:pt x="82910" y="0"/>
                  <a:pt x="81358" y="0"/>
                </a:cubicBezTo>
                <a:close/>
              </a:path>
            </a:pathLst>
          </a:custGeom>
          <a:solidFill>
            <a:srgbClr val="BF360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15"/>
          <p:cNvSpPr/>
          <p:nvPr/>
        </p:nvSpPr>
        <p:spPr>
          <a:xfrm>
            <a:off x="1285852" y="1285860"/>
            <a:ext cx="2281583" cy="1143007"/>
          </a:xfrm>
          <a:custGeom>
            <a:avLst/>
            <a:gdLst/>
            <a:ahLst/>
            <a:cxnLst/>
            <a:rect l="l" t="t" r="r" b="b"/>
            <a:pathLst>
              <a:path w="84178" h="19066" extrusionOk="0">
                <a:moveTo>
                  <a:pt x="81358" y="381"/>
                </a:moveTo>
                <a:cubicBezTo>
                  <a:pt x="82689" y="381"/>
                  <a:pt x="83765" y="1458"/>
                  <a:pt x="83765" y="2788"/>
                </a:cubicBezTo>
                <a:lnTo>
                  <a:pt x="83765" y="16279"/>
                </a:lnTo>
                <a:cubicBezTo>
                  <a:pt x="83765" y="17609"/>
                  <a:pt x="82689" y="18686"/>
                  <a:pt x="81358" y="18686"/>
                </a:cubicBezTo>
                <a:lnTo>
                  <a:pt x="2819" y="18686"/>
                </a:lnTo>
                <a:cubicBezTo>
                  <a:pt x="1489" y="18686"/>
                  <a:pt x="412" y="17609"/>
                  <a:pt x="412" y="16279"/>
                </a:cubicBezTo>
                <a:lnTo>
                  <a:pt x="412" y="2788"/>
                </a:lnTo>
                <a:cubicBezTo>
                  <a:pt x="412" y="1458"/>
                  <a:pt x="1489" y="381"/>
                  <a:pt x="2819" y="381"/>
                </a:cubicBezTo>
                <a:close/>
                <a:moveTo>
                  <a:pt x="2819" y="1"/>
                </a:moveTo>
                <a:cubicBezTo>
                  <a:pt x="1267" y="1"/>
                  <a:pt x="1" y="1268"/>
                  <a:pt x="1" y="2788"/>
                </a:cubicBezTo>
                <a:lnTo>
                  <a:pt x="1" y="16279"/>
                </a:lnTo>
                <a:cubicBezTo>
                  <a:pt x="1" y="17799"/>
                  <a:pt x="1267" y="19066"/>
                  <a:pt x="2819" y="19066"/>
                </a:cubicBezTo>
                <a:lnTo>
                  <a:pt x="81358" y="19066"/>
                </a:lnTo>
                <a:cubicBezTo>
                  <a:pt x="82910" y="19066"/>
                  <a:pt x="84177" y="17799"/>
                  <a:pt x="84177" y="16279"/>
                </a:cubicBezTo>
                <a:lnTo>
                  <a:pt x="84177" y="2788"/>
                </a:lnTo>
                <a:cubicBezTo>
                  <a:pt x="84177" y="1268"/>
                  <a:pt x="82910" y="1"/>
                  <a:pt x="81358" y="1"/>
                </a:cubicBezTo>
                <a:close/>
              </a:path>
            </a:pathLst>
          </a:custGeom>
          <a:solidFill>
            <a:srgbClr val="ACE5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15"/>
          <p:cNvSpPr/>
          <p:nvPr/>
        </p:nvSpPr>
        <p:spPr>
          <a:xfrm>
            <a:off x="3977700" y="1893816"/>
            <a:ext cx="604881" cy="1079315"/>
          </a:xfrm>
          <a:custGeom>
            <a:avLst/>
            <a:gdLst/>
            <a:ahLst/>
            <a:cxnLst/>
            <a:rect l="l" t="t" r="r" b="b"/>
            <a:pathLst>
              <a:path w="19098" h="25558" extrusionOk="0">
                <a:moveTo>
                  <a:pt x="1" y="1"/>
                </a:moveTo>
                <a:lnTo>
                  <a:pt x="1" y="793"/>
                </a:lnTo>
                <a:lnTo>
                  <a:pt x="4973" y="793"/>
                </a:lnTo>
                <a:cubicBezTo>
                  <a:pt x="6715" y="793"/>
                  <a:pt x="8108" y="2186"/>
                  <a:pt x="8108" y="3928"/>
                </a:cubicBezTo>
                <a:lnTo>
                  <a:pt x="8108" y="5036"/>
                </a:lnTo>
                <a:cubicBezTo>
                  <a:pt x="8108" y="7190"/>
                  <a:pt x="9850" y="8931"/>
                  <a:pt x="12003" y="8931"/>
                </a:cubicBezTo>
                <a:lnTo>
                  <a:pt x="15170" y="8931"/>
                </a:lnTo>
                <a:cubicBezTo>
                  <a:pt x="16912" y="8931"/>
                  <a:pt x="18305" y="10325"/>
                  <a:pt x="18305" y="12067"/>
                </a:cubicBezTo>
                <a:lnTo>
                  <a:pt x="18305" y="25558"/>
                </a:lnTo>
                <a:lnTo>
                  <a:pt x="19097" y="25558"/>
                </a:lnTo>
                <a:lnTo>
                  <a:pt x="19097" y="12067"/>
                </a:lnTo>
                <a:cubicBezTo>
                  <a:pt x="19097" y="9913"/>
                  <a:pt x="17324" y="8171"/>
                  <a:pt x="15170" y="8171"/>
                </a:cubicBezTo>
                <a:lnTo>
                  <a:pt x="12003" y="8171"/>
                </a:lnTo>
                <a:cubicBezTo>
                  <a:pt x="10261" y="8171"/>
                  <a:pt x="8868" y="6746"/>
                  <a:pt x="8868" y="5036"/>
                </a:cubicBezTo>
                <a:lnTo>
                  <a:pt x="8868" y="3928"/>
                </a:lnTo>
                <a:cubicBezTo>
                  <a:pt x="8868" y="1774"/>
                  <a:pt x="7126" y="1"/>
                  <a:pt x="4973" y="1"/>
                </a:cubicBezTo>
                <a:close/>
              </a:path>
            </a:pathLst>
          </a:custGeom>
          <a:solidFill>
            <a:srgbClr val="ACE5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15"/>
          <p:cNvSpPr/>
          <p:nvPr/>
        </p:nvSpPr>
        <p:spPr>
          <a:xfrm>
            <a:off x="3939596" y="1866366"/>
            <a:ext cx="75254" cy="88388"/>
          </a:xfrm>
          <a:custGeom>
            <a:avLst/>
            <a:gdLst/>
            <a:ahLst/>
            <a:cxnLst/>
            <a:rect l="l" t="t" r="r" b="b"/>
            <a:pathLst>
              <a:path w="2376" h="2093" extrusionOk="0">
                <a:moveTo>
                  <a:pt x="1183" y="1"/>
                </a:moveTo>
                <a:cubicBezTo>
                  <a:pt x="773" y="1"/>
                  <a:pt x="389" y="245"/>
                  <a:pt x="222" y="651"/>
                </a:cubicBezTo>
                <a:cubicBezTo>
                  <a:pt x="0" y="1189"/>
                  <a:pt x="254" y="1791"/>
                  <a:pt x="792" y="2013"/>
                </a:cubicBezTo>
                <a:cubicBezTo>
                  <a:pt x="924" y="2067"/>
                  <a:pt x="1060" y="2093"/>
                  <a:pt x="1193" y="2093"/>
                </a:cubicBezTo>
                <a:cubicBezTo>
                  <a:pt x="1603" y="2093"/>
                  <a:pt x="1986" y="1849"/>
                  <a:pt x="2154" y="1443"/>
                </a:cubicBezTo>
                <a:cubicBezTo>
                  <a:pt x="2375" y="904"/>
                  <a:pt x="2122" y="302"/>
                  <a:pt x="1584" y="81"/>
                </a:cubicBezTo>
                <a:cubicBezTo>
                  <a:pt x="1452" y="26"/>
                  <a:pt x="1316" y="1"/>
                  <a:pt x="1183" y="1"/>
                </a:cubicBezTo>
                <a:close/>
              </a:path>
            </a:pathLst>
          </a:custGeom>
          <a:solidFill>
            <a:srgbClr val="ACE5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15"/>
          <p:cNvSpPr/>
          <p:nvPr/>
        </p:nvSpPr>
        <p:spPr>
          <a:xfrm>
            <a:off x="4557479" y="1919239"/>
            <a:ext cx="650997" cy="1309341"/>
          </a:xfrm>
          <a:custGeom>
            <a:avLst/>
            <a:gdLst/>
            <a:ahLst/>
            <a:cxnLst/>
            <a:rect l="l" t="t" r="r" b="b"/>
            <a:pathLst>
              <a:path w="20554" h="31005" extrusionOk="0">
                <a:moveTo>
                  <a:pt x="17957" y="1"/>
                </a:moveTo>
                <a:cubicBezTo>
                  <a:pt x="16342" y="1"/>
                  <a:pt x="15012" y="1742"/>
                  <a:pt x="15012" y="3896"/>
                </a:cubicBezTo>
                <a:lnTo>
                  <a:pt x="15012" y="4593"/>
                </a:lnTo>
                <a:cubicBezTo>
                  <a:pt x="15012" y="6303"/>
                  <a:pt x="13586" y="7728"/>
                  <a:pt x="11876" y="7728"/>
                </a:cubicBezTo>
                <a:lnTo>
                  <a:pt x="3927" y="7728"/>
                </a:lnTo>
                <a:cubicBezTo>
                  <a:pt x="1774" y="7728"/>
                  <a:pt x="0" y="9470"/>
                  <a:pt x="0" y="11623"/>
                </a:cubicBezTo>
                <a:lnTo>
                  <a:pt x="0" y="31004"/>
                </a:lnTo>
                <a:lnTo>
                  <a:pt x="792" y="31004"/>
                </a:lnTo>
                <a:lnTo>
                  <a:pt x="792" y="11623"/>
                </a:lnTo>
                <a:cubicBezTo>
                  <a:pt x="792" y="9881"/>
                  <a:pt x="2186" y="8488"/>
                  <a:pt x="3927" y="8488"/>
                </a:cubicBezTo>
                <a:lnTo>
                  <a:pt x="11876" y="8488"/>
                </a:lnTo>
                <a:cubicBezTo>
                  <a:pt x="14030" y="8488"/>
                  <a:pt x="15772" y="6746"/>
                  <a:pt x="15772" y="4593"/>
                </a:cubicBezTo>
                <a:lnTo>
                  <a:pt x="15772" y="3896"/>
                </a:lnTo>
                <a:cubicBezTo>
                  <a:pt x="15772" y="3041"/>
                  <a:pt x="16025" y="2249"/>
                  <a:pt x="16437" y="1647"/>
                </a:cubicBezTo>
                <a:cubicBezTo>
                  <a:pt x="16880" y="1077"/>
                  <a:pt x="17387" y="761"/>
                  <a:pt x="17957" y="761"/>
                </a:cubicBezTo>
                <a:lnTo>
                  <a:pt x="20554" y="761"/>
                </a:lnTo>
                <a:lnTo>
                  <a:pt x="20554" y="1"/>
                </a:lnTo>
                <a:close/>
              </a:path>
            </a:pathLst>
          </a:custGeom>
          <a:solidFill>
            <a:srgbClr val="D99E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15"/>
          <p:cNvSpPr/>
          <p:nvPr/>
        </p:nvSpPr>
        <p:spPr>
          <a:xfrm>
            <a:off x="3977700" y="2950393"/>
            <a:ext cx="604881" cy="770360"/>
          </a:xfrm>
          <a:custGeom>
            <a:avLst/>
            <a:gdLst/>
            <a:ahLst/>
            <a:cxnLst/>
            <a:rect l="l" t="t" r="r" b="b"/>
            <a:pathLst>
              <a:path w="19098" h="18242" extrusionOk="0">
                <a:moveTo>
                  <a:pt x="1" y="0"/>
                </a:moveTo>
                <a:lnTo>
                  <a:pt x="1" y="760"/>
                </a:lnTo>
                <a:lnTo>
                  <a:pt x="15170" y="760"/>
                </a:lnTo>
                <a:cubicBezTo>
                  <a:pt x="16912" y="760"/>
                  <a:pt x="18305" y="2154"/>
                  <a:pt x="18305" y="3896"/>
                </a:cubicBezTo>
                <a:lnTo>
                  <a:pt x="18305" y="18242"/>
                </a:lnTo>
                <a:lnTo>
                  <a:pt x="19097" y="18242"/>
                </a:lnTo>
                <a:lnTo>
                  <a:pt x="19097" y="3896"/>
                </a:lnTo>
                <a:cubicBezTo>
                  <a:pt x="19097" y="1742"/>
                  <a:pt x="17324" y="0"/>
                  <a:pt x="15170" y="0"/>
                </a:cubicBezTo>
                <a:close/>
              </a:path>
            </a:pathLst>
          </a:custGeom>
          <a:solidFill>
            <a:srgbClr val="BF360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15"/>
          <p:cNvSpPr/>
          <p:nvPr/>
        </p:nvSpPr>
        <p:spPr>
          <a:xfrm>
            <a:off x="4557479" y="2954405"/>
            <a:ext cx="650997" cy="992363"/>
          </a:xfrm>
          <a:custGeom>
            <a:avLst/>
            <a:gdLst/>
            <a:ahLst/>
            <a:cxnLst/>
            <a:rect l="l" t="t" r="r" b="b"/>
            <a:pathLst>
              <a:path w="20554" h="23499" extrusionOk="0">
                <a:moveTo>
                  <a:pt x="3927" y="0"/>
                </a:moveTo>
                <a:cubicBezTo>
                  <a:pt x="1774" y="0"/>
                  <a:pt x="0" y="1742"/>
                  <a:pt x="0" y="3896"/>
                </a:cubicBezTo>
                <a:lnTo>
                  <a:pt x="0" y="23499"/>
                </a:lnTo>
                <a:lnTo>
                  <a:pt x="792" y="23499"/>
                </a:lnTo>
                <a:lnTo>
                  <a:pt x="792" y="3896"/>
                </a:lnTo>
                <a:cubicBezTo>
                  <a:pt x="792" y="2154"/>
                  <a:pt x="2186" y="760"/>
                  <a:pt x="3927" y="760"/>
                </a:cubicBezTo>
                <a:lnTo>
                  <a:pt x="20554" y="760"/>
                </a:lnTo>
                <a:lnTo>
                  <a:pt x="20554" y="0"/>
                </a:lnTo>
                <a:close/>
              </a:path>
            </a:pathLst>
          </a:custGeom>
          <a:solidFill>
            <a:srgbClr val="2B76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15"/>
          <p:cNvSpPr/>
          <p:nvPr/>
        </p:nvSpPr>
        <p:spPr>
          <a:xfrm>
            <a:off x="3958632" y="3994893"/>
            <a:ext cx="613368" cy="577115"/>
          </a:xfrm>
          <a:custGeom>
            <a:avLst/>
            <a:gdLst/>
            <a:ahLst/>
            <a:cxnLst/>
            <a:rect l="l" t="t" r="r" b="b"/>
            <a:pathLst>
              <a:path w="19700" h="24608" extrusionOk="0">
                <a:moveTo>
                  <a:pt x="1" y="1"/>
                </a:moveTo>
                <a:lnTo>
                  <a:pt x="1" y="3041"/>
                </a:lnTo>
                <a:cubicBezTo>
                  <a:pt x="1" y="4941"/>
                  <a:pt x="1743" y="6493"/>
                  <a:pt x="3896" y="6493"/>
                </a:cubicBezTo>
                <a:lnTo>
                  <a:pt x="15772" y="6493"/>
                </a:lnTo>
                <a:cubicBezTo>
                  <a:pt x="17514" y="6493"/>
                  <a:pt x="18907" y="7886"/>
                  <a:pt x="18907" y="9628"/>
                </a:cubicBezTo>
                <a:lnTo>
                  <a:pt x="18907" y="24607"/>
                </a:lnTo>
                <a:lnTo>
                  <a:pt x="19699" y="24607"/>
                </a:lnTo>
                <a:lnTo>
                  <a:pt x="19699" y="9628"/>
                </a:lnTo>
                <a:cubicBezTo>
                  <a:pt x="19699" y="7475"/>
                  <a:pt x="17926" y="5701"/>
                  <a:pt x="15772" y="5701"/>
                </a:cubicBezTo>
                <a:lnTo>
                  <a:pt x="3896" y="5701"/>
                </a:lnTo>
                <a:cubicBezTo>
                  <a:pt x="2186" y="5701"/>
                  <a:pt x="761" y="4529"/>
                  <a:pt x="761" y="3041"/>
                </a:cubicBezTo>
                <a:lnTo>
                  <a:pt x="761" y="1"/>
                </a:lnTo>
                <a:close/>
              </a:path>
            </a:pathLst>
          </a:custGeom>
          <a:solidFill>
            <a:srgbClr val="D6D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15"/>
          <p:cNvSpPr/>
          <p:nvPr/>
        </p:nvSpPr>
        <p:spPr>
          <a:xfrm>
            <a:off x="3937570" y="3950762"/>
            <a:ext cx="66259" cy="86993"/>
          </a:xfrm>
          <a:custGeom>
            <a:avLst/>
            <a:gdLst/>
            <a:ahLst/>
            <a:cxnLst/>
            <a:rect l="l" t="t" r="r" b="b"/>
            <a:pathLst>
              <a:path w="2092" h="2060" extrusionOk="0">
                <a:moveTo>
                  <a:pt x="1046" y="1"/>
                </a:moveTo>
                <a:cubicBezTo>
                  <a:pt x="476" y="1"/>
                  <a:pt x="1" y="444"/>
                  <a:pt x="1" y="1014"/>
                </a:cubicBezTo>
                <a:cubicBezTo>
                  <a:pt x="1" y="1584"/>
                  <a:pt x="476" y="2059"/>
                  <a:pt x="1046" y="2059"/>
                </a:cubicBezTo>
                <a:cubicBezTo>
                  <a:pt x="1616" y="2059"/>
                  <a:pt x="2091" y="1584"/>
                  <a:pt x="2091" y="1014"/>
                </a:cubicBezTo>
                <a:cubicBezTo>
                  <a:pt x="2091" y="444"/>
                  <a:pt x="1616" y="1"/>
                  <a:pt x="1046" y="1"/>
                </a:cubicBezTo>
                <a:close/>
              </a:path>
            </a:pathLst>
          </a:custGeom>
          <a:solidFill>
            <a:srgbClr val="D6D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15"/>
          <p:cNvSpPr/>
          <p:nvPr/>
        </p:nvSpPr>
        <p:spPr>
          <a:xfrm>
            <a:off x="5170356" y="1890481"/>
            <a:ext cx="75254" cy="88092"/>
          </a:xfrm>
          <a:custGeom>
            <a:avLst/>
            <a:gdLst/>
            <a:ahLst/>
            <a:cxnLst/>
            <a:rect l="l" t="t" r="r" b="b"/>
            <a:pathLst>
              <a:path w="2376" h="2086" extrusionOk="0">
                <a:moveTo>
                  <a:pt x="1178" y="1"/>
                </a:moveTo>
                <a:cubicBezTo>
                  <a:pt x="800" y="1"/>
                  <a:pt x="432" y="207"/>
                  <a:pt x="254" y="587"/>
                </a:cubicBezTo>
                <a:cubicBezTo>
                  <a:pt x="0" y="1093"/>
                  <a:pt x="222" y="1695"/>
                  <a:pt x="729" y="1980"/>
                </a:cubicBezTo>
                <a:cubicBezTo>
                  <a:pt x="872" y="2052"/>
                  <a:pt x="1025" y="2085"/>
                  <a:pt x="1177" y="2085"/>
                </a:cubicBezTo>
                <a:cubicBezTo>
                  <a:pt x="1563" y="2085"/>
                  <a:pt x="1940" y="1868"/>
                  <a:pt x="2122" y="1505"/>
                </a:cubicBezTo>
                <a:cubicBezTo>
                  <a:pt x="2375" y="998"/>
                  <a:pt x="2154" y="365"/>
                  <a:pt x="1647" y="111"/>
                </a:cubicBezTo>
                <a:cubicBezTo>
                  <a:pt x="1497" y="37"/>
                  <a:pt x="1337" y="1"/>
                  <a:pt x="1178" y="1"/>
                </a:cubicBezTo>
                <a:close/>
              </a:path>
            </a:pathLst>
          </a:custGeom>
          <a:solidFill>
            <a:srgbClr val="D99E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15"/>
          <p:cNvSpPr/>
          <p:nvPr/>
        </p:nvSpPr>
        <p:spPr>
          <a:xfrm>
            <a:off x="5175361" y="2926321"/>
            <a:ext cx="65245" cy="86952"/>
          </a:xfrm>
          <a:custGeom>
            <a:avLst/>
            <a:gdLst/>
            <a:ahLst/>
            <a:cxnLst/>
            <a:rect l="l" t="t" r="r" b="b"/>
            <a:pathLst>
              <a:path w="2060" h="2059" extrusionOk="0">
                <a:moveTo>
                  <a:pt x="1046" y="0"/>
                </a:moveTo>
                <a:cubicBezTo>
                  <a:pt x="476" y="0"/>
                  <a:pt x="1" y="444"/>
                  <a:pt x="1" y="1014"/>
                </a:cubicBezTo>
                <a:cubicBezTo>
                  <a:pt x="1" y="1615"/>
                  <a:pt x="476" y="2059"/>
                  <a:pt x="1046" y="2059"/>
                </a:cubicBezTo>
                <a:cubicBezTo>
                  <a:pt x="1616" y="2059"/>
                  <a:pt x="2059" y="1615"/>
                  <a:pt x="2059" y="1014"/>
                </a:cubicBezTo>
                <a:cubicBezTo>
                  <a:pt x="2059" y="444"/>
                  <a:pt x="1616" y="0"/>
                  <a:pt x="1046" y="0"/>
                </a:cubicBezTo>
                <a:close/>
              </a:path>
            </a:pathLst>
          </a:custGeom>
          <a:solidFill>
            <a:srgbClr val="2B76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15"/>
          <p:cNvSpPr/>
          <p:nvPr/>
        </p:nvSpPr>
        <p:spPr>
          <a:xfrm>
            <a:off x="3944602" y="2922309"/>
            <a:ext cx="65245" cy="86952"/>
          </a:xfrm>
          <a:custGeom>
            <a:avLst/>
            <a:gdLst/>
            <a:ahLst/>
            <a:cxnLst/>
            <a:rect l="l" t="t" r="r" b="b"/>
            <a:pathLst>
              <a:path w="2060" h="2059" extrusionOk="0">
                <a:moveTo>
                  <a:pt x="1014" y="0"/>
                </a:moveTo>
                <a:cubicBezTo>
                  <a:pt x="444" y="0"/>
                  <a:pt x="1" y="475"/>
                  <a:pt x="1" y="1045"/>
                </a:cubicBezTo>
                <a:cubicBezTo>
                  <a:pt x="1" y="1615"/>
                  <a:pt x="444" y="2059"/>
                  <a:pt x="1014" y="2059"/>
                </a:cubicBezTo>
                <a:cubicBezTo>
                  <a:pt x="1584" y="2059"/>
                  <a:pt x="2059" y="1615"/>
                  <a:pt x="2059" y="1045"/>
                </a:cubicBezTo>
                <a:cubicBezTo>
                  <a:pt x="2059" y="475"/>
                  <a:pt x="1584" y="0"/>
                  <a:pt x="1014" y="0"/>
                </a:cubicBezTo>
                <a:close/>
              </a:path>
            </a:pathLst>
          </a:custGeom>
          <a:solidFill>
            <a:srgbClr val="BF360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15"/>
          <p:cNvSpPr/>
          <p:nvPr/>
        </p:nvSpPr>
        <p:spPr>
          <a:xfrm>
            <a:off x="5143504" y="3071810"/>
            <a:ext cx="603868" cy="805115"/>
          </a:xfrm>
          <a:custGeom>
            <a:avLst/>
            <a:gdLst/>
            <a:ahLst/>
            <a:cxnLst/>
            <a:rect l="l" t="t" r="r" b="b"/>
            <a:pathLst>
              <a:path w="19066" h="19065" extrusionOk="0">
                <a:moveTo>
                  <a:pt x="9533" y="0"/>
                </a:moveTo>
                <a:cubicBezTo>
                  <a:pt x="4276" y="0"/>
                  <a:pt x="1" y="4276"/>
                  <a:pt x="1" y="9533"/>
                </a:cubicBezTo>
                <a:cubicBezTo>
                  <a:pt x="1" y="14790"/>
                  <a:pt x="4276" y="19065"/>
                  <a:pt x="9533" y="19065"/>
                </a:cubicBezTo>
                <a:cubicBezTo>
                  <a:pt x="14790" y="19065"/>
                  <a:pt x="19065" y="14790"/>
                  <a:pt x="19065" y="9533"/>
                </a:cubicBezTo>
                <a:cubicBezTo>
                  <a:pt x="19065" y="4276"/>
                  <a:pt x="14790" y="0"/>
                  <a:pt x="9533" y="0"/>
                </a:cubicBezTo>
                <a:close/>
              </a:path>
            </a:pathLst>
          </a:custGeom>
          <a:solidFill>
            <a:srgbClr val="2B76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15"/>
          <p:cNvSpPr/>
          <p:nvPr/>
        </p:nvSpPr>
        <p:spPr>
          <a:xfrm>
            <a:off x="3199330" y="1517201"/>
            <a:ext cx="681085" cy="806761"/>
          </a:xfrm>
          <a:custGeom>
            <a:avLst/>
            <a:gdLst/>
            <a:ahLst/>
            <a:cxnLst/>
            <a:rect l="l" t="t" r="r" b="b"/>
            <a:pathLst>
              <a:path w="21504" h="19104" extrusionOk="0">
                <a:moveTo>
                  <a:pt x="10744" y="1"/>
                </a:moveTo>
                <a:cubicBezTo>
                  <a:pt x="9680" y="1"/>
                  <a:pt x="8598" y="180"/>
                  <a:pt x="7538" y="558"/>
                </a:cubicBezTo>
                <a:cubicBezTo>
                  <a:pt x="2566" y="2363"/>
                  <a:pt x="0" y="7810"/>
                  <a:pt x="1774" y="12751"/>
                </a:cubicBezTo>
                <a:cubicBezTo>
                  <a:pt x="3169" y="16662"/>
                  <a:pt x="6838" y="19104"/>
                  <a:pt x="10761" y="19104"/>
                </a:cubicBezTo>
                <a:cubicBezTo>
                  <a:pt x="11824" y="19104"/>
                  <a:pt x="12906" y="18924"/>
                  <a:pt x="13967" y="18546"/>
                </a:cubicBezTo>
                <a:cubicBezTo>
                  <a:pt x="18939" y="16741"/>
                  <a:pt x="21504" y="11294"/>
                  <a:pt x="19730" y="6354"/>
                </a:cubicBezTo>
                <a:cubicBezTo>
                  <a:pt x="18335" y="2442"/>
                  <a:pt x="14666" y="1"/>
                  <a:pt x="10744" y="1"/>
                </a:cubicBezTo>
                <a:close/>
              </a:path>
            </a:pathLst>
          </a:custGeom>
          <a:solidFill>
            <a:srgbClr val="ACE5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15"/>
          <p:cNvSpPr/>
          <p:nvPr/>
        </p:nvSpPr>
        <p:spPr>
          <a:xfrm>
            <a:off x="3485213" y="3858488"/>
            <a:ext cx="19067" cy="24113"/>
          </a:xfrm>
          <a:custGeom>
            <a:avLst/>
            <a:gdLst/>
            <a:ahLst/>
            <a:cxnLst/>
            <a:rect l="l" t="t" r="r" b="b"/>
            <a:pathLst>
              <a:path w="602" h="571" extrusionOk="0">
                <a:moveTo>
                  <a:pt x="317" y="0"/>
                </a:moveTo>
                <a:cubicBezTo>
                  <a:pt x="127" y="0"/>
                  <a:pt x="0" y="127"/>
                  <a:pt x="0" y="285"/>
                </a:cubicBezTo>
                <a:cubicBezTo>
                  <a:pt x="0" y="444"/>
                  <a:pt x="127" y="570"/>
                  <a:pt x="317" y="570"/>
                </a:cubicBezTo>
                <a:cubicBezTo>
                  <a:pt x="475" y="570"/>
                  <a:pt x="602" y="444"/>
                  <a:pt x="602" y="285"/>
                </a:cubicBezTo>
                <a:cubicBezTo>
                  <a:pt x="602" y="127"/>
                  <a:pt x="475" y="0"/>
                  <a:pt x="31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15"/>
          <p:cNvSpPr/>
          <p:nvPr/>
        </p:nvSpPr>
        <p:spPr>
          <a:xfrm>
            <a:off x="3571868" y="3143248"/>
            <a:ext cx="690144" cy="805875"/>
          </a:xfrm>
          <a:custGeom>
            <a:avLst/>
            <a:gdLst/>
            <a:ahLst/>
            <a:cxnLst/>
            <a:rect l="l" t="t" r="r" b="b"/>
            <a:pathLst>
              <a:path w="21790" h="19083" extrusionOk="0">
                <a:moveTo>
                  <a:pt x="10891" y="0"/>
                </a:moveTo>
                <a:cubicBezTo>
                  <a:pt x="9405" y="0"/>
                  <a:pt x="7899" y="350"/>
                  <a:pt x="6493" y="1086"/>
                </a:cubicBezTo>
                <a:cubicBezTo>
                  <a:pt x="1806" y="3524"/>
                  <a:pt x="1" y="9288"/>
                  <a:pt x="2439" y="13944"/>
                </a:cubicBezTo>
                <a:cubicBezTo>
                  <a:pt x="4119" y="17215"/>
                  <a:pt x="7435" y="19083"/>
                  <a:pt x="10879" y="19083"/>
                </a:cubicBezTo>
                <a:cubicBezTo>
                  <a:pt x="12368" y="19083"/>
                  <a:pt x="13882" y="18733"/>
                  <a:pt x="15297" y="17997"/>
                </a:cubicBezTo>
                <a:cubicBezTo>
                  <a:pt x="19952" y="15559"/>
                  <a:pt x="21789" y="9795"/>
                  <a:pt x="19351" y="5140"/>
                </a:cubicBezTo>
                <a:cubicBezTo>
                  <a:pt x="17648" y="1868"/>
                  <a:pt x="14326" y="0"/>
                  <a:pt x="10891" y="0"/>
                </a:cubicBezTo>
                <a:close/>
              </a:path>
            </a:pathLst>
          </a:custGeom>
          <a:solidFill>
            <a:srgbClr val="BF360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15"/>
          <p:cNvSpPr/>
          <p:nvPr/>
        </p:nvSpPr>
        <p:spPr>
          <a:xfrm>
            <a:off x="3526324" y="2773825"/>
            <a:ext cx="34143" cy="69595"/>
          </a:xfrm>
          <a:custGeom>
            <a:avLst/>
            <a:gdLst/>
            <a:ahLst/>
            <a:cxnLst/>
            <a:rect l="l" t="t" r="r" b="b"/>
            <a:pathLst>
              <a:path w="1078" h="1648" extrusionOk="0">
                <a:moveTo>
                  <a:pt x="887" y="1"/>
                </a:moveTo>
                <a:lnTo>
                  <a:pt x="1" y="1521"/>
                </a:lnTo>
                <a:lnTo>
                  <a:pt x="222" y="1648"/>
                </a:lnTo>
                <a:lnTo>
                  <a:pt x="1077" y="128"/>
                </a:lnTo>
                <a:lnTo>
                  <a:pt x="88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15"/>
          <p:cNvSpPr/>
          <p:nvPr/>
        </p:nvSpPr>
        <p:spPr>
          <a:xfrm>
            <a:off x="5342880" y="1518003"/>
            <a:ext cx="604850" cy="805157"/>
          </a:xfrm>
          <a:custGeom>
            <a:avLst/>
            <a:gdLst/>
            <a:ahLst/>
            <a:cxnLst/>
            <a:rect l="l" t="t" r="r" b="b"/>
            <a:pathLst>
              <a:path w="19097" h="19066" extrusionOk="0">
                <a:moveTo>
                  <a:pt x="9533" y="1"/>
                </a:moveTo>
                <a:cubicBezTo>
                  <a:pt x="4276" y="1"/>
                  <a:pt x="0" y="4244"/>
                  <a:pt x="0" y="9533"/>
                </a:cubicBezTo>
                <a:cubicBezTo>
                  <a:pt x="0" y="14790"/>
                  <a:pt x="4276" y="19066"/>
                  <a:pt x="9533" y="19066"/>
                </a:cubicBezTo>
                <a:cubicBezTo>
                  <a:pt x="14821" y="19066"/>
                  <a:pt x="19097" y="14790"/>
                  <a:pt x="19097" y="9533"/>
                </a:cubicBezTo>
                <a:cubicBezTo>
                  <a:pt x="19097" y="4244"/>
                  <a:pt x="14821" y="1"/>
                  <a:pt x="9533" y="1"/>
                </a:cubicBezTo>
                <a:close/>
              </a:path>
            </a:pathLst>
          </a:custGeom>
          <a:solidFill>
            <a:srgbClr val="D99E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15"/>
          <p:cNvSpPr txBox="1"/>
          <p:nvPr/>
        </p:nvSpPr>
        <p:spPr>
          <a:xfrm>
            <a:off x="714348" y="428604"/>
            <a:ext cx="7723500" cy="536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l-GR" sz="3600" b="1" dirty="0" smtClean="0">
                <a:latin typeface="Calibri" pitchFamily="34" charset="0"/>
                <a:ea typeface="Fira Sans Extra Condensed SemiBold"/>
                <a:cs typeface="Calibri" pitchFamily="34" charset="0"/>
                <a:sym typeface="Fira Sans Extra Condensed SemiBold"/>
              </a:rPr>
              <a:t>Ευρήματα 6/10</a:t>
            </a:r>
            <a:endParaRPr sz="3600" b="1">
              <a:latin typeface="Calibri" pitchFamily="34" charset="0"/>
              <a:ea typeface="Fira Sans Extra Condensed SemiBold"/>
              <a:cs typeface="Calibri" pitchFamily="34" charset="0"/>
              <a:sym typeface="Fira Sans Extra Condensed SemiBold"/>
            </a:endParaRPr>
          </a:p>
        </p:txBody>
      </p:sp>
      <p:sp>
        <p:nvSpPr>
          <p:cNvPr id="159" name="158 - TextBox"/>
          <p:cNvSpPr txBox="1"/>
          <p:nvPr/>
        </p:nvSpPr>
        <p:spPr>
          <a:xfrm>
            <a:off x="1285852" y="1285860"/>
            <a:ext cx="2286016" cy="1200329"/>
          </a:xfrm>
          <a:prstGeom prst="rect">
            <a:avLst/>
          </a:prstGeom>
          <a:noFill/>
        </p:spPr>
        <p:txBody>
          <a:bodyPr wrap="square" rtlCol="0">
            <a:spAutoFit/>
          </a:bodyPr>
          <a:lstStyle/>
          <a:p>
            <a:r>
              <a:rPr lang="el-GR" dirty="0" smtClean="0">
                <a:solidFill>
                  <a:srgbClr val="000000"/>
                </a:solidFill>
                <a:latin typeface="Times New Roman" pitchFamily="18" charset="0"/>
                <a:ea typeface="Times New Roman" pitchFamily="18" charset="0"/>
                <a:cs typeface="Times New Roman" pitchFamily="18" charset="0"/>
              </a:rPr>
              <a:t>Δραστηριότητες που ενθαρρύνουν την</a:t>
            </a:r>
            <a:r>
              <a:rPr lang="el-GR" dirty="0" smtClean="0">
                <a:latin typeface="Times New Roman" pitchFamily="18" charset="0"/>
                <a:ea typeface="Times New Roman" pitchFamily="18" charset="0"/>
                <a:cs typeface="Times New Roman" pitchFamily="18" charset="0"/>
              </a:rPr>
              <a:t> ανάπτυξη κριτικής σκέψης</a:t>
            </a:r>
            <a:endParaRPr lang="el-GR" dirty="0"/>
          </a:p>
        </p:txBody>
      </p:sp>
      <p:sp>
        <p:nvSpPr>
          <p:cNvPr id="160" name="159 - Ορθογώνιο"/>
          <p:cNvSpPr/>
          <p:nvPr/>
        </p:nvSpPr>
        <p:spPr>
          <a:xfrm>
            <a:off x="6000760" y="1285860"/>
            <a:ext cx="3000396" cy="1200329"/>
          </a:xfrm>
          <a:prstGeom prst="rect">
            <a:avLst/>
          </a:prstGeom>
        </p:spPr>
        <p:txBody>
          <a:bodyPr wrap="square">
            <a:spAutoFit/>
          </a:bodyPr>
          <a:lstStyle/>
          <a:p>
            <a:r>
              <a:rPr lang="el-GR" dirty="0" smtClean="0">
                <a:solidFill>
                  <a:srgbClr val="000000"/>
                </a:solidFill>
                <a:latin typeface="Times New Roman" pitchFamily="18" charset="0"/>
                <a:ea typeface="Times New Roman" pitchFamily="18" charset="0"/>
                <a:cs typeface="Times New Roman" pitchFamily="18" charset="0"/>
              </a:rPr>
              <a:t> Δραστηριότητες που ενθαρρύνουν την</a:t>
            </a:r>
            <a:r>
              <a:rPr lang="el-GR" dirty="0" smtClean="0">
                <a:latin typeface="Times New Roman" pitchFamily="18" charset="0"/>
                <a:ea typeface="Times New Roman" pitchFamily="18" charset="0"/>
                <a:cs typeface="Times New Roman" pitchFamily="18" charset="0"/>
              </a:rPr>
              <a:t> ανάπτυξη δίαυλων επικοινωνίας με στόχο την ανατροφοδότηση</a:t>
            </a:r>
            <a:endParaRPr lang="el-GR" dirty="0"/>
          </a:p>
        </p:txBody>
      </p:sp>
      <p:sp>
        <p:nvSpPr>
          <p:cNvPr id="161" name="160 - Ορθογώνιο"/>
          <p:cNvSpPr/>
          <p:nvPr/>
        </p:nvSpPr>
        <p:spPr>
          <a:xfrm>
            <a:off x="5643570" y="2786058"/>
            <a:ext cx="3286148" cy="1200329"/>
          </a:xfrm>
          <a:prstGeom prst="rect">
            <a:avLst/>
          </a:prstGeom>
        </p:spPr>
        <p:txBody>
          <a:bodyPr wrap="square">
            <a:spAutoFit/>
          </a:bodyPr>
          <a:lstStyle/>
          <a:p>
            <a:r>
              <a:rPr lang="el-GR" dirty="0" smtClean="0">
                <a:solidFill>
                  <a:srgbClr val="000000"/>
                </a:solidFill>
                <a:latin typeface="Times New Roman" pitchFamily="18" charset="0"/>
                <a:ea typeface="Times New Roman" pitchFamily="18" charset="0"/>
                <a:cs typeface="Times New Roman" pitchFamily="18" charset="0"/>
              </a:rPr>
              <a:t>Δραστηριότητες που ενθαρρύνουν τον εκπαιδευόμενο να συσχετίσει τα νέα δεδομένα με τη δική του πραγματικότητα </a:t>
            </a:r>
            <a:endParaRPr lang="el-GR" dirty="0"/>
          </a:p>
        </p:txBody>
      </p:sp>
      <p:sp>
        <p:nvSpPr>
          <p:cNvPr id="162" name="161 - TextBox"/>
          <p:cNvSpPr txBox="1"/>
          <p:nvPr/>
        </p:nvSpPr>
        <p:spPr>
          <a:xfrm>
            <a:off x="1500166" y="2786058"/>
            <a:ext cx="2571768" cy="1477328"/>
          </a:xfrm>
          <a:prstGeom prst="rect">
            <a:avLst/>
          </a:prstGeom>
          <a:noFill/>
        </p:spPr>
        <p:txBody>
          <a:bodyPr wrap="square" rtlCol="0">
            <a:spAutoFit/>
          </a:bodyPr>
          <a:lstStyle/>
          <a:p>
            <a:r>
              <a:rPr lang="el-GR" dirty="0" smtClean="0">
                <a:latin typeface="Times New Roman" pitchFamily="18" charset="0"/>
                <a:cs typeface="Times New Roman" pitchFamily="18" charset="0"/>
              </a:rPr>
              <a:t>Δραστηριότητες εφαρμογής των νέων δεδομένων στην  πραγματικότητα του εκπαιδευόμενου</a:t>
            </a:r>
            <a:endParaRPr lang="el-GR" dirty="0">
              <a:latin typeface="Times New Roman" pitchFamily="18" charset="0"/>
              <a:cs typeface="Times New Roman" pitchFamily="18" charset="0"/>
            </a:endParaRPr>
          </a:p>
        </p:txBody>
      </p:sp>
      <p:sp>
        <p:nvSpPr>
          <p:cNvPr id="163" name="162 - Ορθογώνιο"/>
          <p:cNvSpPr/>
          <p:nvPr/>
        </p:nvSpPr>
        <p:spPr>
          <a:xfrm>
            <a:off x="3214678" y="4357694"/>
            <a:ext cx="3714776" cy="1200329"/>
          </a:xfrm>
          <a:prstGeom prst="rect">
            <a:avLst/>
          </a:prstGeom>
        </p:spPr>
        <p:txBody>
          <a:bodyPr wrap="square">
            <a:spAutoFit/>
          </a:bodyPr>
          <a:lstStyle/>
          <a:p>
            <a:pPr algn="just"/>
            <a:r>
              <a:rPr lang="el-GR" b="1" dirty="0" smtClean="0">
                <a:latin typeface="Times New Roman" pitchFamily="18" charset="0"/>
                <a:ea typeface="Times New Roman" pitchFamily="18" charset="0"/>
                <a:cs typeface="Times New Roman" pitchFamily="18" charset="0"/>
              </a:rPr>
              <a:t>6</a:t>
            </a:r>
            <a:r>
              <a:rPr lang="el-GR" b="1" baseline="30000" dirty="0" smtClean="0">
                <a:latin typeface="Times New Roman" pitchFamily="18" charset="0"/>
                <a:ea typeface="Times New Roman" pitchFamily="18" charset="0"/>
                <a:cs typeface="Times New Roman" pitchFamily="18" charset="0"/>
              </a:rPr>
              <a:t>ο</a:t>
            </a:r>
            <a:r>
              <a:rPr lang="el-GR" b="1" dirty="0" smtClean="0">
                <a:latin typeface="Times New Roman" pitchFamily="18" charset="0"/>
                <a:ea typeface="Times New Roman" pitchFamily="18" charset="0"/>
                <a:cs typeface="Times New Roman" pitchFamily="18" charset="0"/>
              </a:rPr>
              <a:t> ερευνητικό ερώτημα:</a:t>
            </a:r>
          </a:p>
          <a:p>
            <a:r>
              <a:rPr lang="el-GR" b="1" dirty="0" smtClean="0">
                <a:latin typeface="Times New Roman" pitchFamily="18" charset="0"/>
                <a:ea typeface="Times New Roman" pitchFamily="18" charset="0"/>
                <a:cs typeface="Times New Roman" pitchFamily="18" charset="0"/>
              </a:rPr>
              <a:t>Παρέχει το Ε.Υ. δυνατότητα Αναστοχασμού –Αυτοαξιολόγησης </a:t>
            </a:r>
          </a:p>
          <a:p>
            <a:r>
              <a:rPr lang="el-GR" b="1" dirty="0" smtClean="0">
                <a:latin typeface="Times New Roman" pitchFamily="18" charset="0"/>
                <a:ea typeface="Times New Roman" pitchFamily="18" charset="0"/>
                <a:cs typeface="Times New Roman" pitchFamily="18" charset="0"/>
              </a:rPr>
              <a:t>στον εκπαιδευόμενο;</a:t>
            </a:r>
            <a:endParaRPr lang="el-GR" b="1" dirty="0"/>
          </a:p>
        </p:txBody>
      </p:sp>
      <p:sp>
        <p:nvSpPr>
          <p:cNvPr id="166" name="165 - Ορθογώνιο"/>
          <p:cNvSpPr/>
          <p:nvPr/>
        </p:nvSpPr>
        <p:spPr>
          <a:xfrm>
            <a:off x="0" y="0"/>
            <a:ext cx="1142976" cy="685800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167" name="Picture 8" descr="Monitor lcd png 1 » PNG Image"/>
          <p:cNvPicPr>
            <a:picLocks noChangeAspect="1" noChangeArrowheads="1"/>
          </p:cNvPicPr>
          <p:nvPr/>
        </p:nvPicPr>
        <p:blipFill>
          <a:blip r:embed="rId4"/>
          <a:srcRect/>
          <a:stretch>
            <a:fillRect/>
          </a:stretch>
        </p:blipFill>
        <p:spPr bwMode="auto">
          <a:xfrm>
            <a:off x="0" y="1000108"/>
            <a:ext cx="1095356" cy="1095356"/>
          </a:xfrm>
          <a:prstGeom prst="rect">
            <a:avLst/>
          </a:prstGeom>
          <a:noFill/>
        </p:spPr>
      </p:pic>
      <p:sp>
        <p:nvSpPr>
          <p:cNvPr id="168" name="Freeform: Shape 48">
            <a:extLst>
              <a:ext uri="{FF2B5EF4-FFF2-40B4-BE49-F238E27FC236}">
                <a16:creationId xmlns="" xmlns:a16="http://schemas.microsoft.com/office/drawing/2014/main" id="{6B37BB72-CDFC-4E57-A92B-F7876BDD29AF}"/>
              </a:ext>
            </a:extLst>
          </p:cNvPr>
          <p:cNvSpPr/>
          <p:nvPr/>
        </p:nvSpPr>
        <p:spPr>
          <a:xfrm rot="5796497">
            <a:off x="-1435043" y="3573543"/>
            <a:ext cx="3718643" cy="571536"/>
          </a:xfrm>
          <a:custGeom>
            <a:avLst/>
            <a:gdLst>
              <a:gd name="connsiteX0" fmla="*/ 6429118 w 8066757"/>
              <a:gd name="connsiteY0" fmla="*/ 0 h 1492361"/>
              <a:gd name="connsiteX1" fmla="*/ 6436506 w 8066757"/>
              <a:gd name="connsiteY1" fmla="*/ 0 h 1492361"/>
              <a:gd name="connsiteX2" fmla="*/ 6746799 w 8066757"/>
              <a:gd name="connsiteY2" fmla="*/ 187930 h 1492361"/>
              <a:gd name="connsiteX3" fmla="*/ 6862235 w 8066757"/>
              <a:gd name="connsiteY3" fmla="*/ 556403 h 1492361"/>
              <a:gd name="connsiteX4" fmla="*/ 7031696 w 8066757"/>
              <a:gd name="connsiteY4" fmla="*/ 899942 h 1492361"/>
              <a:gd name="connsiteX5" fmla="*/ 8039686 w 8066757"/>
              <a:gd name="connsiteY5" fmla="*/ 376323 h 1492361"/>
              <a:gd name="connsiteX6" fmla="*/ 8062311 w 8066757"/>
              <a:gd name="connsiteY6" fmla="*/ 376784 h 1492361"/>
              <a:gd name="connsiteX7" fmla="*/ 8061849 w 8066757"/>
              <a:gd name="connsiteY7" fmla="*/ 399410 h 1492361"/>
              <a:gd name="connsiteX8" fmla="*/ 7701227 w 8066757"/>
              <a:gd name="connsiteY8" fmla="*/ 692157 h 1492361"/>
              <a:gd name="connsiteX9" fmla="*/ 7025693 w 8066757"/>
              <a:gd name="connsiteY9" fmla="*/ 931340 h 1492361"/>
              <a:gd name="connsiteX10" fmla="*/ 6830375 w 8066757"/>
              <a:gd name="connsiteY10" fmla="*/ 562406 h 1492361"/>
              <a:gd name="connsiteX11" fmla="*/ 6436044 w 8066757"/>
              <a:gd name="connsiteY11" fmla="*/ 31860 h 1492361"/>
              <a:gd name="connsiteX12" fmla="*/ 6429118 w 8066757"/>
              <a:gd name="connsiteY12" fmla="*/ 31860 h 1492361"/>
              <a:gd name="connsiteX13" fmla="*/ 5531023 w 8066757"/>
              <a:gd name="connsiteY13" fmla="*/ 615507 h 1492361"/>
              <a:gd name="connsiteX14" fmla="*/ 5402196 w 8066757"/>
              <a:gd name="connsiteY14" fmla="*/ 747566 h 1492361"/>
              <a:gd name="connsiteX15" fmla="*/ 5233659 w 8066757"/>
              <a:gd name="connsiteY15" fmla="*/ 924877 h 1492361"/>
              <a:gd name="connsiteX16" fmla="*/ 4491172 w 8066757"/>
              <a:gd name="connsiteY16" fmla="*/ 1492361 h 1492361"/>
              <a:gd name="connsiteX17" fmla="*/ 4450538 w 8066757"/>
              <a:gd name="connsiteY17" fmla="*/ 1488205 h 1492361"/>
              <a:gd name="connsiteX18" fmla="*/ 4212278 w 8066757"/>
              <a:gd name="connsiteY18" fmla="*/ 1137279 h 1492361"/>
              <a:gd name="connsiteX19" fmla="*/ 3986946 w 8066757"/>
              <a:gd name="connsiteY19" fmla="*/ 732328 h 1492361"/>
              <a:gd name="connsiteX20" fmla="*/ 3125329 w 8066757"/>
              <a:gd name="connsiteY20" fmla="*/ 736022 h 1492361"/>
              <a:gd name="connsiteX21" fmla="*/ 2179674 w 8066757"/>
              <a:gd name="connsiteY21" fmla="*/ 964586 h 1492361"/>
              <a:gd name="connsiteX22" fmla="*/ 2167669 w 8066757"/>
              <a:gd name="connsiteY22" fmla="*/ 967818 h 1492361"/>
              <a:gd name="connsiteX23" fmla="*/ 2162920 w 8066757"/>
              <a:gd name="connsiteY23" fmla="*/ 967219 h 1492361"/>
              <a:gd name="connsiteX24" fmla="*/ 1937103 w 8066757"/>
              <a:gd name="connsiteY24" fmla="*/ 1017532 h 1492361"/>
              <a:gd name="connsiteX25" fmla="*/ 1131288 w 8066757"/>
              <a:gd name="connsiteY25" fmla="*/ 1091470 h 1492361"/>
              <a:gd name="connsiteX26" fmla="*/ 824583 w 8066757"/>
              <a:gd name="connsiteY26" fmla="*/ 1080040 h 1492361"/>
              <a:gd name="connsiteX27" fmla="*/ 32698 w 8066757"/>
              <a:gd name="connsiteY27" fmla="*/ 856486 h 1492361"/>
              <a:gd name="connsiteX28" fmla="*/ 0 w 8066757"/>
              <a:gd name="connsiteY28" fmla="*/ 826785 h 1492361"/>
              <a:gd name="connsiteX29" fmla="*/ 826488 w 8066757"/>
              <a:gd name="connsiteY29" fmla="*/ 1051465 h 1492361"/>
              <a:gd name="connsiteX30" fmla="*/ 1856393 w 8066757"/>
              <a:gd name="connsiteY30" fmla="*/ 1002843 h 1492361"/>
              <a:gd name="connsiteX31" fmla="*/ 2155932 w 8066757"/>
              <a:gd name="connsiteY31" fmla="*/ 939216 h 1492361"/>
              <a:gd name="connsiteX32" fmla="*/ 2158895 w 8066757"/>
              <a:gd name="connsiteY32" fmla="*/ 936882 h 1492361"/>
              <a:gd name="connsiteX33" fmla="*/ 2170900 w 8066757"/>
              <a:gd name="connsiteY33" fmla="*/ 933649 h 1492361"/>
              <a:gd name="connsiteX34" fmla="*/ 3119788 w 8066757"/>
              <a:gd name="connsiteY34" fmla="*/ 704624 h 1492361"/>
              <a:gd name="connsiteX35" fmla="*/ 4005416 w 8066757"/>
              <a:gd name="connsiteY35" fmla="*/ 706009 h 1492361"/>
              <a:gd name="connsiteX36" fmla="*/ 4243215 w 8066757"/>
              <a:gd name="connsiteY36" fmla="*/ 1128044 h 1492361"/>
              <a:gd name="connsiteX37" fmla="*/ 4457003 w 8066757"/>
              <a:gd name="connsiteY37" fmla="*/ 1456807 h 1492361"/>
              <a:gd name="connsiteX38" fmla="*/ 4821782 w 8066757"/>
              <a:gd name="connsiteY38" fmla="*/ 1291964 h 1492361"/>
              <a:gd name="connsiteX39" fmla="*/ 5210110 w 8066757"/>
              <a:gd name="connsiteY39" fmla="*/ 903636 h 1492361"/>
              <a:gd name="connsiteX40" fmla="*/ 5380032 w 8066757"/>
              <a:gd name="connsiteY40" fmla="*/ 724940 h 1492361"/>
              <a:gd name="connsiteX41" fmla="*/ 5507935 w 8066757"/>
              <a:gd name="connsiteY41" fmla="*/ 593804 h 1492361"/>
              <a:gd name="connsiteX42" fmla="*/ 6429118 w 8066757"/>
              <a:gd name="connsiteY42" fmla="*/ 0 h 1492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8066757" h="1492361">
                <a:moveTo>
                  <a:pt x="6429118" y="0"/>
                </a:moveTo>
                <a:cubicBezTo>
                  <a:pt x="6431426" y="0"/>
                  <a:pt x="6434197" y="0"/>
                  <a:pt x="6436506" y="0"/>
                </a:cubicBezTo>
                <a:cubicBezTo>
                  <a:pt x="6575030" y="1847"/>
                  <a:pt x="6676152" y="63259"/>
                  <a:pt x="6746799" y="187930"/>
                </a:cubicBezTo>
                <a:cubicBezTo>
                  <a:pt x="6806826" y="294132"/>
                  <a:pt x="6836377" y="433579"/>
                  <a:pt x="6862235" y="556403"/>
                </a:cubicBezTo>
                <a:cubicBezTo>
                  <a:pt x="6899175" y="731405"/>
                  <a:pt x="6931035" y="882396"/>
                  <a:pt x="7031696" y="899942"/>
                </a:cubicBezTo>
                <a:cubicBezTo>
                  <a:pt x="7425565" y="970127"/>
                  <a:pt x="8033683" y="382325"/>
                  <a:pt x="8039686" y="376323"/>
                </a:cubicBezTo>
                <a:cubicBezTo>
                  <a:pt x="8046151" y="370320"/>
                  <a:pt x="8056309" y="370320"/>
                  <a:pt x="8062311" y="376784"/>
                </a:cubicBezTo>
                <a:cubicBezTo>
                  <a:pt x="8068314" y="383249"/>
                  <a:pt x="8068314" y="393407"/>
                  <a:pt x="8061849" y="399410"/>
                </a:cubicBezTo>
                <a:cubicBezTo>
                  <a:pt x="8060465" y="400795"/>
                  <a:pt x="7904857" y="552248"/>
                  <a:pt x="7701227" y="692157"/>
                </a:cubicBezTo>
                <a:cubicBezTo>
                  <a:pt x="7426026" y="881934"/>
                  <a:pt x="7198848" y="962278"/>
                  <a:pt x="7025693" y="931340"/>
                </a:cubicBezTo>
                <a:cubicBezTo>
                  <a:pt x="6903330" y="909638"/>
                  <a:pt x="6869623" y="748489"/>
                  <a:pt x="6830375" y="562406"/>
                </a:cubicBezTo>
                <a:cubicBezTo>
                  <a:pt x="6778198" y="315372"/>
                  <a:pt x="6719556" y="35555"/>
                  <a:pt x="6436044" y="31860"/>
                </a:cubicBezTo>
                <a:cubicBezTo>
                  <a:pt x="6433735" y="31860"/>
                  <a:pt x="6431426" y="31860"/>
                  <a:pt x="6429118" y="31860"/>
                </a:cubicBezTo>
                <a:cubicBezTo>
                  <a:pt x="6085579" y="31860"/>
                  <a:pt x="5752199" y="382787"/>
                  <a:pt x="5531023" y="615507"/>
                </a:cubicBezTo>
                <a:cubicBezTo>
                  <a:pt x="5482078" y="667222"/>
                  <a:pt x="5439597" y="711550"/>
                  <a:pt x="5402196" y="747566"/>
                </a:cubicBezTo>
                <a:cubicBezTo>
                  <a:pt x="5356021" y="791432"/>
                  <a:pt x="5299226" y="853306"/>
                  <a:pt x="5233659" y="924877"/>
                </a:cubicBezTo>
                <a:cubicBezTo>
                  <a:pt x="5012021" y="1167293"/>
                  <a:pt x="4712809" y="1492361"/>
                  <a:pt x="4491172" y="1492361"/>
                </a:cubicBezTo>
                <a:cubicBezTo>
                  <a:pt x="4477319" y="1492361"/>
                  <a:pt x="4463467" y="1490976"/>
                  <a:pt x="4450538" y="1488205"/>
                </a:cubicBezTo>
                <a:cubicBezTo>
                  <a:pt x="4313861" y="1460501"/>
                  <a:pt x="4264455" y="1303507"/>
                  <a:pt x="4212278" y="1137279"/>
                </a:cubicBezTo>
                <a:cubicBezTo>
                  <a:pt x="4162871" y="980286"/>
                  <a:pt x="4112079" y="817751"/>
                  <a:pt x="3986946" y="732328"/>
                </a:cubicBezTo>
                <a:cubicBezTo>
                  <a:pt x="3867815" y="651061"/>
                  <a:pt x="3577839" y="652446"/>
                  <a:pt x="3125329" y="736022"/>
                </a:cubicBezTo>
                <a:cubicBezTo>
                  <a:pt x="2755470" y="804823"/>
                  <a:pt x="2366681" y="912871"/>
                  <a:pt x="2179674" y="964586"/>
                </a:cubicBezTo>
                <a:lnTo>
                  <a:pt x="2167669" y="967818"/>
                </a:lnTo>
                <a:lnTo>
                  <a:pt x="2162920" y="967219"/>
                </a:lnTo>
                <a:lnTo>
                  <a:pt x="1937103" y="1017532"/>
                </a:lnTo>
                <a:cubicBezTo>
                  <a:pt x="1679214" y="1065753"/>
                  <a:pt x="1399893" y="1091470"/>
                  <a:pt x="1131288" y="1091470"/>
                </a:cubicBezTo>
                <a:cubicBezTo>
                  <a:pt x="1026513" y="1091470"/>
                  <a:pt x="923643" y="1087660"/>
                  <a:pt x="824583" y="1080040"/>
                </a:cubicBezTo>
                <a:cubicBezTo>
                  <a:pt x="460966" y="1051465"/>
                  <a:pt x="188432" y="973598"/>
                  <a:pt x="32698" y="856486"/>
                </a:cubicBezTo>
                <a:lnTo>
                  <a:pt x="0" y="826785"/>
                </a:lnTo>
                <a:cubicBezTo>
                  <a:pt x="251503" y="1005647"/>
                  <a:pt x="542995" y="1021892"/>
                  <a:pt x="826488" y="1051465"/>
                </a:cubicBezTo>
                <a:cubicBezTo>
                  <a:pt x="1154386" y="1077183"/>
                  <a:pt x="1520860" y="1058966"/>
                  <a:pt x="1856393" y="1002843"/>
                </a:cubicBezTo>
                <a:lnTo>
                  <a:pt x="2155932" y="939216"/>
                </a:lnTo>
                <a:lnTo>
                  <a:pt x="2158895" y="936882"/>
                </a:lnTo>
                <a:lnTo>
                  <a:pt x="2170900" y="933649"/>
                </a:lnTo>
                <a:cubicBezTo>
                  <a:pt x="2358370" y="881473"/>
                  <a:pt x="2748082" y="773424"/>
                  <a:pt x="3119788" y="704624"/>
                </a:cubicBezTo>
                <a:cubicBezTo>
                  <a:pt x="3581072" y="619201"/>
                  <a:pt x="3878897" y="620124"/>
                  <a:pt x="4005416" y="706009"/>
                </a:cubicBezTo>
                <a:cubicBezTo>
                  <a:pt x="4139784" y="797434"/>
                  <a:pt x="4194732" y="972898"/>
                  <a:pt x="4243215" y="1128044"/>
                </a:cubicBezTo>
                <a:cubicBezTo>
                  <a:pt x="4294468" y="1291964"/>
                  <a:pt x="4338796" y="1433258"/>
                  <a:pt x="4457003" y="1456807"/>
                </a:cubicBezTo>
                <a:cubicBezTo>
                  <a:pt x="4547505" y="1474815"/>
                  <a:pt x="4666635" y="1421253"/>
                  <a:pt x="4821782" y="1291964"/>
                </a:cubicBezTo>
                <a:cubicBezTo>
                  <a:pt x="4957073" y="1179297"/>
                  <a:pt x="5097444" y="1026460"/>
                  <a:pt x="5210110" y="903636"/>
                </a:cubicBezTo>
                <a:cubicBezTo>
                  <a:pt x="5276140" y="832065"/>
                  <a:pt x="5332934" y="769730"/>
                  <a:pt x="5380032" y="724940"/>
                </a:cubicBezTo>
                <a:cubicBezTo>
                  <a:pt x="5416971" y="689848"/>
                  <a:pt x="5458991" y="645520"/>
                  <a:pt x="5507935" y="593804"/>
                </a:cubicBezTo>
                <a:cubicBezTo>
                  <a:pt x="5732806" y="356930"/>
                  <a:pt x="6071727" y="0"/>
                  <a:pt x="6429118" y="0"/>
                </a:cubicBezTo>
                <a:close/>
              </a:path>
            </a:pathLst>
          </a:custGeom>
          <a:solidFill>
            <a:schemeClr val="accent5"/>
          </a:solidFill>
          <a:ln w="7072" cap="flat">
            <a:noFill/>
            <a:prstDash val="solid"/>
            <a:miter/>
          </a:ln>
        </p:spPr>
        <p:txBody>
          <a:bodyPr wrap="square" rtlCol="0" anchor="ctr">
            <a:noAutofit/>
          </a:bodyPr>
          <a:lstStyle/>
          <a:p>
            <a:endParaRPr lang="en-US" dirty="0"/>
          </a:p>
        </p:txBody>
      </p:sp>
      <p:pic>
        <p:nvPicPr>
          <p:cNvPr id="169" name="Picture 2" descr="Mouse icon - Transparent PNG &amp; SVG vector file"/>
          <p:cNvPicPr>
            <a:picLocks noChangeAspect="1" noChangeArrowheads="1"/>
          </p:cNvPicPr>
          <p:nvPr/>
        </p:nvPicPr>
        <p:blipFill>
          <a:blip r:embed="rId5" cstate="print"/>
          <a:srcRect/>
          <a:stretch>
            <a:fillRect/>
          </a:stretch>
        </p:blipFill>
        <p:spPr bwMode="auto">
          <a:xfrm>
            <a:off x="142844" y="5500702"/>
            <a:ext cx="857224" cy="857224"/>
          </a:xfrm>
          <a:prstGeom prst="rect">
            <a:avLst/>
          </a:prstGeom>
          <a:noFill/>
        </p:spPr>
      </p:pic>
      <p:cxnSp>
        <p:nvCxnSpPr>
          <p:cNvPr id="170" name="169 - Ευθεία γραμμή σύνδεσης"/>
          <p:cNvCxnSpPr/>
          <p:nvPr/>
        </p:nvCxnSpPr>
        <p:spPr>
          <a:xfrm>
            <a:off x="2643174" y="1071546"/>
            <a:ext cx="4786346" cy="1588"/>
          </a:xfrm>
          <a:prstGeom prst="line">
            <a:avLst/>
          </a:prstGeom>
        </p:spPr>
        <p:style>
          <a:lnRef idx="1">
            <a:schemeClr val="accent1"/>
          </a:lnRef>
          <a:fillRef idx="0">
            <a:schemeClr val="accent1"/>
          </a:fillRef>
          <a:effectRef idx="0">
            <a:schemeClr val="accent1"/>
          </a:effectRef>
          <a:fontRef idx="minor">
            <a:schemeClr val="tx1"/>
          </a:fontRef>
        </p:style>
      </p:cxnSp>
      <p:pic>
        <p:nvPicPr>
          <p:cNvPr id="44034" name="Picture 2" descr="Free Monitor PNG Transparent Images, Download Free Clip Art, Free Clip Art  on Clipart Library"/>
          <p:cNvPicPr>
            <a:picLocks noChangeAspect="1" noChangeArrowheads="1"/>
          </p:cNvPicPr>
          <p:nvPr/>
        </p:nvPicPr>
        <p:blipFill>
          <a:blip r:embed="rId6"/>
          <a:srcRect/>
          <a:stretch>
            <a:fillRect/>
          </a:stretch>
        </p:blipFill>
        <p:spPr bwMode="auto">
          <a:xfrm>
            <a:off x="3071802" y="4286256"/>
            <a:ext cx="3857652" cy="2286016"/>
          </a:xfrm>
          <a:prstGeom prst="rect">
            <a:avLst/>
          </a:prstGeom>
          <a:noFill/>
        </p:spPr>
      </p:pic>
    </p:spTree>
  </p:cSld>
  <p:clrMapOvr>
    <a:masterClrMapping/>
  </p:clrMapOvr>
  <p:transition>
    <p:wipe dir="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454"/>
        <p:cNvGrpSpPr/>
        <p:nvPr/>
      </p:nvGrpSpPr>
      <p:grpSpPr>
        <a:xfrm>
          <a:off x="0" y="0"/>
          <a:ext cx="0" cy="0"/>
          <a:chOff x="0" y="0"/>
          <a:chExt cx="0" cy="0"/>
        </a:xfrm>
      </p:grpSpPr>
      <p:pic>
        <p:nvPicPr>
          <p:cNvPr id="68" name="Picture 22" descr="Beige Background - PowerPoint Backgrounds for Free PowerPoint Templates"/>
          <p:cNvPicPr>
            <a:picLocks noChangeAspect="1" noChangeArrowheads="1"/>
          </p:cNvPicPr>
          <p:nvPr/>
        </p:nvPicPr>
        <p:blipFill>
          <a:blip r:embed="rId3"/>
          <a:srcRect/>
          <a:stretch>
            <a:fillRect/>
          </a:stretch>
        </p:blipFill>
        <p:spPr bwMode="auto">
          <a:xfrm>
            <a:off x="0" y="0"/>
            <a:ext cx="9144000" cy="6858000"/>
          </a:xfrm>
          <a:prstGeom prst="rect">
            <a:avLst/>
          </a:prstGeom>
          <a:noFill/>
        </p:spPr>
      </p:pic>
      <p:sp>
        <p:nvSpPr>
          <p:cNvPr id="455" name="Google Shape;455;p16"/>
          <p:cNvSpPr txBox="1"/>
          <p:nvPr/>
        </p:nvSpPr>
        <p:spPr>
          <a:xfrm>
            <a:off x="714348" y="357166"/>
            <a:ext cx="7723500" cy="536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l-GR" sz="3600" b="1" dirty="0" smtClean="0">
                <a:latin typeface="Calibri" pitchFamily="34" charset="0"/>
                <a:ea typeface="Fira Sans Extra Condensed SemiBold"/>
                <a:cs typeface="Calibri" pitchFamily="34" charset="0"/>
                <a:sym typeface="Fira Sans Extra Condensed SemiBold"/>
              </a:rPr>
              <a:t>Ευρήματα 7/10</a:t>
            </a:r>
            <a:endParaRPr sz="3600" b="1">
              <a:latin typeface="Calibri" pitchFamily="34" charset="0"/>
              <a:ea typeface="Fira Sans Extra Condensed SemiBold"/>
              <a:cs typeface="Calibri" pitchFamily="34" charset="0"/>
              <a:sym typeface="Fira Sans Extra Condensed SemiBold"/>
            </a:endParaRPr>
          </a:p>
        </p:txBody>
      </p:sp>
      <p:sp>
        <p:nvSpPr>
          <p:cNvPr id="456" name="Google Shape;456;p16"/>
          <p:cNvSpPr/>
          <p:nvPr/>
        </p:nvSpPr>
        <p:spPr>
          <a:xfrm>
            <a:off x="1428728" y="3643314"/>
            <a:ext cx="3357586" cy="1143008"/>
          </a:xfrm>
          <a:custGeom>
            <a:avLst/>
            <a:gdLst/>
            <a:ahLst/>
            <a:cxnLst/>
            <a:rect l="l" t="t" r="r" b="b"/>
            <a:pathLst>
              <a:path w="129210" h="17641" extrusionOk="0">
                <a:moveTo>
                  <a:pt x="0" y="1"/>
                </a:moveTo>
                <a:lnTo>
                  <a:pt x="4782" y="8805"/>
                </a:lnTo>
                <a:lnTo>
                  <a:pt x="0" y="17640"/>
                </a:lnTo>
                <a:lnTo>
                  <a:pt x="129210" y="17640"/>
                </a:lnTo>
                <a:lnTo>
                  <a:pt x="129210" y="1"/>
                </a:lnTo>
                <a:close/>
              </a:path>
            </a:pathLst>
          </a:custGeom>
          <a:solidFill>
            <a:srgbClr val="D6D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16"/>
          <p:cNvSpPr/>
          <p:nvPr/>
        </p:nvSpPr>
        <p:spPr>
          <a:xfrm>
            <a:off x="4543864" y="3000372"/>
            <a:ext cx="4171539" cy="857256"/>
          </a:xfrm>
          <a:custGeom>
            <a:avLst/>
            <a:gdLst/>
            <a:ahLst/>
            <a:cxnLst/>
            <a:rect l="l" t="t" r="r" b="b"/>
            <a:pathLst>
              <a:path w="129179" h="17641" extrusionOk="0">
                <a:moveTo>
                  <a:pt x="0" y="1"/>
                </a:moveTo>
                <a:lnTo>
                  <a:pt x="0" y="17640"/>
                </a:lnTo>
                <a:lnTo>
                  <a:pt x="129179" y="17640"/>
                </a:lnTo>
                <a:lnTo>
                  <a:pt x="124397" y="8836"/>
                </a:lnTo>
                <a:lnTo>
                  <a:pt x="129179" y="1"/>
                </a:lnTo>
                <a:close/>
              </a:path>
            </a:pathLst>
          </a:custGeom>
          <a:solidFill>
            <a:srgbClr val="246B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16"/>
          <p:cNvSpPr/>
          <p:nvPr/>
        </p:nvSpPr>
        <p:spPr>
          <a:xfrm>
            <a:off x="1428728" y="2214553"/>
            <a:ext cx="3172359" cy="857257"/>
          </a:xfrm>
          <a:custGeom>
            <a:avLst/>
            <a:gdLst/>
            <a:ahLst/>
            <a:cxnLst/>
            <a:rect l="l" t="t" r="r" b="b"/>
            <a:pathLst>
              <a:path w="129210" h="17640" extrusionOk="0">
                <a:moveTo>
                  <a:pt x="0" y="0"/>
                </a:moveTo>
                <a:lnTo>
                  <a:pt x="4782" y="8804"/>
                </a:lnTo>
                <a:lnTo>
                  <a:pt x="0" y="17640"/>
                </a:lnTo>
                <a:lnTo>
                  <a:pt x="129210" y="17640"/>
                </a:lnTo>
                <a:lnTo>
                  <a:pt x="129210" y="0"/>
                </a:lnTo>
                <a:close/>
              </a:path>
            </a:pathLst>
          </a:custGeom>
          <a:solidFill>
            <a:srgbClr val="F25D0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16"/>
          <p:cNvSpPr/>
          <p:nvPr/>
        </p:nvSpPr>
        <p:spPr>
          <a:xfrm>
            <a:off x="4410741" y="1537585"/>
            <a:ext cx="316771" cy="235827"/>
          </a:xfrm>
          <a:custGeom>
            <a:avLst/>
            <a:gdLst/>
            <a:ahLst/>
            <a:cxnLst/>
            <a:rect l="l" t="t" r="r" b="b"/>
            <a:pathLst>
              <a:path w="10325" h="5765" extrusionOk="0">
                <a:moveTo>
                  <a:pt x="982" y="0"/>
                </a:moveTo>
                <a:cubicBezTo>
                  <a:pt x="444" y="0"/>
                  <a:pt x="1" y="444"/>
                  <a:pt x="1" y="982"/>
                </a:cubicBezTo>
                <a:lnTo>
                  <a:pt x="1" y="4814"/>
                </a:lnTo>
                <a:cubicBezTo>
                  <a:pt x="1" y="5353"/>
                  <a:pt x="444" y="5764"/>
                  <a:pt x="982" y="5764"/>
                </a:cubicBezTo>
                <a:lnTo>
                  <a:pt x="9343" y="5764"/>
                </a:lnTo>
                <a:cubicBezTo>
                  <a:pt x="9881" y="5764"/>
                  <a:pt x="10325" y="5353"/>
                  <a:pt x="10325" y="4814"/>
                </a:cubicBezTo>
                <a:lnTo>
                  <a:pt x="10325" y="982"/>
                </a:lnTo>
                <a:cubicBezTo>
                  <a:pt x="10325" y="444"/>
                  <a:pt x="9881" y="0"/>
                  <a:pt x="9343" y="0"/>
                </a:cubicBezTo>
                <a:close/>
              </a:path>
            </a:pathLst>
          </a:custGeom>
          <a:solidFill>
            <a:srgbClr val="BF360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16"/>
          <p:cNvSpPr/>
          <p:nvPr/>
        </p:nvSpPr>
        <p:spPr>
          <a:xfrm>
            <a:off x="4418534" y="1549244"/>
            <a:ext cx="86487" cy="235827"/>
          </a:xfrm>
          <a:custGeom>
            <a:avLst/>
            <a:gdLst/>
            <a:ahLst/>
            <a:cxnLst/>
            <a:rect l="l" t="t" r="r" b="b"/>
            <a:pathLst>
              <a:path w="2819" h="5765" extrusionOk="0">
                <a:moveTo>
                  <a:pt x="823" y="1"/>
                </a:moveTo>
                <a:cubicBezTo>
                  <a:pt x="380" y="1"/>
                  <a:pt x="0" y="476"/>
                  <a:pt x="0" y="1077"/>
                </a:cubicBezTo>
                <a:lnTo>
                  <a:pt x="0" y="4688"/>
                </a:lnTo>
                <a:cubicBezTo>
                  <a:pt x="0" y="5289"/>
                  <a:pt x="380" y="5764"/>
                  <a:pt x="823" y="5764"/>
                </a:cubicBezTo>
                <a:lnTo>
                  <a:pt x="2819" y="5764"/>
                </a:lnTo>
                <a:lnTo>
                  <a:pt x="2819" y="1"/>
                </a:lnTo>
                <a:close/>
              </a:path>
            </a:pathLst>
          </a:custGeom>
          <a:solidFill>
            <a:srgbClr val="F25D0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16"/>
          <p:cNvSpPr/>
          <p:nvPr/>
        </p:nvSpPr>
        <p:spPr>
          <a:xfrm>
            <a:off x="4410740" y="1760411"/>
            <a:ext cx="94280" cy="3975841"/>
          </a:xfrm>
          <a:custGeom>
            <a:avLst/>
            <a:gdLst/>
            <a:ahLst/>
            <a:cxnLst/>
            <a:rect l="l" t="t" r="r" b="b"/>
            <a:pathLst>
              <a:path w="3073" h="97193" extrusionOk="0">
                <a:moveTo>
                  <a:pt x="1" y="1"/>
                </a:moveTo>
                <a:lnTo>
                  <a:pt x="1" y="97192"/>
                </a:lnTo>
                <a:lnTo>
                  <a:pt x="3073" y="97192"/>
                </a:lnTo>
                <a:lnTo>
                  <a:pt x="3073" y="1"/>
                </a:lnTo>
                <a:close/>
              </a:path>
            </a:pathLst>
          </a:custGeom>
          <a:solidFill>
            <a:srgbClr val="ACE5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16"/>
          <p:cNvSpPr/>
          <p:nvPr/>
        </p:nvSpPr>
        <p:spPr>
          <a:xfrm>
            <a:off x="4633239" y="1760411"/>
            <a:ext cx="94280" cy="3975841"/>
          </a:xfrm>
          <a:custGeom>
            <a:avLst/>
            <a:gdLst/>
            <a:ahLst/>
            <a:cxnLst/>
            <a:rect l="l" t="t" r="r" b="b"/>
            <a:pathLst>
              <a:path w="3073" h="97193" extrusionOk="0">
                <a:moveTo>
                  <a:pt x="1" y="1"/>
                </a:moveTo>
                <a:lnTo>
                  <a:pt x="1" y="97192"/>
                </a:lnTo>
                <a:lnTo>
                  <a:pt x="3073" y="97192"/>
                </a:lnTo>
                <a:lnTo>
                  <a:pt x="3073" y="1"/>
                </a:lnTo>
                <a:close/>
              </a:path>
            </a:pathLst>
          </a:custGeom>
          <a:solidFill>
            <a:srgbClr val="7CD4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16"/>
          <p:cNvSpPr/>
          <p:nvPr/>
        </p:nvSpPr>
        <p:spPr>
          <a:xfrm>
            <a:off x="4504993" y="1760411"/>
            <a:ext cx="128273" cy="3975841"/>
          </a:xfrm>
          <a:custGeom>
            <a:avLst/>
            <a:gdLst/>
            <a:ahLst/>
            <a:cxnLst/>
            <a:rect l="l" t="t" r="r" b="b"/>
            <a:pathLst>
              <a:path w="4181" h="97193" extrusionOk="0">
                <a:moveTo>
                  <a:pt x="1" y="1"/>
                </a:moveTo>
                <a:lnTo>
                  <a:pt x="1" y="97192"/>
                </a:lnTo>
                <a:lnTo>
                  <a:pt x="4181" y="97192"/>
                </a:lnTo>
                <a:lnTo>
                  <a:pt x="4181" y="1"/>
                </a:lnTo>
                <a:close/>
              </a:path>
            </a:pathLst>
          </a:custGeom>
          <a:solidFill>
            <a:srgbClr val="8BDC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16"/>
          <p:cNvSpPr/>
          <p:nvPr/>
        </p:nvSpPr>
        <p:spPr>
          <a:xfrm>
            <a:off x="4410741" y="1957342"/>
            <a:ext cx="316771" cy="27244"/>
          </a:xfrm>
          <a:custGeom>
            <a:avLst/>
            <a:gdLst/>
            <a:ahLst/>
            <a:cxnLst/>
            <a:rect l="l" t="t" r="r" b="b"/>
            <a:pathLst>
              <a:path w="10325" h="666" extrusionOk="0">
                <a:moveTo>
                  <a:pt x="1" y="0"/>
                </a:moveTo>
                <a:lnTo>
                  <a:pt x="1" y="665"/>
                </a:lnTo>
                <a:lnTo>
                  <a:pt x="10325" y="665"/>
                </a:lnTo>
                <a:lnTo>
                  <a:pt x="10325" y="0"/>
                </a:lnTo>
                <a:close/>
              </a:path>
            </a:pathLst>
          </a:custGeom>
          <a:solidFill>
            <a:srgbClr val="2B76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16"/>
          <p:cNvSpPr/>
          <p:nvPr/>
        </p:nvSpPr>
        <p:spPr>
          <a:xfrm>
            <a:off x="4394235" y="1728012"/>
            <a:ext cx="349813" cy="32439"/>
          </a:xfrm>
          <a:custGeom>
            <a:avLst/>
            <a:gdLst/>
            <a:ahLst/>
            <a:cxnLst/>
            <a:rect l="l" t="t" r="r" b="b"/>
            <a:pathLst>
              <a:path w="11402" h="793" extrusionOk="0">
                <a:moveTo>
                  <a:pt x="380" y="1"/>
                </a:moveTo>
                <a:cubicBezTo>
                  <a:pt x="190" y="1"/>
                  <a:pt x="0" y="159"/>
                  <a:pt x="0" y="381"/>
                </a:cubicBezTo>
                <a:lnTo>
                  <a:pt x="0" y="413"/>
                </a:lnTo>
                <a:cubicBezTo>
                  <a:pt x="0" y="634"/>
                  <a:pt x="190" y="793"/>
                  <a:pt x="380" y="793"/>
                </a:cubicBezTo>
                <a:lnTo>
                  <a:pt x="10990" y="793"/>
                </a:lnTo>
                <a:cubicBezTo>
                  <a:pt x="11211" y="793"/>
                  <a:pt x="11401" y="634"/>
                  <a:pt x="11370" y="413"/>
                </a:cubicBezTo>
                <a:lnTo>
                  <a:pt x="11370" y="381"/>
                </a:lnTo>
                <a:cubicBezTo>
                  <a:pt x="11370" y="159"/>
                  <a:pt x="11211" y="1"/>
                  <a:pt x="10990" y="1"/>
                </a:cubicBezTo>
                <a:close/>
              </a:path>
            </a:pathLst>
          </a:custGeom>
          <a:solidFill>
            <a:srgbClr val="D6D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16"/>
          <p:cNvSpPr/>
          <p:nvPr/>
        </p:nvSpPr>
        <p:spPr>
          <a:xfrm>
            <a:off x="4410741" y="5681926"/>
            <a:ext cx="316771" cy="610205"/>
          </a:xfrm>
          <a:custGeom>
            <a:avLst/>
            <a:gdLst/>
            <a:ahLst/>
            <a:cxnLst/>
            <a:rect l="l" t="t" r="r" b="b"/>
            <a:pathLst>
              <a:path w="10325" h="14917" extrusionOk="0">
                <a:moveTo>
                  <a:pt x="1521" y="0"/>
                </a:moveTo>
                <a:cubicBezTo>
                  <a:pt x="697" y="0"/>
                  <a:pt x="32" y="602"/>
                  <a:pt x="1" y="1330"/>
                </a:cubicBezTo>
                <a:cubicBezTo>
                  <a:pt x="1" y="1330"/>
                  <a:pt x="1" y="1362"/>
                  <a:pt x="1" y="1362"/>
                </a:cubicBezTo>
                <a:lnTo>
                  <a:pt x="32" y="1362"/>
                </a:lnTo>
                <a:lnTo>
                  <a:pt x="4783" y="14916"/>
                </a:lnTo>
                <a:lnTo>
                  <a:pt x="5543" y="14916"/>
                </a:lnTo>
                <a:lnTo>
                  <a:pt x="10293" y="1362"/>
                </a:lnTo>
                <a:lnTo>
                  <a:pt x="10325" y="1362"/>
                </a:lnTo>
                <a:lnTo>
                  <a:pt x="10325" y="1330"/>
                </a:lnTo>
                <a:cubicBezTo>
                  <a:pt x="10293" y="570"/>
                  <a:pt x="9596" y="0"/>
                  <a:pt x="8773" y="0"/>
                </a:cubicBezTo>
                <a:cubicBezTo>
                  <a:pt x="7950" y="0"/>
                  <a:pt x="7285" y="602"/>
                  <a:pt x="7253" y="1330"/>
                </a:cubicBezTo>
                <a:cubicBezTo>
                  <a:pt x="7221" y="570"/>
                  <a:pt x="6271" y="0"/>
                  <a:pt x="5131" y="0"/>
                </a:cubicBezTo>
                <a:cubicBezTo>
                  <a:pt x="4023" y="0"/>
                  <a:pt x="3104" y="602"/>
                  <a:pt x="3073" y="1330"/>
                </a:cubicBezTo>
                <a:cubicBezTo>
                  <a:pt x="3041" y="570"/>
                  <a:pt x="2344" y="0"/>
                  <a:pt x="1521" y="0"/>
                </a:cubicBezTo>
                <a:close/>
              </a:path>
            </a:pathLst>
          </a:custGeom>
          <a:solidFill>
            <a:srgbClr val="D6D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16"/>
          <p:cNvSpPr/>
          <p:nvPr/>
        </p:nvSpPr>
        <p:spPr>
          <a:xfrm>
            <a:off x="4553591" y="6276563"/>
            <a:ext cx="31110" cy="38903"/>
          </a:xfrm>
          <a:custGeom>
            <a:avLst/>
            <a:gdLst/>
            <a:ahLst/>
            <a:cxnLst/>
            <a:rect l="l" t="t" r="r" b="b"/>
            <a:pathLst>
              <a:path w="1014" h="951" extrusionOk="0">
                <a:moveTo>
                  <a:pt x="0" y="0"/>
                </a:moveTo>
                <a:lnTo>
                  <a:pt x="127" y="380"/>
                </a:lnTo>
                <a:cubicBezTo>
                  <a:pt x="127" y="380"/>
                  <a:pt x="380" y="824"/>
                  <a:pt x="507" y="950"/>
                </a:cubicBezTo>
                <a:lnTo>
                  <a:pt x="887" y="380"/>
                </a:lnTo>
                <a:lnTo>
                  <a:pt x="1014" y="0"/>
                </a:lnTo>
                <a:lnTo>
                  <a:pt x="1014" y="0"/>
                </a:lnTo>
                <a:cubicBezTo>
                  <a:pt x="1013" y="0"/>
                  <a:pt x="950" y="127"/>
                  <a:pt x="665" y="127"/>
                </a:cubicBezTo>
                <a:cubicBezTo>
                  <a:pt x="380" y="127"/>
                  <a:pt x="380" y="95"/>
                  <a:pt x="380" y="95"/>
                </a:cubicBezTo>
                <a:lnTo>
                  <a:pt x="0" y="0"/>
                </a:lnTo>
                <a:close/>
              </a:path>
            </a:pathLst>
          </a:custGeom>
          <a:solidFill>
            <a:srgbClr val="246B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16"/>
          <p:cNvSpPr/>
          <p:nvPr/>
        </p:nvSpPr>
        <p:spPr>
          <a:xfrm>
            <a:off x="4633240" y="3133648"/>
            <a:ext cx="129255" cy="721635"/>
          </a:xfrm>
          <a:custGeom>
            <a:avLst/>
            <a:gdLst/>
            <a:ahLst/>
            <a:cxnLst/>
            <a:rect l="l" t="t" r="r" b="b"/>
            <a:pathLst>
              <a:path w="4213" h="17641" extrusionOk="0">
                <a:moveTo>
                  <a:pt x="1" y="1"/>
                </a:moveTo>
                <a:lnTo>
                  <a:pt x="1" y="17640"/>
                </a:lnTo>
                <a:lnTo>
                  <a:pt x="4213" y="17640"/>
                </a:lnTo>
                <a:lnTo>
                  <a:pt x="4213" y="1"/>
                </a:lnTo>
                <a:close/>
              </a:path>
            </a:pathLst>
          </a:custGeom>
          <a:solidFill>
            <a:srgbClr val="2B76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p16"/>
          <p:cNvSpPr/>
          <p:nvPr/>
        </p:nvSpPr>
        <p:spPr>
          <a:xfrm>
            <a:off x="4504011" y="3133648"/>
            <a:ext cx="129255" cy="720325"/>
          </a:xfrm>
          <a:custGeom>
            <a:avLst/>
            <a:gdLst/>
            <a:ahLst/>
            <a:cxnLst/>
            <a:rect l="l" t="t" r="r" b="b"/>
            <a:pathLst>
              <a:path w="4213" h="17609" extrusionOk="0">
                <a:moveTo>
                  <a:pt x="1" y="1"/>
                </a:moveTo>
                <a:lnTo>
                  <a:pt x="1" y="17608"/>
                </a:lnTo>
                <a:lnTo>
                  <a:pt x="4213" y="17608"/>
                </a:lnTo>
                <a:lnTo>
                  <a:pt x="4213" y="1"/>
                </a:lnTo>
                <a:close/>
              </a:path>
            </a:pathLst>
          </a:custGeom>
          <a:solidFill>
            <a:srgbClr val="2B76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16"/>
          <p:cNvSpPr/>
          <p:nvPr/>
        </p:nvSpPr>
        <p:spPr>
          <a:xfrm>
            <a:off x="4410740" y="3133648"/>
            <a:ext cx="93298" cy="721635"/>
          </a:xfrm>
          <a:custGeom>
            <a:avLst/>
            <a:gdLst/>
            <a:ahLst/>
            <a:cxnLst/>
            <a:rect l="l" t="t" r="r" b="b"/>
            <a:pathLst>
              <a:path w="3041" h="17641" extrusionOk="0">
                <a:moveTo>
                  <a:pt x="1" y="1"/>
                </a:moveTo>
                <a:lnTo>
                  <a:pt x="1" y="17640"/>
                </a:lnTo>
                <a:lnTo>
                  <a:pt x="3041" y="17640"/>
                </a:lnTo>
                <a:lnTo>
                  <a:pt x="3041" y="1"/>
                </a:lnTo>
                <a:close/>
              </a:path>
            </a:pathLst>
          </a:custGeom>
          <a:solidFill>
            <a:srgbClr val="2B76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16"/>
          <p:cNvSpPr/>
          <p:nvPr/>
        </p:nvSpPr>
        <p:spPr>
          <a:xfrm>
            <a:off x="4633240" y="3133648"/>
            <a:ext cx="129255" cy="721635"/>
          </a:xfrm>
          <a:custGeom>
            <a:avLst/>
            <a:gdLst/>
            <a:ahLst/>
            <a:cxnLst/>
            <a:rect l="l" t="t" r="r" b="b"/>
            <a:pathLst>
              <a:path w="4213" h="17641" extrusionOk="0">
                <a:moveTo>
                  <a:pt x="1" y="1"/>
                </a:moveTo>
                <a:lnTo>
                  <a:pt x="1" y="17640"/>
                </a:lnTo>
                <a:lnTo>
                  <a:pt x="4213" y="17640"/>
                </a:lnTo>
                <a:lnTo>
                  <a:pt x="4213" y="1"/>
                </a:lnTo>
                <a:close/>
              </a:path>
            </a:pathLst>
          </a:custGeom>
          <a:solidFill>
            <a:srgbClr val="246B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16"/>
          <p:cNvSpPr/>
          <p:nvPr/>
        </p:nvSpPr>
        <p:spPr>
          <a:xfrm>
            <a:off x="4504011" y="3133648"/>
            <a:ext cx="129255" cy="720325"/>
          </a:xfrm>
          <a:custGeom>
            <a:avLst/>
            <a:gdLst/>
            <a:ahLst/>
            <a:cxnLst/>
            <a:rect l="l" t="t" r="r" b="b"/>
            <a:pathLst>
              <a:path w="4213" h="17609" extrusionOk="0">
                <a:moveTo>
                  <a:pt x="1" y="1"/>
                </a:moveTo>
                <a:lnTo>
                  <a:pt x="1" y="17608"/>
                </a:lnTo>
                <a:lnTo>
                  <a:pt x="4213" y="17608"/>
                </a:lnTo>
                <a:lnTo>
                  <a:pt x="4213" y="1"/>
                </a:lnTo>
                <a:close/>
              </a:path>
            </a:pathLst>
          </a:custGeom>
          <a:solidFill>
            <a:srgbClr val="287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16"/>
          <p:cNvSpPr/>
          <p:nvPr/>
        </p:nvSpPr>
        <p:spPr>
          <a:xfrm>
            <a:off x="4410740" y="3133648"/>
            <a:ext cx="93298" cy="721635"/>
          </a:xfrm>
          <a:custGeom>
            <a:avLst/>
            <a:gdLst/>
            <a:ahLst/>
            <a:cxnLst/>
            <a:rect l="l" t="t" r="r" b="b"/>
            <a:pathLst>
              <a:path w="3041" h="17641" extrusionOk="0">
                <a:moveTo>
                  <a:pt x="1" y="1"/>
                </a:moveTo>
                <a:lnTo>
                  <a:pt x="1" y="17640"/>
                </a:lnTo>
                <a:lnTo>
                  <a:pt x="3041" y="17640"/>
                </a:lnTo>
                <a:lnTo>
                  <a:pt x="3041" y="1"/>
                </a:lnTo>
                <a:close/>
              </a:path>
            </a:pathLst>
          </a:custGeom>
          <a:solidFill>
            <a:srgbClr val="2B76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16"/>
          <p:cNvSpPr/>
          <p:nvPr/>
        </p:nvSpPr>
        <p:spPr>
          <a:xfrm>
            <a:off x="4504011" y="4833374"/>
            <a:ext cx="129255" cy="721593"/>
          </a:xfrm>
          <a:custGeom>
            <a:avLst/>
            <a:gdLst/>
            <a:ahLst/>
            <a:cxnLst/>
            <a:rect l="l" t="t" r="r" b="b"/>
            <a:pathLst>
              <a:path w="4213" h="17640" extrusionOk="0">
                <a:moveTo>
                  <a:pt x="1" y="0"/>
                </a:moveTo>
                <a:lnTo>
                  <a:pt x="1" y="17640"/>
                </a:lnTo>
                <a:lnTo>
                  <a:pt x="4213" y="17640"/>
                </a:lnTo>
                <a:lnTo>
                  <a:pt x="4213" y="0"/>
                </a:lnTo>
                <a:close/>
              </a:path>
            </a:pathLst>
          </a:custGeom>
          <a:solidFill>
            <a:srgbClr val="D99E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16"/>
          <p:cNvSpPr/>
          <p:nvPr/>
        </p:nvSpPr>
        <p:spPr>
          <a:xfrm>
            <a:off x="4410740" y="4833374"/>
            <a:ext cx="93298" cy="721593"/>
          </a:xfrm>
          <a:custGeom>
            <a:avLst/>
            <a:gdLst/>
            <a:ahLst/>
            <a:cxnLst/>
            <a:rect l="l" t="t" r="r" b="b"/>
            <a:pathLst>
              <a:path w="3041" h="17640" extrusionOk="0">
                <a:moveTo>
                  <a:pt x="1" y="0"/>
                </a:moveTo>
                <a:lnTo>
                  <a:pt x="1" y="17640"/>
                </a:lnTo>
                <a:lnTo>
                  <a:pt x="3041" y="17640"/>
                </a:lnTo>
                <a:lnTo>
                  <a:pt x="3041" y="0"/>
                </a:lnTo>
                <a:close/>
              </a:path>
            </a:pathLst>
          </a:custGeom>
          <a:solidFill>
            <a:srgbClr val="D99E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16"/>
          <p:cNvSpPr/>
          <p:nvPr/>
        </p:nvSpPr>
        <p:spPr>
          <a:xfrm>
            <a:off x="4374783" y="2286404"/>
            <a:ext cx="129255" cy="725480"/>
          </a:xfrm>
          <a:custGeom>
            <a:avLst/>
            <a:gdLst/>
            <a:ahLst/>
            <a:cxnLst/>
            <a:rect l="l" t="t" r="r" b="b"/>
            <a:pathLst>
              <a:path w="4213" h="17735" extrusionOk="0">
                <a:moveTo>
                  <a:pt x="1" y="0"/>
                </a:moveTo>
                <a:lnTo>
                  <a:pt x="1" y="17735"/>
                </a:lnTo>
                <a:lnTo>
                  <a:pt x="4213" y="17735"/>
                </a:lnTo>
                <a:lnTo>
                  <a:pt x="4213" y="0"/>
                </a:lnTo>
                <a:close/>
              </a:path>
            </a:pathLst>
          </a:custGeom>
          <a:solidFill>
            <a:srgbClr val="EA61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16"/>
          <p:cNvSpPr/>
          <p:nvPr/>
        </p:nvSpPr>
        <p:spPr>
          <a:xfrm>
            <a:off x="4504011" y="2286404"/>
            <a:ext cx="129255" cy="725480"/>
          </a:xfrm>
          <a:custGeom>
            <a:avLst/>
            <a:gdLst/>
            <a:ahLst/>
            <a:cxnLst/>
            <a:rect l="l" t="t" r="r" b="b"/>
            <a:pathLst>
              <a:path w="4213" h="17735" extrusionOk="0">
                <a:moveTo>
                  <a:pt x="1" y="0"/>
                </a:moveTo>
                <a:lnTo>
                  <a:pt x="1" y="17735"/>
                </a:lnTo>
                <a:lnTo>
                  <a:pt x="4213" y="17735"/>
                </a:lnTo>
                <a:lnTo>
                  <a:pt x="4213" y="0"/>
                </a:lnTo>
                <a:close/>
              </a:path>
            </a:pathLst>
          </a:custGeom>
          <a:solidFill>
            <a:srgbClr val="D85B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16"/>
          <p:cNvSpPr/>
          <p:nvPr/>
        </p:nvSpPr>
        <p:spPr>
          <a:xfrm>
            <a:off x="4633239" y="2286404"/>
            <a:ext cx="94280" cy="725480"/>
          </a:xfrm>
          <a:custGeom>
            <a:avLst/>
            <a:gdLst/>
            <a:ahLst/>
            <a:cxnLst/>
            <a:rect l="l" t="t" r="r" b="b"/>
            <a:pathLst>
              <a:path w="3073" h="17735" extrusionOk="0">
                <a:moveTo>
                  <a:pt x="1" y="0"/>
                </a:moveTo>
                <a:lnTo>
                  <a:pt x="1" y="17735"/>
                </a:lnTo>
                <a:lnTo>
                  <a:pt x="3073" y="17735"/>
                </a:lnTo>
                <a:lnTo>
                  <a:pt x="3073" y="0"/>
                </a:lnTo>
                <a:close/>
              </a:path>
            </a:pathLst>
          </a:custGeom>
          <a:solidFill>
            <a:srgbClr val="BA52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16"/>
          <p:cNvSpPr/>
          <p:nvPr/>
        </p:nvSpPr>
        <p:spPr>
          <a:xfrm>
            <a:off x="4374783" y="2286404"/>
            <a:ext cx="129255" cy="725480"/>
          </a:xfrm>
          <a:custGeom>
            <a:avLst/>
            <a:gdLst/>
            <a:ahLst/>
            <a:cxnLst/>
            <a:rect l="l" t="t" r="r" b="b"/>
            <a:pathLst>
              <a:path w="4213" h="17735" extrusionOk="0">
                <a:moveTo>
                  <a:pt x="1" y="0"/>
                </a:moveTo>
                <a:lnTo>
                  <a:pt x="1" y="17735"/>
                </a:lnTo>
                <a:lnTo>
                  <a:pt x="4213" y="17735"/>
                </a:lnTo>
                <a:lnTo>
                  <a:pt x="4213" y="0"/>
                </a:lnTo>
                <a:close/>
              </a:path>
            </a:pathLst>
          </a:custGeom>
          <a:solidFill>
            <a:srgbClr val="F25D0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16"/>
          <p:cNvSpPr/>
          <p:nvPr/>
        </p:nvSpPr>
        <p:spPr>
          <a:xfrm>
            <a:off x="4504011" y="2286404"/>
            <a:ext cx="129255" cy="725480"/>
          </a:xfrm>
          <a:custGeom>
            <a:avLst/>
            <a:gdLst/>
            <a:ahLst/>
            <a:cxnLst/>
            <a:rect l="l" t="t" r="r" b="b"/>
            <a:pathLst>
              <a:path w="4213" h="17735" extrusionOk="0">
                <a:moveTo>
                  <a:pt x="1" y="0"/>
                </a:moveTo>
                <a:lnTo>
                  <a:pt x="1" y="17735"/>
                </a:lnTo>
                <a:lnTo>
                  <a:pt x="4213" y="17735"/>
                </a:lnTo>
                <a:lnTo>
                  <a:pt x="4213" y="0"/>
                </a:lnTo>
                <a:close/>
              </a:path>
            </a:pathLst>
          </a:custGeom>
          <a:solidFill>
            <a:srgbClr val="DD51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16"/>
          <p:cNvSpPr/>
          <p:nvPr/>
        </p:nvSpPr>
        <p:spPr>
          <a:xfrm>
            <a:off x="4633239" y="2286404"/>
            <a:ext cx="94280" cy="725480"/>
          </a:xfrm>
          <a:custGeom>
            <a:avLst/>
            <a:gdLst/>
            <a:ahLst/>
            <a:cxnLst/>
            <a:rect l="l" t="t" r="r" b="b"/>
            <a:pathLst>
              <a:path w="3073" h="17735" extrusionOk="0">
                <a:moveTo>
                  <a:pt x="1" y="0"/>
                </a:moveTo>
                <a:lnTo>
                  <a:pt x="1" y="17735"/>
                </a:lnTo>
                <a:lnTo>
                  <a:pt x="3073" y="17735"/>
                </a:lnTo>
                <a:lnTo>
                  <a:pt x="3073" y="0"/>
                </a:lnTo>
                <a:close/>
              </a:path>
            </a:pathLst>
          </a:custGeom>
          <a:solidFill>
            <a:srgbClr val="BF360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16"/>
          <p:cNvSpPr/>
          <p:nvPr/>
        </p:nvSpPr>
        <p:spPr>
          <a:xfrm>
            <a:off x="4374783" y="3980934"/>
            <a:ext cx="129255" cy="726789"/>
          </a:xfrm>
          <a:custGeom>
            <a:avLst/>
            <a:gdLst/>
            <a:ahLst/>
            <a:cxnLst/>
            <a:rect l="l" t="t" r="r" b="b"/>
            <a:pathLst>
              <a:path w="4213" h="17767" extrusionOk="0">
                <a:moveTo>
                  <a:pt x="1" y="0"/>
                </a:moveTo>
                <a:lnTo>
                  <a:pt x="1" y="17766"/>
                </a:lnTo>
                <a:lnTo>
                  <a:pt x="4213" y="17766"/>
                </a:lnTo>
                <a:lnTo>
                  <a:pt x="4213" y="0"/>
                </a:lnTo>
                <a:close/>
              </a:path>
            </a:pathLst>
          </a:custGeom>
          <a:solidFill>
            <a:srgbClr val="D6D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16"/>
          <p:cNvSpPr/>
          <p:nvPr/>
        </p:nvSpPr>
        <p:spPr>
          <a:xfrm>
            <a:off x="4504011" y="3980934"/>
            <a:ext cx="129255" cy="726789"/>
          </a:xfrm>
          <a:custGeom>
            <a:avLst/>
            <a:gdLst/>
            <a:ahLst/>
            <a:cxnLst/>
            <a:rect l="l" t="t" r="r" b="b"/>
            <a:pathLst>
              <a:path w="4213" h="17767" extrusionOk="0">
                <a:moveTo>
                  <a:pt x="1" y="0"/>
                </a:moveTo>
                <a:lnTo>
                  <a:pt x="1" y="17766"/>
                </a:lnTo>
                <a:lnTo>
                  <a:pt x="4213" y="17766"/>
                </a:lnTo>
                <a:lnTo>
                  <a:pt x="4213" y="0"/>
                </a:lnTo>
                <a:close/>
              </a:path>
            </a:pathLst>
          </a:custGeom>
          <a:solidFill>
            <a:srgbClr val="D6D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16"/>
          <p:cNvSpPr/>
          <p:nvPr/>
        </p:nvSpPr>
        <p:spPr>
          <a:xfrm>
            <a:off x="4633239" y="3980934"/>
            <a:ext cx="94280" cy="726789"/>
          </a:xfrm>
          <a:custGeom>
            <a:avLst/>
            <a:gdLst/>
            <a:ahLst/>
            <a:cxnLst/>
            <a:rect l="l" t="t" r="r" b="b"/>
            <a:pathLst>
              <a:path w="3073" h="17767" extrusionOk="0">
                <a:moveTo>
                  <a:pt x="1" y="0"/>
                </a:moveTo>
                <a:lnTo>
                  <a:pt x="1" y="17766"/>
                </a:lnTo>
                <a:lnTo>
                  <a:pt x="3073" y="17766"/>
                </a:lnTo>
                <a:lnTo>
                  <a:pt x="3073" y="0"/>
                </a:lnTo>
                <a:close/>
              </a:path>
            </a:pathLst>
          </a:custGeom>
          <a:solidFill>
            <a:srgbClr val="D6D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16"/>
          <p:cNvSpPr/>
          <p:nvPr/>
        </p:nvSpPr>
        <p:spPr>
          <a:xfrm>
            <a:off x="4374783" y="3980934"/>
            <a:ext cx="129255" cy="726789"/>
          </a:xfrm>
          <a:custGeom>
            <a:avLst/>
            <a:gdLst/>
            <a:ahLst/>
            <a:cxnLst/>
            <a:rect l="l" t="t" r="r" b="b"/>
            <a:pathLst>
              <a:path w="4213" h="17767" extrusionOk="0">
                <a:moveTo>
                  <a:pt x="1" y="0"/>
                </a:moveTo>
                <a:lnTo>
                  <a:pt x="1" y="17766"/>
                </a:lnTo>
                <a:lnTo>
                  <a:pt x="4213" y="17766"/>
                </a:lnTo>
                <a:lnTo>
                  <a:pt x="4213" y="0"/>
                </a:lnTo>
                <a:close/>
              </a:path>
            </a:pathLst>
          </a:custGeom>
          <a:solidFill>
            <a:srgbClr val="D6D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16"/>
          <p:cNvSpPr/>
          <p:nvPr/>
        </p:nvSpPr>
        <p:spPr>
          <a:xfrm>
            <a:off x="4504011" y="3980934"/>
            <a:ext cx="129255" cy="726789"/>
          </a:xfrm>
          <a:custGeom>
            <a:avLst/>
            <a:gdLst/>
            <a:ahLst/>
            <a:cxnLst/>
            <a:rect l="l" t="t" r="r" b="b"/>
            <a:pathLst>
              <a:path w="4213" h="17767" extrusionOk="0">
                <a:moveTo>
                  <a:pt x="1" y="0"/>
                </a:moveTo>
                <a:lnTo>
                  <a:pt x="1" y="17766"/>
                </a:lnTo>
                <a:lnTo>
                  <a:pt x="4213" y="17766"/>
                </a:lnTo>
                <a:lnTo>
                  <a:pt x="4213" y="0"/>
                </a:lnTo>
                <a:close/>
              </a:path>
            </a:pathLst>
          </a:custGeom>
          <a:solidFill>
            <a:srgbClr val="C6C6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16"/>
          <p:cNvSpPr/>
          <p:nvPr/>
        </p:nvSpPr>
        <p:spPr>
          <a:xfrm>
            <a:off x="4633239" y="3980934"/>
            <a:ext cx="94280" cy="726789"/>
          </a:xfrm>
          <a:custGeom>
            <a:avLst/>
            <a:gdLst/>
            <a:ahLst/>
            <a:cxnLst/>
            <a:rect l="l" t="t" r="r" b="b"/>
            <a:pathLst>
              <a:path w="3073" h="17767" extrusionOk="0">
                <a:moveTo>
                  <a:pt x="1" y="0"/>
                </a:moveTo>
                <a:lnTo>
                  <a:pt x="1" y="17766"/>
                </a:lnTo>
                <a:lnTo>
                  <a:pt x="3073" y="17766"/>
                </a:lnTo>
                <a:lnTo>
                  <a:pt x="3073" y="0"/>
                </a:lnTo>
                <a:close/>
              </a:path>
            </a:pathLst>
          </a:custGeom>
          <a:solidFill>
            <a:srgbClr val="B2B1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16"/>
          <p:cNvSpPr/>
          <p:nvPr/>
        </p:nvSpPr>
        <p:spPr>
          <a:xfrm>
            <a:off x="4543865" y="4833374"/>
            <a:ext cx="3963212" cy="810204"/>
          </a:xfrm>
          <a:custGeom>
            <a:avLst/>
            <a:gdLst/>
            <a:ahLst/>
            <a:cxnLst/>
            <a:rect l="l" t="t" r="r" b="b"/>
            <a:pathLst>
              <a:path w="129179" h="17640" extrusionOk="0">
                <a:moveTo>
                  <a:pt x="0" y="0"/>
                </a:moveTo>
                <a:lnTo>
                  <a:pt x="0" y="17640"/>
                </a:lnTo>
                <a:lnTo>
                  <a:pt x="129179" y="17640"/>
                </a:lnTo>
                <a:lnTo>
                  <a:pt x="124397" y="8836"/>
                </a:lnTo>
                <a:lnTo>
                  <a:pt x="129179" y="0"/>
                </a:lnTo>
                <a:close/>
              </a:path>
            </a:pathLst>
          </a:custGeom>
          <a:solidFill>
            <a:srgbClr val="B773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16"/>
          <p:cNvSpPr/>
          <p:nvPr/>
        </p:nvSpPr>
        <p:spPr>
          <a:xfrm>
            <a:off x="4504011" y="4833374"/>
            <a:ext cx="129255" cy="721593"/>
          </a:xfrm>
          <a:custGeom>
            <a:avLst/>
            <a:gdLst/>
            <a:ahLst/>
            <a:cxnLst/>
            <a:rect l="l" t="t" r="r" b="b"/>
            <a:pathLst>
              <a:path w="4213" h="17640" extrusionOk="0">
                <a:moveTo>
                  <a:pt x="1" y="0"/>
                </a:moveTo>
                <a:lnTo>
                  <a:pt x="1" y="17640"/>
                </a:lnTo>
                <a:lnTo>
                  <a:pt x="4213" y="17640"/>
                </a:lnTo>
                <a:lnTo>
                  <a:pt x="4213" y="0"/>
                </a:lnTo>
                <a:close/>
              </a:path>
            </a:pathLst>
          </a:custGeom>
          <a:solidFill>
            <a:srgbClr val="C98A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16"/>
          <p:cNvSpPr/>
          <p:nvPr/>
        </p:nvSpPr>
        <p:spPr>
          <a:xfrm>
            <a:off x="4410740" y="4833374"/>
            <a:ext cx="93298" cy="721593"/>
          </a:xfrm>
          <a:custGeom>
            <a:avLst/>
            <a:gdLst/>
            <a:ahLst/>
            <a:cxnLst/>
            <a:rect l="l" t="t" r="r" b="b"/>
            <a:pathLst>
              <a:path w="3041" h="17640" extrusionOk="0">
                <a:moveTo>
                  <a:pt x="1" y="0"/>
                </a:moveTo>
                <a:lnTo>
                  <a:pt x="1" y="17640"/>
                </a:lnTo>
                <a:lnTo>
                  <a:pt x="3041" y="17640"/>
                </a:lnTo>
                <a:lnTo>
                  <a:pt x="3041" y="0"/>
                </a:lnTo>
                <a:close/>
              </a:path>
            </a:pathLst>
          </a:custGeom>
          <a:solidFill>
            <a:srgbClr val="D99E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16"/>
          <p:cNvSpPr txBox="1"/>
          <p:nvPr/>
        </p:nvSpPr>
        <p:spPr>
          <a:xfrm>
            <a:off x="1500166" y="2357430"/>
            <a:ext cx="3143272" cy="575200"/>
          </a:xfrm>
          <a:prstGeom prst="rect">
            <a:avLst/>
          </a:prstGeom>
          <a:noFill/>
          <a:ln>
            <a:noFill/>
          </a:ln>
        </p:spPr>
        <p:txBody>
          <a:bodyPr spcFirstLastPara="1" wrap="square" lIns="91425" tIns="91425" rIns="91425" bIns="91425" anchor="ctr" anchorCtr="0">
            <a:noAutofit/>
          </a:bodyPr>
          <a:lstStyle/>
          <a:p>
            <a:pPr lvl="0"/>
            <a:r>
              <a:rPr lang="el-GR" dirty="0" smtClean="0">
                <a:latin typeface="Times New Roman" pitchFamily="18" charset="0"/>
                <a:ea typeface="Times New Roman" pitchFamily="18" charset="0"/>
                <a:cs typeface="Times New Roman" pitchFamily="18" charset="0"/>
              </a:rPr>
              <a:t>Διατυπώνεται με σαφήνεια ο σκοπός της κάθε διδακτικής ενότητας</a:t>
            </a:r>
            <a:r>
              <a:rPr lang="el-GR" sz="2000" dirty="0" smtClean="0">
                <a:latin typeface="Times New Roman" pitchFamily="18" charset="0"/>
                <a:ea typeface="Times New Roman" pitchFamily="18" charset="0"/>
                <a:cs typeface="Times New Roman" pitchFamily="18" charset="0"/>
              </a:rPr>
              <a:t>.</a:t>
            </a:r>
            <a:endParaRPr sz="2000">
              <a:solidFill>
                <a:srgbClr val="FFFFFF"/>
              </a:solidFill>
              <a:latin typeface="Roboto"/>
              <a:ea typeface="Roboto"/>
              <a:cs typeface="Roboto"/>
              <a:sym typeface="Roboto"/>
            </a:endParaRPr>
          </a:p>
        </p:txBody>
      </p:sp>
      <p:sp>
        <p:nvSpPr>
          <p:cNvPr id="512" name="Google Shape;512;p16"/>
          <p:cNvSpPr txBox="1"/>
          <p:nvPr/>
        </p:nvSpPr>
        <p:spPr>
          <a:xfrm>
            <a:off x="4714876" y="3143248"/>
            <a:ext cx="4000528" cy="575200"/>
          </a:xfrm>
          <a:prstGeom prst="rect">
            <a:avLst/>
          </a:prstGeom>
          <a:noFill/>
          <a:ln>
            <a:noFill/>
          </a:ln>
        </p:spPr>
        <p:txBody>
          <a:bodyPr spcFirstLastPara="1" wrap="square" lIns="91425" tIns="91425" rIns="91425" bIns="91425" anchor="ctr" anchorCtr="0">
            <a:noAutofit/>
          </a:bodyPr>
          <a:lstStyle/>
          <a:p>
            <a:pPr lvl="0"/>
            <a:r>
              <a:rPr lang="el-GR" dirty="0" smtClean="0">
                <a:latin typeface="Times New Roman" pitchFamily="18" charset="0"/>
                <a:ea typeface="Times New Roman" pitchFamily="18" charset="0"/>
                <a:cs typeface="Times New Roman" pitchFamily="18" charset="0"/>
              </a:rPr>
              <a:t>Διατυπώνονται σαφώς τα προσδοκώμενα αποτελέσματα στην αρχή κάθε διδακτικής ενότητας </a:t>
            </a:r>
            <a:endParaRPr>
              <a:solidFill>
                <a:srgbClr val="FFFFFF"/>
              </a:solidFill>
              <a:latin typeface="Roboto"/>
              <a:ea typeface="Roboto"/>
              <a:cs typeface="Roboto"/>
              <a:sym typeface="Roboto"/>
            </a:endParaRPr>
          </a:p>
        </p:txBody>
      </p:sp>
      <p:sp>
        <p:nvSpPr>
          <p:cNvPr id="513" name="Google Shape;513;p16"/>
          <p:cNvSpPr txBox="1"/>
          <p:nvPr/>
        </p:nvSpPr>
        <p:spPr>
          <a:xfrm>
            <a:off x="1500166" y="3929066"/>
            <a:ext cx="3214710" cy="575200"/>
          </a:xfrm>
          <a:prstGeom prst="rect">
            <a:avLst/>
          </a:prstGeom>
          <a:noFill/>
          <a:ln>
            <a:noFill/>
          </a:ln>
        </p:spPr>
        <p:txBody>
          <a:bodyPr spcFirstLastPara="1" wrap="square" lIns="91425" tIns="91425" rIns="91425" bIns="91425" anchor="ctr" anchorCtr="0">
            <a:noAutofit/>
          </a:bodyPr>
          <a:lstStyle/>
          <a:p>
            <a:r>
              <a:rPr lang="el-GR" dirty="0" smtClean="0">
                <a:latin typeface="Times New Roman" pitchFamily="18" charset="0"/>
                <a:cs typeface="Times New Roman" pitchFamily="18" charset="0"/>
              </a:rPr>
              <a:t>Τα προσδοκώμενα αποτελέσματα καλύπτουν το επίπεδο γνώσεων, δεξιοτήτων, στάσεων.</a:t>
            </a:r>
            <a:endParaRPr lang="el-GR" dirty="0"/>
          </a:p>
        </p:txBody>
      </p:sp>
      <p:sp>
        <p:nvSpPr>
          <p:cNvPr id="514" name="Google Shape;514;p16"/>
          <p:cNvSpPr txBox="1"/>
          <p:nvPr/>
        </p:nvSpPr>
        <p:spPr>
          <a:xfrm>
            <a:off x="4714876" y="4929198"/>
            <a:ext cx="4026606" cy="575200"/>
          </a:xfrm>
          <a:prstGeom prst="rect">
            <a:avLst/>
          </a:prstGeom>
          <a:noFill/>
          <a:ln>
            <a:noFill/>
          </a:ln>
        </p:spPr>
        <p:txBody>
          <a:bodyPr spcFirstLastPara="1" wrap="square" lIns="91425" tIns="91425" rIns="91425" bIns="91425" anchor="ctr" anchorCtr="0">
            <a:noAutofit/>
          </a:bodyPr>
          <a:lstStyle/>
          <a:p>
            <a:r>
              <a:rPr lang="el-GR" dirty="0" smtClean="0">
                <a:latin typeface="Times New Roman" pitchFamily="18" charset="0"/>
                <a:ea typeface="Times New Roman" pitchFamily="18" charset="0"/>
                <a:cs typeface="Times New Roman" pitchFamily="18" charset="0"/>
              </a:rPr>
              <a:t>Ο εκπαιδευόμενος ελέγχει την πρόοδό του με βάση τα προσδοκώμενα αποτελέσματα.</a:t>
            </a:r>
            <a:endParaRPr lang="el-GR" dirty="0"/>
          </a:p>
        </p:txBody>
      </p:sp>
      <p:pic>
        <p:nvPicPr>
          <p:cNvPr id="62" name="Picture 2" descr="Free Monitor PNG Transparent Images, Download Free Clip Art, Free Clip Art  on Clipart Library"/>
          <p:cNvPicPr>
            <a:picLocks noChangeAspect="1" noChangeArrowheads="1"/>
          </p:cNvPicPr>
          <p:nvPr/>
        </p:nvPicPr>
        <p:blipFill>
          <a:blip r:embed="rId4"/>
          <a:srcRect/>
          <a:stretch>
            <a:fillRect/>
          </a:stretch>
        </p:blipFill>
        <p:spPr bwMode="auto">
          <a:xfrm>
            <a:off x="5357818" y="1071546"/>
            <a:ext cx="3571900" cy="1857388"/>
          </a:xfrm>
          <a:prstGeom prst="rect">
            <a:avLst/>
          </a:prstGeom>
          <a:noFill/>
        </p:spPr>
      </p:pic>
      <p:sp>
        <p:nvSpPr>
          <p:cNvPr id="63" name="62 - TextBox"/>
          <p:cNvSpPr txBox="1"/>
          <p:nvPr/>
        </p:nvSpPr>
        <p:spPr>
          <a:xfrm>
            <a:off x="5643570" y="1142984"/>
            <a:ext cx="3286148" cy="1477328"/>
          </a:xfrm>
          <a:prstGeom prst="rect">
            <a:avLst/>
          </a:prstGeom>
          <a:noFill/>
        </p:spPr>
        <p:txBody>
          <a:bodyPr wrap="square" rtlCol="0">
            <a:spAutoFit/>
          </a:bodyPr>
          <a:lstStyle/>
          <a:p>
            <a:r>
              <a:rPr lang="el-GR" b="1" dirty="0" smtClean="0"/>
              <a:t>7</a:t>
            </a:r>
            <a:r>
              <a:rPr lang="el-GR" b="1" baseline="30000" dirty="0" smtClean="0"/>
              <a:t>ο</a:t>
            </a:r>
            <a:r>
              <a:rPr lang="el-GR" b="1" dirty="0" smtClean="0"/>
              <a:t> ερευνητικό ερώτημα:</a:t>
            </a:r>
          </a:p>
          <a:p>
            <a:r>
              <a:rPr lang="el-GR" b="1" dirty="0" smtClean="0"/>
              <a:t>Στο Ε.Υ. προσδιορίζονται με σαφήνεια ο σκοπός και τα προσδοκώμενα αποτελέσματα;</a:t>
            </a:r>
          </a:p>
          <a:p>
            <a:endParaRPr lang="el-GR" dirty="0"/>
          </a:p>
        </p:txBody>
      </p:sp>
      <p:sp>
        <p:nvSpPr>
          <p:cNvPr id="64" name="63 - Ορθογώνιο"/>
          <p:cNvSpPr/>
          <p:nvPr/>
        </p:nvSpPr>
        <p:spPr>
          <a:xfrm>
            <a:off x="0" y="0"/>
            <a:ext cx="1142976" cy="685800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65" name="Picture 8" descr="Monitor lcd png 1 » PNG Image"/>
          <p:cNvPicPr>
            <a:picLocks noChangeAspect="1" noChangeArrowheads="1"/>
          </p:cNvPicPr>
          <p:nvPr/>
        </p:nvPicPr>
        <p:blipFill>
          <a:blip r:embed="rId5"/>
          <a:srcRect/>
          <a:stretch>
            <a:fillRect/>
          </a:stretch>
        </p:blipFill>
        <p:spPr bwMode="auto">
          <a:xfrm>
            <a:off x="0" y="1000108"/>
            <a:ext cx="1095356" cy="1095356"/>
          </a:xfrm>
          <a:prstGeom prst="rect">
            <a:avLst/>
          </a:prstGeom>
          <a:noFill/>
        </p:spPr>
      </p:pic>
      <p:sp>
        <p:nvSpPr>
          <p:cNvPr id="66" name="Freeform: Shape 48">
            <a:extLst>
              <a:ext uri="{FF2B5EF4-FFF2-40B4-BE49-F238E27FC236}">
                <a16:creationId xmlns="" xmlns:a16="http://schemas.microsoft.com/office/drawing/2014/main" id="{6B37BB72-CDFC-4E57-A92B-F7876BDD29AF}"/>
              </a:ext>
            </a:extLst>
          </p:cNvPr>
          <p:cNvSpPr/>
          <p:nvPr/>
        </p:nvSpPr>
        <p:spPr>
          <a:xfrm rot="5796497">
            <a:off x="-1435043" y="3573543"/>
            <a:ext cx="3718643" cy="571536"/>
          </a:xfrm>
          <a:custGeom>
            <a:avLst/>
            <a:gdLst>
              <a:gd name="connsiteX0" fmla="*/ 6429118 w 8066757"/>
              <a:gd name="connsiteY0" fmla="*/ 0 h 1492361"/>
              <a:gd name="connsiteX1" fmla="*/ 6436506 w 8066757"/>
              <a:gd name="connsiteY1" fmla="*/ 0 h 1492361"/>
              <a:gd name="connsiteX2" fmla="*/ 6746799 w 8066757"/>
              <a:gd name="connsiteY2" fmla="*/ 187930 h 1492361"/>
              <a:gd name="connsiteX3" fmla="*/ 6862235 w 8066757"/>
              <a:gd name="connsiteY3" fmla="*/ 556403 h 1492361"/>
              <a:gd name="connsiteX4" fmla="*/ 7031696 w 8066757"/>
              <a:gd name="connsiteY4" fmla="*/ 899942 h 1492361"/>
              <a:gd name="connsiteX5" fmla="*/ 8039686 w 8066757"/>
              <a:gd name="connsiteY5" fmla="*/ 376323 h 1492361"/>
              <a:gd name="connsiteX6" fmla="*/ 8062311 w 8066757"/>
              <a:gd name="connsiteY6" fmla="*/ 376784 h 1492361"/>
              <a:gd name="connsiteX7" fmla="*/ 8061849 w 8066757"/>
              <a:gd name="connsiteY7" fmla="*/ 399410 h 1492361"/>
              <a:gd name="connsiteX8" fmla="*/ 7701227 w 8066757"/>
              <a:gd name="connsiteY8" fmla="*/ 692157 h 1492361"/>
              <a:gd name="connsiteX9" fmla="*/ 7025693 w 8066757"/>
              <a:gd name="connsiteY9" fmla="*/ 931340 h 1492361"/>
              <a:gd name="connsiteX10" fmla="*/ 6830375 w 8066757"/>
              <a:gd name="connsiteY10" fmla="*/ 562406 h 1492361"/>
              <a:gd name="connsiteX11" fmla="*/ 6436044 w 8066757"/>
              <a:gd name="connsiteY11" fmla="*/ 31860 h 1492361"/>
              <a:gd name="connsiteX12" fmla="*/ 6429118 w 8066757"/>
              <a:gd name="connsiteY12" fmla="*/ 31860 h 1492361"/>
              <a:gd name="connsiteX13" fmla="*/ 5531023 w 8066757"/>
              <a:gd name="connsiteY13" fmla="*/ 615507 h 1492361"/>
              <a:gd name="connsiteX14" fmla="*/ 5402196 w 8066757"/>
              <a:gd name="connsiteY14" fmla="*/ 747566 h 1492361"/>
              <a:gd name="connsiteX15" fmla="*/ 5233659 w 8066757"/>
              <a:gd name="connsiteY15" fmla="*/ 924877 h 1492361"/>
              <a:gd name="connsiteX16" fmla="*/ 4491172 w 8066757"/>
              <a:gd name="connsiteY16" fmla="*/ 1492361 h 1492361"/>
              <a:gd name="connsiteX17" fmla="*/ 4450538 w 8066757"/>
              <a:gd name="connsiteY17" fmla="*/ 1488205 h 1492361"/>
              <a:gd name="connsiteX18" fmla="*/ 4212278 w 8066757"/>
              <a:gd name="connsiteY18" fmla="*/ 1137279 h 1492361"/>
              <a:gd name="connsiteX19" fmla="*/ 3986946 w 8066757"/>
              <a:gd name="connsiteY19" fmla="*/ 732328 h 1492361"/>
              <a:gd name="connsiteX20" fmla="*/ 3125329 w 8066757"/>
              <a:gd name="connsiteY20" fmla="*/ 736022 h 1492361"/>
              <a:gd name="connsiteX21" fmla="*/ 2179674 w 8066757"/>
              <a:gd name="connsiteY21" fmla="*/ 964586 h 1492361"/>
              <a:gd name="connsiteX22" fmla="*/ 2167669 w 8066757"/>
              <a:gd name="connsiteY22" fmla="*/ 967818 h 1492361"/>
              <a:gd name="connsiteX23" fmla="*/ 2162920 w 8066757"/>
              <a:gd name="connsiteY23" fmla="*/ 967219 h 1492361"/>
              <a:gd name="connsiteX24" fmla="*/ 1937103 w 8066757"/>
              <a:gd name="connsiteY24" fmla="*/ 1017532 h 1492361"/>
              <a:gd name="connsiteX25" fmla="*/ 1131288 w 8066757"/>
              <a:gd name="connsiteY25" fmla="*/ 1091470 h 1492361"/>
              <a:gd name="connsiteX26" fmla="*/ 824583 w 8066757"/>
              <a:gd name="connsiteY26" fmla="*/ 1080040 h 1492361"/>
              <a:gd name="connsiteX27" fmla="*/ 32698 w 8066757"/>
              <a:gd name="connsiteY27" fmla="*/ 856486 h 1492361"/>
              <a:gd name="connsiteX28" fmla="*/ 0 w 8066757"/>
              <a:gd name="connsiteY28" fmla="*/ 826785 h 1492361"/>
              <a:gd name="connsiteX29" fmla="*/ 826488 w 8066757"/>
              <a:gd name="connsiteY29" fmla="*/ 1051465 h 1492361"/>
              <a:gd name="connsiteX30" fmla="*/ 1856393 w 8066757"/>
              <a:gd name="connsiteY30" fmla="*/ 1002843 h 1492361"/>
              <a:gd name="connsiteX31" fmla="*/ 2155932 w 8066757"/>
              <a:gd name="connsiteY31" fmla="*/ 939216 h 1492361"/>
              <a:gd name="connsiteX32" fmla="*/ 2158895 w 8066757"/>
              <a:gd name="connsiteY32" fmla="*/ 936882 h 1492361"/>
              <a:gd name="connsiteX33" fmla="*/ 2170900 w 8066757"/>
              <a:gd name="connsiteY33" fmla="*/ 933649 h 1492361"/>
              <a:gd name="connsiteX34" fmla="*/ 3119788 w 8066757"/>
              <a:gd name="connsiteY34" fmla="*/ 704624 h 1492361"/>
              <a:gd name="connsiteX35" fmla="*/ 4005416 w 8066757"/>
              <a:gd name="connsiteY35" fmla="*/ 706009 h 1492361"/>
              <a:gd name="connsiteX36" fmla="*/ 4243215 w 8066757"/>
              <a:gd name="connsiteY36" fmla="*/ 1128044 h 1492361"/>
              <a:gd name="connsiteX37" fmla="*/ 4457003 w 8066757"/>
              <a:gd name="connsiteY37" fmla="*/ 1456807 h 1492361"/>
              <a:gd name="connsiteX38" fmla="*/ 4821782 w 8066757"/>
              <a:gd name="connsiteY38" fmla="*/ 1291964 h 1492361"/>
              <a:gd name="connsiteX39" fmla="*/ 5210110 w 8066757"/>
              <a:gd name="connsiteY39" fmla="*/ 903636 h 1492361"/>
              <a:gd name="connsiteX40" fmla="*/ 5380032 w 8066757"/>
              <a:gd name="connsiteY40" fmla="*/ 724940 h 1492361"/>
              <a:gd name="connsiteX41" fmla="*/ 5507935 w 8066757"/>
              <a:gd name="connsiteY41" fmla="*/ 593804 h 1492361"/>
              <a:gd name="connsiteX42" fmla="*/ 6429118 w 8066757"/>
              <a:gd name="connsiteY42" fmla="*/ 0 h 1492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8066757" h="1492361">
                <a:moveTo>
                  <a:pt x="6429118" y="0"/>
                </a:moveTo>
                <a:cubicBezTo>
                  <a:pt x="6431426" y="0"/>
                  <a:pt x="6434197" y="0"/>
                  <a:pt x="6436506" y="0"/>
                </a:cubicBezTo>
                <a:cubicBezTo>
                  <a:pt x="6575030" y="1847"/>
                  <a:pt x="6676152" y="63259"/>
                  <a:pt x="6746799" y="187930"/>
                </a:cubicBezTo>
                <a:cubicBezTo>
                  <a:pt x="6806826" y="294132"/>
                  <a:pt x="6836377" y="433579"/>
                  <a:pt x="6862235" y="556403"/>
                </a:cubicBezTo>
                <a:cubicBezTo>
                  <a:pt x="6899175" y="731405"/>
                  <a:pt x="6931035" y="882396"/>
                  <a:pt x="7031696" y="899942"/>
                </a:cubicBezTo>
                <a:cubicBezTo>
                  <a:pt x="7425565" y="970127"/>
                  <a:pt x="8033683" y="382325"/>
                  <a:pt x="8039686" y="376323"/>
                </a:cubicBezTo>
                <a:cubicBezTo>
                  <a:pt x="8046151" y="370320"/>
                  <a:pt x="8056309" y="370320"/>
                  <a:pt x="8062311" y="376784"/>
                </a:cubicBezTo>
                <a:cubicBezTo>
                  <a:pt x="8068314" y="383249"/>
                  <a:pt x="8068314" y="393407"/>
                  <a:pt x="8061849" y="399410"/>
                </a:cubicBezTo>
                <a:cubicBezTo>
                  <a:pt x="8060465" y="400795"/>
                  <a:pt x="7904857" y="552248"/>
                  <a:pt x="7701227" y="692157"/>
                </a:cubicBezTo>
                <a:cubicBezTo>
                  <a:pt x="7426026" y="881934"/>
                  <a:pt x="7198848" y="962278"/>
                  <a:pt x="7025693" y="931340"/>
                </a:cubicBezTo>
                <a:cubicBezTo>
                  <a:pt x="6903330" y="909638"/>
                  <a:pt x="6869623" y="748489"/>
                  <a:pt x="6830375" y="562406"/>
                </a:cubicBezTo>
                <a:cubicBezTo>
                  <a:pt x="6778198" y="315372"/>
                  <a:pt x="6719556" y="35555"/>
                  <a:pt x="6436044" y="31860"/>
                </a:cubicBezTo>
                <a:cubicBezTo>
                  <a:pt x="6433735" y="31860"/>
                  <a:pt x="6431426" y="31860"/>
                  <a:pt x="6429118" y="31860"/>
                </a:cubicBezTo>
                <a:cubicBezTo>
                  <a:pt x="6085579" y="31860"/>
                  <a:pt x="5752199" y="382787"/>
                  <a:pt x="5531023" y="615507"/>
                </a:cubicBezTo>
                <a:cubicBezTo>
                  <a:pt x="5482078" y="667222"/>
                  <a:pt x="5439597" y="711550"/>
                  <a:pt x="5402196" y="747566"/>
                </a:cubicBezTo>
                <a:cubicBezTo>
                  <a:pt x="5356021" y="791432"/>
                  <a:pt x="5299226" y="853306"/>
                  <a:pt x="5233659" y="924877"/>
                </a:cubicBezTo>
                <a:cubicBezTo>
                  <a:pt x="5012021" y="1167293"/>
                  <a:pt x="4712809" y="1492361"/>
                  <a:pt x="4491172" y="1492361"/>
                </a:cubicBezTo>
                <a:cubicBezTo>
                  <a:pt x="4477319" y="1492361"/>
                  <a:pt x="4463467" y="1490976"/>
                  <a:pt x="4450538" y="1488205"/>
                </a:cubicBezTo>
                <a:cubicBezTo>
                  <a:pt x="4313861" y="1460501"/>
                  <a:pt x="4264455" y="1303507"/>
                  <a:pt x="4212278" y="1137279"/>
                </a:cubicBezTo>
                <a:cubicBezTo>
                  <a:pt x="4162871" y="980286"/>
                  <a:pt x="4112079" y="817751"/>
                  <a:pt x="3986946" y="732328"/>
                </a:cubicBezTo>
                <a:cubicBezTo>
                  <a:pt x="3867815" y="651061"/>
                  <a:pt x="3577839" y="652446"/>
                  <a:pt x="3125329" y="736022"/>
                </a:cubicBezTo>
                <a:cubicBezTo>
                  <a:pt x="2755470" y="804823"/>
                  <a:pt x="2366681" y="912871"/>
                  <a:pt x="2179674" y="964586"/>
                </a:cubicBezTo>
                <a:lnTo>
                  <a:pt x="2167669" y="967818"/>
                </a:lnTo>
                <a:lnTo>
                  <a:pt x="2162920" y="967219"/>
                </a:lnTo>
                <a:lnTo>
                  <a:pt x="1937103" y="1017532"/>
                </a:lnTo>
                <a:cubicBezTo>
                  <a:pt x="1679214" y="1065753"/>
                  <a:pt x="1399893" y="1091470"/>
                  <a:pt x="1131288" y="1091470"/>
                </a:cubicBezTo>
                <a:cubicBezTo>
                  <a:pt x="1026513" y="1091470"/>
                  <a:pt x="923643" y="1087660"/>
                  <a:pt x="824583" y="1080040"/>
                </a:cubicBezTo>
                <a:cubicBezTo>
                  <a:pt x="460966" y="1051465"/>
                  <a:pt x="188432" y="973598"/>
                  <a:pt x="32698" y="856486"/>
                </a:cubicBezTo>
                <a:lnTo>
                  <a:pt x="0" y="826785"/>
                </a:lnTo>
                <a:cubicBezTo>
                  <a:pt x="251503" y="1005647"/>
                  <a:pt x="542995" y="1021892"/>
                  <a:pt x="826488" y="1051465"/>
                </a:cubicBezTo>
                <a:cubicBezTo>
                  <a:pt x="1154386" y="1077183"/>
                  <a:pt x="1520860" y="1058966"/>
                  <a:pt x="1856393" y="1002843"/>
                </a:cubicBezTo>
                <a:lnTo>
                  <a:pt x="2155932" y="939216"/>
                </a:lnTo>
                <a:lnTo>
                  <a:pt x="2158895" y="936882"/>
                </a:lnTo>
                <a:lnTo>
                  <a:pt x="2170900" y="933649"/>
                </a:lnTo>
                <a:cubicBezTo>
                  <a:pt x="2358370" y="881473"/>
                  <a:pt x="2748082" y="773424"/>
                  <a:pt x="3119788" y="704624"/>
                </a:cubicBezTo>
                <a:cubicBezTo>
                  <a:pt x="3581072" y="619201"/>
                  <a:pt x="3878897" y="620124"/>
                  <a:pt x="4005416" y="706009"/>
                </a:cubicBezTo>
                <a:cubicBezTo>
                  <a:pt x="4139784" y="797434"/>
                  <a:pt x="4194732" y="972898"/>
                  <a:pt x="4243215" y="1128044"/>
                </a:cubicBezTo>
                <a:cubicBezTo>
                  <a:pt x="4294468" y="1291964"/>
                  <a:pt x="4338796" y="1433258"/>
                  <a:pt x="4457003" y="1456807"/>
                </a:cubicBezTo>
                <a:cubicBezTo>
                  <a:pt x="4547505" y="1474815"/>
                  <a:pt x="4666635" y="1421253"/>
                  <a:pt x="4821782" y="1291964"/>
                </a:cubicBezTo>
                <a:cubicBezTo>
                  <a:pt x="4957073" y="1179297"/>
                  <a:pt x="5097444" y="1026460"/>
                  <a:pt x="5210110" y="903636"/>
                </a:cubicBezTo>
                <a:cubicBezTo>
                  <a:pt x="5276140" y="832065"/>
                  <a:pt x="5332934" y="769730"/>
                  <a:pt x="5380032" y="724940"/>
                </a:cubicBezTo>
                <a:cubicBezTo>
                  <a:pt x="5416971" y="689848"/>
                  <a:pt x="5458991" y="645520"/>
                  <a:pt x="5507935" y="593804"/>
                </a:cubicBezTo>
                <a:cubicBezTo>
                  <a:pt x="5732806" y="356930"/>
                  <a:pt x="6071727" y="0"/>
                  <a:pt x="6429118" y="0"/>
                </a:cubicBezTo>
                <a:close/>
              </a:path>
            </a:pathLst>
          </a:custGeom>
          <a:solidFill>
            <a:schemeClr val="accent5"/>
          </a:solidFill>
          <a:ln w="7072" cap="flat">
            <a:noFill/>
            <a:prstDash val="solid"/>
            <a:miter/>
          </a:ln>
        </p:spPr>
        <p:txBody>
          <a:bodyPr wrap="square" rtlCol="0" anchor="ctr">
            <a:noAutofit/>
          </a:bodyPr>
          <a:lstStyle/>
          <a:p>
            <a:endParaRPr lang="en-US" dirty="0"/>
          </a:p>
        </p:txBody>
      </p:sp>
      <p:pic>
        <p:nvPicPr>
          <p:cNvPr id="67" name="Picture 2" descr="Mouse icon - Transparent PNG &amp; SVG vector file"/>
          <p:cNvPicPr>
            <a:picLocks noChangeAspect="1" noChangeArrowheads="1"/>
          </p:cNvPicPr>
          <p:nvPr/>
        </p:nvPicPr>
        <p:blipFill>
          <a:blip r:embed="rId6" cstate="print"/>
          <a:srcRect/>
          <a:stretch>
            <a:fillRect/>
          </a:stretch>
        </p:blipFill>
        <p:spPr bwMode="auto">
          <a:xfrm>
            <a:off x="142844" y="5500702"/>
            <a:ext cx="857224" cy="857224"/>
          </a:xfrm>
          <a:prstGeom prst="rect">
            <a:avLst/>
          </a:prstGeom>
          <a:noFill/>
        </p:spPr>
      </p:pic>
      <p:cxnSp>
        <p:nvCxnSpPr>
          <p:cNvPr id="69" name="68 - Ευθεία γραμμή σύνδεσης"/>
          <p:cNvCxnSpPr/>
          <p:nvPr/>
        </p:nvCxnSpPr>
        <p:spPr>
          <a:xfrm>
            <a:off x="2571736" y="928670"/>
            <a:ext cx="4714908"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ransition>
    <p:wipe dir="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1435"/>
        <p:cNvGrpSpPr/>
        <p:nvPr/>
      </p:nvGrpSpPr>
      <p:grpSpPr>
        <a:xfrm>
          <a:off x="0" y="0"/>
          <a:ext cx="0" cy="0"/>
          <a:chOff x="0" y="0"/>
          <a:chExt cx="0" cy="0"/>
        </a:xfrm>
      </p:grpSpPr>
      <p:pic>
        <p:nvPicPr>
          <p:cNvPr id="204" name="Picture 22" descr="Beige Background - PowerPoint Backgrounds for Free PowerPoint Templates"/>
          <p:cNvPicPr>
            <a:picLocks noChangeAspect="1" noChangeArrowheads="1"/>
          </p:cNvPicPr>
          <p:nvPr/>
        </p:nvPicPr>
        <p:blipFill>
          <a:blip r:embed="rId3"/>
          <a:srcRect/>
          <a:stretch>
            <a:fillRect/>
          </a:stretch>
        </p:blipFill>
        <p:spPr bwMode="auto">
          <a:xfrm>
            <a:off x="0" y="0"/>
            <a:ext cx="9144000" cy="6858000"/>
          </a:xfrm>
          <a:prstGeom prst="rect">
            <a:avLst/>
          </a:prstGeom>
          <a:noFill/>
        </p:spPr>
      </p:pic>
      <p:grpSp>
        <p:nvGrpSpPr>
          <p:cNvPr id="2" name="Google Shape;1436;p22"/>
          <p:cNvGrpSpPr/>
          <p:nvPr/>
        </p:nvGrpSpPr>
        <p:grpSpPr>
          <a:xfrm>
            <a:off x="1214414" y="5000636"/>
            <a:ext cx="2214578" cy="1245124"/>
            <a:chOff x="467953" y="3857940"/>
            <a:chExt cx="2073498" cy="878663"/>
          </a:xfrm>
        </p:grpSpPr>
        <p:sp>
          <p:nvSpPr>
            <p:cNvPr id="1437" name="Google Shape;1437;p22"/>
            <p:cNvSpPr/>
            <p:nvPr/>
          </p:nvSpPr>
          <p:spPr>
            <a:xfrm>
              <a:off x="499855" y="4538106"/>
              <a:ext cx="340150" cy="198497"/>
            </a:xfrm>
            <a:custGeom>
              <a:avLst/>
              <a:gdLst/>
              <a:ahLst/>
              <a:cxnLst/>
              <a:rect l="l" t="t" r="r" b="b"/>
              <a:pathLst>
                <a:path w="10801" h="6303" extrusionOk="0">
                  <a:moveTo>
                    <a:pt x="10800" y="1"/>
                  </a:moveTo>
                  <a:lnTo>
                    <a:pt x="1" y="1426"/>
                  </a:lnTo>
                  <a:lnTo>
                    <a:pt x="10388" y="6303"/>
                  </a:lnTo>
                  <a:lnTo>
                    <a:pt x="10800" y="1"/>
                  </a:lnTo>
                  <a:close/>
                </a:path>
              </a:pathLst>
            </a:custGeom>
            <a:solidFill>
              <a:srgbClr val="246B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8" name="Google Shape;1438;p22"/>
            <p:cNvSpPr/>
            <p:nvPr/>
          </p:nvSpPr>
          <p:spPr>
            <a:xfrm>
              <a:off x="467953" y="3857940"/>
              <a:ext cx="2073498" cy="725083"/>
            </a:xfrm>
            <a:custGeom>
              <a:avLst/>
              <a:gdLst/>
              <a:ahLst/>
              <a:cxnLst/>
              <a:rect l="l" t="t" r="r" b="b"/>
              <a:pathLst>
                <a:path w="65841" h="23024" extrusionOk="0">
                  <a:moveTo>
                    <a:pt x="65841" y="1"/>
                  </a:moveTo>
                  <a:lnTo>
                    <a:pt x="1" y="2344"/>
                  </a:lnTo>
                  <a:lnTo>
                    <a:pt x="1014" y="23024"/>
                  </a:lnTo>
                  <a:lnTo>
                    <a:pt x="61375" y="23024"/>
                  </a:lnTo>
                  <a:lnTo>
                    <a:pt x="65841" y="1"/>
                  </a:lnTo>
                  <a:close/>
                </a:path>
              </a:pathLst>
            </a:custGeom>
            <a:solidFill>
              <a:srgbClr val="2B76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 name="Google Shape;1439;p22"/>
          <p:cNvGrpSpPr/>
          <p:nvPr/>
        </p:nvGrpSpPr>
        <p:grpSpPr>
          <a:xfrm>
            <a:off x="1214414" y="3214686"/>
            <a:ext cx="1930622" cy="1245124"/>
            <a:chOff x="467953" y="2395850"/>
            <a:chExt cx="2073498" cy="878663"/>
          </a:xfrm>
        </p:grpSpPr>
        <p:sp>
          <p:nvSpPr>
            <p:cNvPr id="1440" name="Google Shape;1440;p22"/>
            <p:cNvSpPr/>
            <p:nvPr/>
          </p:nvSpPr>
          <p:spPr>
            <a:xfrm>
              <a:off x="499855" y="3076016"/>
              <a:ext cx="340150" cy="198497"/>
            </a:xfrm>
            <a:custGeom>
              <a:avLst/>
              <a:gdLst/>
              <a:ahLst/>
              <a:cxnLst/>
              <a:rect l="l" t="t" r="r" b="b"/>
              <a:pathLst>
                <a:path w="10801" h="6303" extrusionOk="0">
                  <a:moveTo>
                    <a:pt x="10800" y="1"/>
                  </a:moveTo>
                  <a:lnTo>
                    <a:pt x="1" y="1426"/>
                  </a:lnTo>
                  <a:lnTo>
                    <a:pt x="10388" y="6303"/>
                  </a:lnTo>
                  <a:lnTo>
                    <a:pt x="10800" y="1"/>
                  </a:lnTo>
                  <a:close/>
                </a:path>
              </a:pathLst>
            </a:custGeom>
            <a:solidFill>
              <a:srgbClr val="246B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1" name="Google Shape;1441;p22"/>
            <p:cNvSpPr/>
            <p:nvPr/>
          </p:nvSpPr>
          <p:spPr>
            <a:xfrm>
              <a:off x="467953" y="2395850"/>
              <a:ext cx="2073498" cy="725083"/>
            </a:xfrm>
            <a:custGeom>
              <a:avLst/>
              <a:gdLst/>
              <a:ahLst/>
              <a:cxnLst/>
              <a:rect l="l" t="t" r="r" b="b"/>
              <a:pathLst>
                <a:path w="65841" h="23024" extrusionOk="0">
                  <a:moveTo>
                    <a:pt x="65841" y="1"/>
                  </a:moveTo>
                  <a:lnTo>
                    <a:pt x="1" y="2344"/>
                  </a:lnTo>
                  <a:lnTo>
                    <a:pt x="1014" y="23024"/>
                  </a:lnTo>
                  <a:lnTo>
                    <a:pt x="61375" y="23024"/>
                  </a:lnTo>
                  <a:lnTo>
                    <a:pt x="65841" y="1"/>
                  </a:lnTo>
                  <a:close/>
                </a:path>
              </a:pathLst>
            </a:custGeom>
            <a:solidFill>
              <a:srgbClr val="2B76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 name="Google Shape;1442;p22"/>
          <p:cNvGrpSpPr/>
          <p:nvPr/>
        </p:nvGrpSpPr>
        <p:grpSpPr>
          <a:xfrm>
            <a:off x="1214414" y="1357298"/>
            <a:ext cx="2073498" cy="1245100"/>
            <a:chOff x="467953" y="985675"/>
            <a:chExt cx="2073498" cy="877655"/>
          </a:xfrm>
        </p:grpSpPr>
        <p:sp>
          <p:nvSpPr>
            <p:cNvPr id="1443" name="Google Shape;1443;p22"/>
            <p:cNvSpPr/>
            <p:nvPr/>
          </p:nvSpPr>
          <p:spPr>
            <a:xfrm>
              <a:off x="499855" y="1664833"/>
              <a:ext cx="340150" cy="198497"/>
            </a:xfrm>
            <a:custGeom>
              <a:avLst/>
              <a:gdLst/>
              <a:ahLst/>
              <a:cxnLst/>
              <a:rect l="l" t="t" r="r" b="b"/>
              <a:pathLst>
                <a:path w="10801" h="6303" extrusionOk="0">
                  <a:moveTo>
                    <a:pt x="10800" y="1"/>
                  </a:moveTo>
                  <a:lnTo>
                    <a:pt x="1" y="1426"/>
                  </a:lnTo>
                  <a:lnTo>
                    <a:pt x="10388" y="6303"/>
                  </a:lnTo>
                  <a:lnTo>
                    <a:pt x="10800" y="1"/>
                  </a:lnTo>
                  <a:close/>
                </a:path>
              </a:pathLst>
            </a:custGeom>
            <a:solidFill>
              <a:srgbClr val="246B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4" name="Google Shape;1444;p22"/>
            <p:cNvSpPr/>
            <p:nvPr/>
          </p:nvSpPr>
          <p:spPr>
            <a:xfrm>
              <a:off x="467953" y="985675"/>
              <a:ext cx="2073498" cy="724076"/>
            </a:xfrm>
            <a:custGeom>
              <a:avLst/>
              <a:gdLst/>
              <a:ahLst/>
              <a:cxnLst/>
              <a:rect l="l" t="t" r="r" b="b"/>
              <a:pathLst>
                <a:path w="65841" h="22992" extrusionOk="0">
                  <a:moveTo>
                    <a:pt x="65841" y="0"/>
                  </a:moveTo>
                  <a:lnTo>
                    <a:pt x="1" y="2344"/>
                  </a:lnTo>
                  <a:lnTo>
                    <a:pt x="1014" y="22992"/>
                  </a:lnTo>
                  <a:lnTo>
                    <a:pt x="61375" y="22992"/>
                  </a:lnTo>
                  <a:lnTo>
                    <a:pt x="65841" y="0"/>
                  </a:lnTo>
                  <a:close/>
                </a:path>
              </a:pathLst>
            </a:custGeom>
            <a:solidFill>
              <a:srgbClr val="2B76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 name="Google Shape;1445;p22"/>
          <p:cNvGrpSpPr/>
          <p:nvPr/>
        </p:nvGrpSpPr>
        <p:grpSpPr>
          <a:xfrm>
            <a:off x="6607500" y="5070367"/>
            <a:ext cx="2072490" cy="1245104"/>
            <a:chOff x="6607500" y="3802775"/>
            <a:chExt cx="2072490" cy="933828"/>
          </a:xfrm>
        </p:grpSpPr>
        <p:sp>
          <p:nvSpPr>
            <p:cNvPr id="1446" name="Google Shape;1446;p22"/>
            <p:cNvSpPr/>
            <p:nvPr/>
          </p:nvSpPr>
          <p:spPr>
            <a:xfrm>
              <a:off x="8308931" y="4525641"/>
              <a:ext cx="340119" cy="210961"/>
            </a:xfrm>
            <a:custGeom>
              <a:avLst/>
              <a:gdLst/>
              <a:ahLst/>
              <a:cxnLst/>
              <a:rect l="l" t="t" r="r" b="b"/>
              <a:pathLst>
                <a:path w="10800" h="6303" extrusionOk="0">
                  <a:moveTo>
                    <a:pt x="1" y="1"/>
                  </a:moveTo>
                  <a:lnTo>
                    <a:pt x="412" y="6303"/>
                  </a:lnTo>
                  <a:lnTo>
                    <a:pt x="10800" y="1426"/>
                  </a:lnTo>
                  <a:lnTo>
                    <a:pt x="1" y="1"/>
                  </a:lnTo>
                  <a:close/>
                </a:path>
              </a:pathLst>
            </a:custGeom>
            <a:solidFill>
              <a:srgbClr val="246B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7" name="Google Shape;1447;p22"/>
            <p:cNvSpPr/>
            <p:nvPr/>
          </p:nvSpPr>
          <p:spPr>
            <a:xfrm>
              <a:off x="6607500" y="3802775"/>
              <a:ext cx="2072490" cy="770613"/>
            </a:xfrm>
            <a:custGeom>
              <a:avLst/>
              <a:gdLst/>
              <a:ahLst/>
              <a:cxnLst/>
              <a:rect l="l" t="t" r="r" b="b"/>
              <a:pathLst>
                <a:path w="65809" h="23024" extrusionOk="0">
                  <a:moveTo>
                    <a:pt x="0" y="1"/>
                  </a:moveTo>
                  <a:lnTo>
                    <a:pt x="4465" y="23024"/>
                  </a:lnTo>
                  <a:lnTo>
                    <a:pt x="64827" y="23024"/>
                  </a:lnTo>
                  <a:lnTo>
                    <a:pt x="65808" y="2344"/>
                  </a:lnTo>
                  <a:lnTo>
                    <a:pt x="0" y="1"/>
                  </a:lnTo>
                  <a:close/>
                </a:path>
              </a:pathLst>
            </a:custGeom>
            <a:solidFill>
              <a:srgbClr val="2B76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 name="Google Shape;1448;p22"/>
          <p:cNvGrpSpPr/>
          <p:nvPr/>
        </p:nvGrpSpPr>
        <p:grpSpPr>
          <a:xfrm>
            <a:off x="6643702" y="3214686"/>
            <a:ext cx="2001052" cy="1245129"/>
            <a:chOff x="6607500" y="2394225"/>
            <a:chExt cx="2072490" cy="933847"/>
          </a:xfrm>
        </p:grpSpPr>
        <p:sp>
          <p:nvSpPr>
            <p:cNvPr id="1449" name="Google Shape;1449;p22"/>
            <p:cNvSpPr/>
            <p:nvPr/>
          </p:nvSpPr>
          <p:spPr>
            <a:xfrm>
              <a:off x="8308931" y="3117110"/>
              <a:ext cx="340119" cy="210961"/>
            </a:xfrm>
            <a:custGeom>
              <a:avLst/>
              <a:gdLst/>
              <a:ahLst/>
              <a:cxnLst/>
              <a:rect l="l" t="t" r="r" b="b"/>
              <a:pathLst>
                <a:path w="10800" h="6303" extrusionOk="0">
                  <a:moveTo>
                    <a:pt x="1" y="1"/>
                  </a:moveTo>
                  <a:lnTo>
                    <a:pt x="412" y="6303"/>
                  </a:lnTo>
                  <a:lnTo>
                    <a:pt x="10800" y="1426"/>
                  </a:lnTo>
                  <a:lnTo>
                    <a:pt x="1" y="1"/>
                  </a:lnTo>
                  <a:close/>
                </a:path>
              </a:pathLst>
            </a:custGeom>
            <a:solidFill>
              <a:srgbClr val="246B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0" name="Google Shape;1450;p22"/>
            <p:cNvSpPr/>
            <p:nvPr/>
          </p:nvSpPr>
          <p:spPr>
            <a:xfrm>
              <a:off x="6607500" y="2394225"/>
              <a:ext cx="2072490" cy="770613"/>
            </a:xfrm>
            <a:custGeom>
              <a:avLst/>
              <a:gdLst/>
              <a:ahLst/>
              <a:cxnLst/>
              <a:rect l="l" t="t" r="r" b="b"/>
              <a:pathLst>
                <a:path w="65809" h="23024" extrusionOk="0">
                  <a:moveTo>
                    <a:pt x="0" y="1"/>
                  </a:moveTo>
                  <a:lnTo>
                    <a:pt x="4465" y="23024"/>
                  </a:lnTo>
                  <a:lnTo>
                    <a:pt x="64827" y="23024"/>
                  </a:lnTo>
                  <a:lnTo>
                    <a:pt x="65808" y="2344"/>
                  </a:lnTo>
                  <a:lnTo>
                    <a:pt x="0" y="1"/>
                  </a:lnTo>
                  <a:close/>
                </a:path>
              </a:pathLst>
            </a:custGeom>
            <a:solidFill>
              <a:srgbClr val="2B76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 name="Google Shape;1451;p22"/>
          <p:cNvGrpSpPr/>
          <p:nvPr/>
        </p:nvGrpSpPr>
        <p:grpSpPr>
          <a:xfrm>
            <a:off x="6607500" y="1314234"/>
            <a:ext cx="2072490" cy="1245143"/>
            <a:chOff x="6607500" y="985675"/>
            <a:chExt cx="2072490" cy="933857"/>
          </a:xfrm>
        </p:grpSpPr>
        <p:sp>
          <p:nvSpPr>
            <p:cNvPr id="1452" name="Google Shape;1452;p22"/>
            <p:cNvSpPr/>
            <p:nvPr/>
          </p:nvSpPr>
          <p:spPr>
            <a:xfrm>
              <a:off x="8308931" y="1708318"/>
              <a:ext cx="340119" cy="211214"/>
            </a:xfrm>
            <a:custGeom>
              <a:avLst/>
              <a:gdLst/>
              <a:ahLst/>
              <a:cxnLst/>
              <a:rect l="l" t="t" r="r" b="b"/>
              <a:pathLst>
                <a:path w="10800" h="6303" extrusionOk="0">
                  <a:moveTo>
                    <a:pt x="1" y="1"/>
                  </a:moveTo>
                  <a:lnTo>
                    <a:pt x="412" y="6303"/>
                  </a:lnTo>
                  <a:lnTo>
                    <a:pt x="10800" y="1426"/>
                  </a:lnTo>
                  <a:lnTo>
                    <a:pt x="1" y="1"/>
                  </a:lnTo>
                  <a:close/>
                </a:path>
              </a:pathLst>
            </a:custGeom>
            <a:solidFill>
              <a:srgbClr val="246B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3" name="Google Shape;1453;p22"/>
            <p:cNvSpPr/>
            <p:nvPr/>
          </p:nvSpPr>
          <p:spPr>
            <a:xfrm>
              <a:off x="6607500" y="985675"/>
              <a:ext cx="2072490" cy="770462"/>
            </a:xfrm>
            <a:custGeom>
              <a:avLst/>
              <a:gdLst/>
              <a:ahLst/>
              <a:cxnLst/>
              <a:rect l="l" t="t" r="r" b="b"/>
              <a:pathLst>
                <a:path w="65809" h="22992" extrusionOk="0">
                  <a:moveTo>
                    <a:pt x="0" y="0"/>
                  </a:moveTo>
                  <a:lnTo>
                    <a:pt x="4465" y="22992"/>
                  </a:lnTo>
                  <a:lnTo>
                    <a:pt x="64827" y="22992"/>
                  </a:lnTo>
                  <a:lnTo>
                    <a:pt x="65808" y="2344"/>
                  </a:lnTo>
                  <a:lnTo>
                    <a:pt x="65808" y="2344"/>
                  </a:lnTo>
                  <a:lnTo>
                    <a:pt x="0" y="0"/>
                  </a:lnTo>
                  <a:close/>
                </a:path>
              </a:pathLst>
            </a:custGeom>
            <a:solidFill>
              <a:srgbClr val="2B76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22" name="Google Shape;1622;p22"/>
          <p:cNvSpPr txBox="1"/>
          <p:nvPr/>
        </p:nvSpPr>
        <p:spPr>
          <a:xfrm>
            <a:off x="1428728" y="1714488"/>
            <a:ext cx="1752300" cy="347600"/>
          </a:xfrm>
          <a:prstGeom prst="rect">
            <a:avLst/>
          </a:prstGeom>
          <a:noFill/>
          <a:ln>
            <a:noFill/>
          </a:ln>
        </p:spPr>
        <p:txBody>
          <a:bodyPr spcFirstLastPara="1" wrap="square" lIns="91425" tIns="91425" rIns="91425" bIns="91425" anchor="ctr" anchorCtr="0">
            <a:noAutofit/>
          </a:bodyPr>
          <a:lstStyle/>
          <a:p>
            <a:pPr algn="ctr"/>
            <a:r>
              <a:rPr lang="el-GR" dirty="0" smtClean="0">
                <a:latin typeface="Times New Roman" pitchFamily="18" charset="0"/>
                <a:ea typeface="Times New Roman" pitchFamily="18" charset="0"/>
                <a:cs typeface="Times New Roman" pitchFamily="18" charset="0"/>
              </a:rPr>
              <a:t>Συνδυασμός κείμενου και εικόνας</a:t>
            </a:r>
            <a:endParaRPr lang="el-GR" dirty="0"/>
          </a:p>
        </p:txBody>
      </p:sp>
      <p:sp>
        <p:nvSpPr>
          <p:cNvPr id="1624" name="Google Shape;1624;p22"/>
          <p:cNvSpPr txBox="1"/>
          <p:nvPr/>
        </p:nvSpPr>
        <p:spPr>
          <a:xfrm>
            <a:off x="1428728" y="3500438"/>
            <a:ext cx="1752300" cy="347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l-GR" dirty="0" smtClean="0">
                <a:latin typeface="Times New Roman" pitchFamily="18" charset="0"/>
                <a:ea typeface="Fira Sans Medium"/>
                <a:cs typeface="Times New Roman" pitchFamily="18" charset="0"/>
                <a:sym typeface="Fira Sans Medium"/>
              </a:rPr>
              <a:t>Στοιχεία αφήγησης</a:t>
            </a:r>
            <a:endParaRPr>
              <a:latin typeface="Times New Roman" pitchFamily="18" charset="0"/>
              <a:ea typeface="Fira Sans Medium"/>
              <a:cs typeface="Times New Roman" pitchFamily="18" charset="0"/>
              <a:sym typeface="Fira Sans Medium"/>
            </a:endParaRPr>
          </a:p>
        </p:txBody>
      </p:sp>
      <p:sp>
        <p:nvSpPr>
          <p:cNvPr id="1627" name="Google Shape;1627;p22"/>
          <p:cNvSpPr txBox="1"/>
          <p:nvPr/>
        </p:nvSpPr>
        <p:spPr>
          <a:xfrm>
            <a:off x="1428728" y="5214950"/>
            <a:ext cx="1752300" cy="473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solidFill>
                <a:srgbClr val="FFFFFF"/>
              </a:solidFill>
              <a:latin typeface="Roboto"/>
              <a:ea typeface="Roboto"/>
              <a:cs typeface="Roboto"/>
              <a:sym typeface="Roboto"/>
            </a:endParaRPr>
          </a:p>
        </p:txBody>
      </p:sp>
      <p:sp>
        <p:nvSpPr>
          <p:cNvPr id="1628" name="Google Shape;1628;p22"/>
          <p:cNvSpPr txBox="1"/>
          <p:nvPr/>
        </p:nvSpPr>
        <p:spPr>
          <a:xfrm>
            <a:off x="6786578" y="1571612"/>
            <a:ext cx="1752300" cy="347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l-GR" dirty="0" smtClean="0">
                <a:latin typeface="Times New Roman" pitchFamily="18" charset="0"/>
                <a:ea typeface="Fira Sans Medium"/>
                <a:cs typeface="Times New Roman" pitchFamily="18" charset="0"/>
                <a:sym typeface="Fira Sans Medium"/>
              </a:rPr>
              <a:t>Χρήση φιλικής γλώσσας</a:t>
            </a:r>
            <a:endParaRPr>
              <a:latin typeface="Times New Roman" pitchFamily="18" charset="0"/>
              <a:ea typeface="Fira Sans Medium"/>
              <a:cs typeface="Times New Roman" pitchFamily="18" charset="0"/>
              <a:sym typeface="Fira Sans Medium"/>
            </a:endParaRPr>
          </a:p>
        </p:txBody>
      </p:sp>
      <p:sp>
        <p:nvSpPr>
          <p:cNvPr id="1630" name="Google Shape;1630;p22"/>
          <p:cNvSpPr txBox="1"/>
          <p:nvPr/>
        </p:nvSpPr>
        <p:spPr>
          <a:xfrm>
            <a:off x="6786578" y="3571876"/>
            <a:ext cx="1752300" cy="347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l-GR" dirty="0" smtClean="0">
                <a:latin typeface="Times New Roman" pitchFamily="18" charset="0"/>
                <a:ea typeface="Fira Sans Medium"/>
                <a:cs typeface="Times New Roman" pitchFamily="18" charset="0"/>
                <a:sym typeface="Fira Sans Medium"/>
              </a:rPr>
              <a:t>Χρήση δευτέρου προσώπου</a:t>
            </a:r>
            <a:endParaRPr>
              <a:latin typeface="Times New Roman" pitchFamily="18" charset="0"/>
              <a:ea typeface="Fira Sans Medium"/>
              <a:cs typeface="Times New Roman" pitchFamily="18" charset="0"/>
              <a:sym typeface="Fira Sans Medium"/>
            </a:endParaRPr>
          </a:p>
        </p:txBody>
      </p:sp>
      <p:sp>
        <p:nvSpPr>
          <p:cNvPr id="1632" name="Google Shape;1632;p22"/>
          <p:cNvSpPr txBox="1"/>
          <p:nvPr/>
        </p:nvSpPr>
        <p:spPr>
          <a:xfrm>
            <a:off x="6786578" y="5357826"/>
            <a:ext cx="1752300" cy="347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l-GR" dirty="0" smtClean="0">
                <a:latin typeface="Times New Roman" pitchFamily="18" charset="0"/>
                <a:ea typeface="Fira Sans Medium"/>
                <a:cs typeface="Times New Roman" pitchFamily="18" charset="0"/>
                <a:sym typeface="Fira Sans Medium"/>
              </a:rPr>
              <a:t>Ηχητική παρουσίαση</a:t>
            </a:r>
            <a:endParaRPr>
              <a:latin typeface="Times New Roman" pitchFamily="18" charset="0"/>
              <a:ea typeface="Fira Sans Medium"/>
              <a:cs typeface="Times New Roman" pitchFamily="18" charset="0"/>
              <a:sym typeface="Fira Sans Medium"/>
            </a:endParaRPr>
          </a:p>
        </p:txBody>
      </p:sp>
      <p:sp>
        <p:nvSpPr>
          <p:cNvPr id="1634" name="Google Shape;1634;p22"/>
          <p:cNvSpPr txBox="1"/>
          <p:nvPr/>
        </p:nvSpPr>
        <p:spPr>
          <a:xfrm>
            <a:off x="714348" y="500042"/>
            <a:ext cx="7723500" cy="536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l-GR" sz="3600" b="1" dirty="0" smtClean="0">
                <a:latin typeface="+mj-lt"/>
                <a:ea typeface="Fira Sans Extra Condensed SemiBold"/>
                <a:cs typeface="Fira Sans Extra Condensed SemiBold"/>
                <a:sym typeface="Fira Sans Extra Condensed SemiBold"/>
              </a:rPr>
              <a:t>Ευρήματα 8/10</a:t>
            </a:r>
            <a:endParaRPr sz="3600" b="1">
              <a:latin typeface="+mj-lt"/>
              <a:ea typeface="Fira Sans Extra Condensed SemiBold"/>
              <a:cs typeface="Fira Sans Extra Condensed SemiBold"/>
              <a:sym typeface="Fira Sans Extra Condensed SemiBold"/>
            </a:endParaRPr>
          </a:p>
        </p:txBody>
      </p:sp>
      <p:sp>
        <p:nvSpPr>
          <p:cNvPr id="201" name="200 - Ορθογώνιο"/>
          <p:cNvSpPr/>
          <p:nvPr/>
        </p:nvSpPr>
        <p:spPr>
          <a:xfrm>
            <a:off x="0" y="0"/>
            <a:ext cx="1142976" cy="685800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02" name="201 - TextBox"/>
          <p:cNvSpPr txBox="1"/>
          <p:nvPr/>
        </p:nvSpPr>
        <p:spPr>
          <a:xfrm>
            <a:off x="1142976" y="5143512"/>
            <a:ext cx="2357454" cy="923330"/>
          </a:xfrm>
          <a:prstGeom prst="rect">
            <a:avLst/>
          </a:prstGeom>
          <a:noFill/>
        </p:spPr>
        <p:txBody>
          <a:bodyPr wrap="square" rtlCol="0">
            <a:spAutoFit/>
          </a:bodyPr>
          <a:lstStyle/>
          <a:p>
            <a:pPr algn="ctr"/>
            <a:r>
              <a:rPr lang="el-GR" dirty="0" smtClean="0">
                <a:latin typeface="Times New Roman" pitchFamily="18" charset="0"/>
                <a:cs typeface="Times New Roman" pitchFamily="18" charset="0"/>
              </a:rPr>
              <a:t>Δεν περιλαμβάνονται μη σχετικές πληροφορίες</a:t>
            </a:r>
            <a:endParaRPr lang="el-GR" dirty="0">
              <a:latin typeface="Times New Roman" pitchFamily="18" charset="0"/>
              <a:cs typeface="Times New Roman" pitchFamily="18" charset="0"/>
            </a:endParaRPr>
          </a:p>
        </p:txBody>
      </p:sp>
      <p:pic>
        <p:nvPicPr>
          <p:cNvPr id="205" name="Picture 2" descr="Free Monitor PNG Transparent Images, Download Free Clip Art, Free Clip Art  on Clipart Library"/>
          <p:cNvPicPr>
            <a:picLocks noChangeAspect="1" noChangeArrowheads="1"/>
          </p:cNvPicPr>
          <p:nvPr/>
        </p:nvPicPr>
        <p:blipFill>
          <a:blip r:embed="rId4"/>
          <a:srcRect/>
          <a:stretch>
            <a:fillRect/>
          </a:stretch>
        </p:blipFill>
        <p:spPr bwMode="auto">
          <a:xfrm>
            <a:off x="3500430" y="2643182"/>
            <a:ext cx="3071834" cy="2428892"/>
          </a:xfrm>
          <a:prstGeom prst="rect">
            <a:avLst/>
          </a:prstGeom>
          <a:noFill/>
        </p:spPr>
      </p:pic>
      <p:sp>
        <p:nvSpPr>
          <p:cNvPr id="206" name="205 - Ορθογώνιο"/>
          <p:cNvSpPr/>
          <p:nvPr/>
        </p:nvSpPr>
        <p:spPr>
          <a:xfrm>
            <a:off x="3571868" y="2928934"/>
            <a:ext cx="2928942" cy="954107"/>
          </a:xfrm>
          <a:prstGeom prst="rect">
            <a:avLst/>
          </a:prstGeom>
        </p:spPr>
        <p:txBody>
          <a:bodyPr wrap="square">
            <a:spAutoFit/>
          </a:bodyPr>
          <a:lstStyle/>
          <a:p>
            <a:r>
              <a:rPr lang="el-GR" sz="1400" b="1" dirty="0" smtClean="0">
                <a:latin typeface="Times New Roman" pitchFamily="18" charset="0"/>
                <a:ea typeface="Times New Roman" pitchFamily="18" charset="0"/>
                <a:cs typeface="Times New Roman" pitchFamily="18" charset="0"/>
              </a:rPr>
              <a:t>8</a:t>
            </a:r>
            <a:r>
              <a:rPr lang="el-GR" sz="1400" b="1" baseline="30000" dirty="0" smtClean="0">
                <a:latin typeface="Times New Roman" pitchFamily="18" charset="0"/>
                <a:ea typeface="Times New Roman" pitchFamily="18" charset="0"/>
                <a:cs typeface="Times New Roman" pitchFamily="18" charset="0"/>
              </a:rPr>
              <a:t>ο</a:t>
            </a:r>
            <a:r>
              <a:rPr lang="el-GR" sz="1400" b="1" dirty="0" smtClean="0">
                <a:latin typeface="Times New Roman" pitchFamily="18" charset="0"/>
                <a:ea typeface="Times New Roman" pitchFamily="18" charset="0"/>
                <a:cs typeface="Times New Roman" pitchFamily="18" charset="0"/>
              </a:rPr>
              <a:t> ερευνητικό ερώτημα:</a:t>
            </a:r>
          </a:p>
          <a:p>
            <a:r>
              <a:rPr lang="el-GR" sz="1400" b="1" dirty="0" smtClean="0">
                <a:latin typeface="Times New Roman" pitchFamily="18" charset="0"/>
                <a:ea typeface="Times New Roman" pitchFamily="18" charset="0"/>
                <a:cs typeface="Times New Roman" pitchFamily="18" charset="0"/>
              </a:rPr>
              <a:t>Το Ε.Υ. έχει δημιουργηθεί σύμφωνα με τις αρχές της πολυμεσικής μάθησης;</a:t>
            </a:r>
            <a:endParaRPr lang="el-GR" sz="1400" b="1" dirty="0"/>
          </a:p>
        </p:txBody>
      </p:sp>
      <p:cxnSp>
        <p:nvCxnSpPr>
          <p:cNvPr id="207" name="206 - Ευθεία γραμμή σύνδεσης"/>
          <p:cNvCxnSpPr/>
          <p:nvPr/>
        </p:nvCxnSpPr>
        <p:spPr>
          <a:xfrm>
            <a:off x="2714612" y="1142984"/>
            <a:ext cx="4714908" cy="1588"/>
          </a:xfrm>
          <a:prstGeom prst="line">
            <a:avLst/>
          </a:prstGeom>
        </p:spPr>
        <p:style>
          <a:lnRef idx="1">
            <a:schemeClr val="accent1"/>
          </a:lnRef>
          <a:fillRef idx="0">
            <a:schemeClr val="accent1"/>
          </a:fillRef>
          <a:effectRef idx="0">
            <a:schemeClr val="accent1"/>
          </a:effectRef>
          <a:fontRef idx="minor">
            <a:schemeClr val="tx1"/>
          </a:fontRef>
        </p:style>
      </p:cxnSp>
      <p:pic>
        <p:nvPicPr>
          <p:cNvPr id="33" name="Picture 8" descr="Monitor lcd png 1 » PNG Image"/>
          <p:cNvPicPr>
            <a:picLocks noChangeAspect="1" noChangeArrowheads="1"/>
          </p:cNvPicPr>
          <p:nvPr/>
        </p:nvPicPr>
        <p:blipFill>
          <a:blip r:embed="rId5"/>
          <a:srcRect/>
          <a:stretch>
            <a:fillRect/>
          </a:stretch>
        </p:blipFill>
        <p:spPr bwMode="auto">
          <a:xfrm>
            <a:off x="0" y="1000108"/>
            <a:ext cx="1095356" cy="1095356"/>
          </a:xfrm>
          <a:prstGeom prst="rect">
            <a:avLst/>
          </a:prstGeom>
          <a:noFill/>
        </p:spPr>
      </p:pic>
      <p:sp>
        <p:nvSpPr>
          <p:cNvPr id="34" name="Freeform: Shape 48">
            <a:extLst>
              <a:ext uri="{FF2B5EF4-FFF2-40B4-BE49-F238E27FC236}">
                <a16:creationId xmlns="" xmlns:a16="http://schemas.microsoft.com/office/drawing/2014/main" id="{6B37BB72-CDFC-4E57-A92B-F7876BDD29AF}"/>
              </a:ext>
            </a:extLst>
          </p:cNvPr>
          <p:cNvSpPr/>
          <p:nvPr/>
        </p:nvSpPr>
        <p:spPr>
          <a:xfrm rot="5796497">
            <a:off x="-1435043" y="3573543"/>
            <a:ext cx="3718643" cy="571536"/>
          </a:xfrm>
          <a:custGeom>
            <a:avLst/>
            <a:gdLst>
              <a:gd name="connsiteX0" fmla="*/ 6429118 w 8066757"/>
              <a:gd name="connsiteY0" fmla="*/ 0 h 1492361"/>
              <a:gd name="connsiteX1" fmla="*/ 6436506 w 8066757"/>
              <a:gd name="connsiteY1" fmla="*/ 0 h 1492361"/>
              <a:gd name="connsiteX2" fmla="*/ 6746799 w 8066757"/>
              <a:gd name="connsiteY2" fmla="*/ 187930 h 1492361"/>
              <a:gd name="connsiteX3" fmla="*/ 6862235 w 8066757"/>
              <a:gd name="connsiteY3" fmla="*/ 556403 h 1492361"/>
              <a:gd name="connsiteX4" fmla="*/ 7031696 w 8066757"/>
              <a:gd name="connsiteY4" fmla="*/ 899942 h 1492361"/>
              <a:gd name="connsiteX5" fmla="*/ 8039686 w 8066757"/>
              <a:gd name="connsiteY5" fmla="*/ 376323 h 1492361"/>
              <a:gd name="connsiteX6" fmla="*/ 8062311 w 8066757"/>
              <a:gd name="connsiteY6" fmla="*/ 376784 h 1492361"/>
              <a:gd name="connsiteX7" fmla="*/ 8061849 w 8066757"/>
              <a:gd name="connsiteY7" fmla="*/ 399410 h 1492361"/>
              <a:gd name="connsiteX8" fmla="*/ 7701227 w 8066757"/>
              <a:gd name="connsiteY8" fmla="*/ 692157 h 1492361"/>
              <a:gd name="connsiteX9" fmla="*/ 7025693 w 8066757"/>
              <a:gd name="connsiteY9" fmla="*/ 931340 h 1492361"/>
              <a:gd name="connsiteX10" fmla="*/ 6830375 w 8066757"/>
              <a:gd name="connsiteY10" fmla="*/ 562406 h 1492361"/>
              <a:gd name="connsiteX11" fmla="*/ 6436044 w 8066757"/>
              <a:gd name="connsiteY11" fmla="*/ 31860 h 1492361"/>
              <a:gd name="connsiteX12" fmla="*/ 6429118 w 8066757"/>
              <a:gd name="connsiteY12" fmla="*/ 31860 h 1492361"/>
              <a:gd name="connsiteX13" fmla="*/ 5531023 w 8066757"/>
              <a:gd name="connsiteY13" fmla="*/ 615507 h 1492361"/>
              <a:gd name="connsiteX14" fmla="*/ 5402196 w 8066757"/>
              <a:gd name="connsiteY14" fmla="*/ 747566 h 1492361"/>
              <a:gd name="connsiteX15" fmla="*/ 5233659 w 8066757"/>
              <a:gd name="connsiteY15" fmla="*/ 924877 h 1492361"/>
              <a:gd name="connsiteX16" fmla="*/ 4491172 w 8066757"/>
              <a:gd name="connsiteY16" fmla="*/ 1492361 h 1492361"/>
              <a:gd name="connsiteX17" fmla="*/ 4450538 w 8066757"/>
              <a:gd name="connsiteY17" fmla="*/ 1488205 h 1492361"/>
              <a:gd name="connsiteX18" fmla="*/ 4212278 w 8066757"/>
              <a:gd name="connsiteY18" fmla="*/ 1137279 h 1492361"/>
              <a:gd name="connsiteX19" fmla="*/ 3986946 w 8066757"/>
              <a:gd name="connsiteY19" fmla="*/ 732328 h 1492361"/>
              <a:gd name="connsiteX20" fmla="*/ 3125329 w 8066757"/>
              <a:gd name="connsiteY20" fmla="*/ 736022 h 1492361"/>
              <a:gd name="connsiteX21" fmla="*/ 2179674 w 8066757"/>
              <a:gd name="connsiteY21" fmla="*/ 964586 h 1492361"/>
              <a:gd name="connsiteX22" fmla="*/ 2167669 w 8066757"/>
              <a:gd name="connsiteY22" fmla="*/ 967818 h 1492361"/>
              <a:gd name="connsiteX23" fmla="*/ 2162920 w 8066757"/>
              <a:gd name="connsiteY23" fmla="*/ 967219 h 1492361"/>
              <a:gd name="connsiteX24" fmla="*/ 1937103 w 8066757"/>
              <a:gd name="connsiteY24" fmla="*/ 1017532 h 1492361"/>
              <a:gd name="connsiteX25" fmla="*/ 1131288 w 8066757"/>
              <a:gd name="connsiteY25" fmla="*/ 1091470 h 1492361"/>
              <a:gd name="connsiteX26" fmla="*/ 824583 w 8066757"/>
              <a:gd name="connsiteY26" fmla="*/ 1080040 h 1492361"/>
              <a:gd name="connsiteX27" fmla="*/ 32698 w 8066757"/>
              <a:gd name="connsiteY27" fmla="*/ 856486 h 1492361"/>
              <a:gd name="connsiteX28" fmla="*/ 0 w 8066757"/>
              <a:gd name="connsiteY28" fmla="*/ 826785 h 1492361"/>
              <a:gd name="connsiteX29" fmla="*/ 826488 w 8066757"/>
              <a:gd name="connsiteY29" fmla="*/ 1051465 h 1492361"/>
              <a:gd name="connsiteX30" fmla="*/ 1856393 w 8066757"/>
              <a:gd name="connsiteY30" fmla="*/ 1002843 h 1492361"/>
              <a:gd name="connsiteX31" fmla="*/ 2155932 w 8066757"/>
              <a:gd name="connsiteY31" fmla="*/ 939216 h 1492361"/>
              <a:gd name="connsiteX32" fmla="*/ 2158895 w 8066757"/>
              <a:gd name="connsiteY32" fmla="*/ 936882 h 1492361"/>
              <a:gd name="connsiteX33" fmla="*/ 2170900 w 8066757"/>
              <a:gd name="connsiteY33" fmla="*/ 933649 h 1492361"/>
              <a:gd name="connsiteX34" fmla="*/ 3119788 w 8066757"/>
              <a:gd name="connsiteY34" fmla="*/ 704624 h 1492361"/>
              <a:gd name="connsiteX35" fmla="*/ 4005416 w 8066757"/>
              <a:gd name="connsiteY35" fmla="*/ 706009 h 1492361"/>
              <a:gd name="connsiteX36" fmla="*/ 4243215 w 8066757"/>
              <a:gd name="connsiteY36" fmla="*/ 1128044 h 1492361"/>
              <a:gd name="connsiteX37" fmla="*/ 4457003 w 8066757"/>
              <a:gd name="connsiteY37" fmla="*/ 1456807 h 1492361"/>
              <a:gd name="connsiteX38" fmla="*/ 4821782 w 8066757"/>
              <a:gd name="connsiteY38" fmla="*/ 1291964 h 1492361"/>
              <a:gd name="connsiteX39" fmla="*/ 5210110 w 8066757"/>
              <a:gd name="connsiteY39" fmla="*/ 903636 h 1492361"/>
              <a:gd name="connsiteX40" fmla="*/ 5380032 w 8066757"/>
              <a:gd name="connsiteY40" fmla="*/ 724940 h 1492361"/>
              <a:gd name="connsiteX41" fmla="*/ 5507935 w 8066757"/>
              <a:gd name="connsiteY41" fmla="*/ 593804 h 1492361"/>
              <a:gd name="connsiteX42" fmla="*/ 6429118 w 8066757"/>
              <a:gd name="connsiteY42" fmla="*/ 0 h 1492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8066757" h="1492361">
                <a:moveTo>
                  <a:pt x="6429118" y="0"/>
                </a:moveTo>
                <a:cubicBezTo>
                  <a:pt x="6431426" y="0"/>
                  <a:pt x="6434197" y="0"/>
                  <a:pt x="6436506" y="0"/>
                </a:cubicBezTo>
                <a:cubicBezTo>
                  <a:pt x="6575030" y="1847"/>
                  <a:pt x="6676152" y="63259"/>
                  <a:pt x="6746799" y="187930"/>
                </a:cubicBezTo>
                <a:cubicBezTo>
                  <a:pt x="6806826" y="294132"/>
                  <a:pt x="6836377" y="433579"/>
                  <a:pt x="6862235" y="556403"/>
                </a:cubicBezTo>
                <a:cubicBezTo>
                  <a:pt x="6899175" y="731405"/>
                  <a:pt x="6931035" y="882396"/>
                  <a:pt x="7031696" y="899942"/>
                </a:cubicBezTo>
                <a:cubicBezTo>
                  <a:pt x="7425565" y="970127"/>
                  <a:pt x="8033683" y="382325"/>
                  <a:pt x="8039686" y="376323"/>
                </a:cubicBezTo>
                <a:cubicBezTo>
                  <a:pt x="8046151" y="370320"/>
                  <a:pt x="8056309" y="370320"/>
                  <a:pt x="8062311" y="376784"/>
                </a:cubicBezTo>
                <a:cubicBezTo>
                  <a:pt x="8068314" y="383249"/>
                  <a:pt x="8068314" y="393407"/>
                  <a:pt x="8061849" y="399410"/>
                </a:cubicBezTo>
                <a:cubicBezTo>
                  <a:pt x="8060465" y="400795"/>
                  <a:pt x="7904857" y="552248"/>
                  <a:pt x="7701227" y="692157"/>
                </a:cubicBezTo>
                <a:cubicBezTo>
                  <a:pt x="7426026" y="881934"/>
                  <a:pt x="7198848" y="962278"/>
                  <a:pt x="7025693" y="931340"/>
                </a:cubicBezTo>
                <a:cubicBezTo>
                  <a:pt x="6903330" y="909638"/>
                  <a:pt x="6869623" y="748489"/>
                  <a:pt x="6830375" y="562406"/>
                </a:cubicBezTo>
                <a:cubicBezTo>
                  <a:pt x="6778198" y="315372"/>
                  <a:pt x="6719556" y="35555"/>
                  <a:pt x="6436044" y="31860"/>
                </a:cubicBezTo>
                <a:cubicBezTo>
                  <a:pt x="6433735" y="31860"/>
                  <a:pt x="6431426" y="31860"/>
                  <a:pt x="6429118" y="31860"/>
                </a:cubicBezTo>
                <a:cubicBezTo>
                  <a:pt x="6085579" y="31860"/>
                  <a:pt x="5752199" y="382787"/>
                  <a:pt x="5531023" y="615507"/>
                </a:cubicBezTo>
                <a:cubicBezTo>
                  <a:pt x="5482078" y="667222"/>
                  <a:pt x="5439597" y="711550"/>
                  <a:pt x="5402196" y="747566"/>
                </a:cubicBezTo>
                <a:cubicBezTo>
                  <a:pt x="5356021" y="791432"/>
                  <a:pt x="5299226" y="853306"/>
                  <a:pt x="5233659" y="924877"/>
                </a:cubicBezTo>
                <a:cubicBezTo>
                  <a:pt x="5012021" y="1167293"/>
                  <a:pt x="4712809" y="1492361"/>
                  <a:pt x="4491172" y="1492361"/>
                </a:cubicBezTo>
                <a:cubicBezTo>
                  <a:pt x="4477319" y="1492361"/>
                  <a:pt x="4463467" y="1490976"/>
                  <a:pt x="4450538" y="1488205"/>
                </a:cubicBezTo>
                <a:cubicBezTo>
                  <a:pt x="4313861" y="1460501"/>
                  <a:pt x="4264455" y="1303507"/>
                  <a:pt x="4212278" y="1137279"/>
                </a:cubicBezTo>
                <a:cubicBezTo>
                  <a:pt x="4162871" y="980286"/>
                  <a:pt x="4112079" y="817751"/>
                  <a:pt x="3986946" y="732328"/>
                </a:cubicBezTo>
                <a:cubicBezTo>
                  <a:pt x="3867815" y="651061"/>
                  <a:pt x="3577839" y="652446"/>
                  <a:pt x="3125329" y="736022"/>
                </a:cubicBezTo>
                <a:cubicBezTo>
                  <a:pt x="2755470" y="804823"/>
                  <a:pt x="2366681" y="912871"/>
                  <a:pt x="2179674" y="964586"/>
                </a:cubicBezTo>
                <a:lnTo>
                  <a:pt x="2167669" y="967818"/>
                </a:lnTo>
                <a:lnTo>
                  <a:pt x="2162920" y="967219"/>
                </a:lnTo>
                <a:lnTo>
                  <a:pt x="1937103" y="1017532"/>
                </a:lnTo>
                <a:cubicBezTo>
                  <a:pt x="1679214" y="1065753"/>
                  <a:pt x="1399893" y="1091470"/>
                  <a:pt x="1131288" y="1091470"/>
                </a:cubicBezTo>
                <a:cubicBezTo>
                  <a:pt x="1026513" y="1091470"/>
                  <a:pt x="923643" y="1087660"/>
                  <a:pt x="824583" y="1080040"/>
                </a:cubicBezTo>
                <a:cubicBezTo>
                  <a:pt x="460966" y="1051465"/>
                  <a:pt x="188432" y="973598"/>
                  <a:pt x="32698" y="856486"/>
                </a:cubicBezTo>
                <a:lnTo>
                  <a:pt x="0" y="826785"/>
                </a:lnTo>
                <a:cubicBezTo>
                  <a:pt x="251503" y="1005647"/>
                  <a:pt x="542995" y="1021892"/>
                  <a:pt x="826488" y="1051465"/>
                </a:cubicBezTo>
                <a:cubicBezTo>
                  <a:pt x="1154386" y="1077183"/>
                  <a:pt x="1520860" y="1058966"/>
                  <a:pt x="1856393" y="1002843"/>
                </a:cubicBezTo>
                <a:lnTo>
                  <a:pt x="2155932" y="939216"/>
                </a:lnTo>
                <a:lnTo>
                  <a:pt x="2158895" y="936882"/>
                </a:lnTo>
                <a:lnTo>
                  <a:pt x="2170900" y="933649"/>
                </a:lnTo>
                <a:cubicBezTo>
                  <a:pt x="2358370" y="881473"/>
                  <a:pt x="2748082" y="773424"/>
                  <a:pt x="3119788" y="704624"/>
                </a:cubicBezTo>
                <a:cubicBezTo>
                  <a:pt x="3581072" y="619201"/>
                  <a:pt x="3878897" y="620124"/>
                  <a:pt x="4005416" y="706009"/>
                </a:cubicBezTo>
                <a:cubicBezTo>
                  <a:pt x="4139784" y="797434"/>
                  <a:pt x="4194732" y="972898"/>
                  <a:pt x="4243215" y="1128044"/>
                </a:cubicBezTo>
                <a:cubicBezTo>
                  <a:pt x="4294468" y="1291964"/>
                  <a:pt x="4338796" y="1433258"/>
                  <a:pt x="4457003" y="1456807"/>
                </a:cubicBezTo>
                <a:cubicBezTo>
                  <a:pt x="4547505" y="1474815"/>
                  <a:pt x="4666635" y="1421253"/>
                  <a:pt x="4821782" y="1291964"/>
                </a:cubicBezTo>
                <a:cubicBezTo>
                  <a:pt x="4957073" y="1179297"/>
                  <a:pt x="5097444" y="1026460"/>
                  <a:pt x="5210110" y="903636"/>
                </a:cubicBezTo>
                <a:cubicBezTo>
                  <a:pt x="5276140" y="832065"/>
                  <a:pt x="5332934" y="769730"/>
                  <a:pt x="5380032" y="724940"/>
                </a:cubicBezTo>
                <a:cubicBezTo>
                  <a:pt x="5416971" y="689848"/>
                  <a:pt x="5458991" y="645520"/>
                  <a:pt x="5507935" y="593804"/>
                </a:cubicBezTo>
                <a:cubicBezTo>
                  <a:pt x="5732806" y="356930"/>
                  <a:pt x="6071727" y="0"/>
                  <a:pt x="6429118" y="0"/>
                </a:cubicBezTo>
                <a:close/>
              </a:path>
            </a:pathLst>
          </a:custGeom>
          <a:solidFill>
            <a:schemeClr val="accent5"/>
          </a:solidFill>
          <a:ln w="7072" cap="flat">
            <a:noFill/>
            <a:prstDash val="solid"/>
            <a:miter/>
          </a:ln>
        </p:spPr>
        <p:txBody>
          <a:bodyPr wrap="square" rtlCol="0" anchor="ctr">
            <a:noAutofit/>
          </a:bodyPr>
          <a:lstStyle/>
          <a:p>
            <a:endParaRPr lang="en-US" dirty="0"/>
          </a:p>
        </p:txBody>
      </p:sp>
      <p:pic>
        <p:nvPicPr>
          <p:cNvPr id="35" name="Picture 2" descr="Mouse icon - Transparent PNG &amp; SVG vector file"/>
          <p:cNvPicPr>
            <a:picLocks noChangeAspect="1" noChangeArrowheads="1"/>
          </p:cNvPicPr>
          <p:nvPr/>
        </p:nvPicPr>
        <p:blipFill>
          <a:blip r:embed="rId6" cstate="print"/>
          <a:srcRect/>
          <a:stretch>
            <a:fillRect/>
          </a:stretch>
        </p:blipFill>
        <p:spPr bwMode="auto">
          <a:xfrm>
            <a:off x="142844" y="5500702"/>
            <a:ext cx="857224" cy="857224"/>
          </a:xfrm>
          <a:prstGeom prst="rect">
            <a:avLst/>
          </a:prstGeom>
          <a:noFill/>
        </p:spPr>
      </p:pic>
    </p:spTree>
  </p:cSld>
  <p:clrMapOvr>
    <a:masterClrMapping/>
  </p:clrMapOvr>
  <p:transition>
    <p:pull dir="d"/>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1435"/>
        <p:cNvGrpSpPr/>
        <p:nvPr/>
      </p:nvGrpSpPr>
      <p:grpSpPr>
        <a:xfrm>
          <a:off x="0" y="0"/>
          <a:ext cx="0" cy="0"/>
          <a:chOff x="0" y="0"/>
          <a:chExt cx="0" cy="0"/>
        </a:xfrm>
      </p:grpSpPr>
      <p:pic>
        <p:nvPicPr>
          <p:cNvPr id="203" name="Picture 22" descr="Beige Background - PowerPoint Backgrounds for Free PowerPoint Templates"/>
          <p:cNvPicPr>
            <a:picLocks noChangeAspect="1" noChangeArrowheads="1"/>
          </p:cNvPicPr>
          <p:nvPr/>
        </p:nvPicPr>
        <p:blipFill>
          <a:blip r:embed="rId3"/>
          <a:srcRect/>
          <a:stretch>
            <a:fillRect/>
          </a:stretch>
        </p:blipFill>
        <p:spPr bwMode="auto">
          <a:xfrm>
            <a:off x="0" y="0"/>
            <a:ext cx="9144000" cy="6858000"/>
          </a:xfrm>
          <a:prstGeom prst="rect">
            <a:avLst/>
          </a:prstGeom>
          <a:noFill/>
        </p:spPr>
      </p:pic>
      <p:grpSp>
        <p:nvGrpSpPr>
          <p:cNvPr id="2" name="Google Shape;1436;p22"/>
          <p:cNvGrpSpPr/>
          <p:nvPr/>
        </p:nvGrpSpPr>
        <p:grpSpPr>
          <a:xfrm>
            <a:off x="1214414" y="5000636"/>
            <a:ext cx="2073498" cy="1245124"/>
            <a:chOff x="467953" y="3857940"/>
            <a:chExt cx="2073498" cy="878663"/>
          </a:xfrm>
        </p:grpSpPr>
        <p:sp>
          <p:nvSpPr>
            <p:cNvPr id="1437" name="Google Shape;1437;p22"/>
            <p:cNvSpPr/>
            <p:nvPr/>
          </p:nvSpPr>
          <p:spPr>
            <a:xfrm>
              <a:off x="499855" y="4538106"/>
              <a:ext cx="340150" cy="198497"/>
            </a:xfrm>
            <a:custGeom>
              <a:avLst/>
              <a:gdLst/>
              <a:ahLst/>
              <a:cxnLst/>
              <a:rect l="l" t="t" r="r" b="b"/>
              <a:pathLst>
                <a:path w="10801" h="6303" extrusionOk="0">
                  <a:moveTo>
                    <a:pt x="10800" y="1"/>
                  </a:moveTo>
                  <a:lnTo>
                    <a:pt x="1" y="1426"/>
                  </a:lnTo>
                  <a:lnTo>
                    <a:pt x="10388" y="6303"/>
                  </a:lnTo>
                  <a:lnTo>
                    <a:pt x="10800" y="1"/>
                  </a:lnTo>
                  <a:close/>
                </a:path>
              </a:pathLst>
            </a:custGeom>
            <a:solidFill>
              <a:srgbClr val="246B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8" name="Google Shape;1438;p22"/>
            <p:cNvSpPr/>
            <p:nvPr/>
          </p:nvSpPr>
          <p:spPr>
            <a:xfrm>
              <a:off x="467953" y="3857940"/>
              <a:ext cx="2073498" cy="725083"/>
            </a:xfrm>
            <a:custGeom>
              <a:avLst/>
              <a:gdLst/>
              <a:ahLst/>
              <a:cxnLst/>
              <a:rect l="l" t="t" r="r" b="b"/>
              <a:pathLst>
                <a:path w="65841" h="23024" extrusionOk="0">
                  <a:moveTo>
                    <a:pt x="65841" y="1"/>
                  </a:moveTo>
                  <a:lnTo>
                    <a:pt x="1" y="2344"/>
                  </a:lnTo>
                  <a:lnTo>
                    <a:pt x="1014" y="23024"/>
                  </a:lnTo>
                  <a:lnTo>
                    <a:pt x="61375" y="23024"/>
                  </a:lnTo>
                  <a:lnTo>
                    <a:pt x="65841" y="1"/>
                  </a:lnTo>
                  <a:close/>
                </a:path>
              </a:pathLst>
            </a:custGeom>
            <a:solidFill>
              <a:srgbClr val="2B76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 name="Google Shape;1439;p22"/>
          <p:cNvGrpSpPr/>
          <p:nvPr/>
        </p:nvGrpSpPr>
        <p:grpSpPr>
          <a:xfrm>
            <a:off x="1214414" y="3214686"/>
            <a:ext cx="2071702" cy="1245124"/>
            <a:chOff x="467953" y="2395850"/>
            <a:chExt cx="2073498" cy="878663"/>
          </a:xfrm>
        </p:grpSpPr>
        <p:sp>
          <p:nvSpPr>
            <p:cNvPr id="1440" name="Google Shape;1440;p22"/>
            <p:cNvSpPr/>
            <p:nvPr/>
          </p:nvSpPr>
          <p:spPr>
            <a:xfrm>
              <a:off x="499855" y="3076016"/>
              <a:ext cx="340150" cy="198497"/>
            </a:xfrm>
            <a:custGeom>
              <a:avLst/>
              <a:gdLst/>
              <a:ahLst/>
              <a:cxnLst/>
              <a:rect l="l" t="t" r="r" b="b"/>
              <a:pathLst>
                <a:path w="10801" h="6303" extrusionOk="0">
                  <a:moveTo>
                    <a:pt x="10800" y="1"/>
                  </a:moveTo>
                  <a:lnTo>
                    <a:pt x="1" y="1426"/>
                  </a:lnTo>
                  <a:lnTo>
                    <a:pt x="10388" y="6303"/>
                  </a:lnTo>
                  <a:lnTo>
                    <a:pt x="10800" y="1"/>
                  </a:lnTo>
                  <a:close/>
                </a:path>
              </a:pathLst>
            </a:custGeom>
            <a:solidFill>
              <a:srgbClr val="246B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1" name="Google Shape;1441;p22"/>
            <p:cNvSpPr/>
            <p:nvPr/>
          </p:nvSpPr>
          <p:spPr>
            <a:xfrm>
              <a:off x="467953" y="2395850"/>
              <a:ext cx="2073498" cy="725083"/>
            </a:xfrm>
            <a:custGeom>
              <a:avLst/>
              <a:gdLst/>
              <a:ahLst/>
              <a:cxnLst/>
              <a:rect l="l" t="t" r="r" b="b"/>
              <a:pathLst>
                <a:path w="65841" h="23024" extrusionOk="0">
                  <a:moveTo>
                    <a:pt x="65841" y="1"/>
                  </a:moveTo>
                  <a:lnTo>
                    <a:pt x="1" y="2344"/>
                  </a:lnTo>
                  <a:lnTo>
                    <a:pt x="1014" y="23024"/>
                  </a:lnTo>
                  <a:lnTo>
                    <a:pt x="61375" y="23024"/>
                  </a:lnTo>
                  <a:lnTo>
                    <a:pt x="65841" y="1"/>
                  </a:lnTo>
                  <a:close/>
                </a:path>
              </a:pathLst>
            </a:custGeom>
            <a:solidFill>
              <a:srgbClr val="2B76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 name="Google Shape;1442;p22"/>
          <p:cNvGrpSpPr/>
          <p:nvPr/>
        </p:nvGrpSpPr>
        <p:grpSpPr>
          <a:xfrm>
            <a:off x="1214414" y="1357298"/>
            <a:ext cx="2073498" cy="1245100"/>
            <a:chOff x="467953" y="985675"/>
            <a:chExt cx="2073498" cy="877655"/>
          </a:xfrm>
        </p:grpSpPr>
        <p:sp>
          <p:nvSpPr>
            <p:cNvPr id="1443" name="Google Shape;1443;p22"/>
            <p:cNvSpPr/>
            <p:nvPr/>
          </p:nvSpPr>
          <p:spPr>
            <a:xfrm>
              <a:off x="499855" y="1664833"/>
              <a:ext cx="340150" cy="198497"/>
            </a:xfrm>
            <a:custGeom>
              <a:avLst/>
              <a:gdLst/>
              <a:ahLst/>
              <a:cxnLst/>
              <a:rect l="l" t="t" r="r" b="b"/>
              <a:pathLst>
                <a:path w="10801" h="6303" extrusionOk="0">
                  <a:moveTo>
                    <a:pt x="10800" y="1"/>
                  </a:moveTo>
                  <a:lnTo>
                    <a:pt x="1" y="1426"/>
                  </a:lnTo>
                  <a:lnTo>
                    <a:pt x="10388" y="6303"/>
                  </a:lnTo>
                  <a:lnTo>
                    <a:pt x="10800" y="1"/>
                  </a:lnTo>
                  <a:close/>
                </a:path>
              </a:pathLst>
            </a:custGeom>
            <a:solidFill>
              <a:srgbClr val="246B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4" name="Google Shape;1444;p22"/>
            <p:cNvSpPr/>
            <p:nvPr/>
          </p:nvSpPr>
          <p:spPr>
            <a:xfrm>
              <a:off x="467953" y="985675"/>
              <a:ext cx="2073498" cy="724076"/>
            </a:xfrm>
            <a:custGeom>
              <a:avLst/>
              <a:gdLst/>
              <a:ahLst/>
              <a:cxnLst/>
              <a:rect l="l" t="t" r="r" b="b"/>
              <a:pathLst>
                <a:path w="65841" h="22992" extrusionOk="0">
                  <a:moveTo>
                    <a:pt x="65841" y="0"/>
                  </a:moveTo>
                  <a:lnTo>
                    <a:pt x="1" y="2344"/>
                  </a:lnTo>
                  <a:lnTo>
                    <a:pt x="1014" y="22992"/>
                  </a:lnTo>
                  <a:lnTo>
                    <a:pt x="61375" y="22992"/>
                  </a:lnTo>
                  <a:lnTo>
                    <a:pt x="65841" y="0"/>
                  </a:lnTo>
                  <a:close/>
                </a:path>
              </a:pathLst>
            </a:custGeom>
            <a:solidFill>
              <a:srgbClr val="2B76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 name="Google Shape;1445;p22"/>
          <p:cNvGrpSpPr/>
          <p:nvPr/>
        </p:nvGrpSpPr>
        <p:grpSpPr>
          <a:xfrm>
            <a:off x="6607500" y="5070367"/>
            <a:ext cx="2072490" cy="1245104"/>
            <a:chOff x="6607500" y="3802775"/>
            <a:chExt cx="2072490" cy="933828"/>
          </a:xfrm>
        </p:grpSpPr>
        <p:sp>
          <p:nvSpPr>
            <p:cNvPr id="1446" name="Google Shape;1446;p22"/>
            <p:cNvSpPr/>
            <p:nvPr/>
          </p:nvSpPr>
          <p:spPr>
            <a:xfrm>
              <a:off x="8308931" y="4525641"/>
              <a:ext cx="340119" cy="210961"/>
            </a:xfrm>
            <a:custGeom>
              <a:avLst/>
              <a:gdLst/>
              <a:ahLst/>
              <a:cxnLst/>
              <a:rect l="l" t="t" r="r" b="b"/>
              <a:pathLst>
                <a:path w="10800" h="6303" extrusionOk="0">
                  <a:moveTo>
                    <a:pt x="1" y="1"/>
                  </a:moveTo>
                  <a:lnTo>
                    <a:pt x="412" y="6303"/>
                  </a:lnTo>
                  <a:lnTo>
                    <a:pt x="10800" y="1426"/>
                  </a:lnTo>
                  <a:lnTo>
                    <a:pt x="1" y="1"/>
                  </a:lnTo>
                  <a:close/>
                </a:path>
              </a:pathLst>
            </a:custGeom>
            <a:solidFill>
              <a:srgbClr val="246B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7" name="Google Shape;1447;p22"/>
            <p:cNvSpPr/>
            <p:nvPr/>
          </p:nvSpPr>
          <p:spPr>
            <a:xfrm>
              <a:off x="6607500" y="3802775"/>
              <a:ext cx="2072490" cy="770613"/>
            </a:xfrm>
            <a:custGeom>
              <a:avLst/>
              <a:gdLst/>
              <a:ahLst/>
              <a:cxnLst/>
              <a:rect l="l" t="t" r="r" b="b"/>
              <a:pathLst>
                <a:path w="65809" h="23024" extrusionOk="0">
                  <a:moveTo>
                    <a:pt x="0" y="1"/>
                  </a:moveTo>
                  <a:lnTo>
                    <a:pt x="4465" y="23024"/>
                  </a:lnTo>
                  <a:lnTo>
                    <a:pt x="64827" y="23024"/>
                  </a:lnTo>
                  <a:lnTo>
                    <a:pt x="65808" y="2344"/>
                  </a:lnTo>
                  <a:lnTo>
                    <a:pt x="0" y="1"/>
                  </a:lnTo>
                  <a:close/>
                </a:path>
              </a:pathLst>
            </a:custGeom>
            <a:solidFill>
              <a:srgbClr val="2B76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 name="Google Shape;1448;p22"/>
          <p:cNvGrpSpPr/>
          <p:nvPr/>
        </p:nvGrpSpPr>
        <p:grpSpPr>
          <a:xfrm>
            <a:off x="6643702" y="3214686"/>
            <a:ext cx="2001052" cy="1245129"/>
            <a:chOff x="6607500" y="2394225"/>
            <a:chExt cx="2072490" cy="933847"/>
          </a:xfrm>
        </p:grpSpPr>
        <p:sp>
          <p:nvSpPr>
            <p:cNvPr id="1449" name="Google Shape;1449;p22"/>
            <p:cNvSpPr/>
            <p:nvPr/>
          </p:nvSpPr>
          <p:spPr>
            <a:xfrm>
              <a:off x="8308931" y="3117110"/>
              <a:ext cx="340119" cy="210961"/>
            </a:xfrm>
            <a:custGeom>
              <a:avLst/>
              <a:gdLst/>
              <a:ahLst/>
              <a:cxnLst/>
              <a:rect l="l" t="t" r="r" b="b"/>
              <a:pathLst>
                <a:path w="10800" h="6303" extrusionOk="0">
                  <a:moveTo>
                    <a:pt x="1" y="1"/>
                  </a:moveTo>
                  <a:lnTo>
                    <a:pt x="412" y="6303"/>
                  </a:lnTo>
                  <a:lnTo>
                    <a:pt x="10800" y="1426"/>
                  </a:lnTo>
                  <a:lnTo>
                    <a:pt x="1" y="1"/>
                  </a:lnTo>
                  <a:close/>
                </a:path>
              </a:pathLst>
            </a:custGeom>
            <a:solidFill>
              <a:srgbClr val="246B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0" name="Google Shape;1450;p22"/>
            <p:cNvSpPr/>
            <p:nvPr/>
          </p:nvSpPr>
          <p:spPr>
            <a:xfrm>
              <a:off x="6607500" y="2394225"/>
              <a:ext cx="2072490" cy="770613"/>
            </a:xfrm>
            <a:custGeom>
              <a:avLst/>
              <a:gdLst/>
              <a:ahLst/>
              <a:cxnLst/>
              <a:rect l="l" t="t" r="r" b="b"/>
              <a:pathLst>
                <a:path w="65809" h="23024" extrusionOk="0">
                  <a:moveTo>
                    <a:pt x="0" y="1"/>
                  </a:moveTo>
                  <a:lnTo>
                    <a:pt x="4465" y="23024"/>
                  </a:lnTo>
                  <a:lnTo>
                    <a:pt x="64827" y="23024"/>
                  </a:lnTo>
                  <a:lnTo>
                    <a:pt x="65808" y="2344"/>
                  </a:lnTo>
                  <a:lnTo>
                    <a:pt x="0" y="1"/>
                  </a:lnTo>
                  <a:close/>
                </a:path>
              </a:pathLst>
            </a:custGeom>
            <a:solidFill>
              <a:srgbClr val="2B76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 name="Google Shape;1451;p22"/>
          <p:cNvGrpSpPr/>
          <p:nvPr/>
        </p:nvGrpSpPr>
        <p:grpSpPr>
          <a:xfrm>
            <a:off x="6607500" y="1314234"/>
            <a:ext cx="2072490" cy="1245143"/>
            <a:chOff x="6607500" y="985675"/>
            <a:chExt cx="2072490" cy="933857"/>
          </a:xfrm>
        </p:grpSpPr>
        <p:sp>
          <p:nvSpPr>
            <p:cNvPr id="1452" name="Google Shape;1452;p22"/>
            <p:cNvSpPr/>
            <p:nvPr/>
          </p:nvSpPr>
          <p:spPr>
            <a:xfrm>
              <a:off x="8308931" y="1708318"/>
              <a:ext cx="340119" cy="211214"/>
            </a:xfrm>
            <a:custGeom>
              <a:avLst/>
              <a:gdLst/>
              <a:ahLst/>
              <a:cxnLst/>
              <a:rect l="l" t="t" r="r" b="b"/>
              <a:pathLst>
                <a:path w="10800" h="6303" extrusionOk="0">
                  <a:moveTo>
                    <a:pt x="1" y="1"/>
                  </a:moveTo>
                  <a:lnTo>
                    <a:pt x="412" y="6303"/>
                  </a:lnTo>
                  <a:lnTo>
                    <a:pt x="10800" y="1426"/>
                  </a:lnTo>
                  <a:lnTo>
                    <a:pt x="1" y="1"/>
                  </a:lnTo>
                  <a:close/>
                </a:path>
              </a:pathLst>
            </a:custGeom>
            <a:solidFill>
              <a:srgbClr val="246B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3" name="Google Shape;1453;p22"/>
            <p:cNvSpPr/>
            <p:nvPr/>
          </p:nvSpPr>
          <p:spPr>
            <a:xfrm>
              <a:off x="6607500" y="985675"/>
              <a:ext cx="2072490" cy="770462"/>
            </a:xfrm>
            <a:custGeom>
              <a:avLst/>
              <a:gdLst/>
              <a:ahLst/>
              <a:cxnLst/>
              <a:rect l="l" t="t" r="r" b="b"/>
              <a:pathLst>
                <a:path w="65809" h="22992" extrusionOk="0">
                  <a:moveTo>
                    <a:pt x="0" y="0"/>
                  </a:moveTo>
                  <a:lnTo>
                    <a:pt x="4465" y="22992"/>
                  </a:lnTo>
                  <a:lnTo>
                    <a:pt x="64827" y="22992"/>
                  </a:lnTo>
                  <a:lnTo>
                    <a:pt x="65808" y="2344"/>
                  </a:lnTo>
                  <a:lnTo>
                    <a:pt x="65808" y="2344"/>
                  </a:lnTo>
                  <a:lnTo>
                    <a:pt x="0" y="0"/>
                  </a:lnTo>
                  <a:close/>
                </a:path>
              </a:pathLst>
            </a:custGeom>
            <a:solidFill>
              <a:srgbClr val="2B76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22" name="Google Shape;1622;p22"/>
          <p:cNvSpPr txBox="1"/>
          <p:nvPr/>
        </p:nvSpPr>
        <p:spPr>
          <a:xfrm>
            <a:off x="1428728" y="1643050"/>
            <a:ext cx="1752300" cy="347600"/>
          </a:xfrm>
          <a:prstGeom prst="rect">
            <a:avLst/>
          </a:prstGeom>
          <a:noFill/>
          <a:ln>
            <a:noFill/>
          </a:ln>
        </p:spPr>
        <p:txBody>
          <a:bodyPr spcFirstLastPara="1" wrap="square" lIns="91425" tIns="91425" rIns="91425" bIns="91425" anchor="ctr" anchorCtr="0">
            <a:noAutofit/>
          </a:bodyPr>
          <a:lstStyle/>
          <a:p>
            <a:pPr algn="ctr"/>
            <a:r>
              <a:rPr lang="el-GR" dirty="0" smtClean="0">
                <a:latin typeface="Times New Roman" pitchFamily="18" charset="0"/>
                <a:ea typeface="Times New Roman" pitchFamily="18" charset="0"/>
                <a:cs typeface="Times New Roman" pitchFamily="18" charset="0"/>
              </a:rPr>
              <a:t>Εμφανίζεται φιλικός χαρακτήρας</a:t>
            </a:r>
            <a:endParaRPr lang="el-GR" dirty="0"/>
          </a:p>
        </p:txBody>
      </p:sp>
      <p:sp>
        <p:nvSpPr>
          <p:cNvPr id="1624" name="Google Shape;1624;p22"/>
          <p:cNvSpPr txBox="1"/>
          <p:nvPr/>
        </p:nvSpPr>
        <p:spPr>
          <a:xfrm>
            <a:off x="1428728" y="3571876"/>
            <a:ext cx="1752300" cy="347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l-GR" dirty="0" smtClean="0">
                <a:latin typeface="Times New Roman" pitchFamily="18" charset="0"/>
                <a:ea typeface="Fira Sans Medium"/>
                <a:cs typeface="Times New Roman" pitchFamily="18" charset="0"/>
                <a:sym typeface="Fira Sans Medium"/>
              </a:rPr>
              <a:t>Η χρήση εικόνων βοηθάει στην κατανόηση</a:t>
            </a:r>
            <a:endParaRPr>
              <a:latin typeface="Times New Roman" pitchFamily="18" charset="0"/>
              <a:ea typeface="Fira Sans Medium"/>
              <a:cs typeface="Times New Roman" pitchFamily="18" charset="0"/>
              <a:sym typeface="Fira Sans Medium"/>
            </a:endParaRPr>
          </a:p>
        </p:txBody>
      </p:sp>
      <p:sp>
        <p:nvSpPr>
          <p:cNvPr id="1627" name="Google Shape;1627;p22"/>
          <p:cNvSpPr txBox="1"/>
          <p:nvPr/>
        </p:nvSpPr>
        <p:spPr>
          <a:xfrm>
            <a:off x="1428728" y="5214950"/>
            <a:ext cx="1752300" cy="473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solidFill>
                <a:srgbClr val="FFFFFF"/>
              </a:solidFill>
              <a:latin typeface="Roboto"/>
              <a:ea typeface="Roboto"/>
              <a:cs typeface="Roboto"/>
              <a:sym typeface="Roboto"/>
            </a:endParaRPr>
          </a:p>
        </p:txBody>
      </p:sp>
      <p:sp>
        <p:nvSpPr>
          <p:cNvPr id="1628" name="Google Shape;1628;p22"/>
          <p:cNvSpPr txBox="1"/>
          <p:nvPr/>
        </p:nvSpPr>
        <p:spPr>
          <a:xfrm>
            <a:off x="6786578" y="1571612"/>
            <a:ext cx="1752300" cy="347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l-GR" sz="1600" dirty="0" smtClean="0">
                <a:latin typeface="Times New Roman" pitchFamily="18" charset="0"/>
                <a:ea typeface="Fira Sans Medium"/>
                <a:cs typeface="Times New Roman" pitchFamily="18" charset="0"/>
                <a:sym typeface="Fira Sans Medium"/>
              </a:rPr>
              <a:t>Διαδραστικές δραστηριότητες με ανατροφοδότηση</a:t>
            </a:r>
            <a:endParaRPr sz="1600">
              <a:latin typeface="Times New Roman" pitchFamily="18" charset="0"/>
              <a:ea typeface="Fira Sans Medium"/>
              <a:cs typeface="Times New Roman" pitchFamily="18" charset="0"/>
              <a:sym typeface="Fira Sans Medium"/>
            </a:endParaRPr>
          </a:p>
        </p:txBody>
      </p:sp>
      <p:sp>
        <p:nvSpPr>
          <p:cNvPr id="1630" name="Google Shape;1630;p22"/>
          <p:cNvSpPr txBox="1"/>
          <p:nvPr/>
        </p:nvSpPr>
        <p:spPr>
          <a:xfrm>
            <a:off x="6786578" y="3643314"/>
            <a:ext cx="1752300" cy="347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l-GR" dirty="0" smtClean="0">
                <a:latin typeface="Times New Roman" pitchFamily="18" charset="0"/>
                <a:ea typeface="Fira Sans Medium"/>
                <a:cs typeface="Times New Roman" pitchFamily="18" charset="0"/>
                <a:sym typeface="Fira Sans Medium"/>
              </a:rPr>
              <a:t>Δεν υπάρχουν μακροσκελή κείμενα</a:t>
            </a:r>
            <a:endParaRPr>
              <a:latin typeface="Times New Roman" pitchFamily="18" charset="0"/>
              <a:ea typeface="Fira Sans Medium"/>
              <a:cs typeface="Times New Roman" pitchFamily="18" charset="0"/>
              <a:sym typeface="Fira Sans Medium"/>
            </a:endParaRPr>
          </a:p>
        </p:txBody>
      </p:sp>
      <p:sp>
        <p:nvSpPr>
          <p:cNvPr id="1632" name="Google Shape;1632;p22"/>
          <p:cNvSpPr txBox="1"/>
          <p:nvPr/>
        </p:nvSpPr>
        <p:spPr>
          <a:xfrm>
            <a:off x="6715140" y="5357826"/>
            <a:ext cx="1752300" cy="347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l-GR" dirty="0" smtClean="0">
                <a:latin typeface="Times New Roman" pitchFamily="18" charset="0"/>
                <a:ea typeface="Fira Sans Medium"/>
                <a:cs typeface="Times New Roman" pitchFamily="18" charset="0"/>
                <a:sym typeface="Fira Sans Medium"/>
              </a:rPr>
              <a:t>Σαφείς οδηγίες για δραστηριότητες</a:t>
            </a:r>
            <a:endParaRPr>
              <a:latin typeface="Times New Roman" pitchFamily="18" charset="0"/>
              <a:ea typeface="Fira Sans Medium"/>
              <a:cs typeface="Times New Roman" pitchFamily="18" charset="0"/>
              <a:sym typeface="Fira Sans Medium"/>
            </a:endParaRPr>
          </a:p>
        </p:txBody>
      </p:sp>
      <p:sp>
        <p:nvSpPr>
          <p:cNvPr id="1634" name="Google Shape;1634;p22"/>
          <p:cNvSpPr txBox="1"/>
          <p:nvPr/>
        </p:nvSpPr>
        <p:spPr>
          <a:xfrm>
            <a:off x="714348" y="500042"/>
            <a:ext cx="7723500" cy="536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l-GR" sz="3600" b="1" dirty="0" smtClean="0">
                <a:latin typeface="+mj-lt"/>
                <a:ea typeface="Fira Sans Extra Condensed SemiBold"/>
                <a:cs typeface="Fira Sans Extra Condensed SemiBold"/>
                <a:sym typeface="Fira Sans Extra Condensed SemiBold"/>
              </a:rPr>
              <a:t>Ευρήματα </a:t>
            </a:r>
            <a:r>
              <a:rPr lang="en-US" sz="3600" b="1" dirty="0" smtClean="0">
                <a:latin typeface="+mj-lt"/>
                <a:ea typeface="Fira Sans Extra Condensed SemiBold"/>
                <a:cs typeface="Fira Sans Extra Condensed SemiBold"/>
                <a:sym typeface="Fira Sans Extra Condensed SemiBold"/>
              </a:rPr>
              <a:t>9</a:t>
            </a:r>
            <a:r>
              <a:rPr lang="el-GR" sz="3600" b="1" dirty="0" smtClean="0">
                <a:latin typeface="+mj-lt"/>
                <a:ea typeface="Fira Sans Extra Condensed SemiBold"/>
                <a:cs typeface="Fira Sans Extra Condensed SemiBold"/>
                <a:sym typeface="Fira Sans Extra Condensed SemiBold"/>
              </a:rPr>
              <a:t>/10</a:t>
            </a:r>
            <a:endParaRPr sz="3600" b="1">
              <a:latin typeface="+mj-lt"/>
              <a:ea typeface="Fira Sans Extra Condensed SemiBold"/>
              <a:cs typeface="Fira Sans Extra Condensed SemiBold"/>
              <a:sym typeface="Fira Sans Extra Condensed SemiBold"/>
            </a:endParaRPr>
          </a:p>
        </p:txBody>
      </p:sp>
      <p:sp>
        <p:nvSpPr>
          <p:cNvPr id="201" name="200 - Ορθογώνιο"/>
          <p:cNvSpPr/>
          <p:nvPr/>
        </p:nvSpPr>
        <p:spPr>
          <a:xfrm>
            <a:off x="0" y="0"/>
            <a:ext cx="1142976" cy="685800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l-GR" dirty="0">
              <a:solidFill>
                <a:schemeClr val="tx1"/>
              </a:solidFill>
              <a:latin typeface="Times New Roman" pitchFamily="18" charset="0"/>
              <a:cs typeface="Times New Roman" pitchFamily="18" charset="0"/>
            </a:endParaRPr>
          </a:p>
        </p:txBody>
      </p:sp>
      <p:sp>
        <p:nvSpPr>
          <p:cNvPr id="202" name="201 - TextBox"/>
          <p:cNvSpPr txBox="1"/>
          <p:nvPr/>
        </p:nvSpPr>
        <p:spPr>
          <a:xfrm>
            <a:off x="1214414" y="5143512"/>
            <a:ext cx="2357454" cy="646331"/>
          </a:xfrm>
          <a:prstGeom prst="rect">
            <a:avLst/>
          </a:prstGeom>
          <a:noFill/>
        </p:spPr>
        <p:txBody>
          <a:bodyPr wrap="square" rtlCol="0">
            <a:spAutoFit/>
          </a:bodyPr>
          <a:lstStyle/>
          <a:p>
            <a:pPr algn="ctr"/>
            <a:r>
              <a:rPr lang="el-GR" dirty="0" smtClean="0">
                <a:latin typeface="Times New Roman" pitchFamily="18" charset="0"/>
                <a:cs typeface="Times New Roman" pitchFamily="18" charset="0"/>
              </a:rPr>
              <a:t>Τμηματική παρουσίαση</a:t>
            </a:r>
            <a:endParaRPr lang="el-GR" dirty="0">
              <a:latin typeface="Times New Roman" pitchFamily="18" charset="0"/>
              <a:cs typeface="Times New Roman" pitchFamily="18" charset="0"/>
            </a:endParaRPr>
          </a:p>
        </p:txBody>
      </p:sp>
      <p:grpSp>
        <p:nvGrpSpPr>
          <p:cNvPr id="8" name="Google Shape;1445;p22"/>
          <p:cNvGrpSpPr/>
          <p:nvPr/>
        </p:nvGrpSpPr>
        <p:grpSpPr>
          <a:xfrm>
            <a:off x="3857620" y="5612896"/>
            <a:ext cx="2072490" cy="1245104"/>
            <a:chOff x="6607500" y="3802775"/>
            <a:chExt cx="2072490" cy="933828"/>
          </a:xfrm>
        </p:grpSpPr>
        <p:sp>
          <p:nvSpPr>
            <p:cNvPr id="198" name="Google Shape;1446;p22"/>
            <p:cNvSpPr/>
            <p:nvPr/>
          </p:nvSpPr>
          <p:spPr>
            <a:xfrm>
              <a:off x="8308931" y="4525641"/>
              <a:ext cx="340119" cy="210961"/>
            </a:xfrm>
            <a:custGeom>
              <a:avLst/>
              <a:gdLst/>
              <a:ahLst/>
              <a:cxnLst/>
              <a:rect l="l" t="t" r="r" b="b"/>
              <a:pathLst>
                <a:path w="10800" h="6303" extrusionOk="0">
                  <a:moveTo>
                    <a:pt x="1" y="1"/>
                  </a:moveTo>
                  <a:lnTo>
                    <a:pt x="412" y="6303"/>
                  </a:lnTo>
                  <a:lnTo>
                    <a:pt x="10800" y="1426"/>
                  </a:lnTo>
                  <a:lnTo>
                    <a:pt x="1" y="1"/>
                  </a:lnTo>
                  <a:close/>
                </a:path>
              </a:pathLst>
            </a:custGeom>
            <a:solidFill>
              <a:srgbClr val="246B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447;p22"/>
            <p:cNvSpPr/>
            <p:nvPr/>
          </p:nvSpPr>
          <p:spPr>
            <a:xfrm>
              <a:off x="6607500" y="3802775"/>
              <a:ext cx="2072490" cy="770613"/>
            </a:xfrm>
            <a:custGeom>
              <a:avLst/>
              <a:gdLst/>
              <a:ahLst/>
              <a:cxnLst/>
              <a:rect l="l" t="t" r="r" b="b"/>
              <a:pathLst>
                <a:path w="65809" h="23024" extrusionOk="0">
                  <a:moveTo>
                    <a:pt x="0" y="1"/>
                  </a:moveTo>
                  <a:lnTo>
                    <a:pt x="4465" y="23024"/>
                  </a:lnTo>
                  <a:lnTo>
                    <a:pt x="64827" y="23024"/>
                  </a:lnTo>
                  <a:lnTo>
                    <a:pt x="65808" y="2344"/>
                  </a:lnTo>
                  <a:lnTo>
                    <a:pt x="0" y="1"/>
                  </a:lnTo>
                  <a:close/>
                </a:path>
              </a:pathLst>
            </a:custGeom>
            <a:solidFill>
              <a:srgbClr val="2B76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0" name="Google Shape;1632;p22"/>
          <p:cNvSpPr txBox="1"/>
          <p:nvPr/>
        </p:nvSpPr>
        <p:spPr>
          <a:xfrm>
            <a:off x="4000496" y="5857892"/>
            <a:ext cx="1752300" cy="347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l-GR" dirty="0" smtClean="0">
                <a:latin typeface="Times New Roman" pitchFamily="18" charset="0"/>
                <a:ea typeface="Fira Sans Medium"/>
                <a:cs typeface="Times New Roman" pitchFamily="18" charset="0"/>
                <a:sym typeface="Fira Sans Medium"/>
              </a:rPr>
              <a:t>Εισαγωγικές δραστηριότητες</a:t>
            </a:r>
            <a:endParaRPr>
              <a:latin typeface="Times New Roman" pitchFamily="18" charset="0"/>
              <a:ea typeface="Fira Sans Medium"/>
              <a:cs typeface="Times New Roman" pitchFamily="18" charset="0"/>
              <a:sym typeface="Fira Sans Medium"/>
            </a:endParaRPr>
          </a:p>
        </p:txBody>
      </p:sp>
      <p:pic>
        <p:nvPicPr>
          <p:cNvPr id="204" name="Picture 2" descr="Free Monitor PNG Transparent Images, Download Free Clip Art, Free Clip Art  on Clipart Library"/>
          <p:cNvPicPr>
            <a:picLocks noChangeAspect="1" noChangeArrowheads="1"/>
          </p:cNvPicPr>
          <p:nvPr/>
        </p:nvPicPr>
        <p:blipFill>
          <a:blip r:embed="rId4"/>
          <a:srcRect/>
          <a:stretch>
            <a:fillRect/>
          </a:stretch>
        </p:blipFill>
        <p:spPr bwMode="auto">
          <a:xfrm>
            <a:off x="3500430" y="2786058"/>
            <a:ext cx="3071834" cy="2428892"/>
          </a:xfrm>
          <a:prstGeom prst="rect">
            <a:avLst/>
          </a:prstGeom>
          <a:noFill/>
        </p:spPr>
      </p:pic>
      <p:sp>
        <p:nvSpPr>
          <p:cNvPr id="205" name="204 - Ορθογώνιο"/>
          <p:cNvSpPr/>
          <p:nvPr/>
        </p:nvSpPr>
        <p:spPr>
          <a:xfrm>
            <a:off x="3571868" y="3000372"/>
            <a:ext cx="2928942" cy="954107"/>
          </a:xfrm>
          <a:prstGeom prst="rect">
            <a:avLst/>
          </a:prstGeom>
        </p:spPr>
        <p:txBody>
          <a:bodyPr wrap="square">
            <a:spAutoFit/>
          </a:bodyPr>
          <a:lstStyle/>
          <a:p>
            <a:r>
              <a:rPr lang="el-GR" sz="1400" b="1" dirty="0" smtClean="0">
                <a:latin typeface="Times New Roman" pitchFamily="18" charset="0"/>
                <a:ea typeface="Times New Roman" pitchFamily="18" charset="0"/>
                <a:cs typeface="Times New Roman" pitchFamily="18" charset="0"/>
              </a:rPr>
              <a:t>8</a:t>
            </a:r>
            <a:r>
              <a:rPr lang="el-GR" sz="1400" b="1" baseline="30000" dirty="0" smtClean="0">
                <a:latin typeface="Times New Roman" pitchFamily="18" charset="0"/>
                <a:ea typeface="Times New Roman" pitchFamily="18" charset="0"/>
                <a:cs typeface="Times New Roman" pitchFamily="18" charset="0"/>
              </a:rPr>
              <a:t>ο</a:t>
            </a:r>
            <a:r>
              <a:rPr lang="el-GR" sz="1400" b="1" dirty="0" smtClean="0">
                <a:latin typeface="Times New Roman" pitchFamily="18" charset="0"/>
                <a:ea typeface="Times New Roman" pitchFamily="18" charset="0"/>
                <a:cs typeface="Times New Roman" pitchFamily="18" charset="0"/>
              </a:rPr>
              <a:t> ερευνητικό ερώτημα:</a:t>
            </a:r>
          </a:p>
          <a:p>
            <a:r>
              <a:rPr lang="el-GR" sz="1400" b="1" dirty="0" smtClean="0">
                <a:latin typeface="Times New Roman" pitchFamily="18" charset="0"/>
                <a:ea typeface="Times New Roman" pitchFamily="18" charset="0"/>
                <a:cs typeface="Times New Roman" pitchFamily="18" charset="0"/>
              </a:rPr>
              <a:t>Το Ε.Υ. έχει δημιουργηθεί σύμφωνα με τις αρχές της πολυμεσικής μάθησης;</a:t>
            </a:r>
            <a:endParaRPr lang="el-GR" sz="1400" b="1" dirty="0"/>
          </a:p>
        </p:txBody>
      </p:sp>
      <p:cxnSp>
        <p:nvCxnSpPr>
          <p:cNvPr id="206" name="205 - Ευθεία γραμμή σύνδεσης"/>
          <p:cNvCxnSpPr/>
          <p:nvPr/>
        </p:nvCxnSpPr>
        <p:spPr>
          <a:xfrm>
            <a:off x="2714612" y="1071546"/>
            <a:ext cx="4500594" cy="1588"/>
          </a:xfrm>
          <a:prstGeom prst="line">
            <a:avLst/>
          </a:prstGeom>
        </p:spPr>
        <p:style>
          <a:lnRef idx="1">
            <a:schemeClr val="accent1"/>
          </a:lnRef>
          <a:fillRef idx="0">
            <a:schemeClr val="accent1"/>
          </a:fillRef>
          <a:effectRef idx="0">
            <a:schemeClr val="accent1"/>
          </a:effectRef>
          <a:fontRef idx="minor">
            <a:schemeClr val="tx1"/>
          </a:fontRef>
        </p:style>
      </p:cxnSp>
      <p:pic>
        <p:nvPicPr>
          <p:cNvPr id="37" name="Picture 8" descr="Monitor lcd png 1 » PNG Image"/>
          <p:cNvPicPr>
            <a:picLocks noChangeAspect="1" noChangeArrowheads="1"/>
          </p:cNvPicPr>
          <p:nvPr/>
        </p:nvPicPr>
        <p:blipFill>
          <a:blip r:embed="rId5"/>
          <a:srcRect/>
          <a:stretch>
            <a:fillRect/>
          </a:stretch>
        </p:blipFill>
        <p:spPr bwMode="auto">
          <a:xfrm>
            <a:off x="0" y="1000108"/>
            <a:ext cx="1095356" cy="1095356"/>
          </a:xfrm>
          <a:prstGeom prst="rect">
            <a:avLst/>
          </a:prstGeom>
          <a:noFill/>
        </p:spPr>
      </p:pic>
      <p:sp>
        <p:nvSpPr>
          <p:cNvPr id="38" name="Freeform: Shape 48">
            <a:extLst>
              <a:ext uri="{FF2B5EF4-FFF2-40B4-BE49-F238E27FC236}">
                <a16:creationId xmlns="" xmlns:a16="http://schemas.microsoft.com/office/drawing/2014/main" id="{6B37BB72-CDFC-4E57-A92B-F7876BDD29AF}"/>
              </a:ext>
            </a:extLst>
          </p:cNvPr>
          <p:cNvSpPr/>
          <p:nvPr/>
        </p:nvSpPr>
        <p:spPr>
          <a:xfrm rot="5796497">
            <a:off x="-1435043" y="3573543"/>
            <a:ext cx="3718643" cy="571536"/>
          </a:xfrm>
          <a:custGeom>
            <a:avLst/>
            <a:gdLst>
              <a:gd name="connsiteX0" fmla="*/ 6429118 w 8066757"/>
              <a:gd name="connsiteY0" fmla="*/ 0 h 1492361"/>
              <a:gd name="connsiteX1" fmla="*/ 6436506 w 8066757"/>
              <a:gd name="connsiteY1" fmla="*/ 0 h 1492361"/>
              <a:gd name="connsiteX2" fmla="*/ 6746799 w 8066757"/>
              <a:gd name="connsiteY2" fmla="*/ 187930 h 1492361"/>
              <a:gd name="connsiteX3" fmla="*/ 6862235 w 8066757"/>
              <a:gd name="connsiteY3" fmla="*/ 556403 h 1492361"/>
              <a:gd name="connsiteX4" fmla="*/ 7031696 w 8066757"/>
              <a:gd name="connsiteY4" fmla="*/ 899942 h 1492361"/>
              <a:gd name="connsiteX5" fmla="*/ 8039686 w 8066757"/>
              <a:gd name="connsiteY5" fmla="*/ 376323 h 1492361"/>
              <a:gd name="connsiteX6" fmla="*/ 8062311 w 8066757"/>
              <a:gd name="connsiteY6" fmla="*/ 376784 h 1492361"/>
              <a:gd name="connsiteX7" fmla="*/ 8061849 w 8066757"/>
              <a:gd name="connsiteY7" fmla="*/ 399410 h 1492361"/>
              <a:gd name="connsiteX8" fmla="*/ 7701227 w 8066757"/>
              <a:gd name="connsiteY8" fmla="*/ 692157 h 1492361"/>
              <a:gd name="connsiteX9" fmla="*/ 7025693 w 8066757"/>
              <a:gd name="connsiteY9" fmla="*/ 931340 h 1492361"/>
              <a:gd name="connsiteX10" fmla="*/ 6830375 w 8066757"/>
              <a:gd name="connsiteY10" fmla="*/ 562406 h 1492361"/>
              <a:gd name="connsiteX11" fmla="*/ 6436044 w 8066757"/>
              <a:gd name="connsiteY11" fmla="*/ 31860 h 1492361"/>
              <a:gd name="connsiteX12" fmla="*/ 6429118 w 8066757"/>
              <a:gd name="connsiteY12" fmla="*/ 31860 h 1492361"/>
              <a:gd name="connsiteX13" fmla="*/ 5531023 w 8066757"/>
              <a:gd name="connsiteY13" fmla="*/ 615507 h 1492361"/>
              <a:gd name="connsiteX14" fmla="*/ 5402196 w 8066757"/>
              <a:gd name="connsiteY14" fmla="*/ 747566 h 1492361"/>
              <a:gd name="connsiteX15" fmla="*/ 5233659 w 8066757"/>
              <a:gd name="connsiteY15" fmla="*/ 924877 h 1492361"/>
              <a:gd name="connsiteX16" fmla="*/ 4491172 w 8066757"/>
              <a:gd name="connsiteY16" fmla="*/ 1492361 h 1492361"/>
              <a:gd name="connsiteX17" fmla="*/ 4450538 w 8066757"/>
              <a:gd name="connsiteY17" fmla="*/ 1488205 h 1492361"/>
              <a:gd name="connsiteX18" fmla="*/ 4212278 w 8066757"/>
              <a:gd name="connsiteY18" fmla="*/ 1137279 h 1492361"/>
              <a:gd name="connsiteX19" fmla="*/ 3986946 w 8066757"/>
              <a:gd name="connsiteY19" fmla="*/ 732328 h 1492361"/>
              <a:gd name="connsiteX20" fmla="*/ 3125329 w 8066757"/>
              <a:gd name="connsiteY20" fmla="*/ 736022 h 1492361"/>
              <a:gd name="connsiteX21" fmla="*/ 2179674 w 8066757"/>
              <a:gd name="connsiteY21" fmla="*/ 964586 h 1492361"/>
              <a:gd name="connsiteX22" fmla="*/ 2167669 w 8066757"/>
              <a:gd name="connsiteY22" fmla="*/ 967818 h 1492361"/>
              <a:gd name="connsiteX23" fmla="*/ 2162920 w 8066757"/>
              <a:gd name="connsiteY23" fmla="*/ 967219 h 1492361"/>
              <a:gd name="connsiteX24" fmla="*/ 1937103 w 8066757"/>
              <a:gd name="connsiteY24" fmla="*/ 1017532 h 1492361"/>
              <a:gd name="connsiteX25" fmla="*/ 1131288 w 8066757"/>
              <a:gd name="connsiteY25" fmla="*/ 1091470 h 1492361"/>
              <a:gd name="connsiteX26" fmla="*/ 824583 w 8066757"/>
              <a:gd name="connsiteY26" fmla="*/ 1080040 h 1492361"/>
              <a:gd name="connsiteX27" fmla="*/ 32698 w 8066757"/>
              <a:gd name="connsiteY27" fmla="*/ 856486 h 1492361"/>
              <a:gd name="connsiteX28" fmla="*/ 0 w 8066757"/>
              <a:gd name="connsiteY28" fmla="*/ 826785 h 1492361"/>
              <a:gd name="connsiteX29" fmla="*/ 826488 w 8066757"/>
              <a:gd name="connsiteY29" fmla="*/ 1051465 h 1492361"/>
              <a:gd name="connsiteX30" fmla="*/ 1856393 w 8066757"/>
              <a:gd name="connsiteY30" fmla="*/ 1002843 h 1492361"/>
              <a:gd name="connsiteX31" fmla="*/ 2155932 w 8066757"/>
              <a:gd name="connsiteY31" fmla="*/ 939216 h 1492361"/>
              <a:gd name="connsiteX32" fmla="*/ 2158895 w 8066757"/>
              <a:gd name="connsiteY32" fmla="*/ 936882 h 1492361"/>
              <a:gd name="connsiteX33" fmla="*/ 2170900 w 8066757"/>
              <a:gd name="connsiteY33" fmla="*/ 933649 h 1492361"/>
              <a:gd name="connsiteX34" fmla="*/ 3119788 w 8066757"/>
              <a:gd name="connsiteY34" fmla="*/ 704624 h 1492361"/>
              <a:gd name="connsiteX35" fmla="*/ 4005416 w 8066757"/>
              <a:gd name="connsiteY35" fmla="*/ 706009 h 1492361"/>
              <a:gd name="connsiteX36" fmla="*/ 4243215 w 8066757"/>
              <a:gd name="connsiteY36" fmla="*/ 1128044 h 1492361"/>
              <a:gd name="connsiteX37" fmla="*/ 4457003 w 8066757"/>
              <a:gd name="connsiteY37" fmla="*/ 1456807 h 1492361"/>
              <a:gd name="connsiteX38" fmla="*/ 4821782 w 8066757"/>
              <a:gd name="connsiteY38" fmla="*/ 1291964 h 1492361"/>
              <a:gd name="connsiteX39" fmla="*/ 5210110 w 8066757"/>
              <a:gd name="connsiteY39" fmla="*/ 903636 h 1492361"/>
              <a:gd name="connsiteX40" fmla="*/ 5380032 w 8066757"/>
              <a:gd name="connsiteY40" fmla="*/ 724940 h 1492361"/>
              <a:gd name="connsiteX41" fmla="*/ 5507935 w 8066757"/>
              <a:gd name="connsiteY41" fmla="*/ 593804 h 1492361"/>
              <a:gd name="connsiteX42" fmla="*/ 6429118 w 8066757"/>
              <a:gd name="connsiteY42" fmla="*/ 0 h 1492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8066757" h="1492361">
                <a:moveTo>
                  <a:pt x="6429118" y="0"/>
                </a:moveTo>
                <a:cubicBezTo>
                  <a:pt x="6431426" y="0"/>
                  <a:pt x="6434197" y="0"/>
                  <a:pt x="6436506" y="0"/>
                </a:cubicBezTo>
                <a:cubicBezTo>
                  <a:pt x="6575030" y="1847"/>
                  <a:pt x="6676152" y="63259"/>
                  <a:pt x="6746799" y="187930"/>
                </a:cubicBezTo>
                <a:cubicBezTo>
                  <a:pt x="6806826" y="294132"/>
                  <a:pt x="6836377" y="433579"/>
                  <a:pt x="6862235" y="556403"/>
                </a:cubicBezTo>
                <a:cubicBezTo>
                  <a:pt x="6899175" y="731405"/>
                  <a:pt x="6931035" y="882396"/>
                  <a:pt x="7031696" y="899942"/>
                </a:cubicBezTo>
                <a:cubicBezTo>
                  <a:pt x="7425565" y="970127"/>
                  <a:pt x="8033683" y="382325"/>
                  <a:pt x="8039686" y="376323"/>
                </a:cubicBezTo>
                <a:cubicBezTo>
                  <a:pt x="8046151" y="370320"/>
                  <a:pt x="8056309" y="370320"/>
                  <a:pt x="8062311" y="376784"/>
                </a:cubicBezTo>
                <a:cubicBezTo>
                  <a:pt x="8068314" y="383249"/>
                  <a:pt x="8068314" y="393407"/>
                  <a:pt x="8061849" y="399410"/>
                </a:cubicBezTo>
                <a:cubicBezTo>
                  <a:pt x="8060465" y="400795"/>
                  <a:pt x="7904857" y="552248"/>
                  <a:pt x="7701227" y="692157"/>
                </a:cubicBezTo>
                <a:cubicBezTo>
                  <a:pt x="7426026" y="881934"/>
                  <a:pt x="7198848" y="962278"/>
                  <a:pt x="7025693" y="931340"/>
                </a:cubicBezTo>
                <a:cubicBezTo>
                  <a:pt x="6903330" y="909638"/>
                  <a:pt x="6869623" y="748489"/>
                  <a:pt x="6830375" y="562406"/>
                </a:cubicBezTo>
                <a:cubicBezTo>
                  <a:pt x="6778198" y="315372"/>
                  <a:pt x="6719556" y="35555"/>
                  <a:pt x="6436044" y="31860"/>
                </a:cubicBezTo>
                <a:cubicBezTo>
                  <a:pt x="6433735" y="31860"/>
                  <a:pt x="6431426" y="31860"/>
                  <a:pt x="6429118" y="31860"/>
                </a:cubicBezTo>
                <a:cubicBezTo>
                  <a:pt x="6085579" y="31860"/>
                  <a:pt x="5752199" y="382787"/>
                  <a:pt x="5531023" y="615507"/>
                </a:cubicBezTo>
                <a:cubicBezTo>
                  <a:pt x="5482078" y="667222"/>
                  <a:pt x="5439597" y="711550"/>
                  <a:pt x="5402196" y="747566"/>
                </a:cubicBezTo>
                <a:cubicBezTo>
                  <a:pt x="5356021" y="791432"/>
                  <a:pt x="5299226" y="853306"/>
                  <a:pt x="5233659" y="924877"/>
                </a:cubicBezTo>
                <a:cubicBezTo>
                  <a:pt x="5012021" y="1167293"/>
                  <a:pt x="4712809" y="1492361"/>
                  <a:pt x="4491172" y="1492361"/>
                </a:cubicBezTo>
                <a:cubicBezTo>
                  <a:pt x="4477319" y="1492361"/>
                  <a:pt x="4463467" y="1490976"/>
                  <a:pt x="4450538" y="1488205"/>
                </a:cubicBezTo>
                <a:cubicBezTo>
                  <a:pt x="4313861" y="1460501"/>
                  <a:pt x="4264455" y="1303507"/>
                  <a:pt x="4212278" y="1137279"/>
                </a:cubicBezTo>
                <a:cubicBezTo>
                  <a:pt x="4162871" y="980286"/>
                  <a:pt x="4112079" y="817751"/>
                  <a:pt x="3986946" y="732328"/>
                </a:cubicBezTo>
                <a:cubicBezTo>
                  <a:pt x="3867815" y="651061"/>
                  <a:pt x="3577839" y="652446"/>
                  <a:pt x="3125329" y="736022"/>
                </a:cubicBezTo>
                <a:cubicBezTo>
                  <a:pt x="2755470" y="804823"/>
                  <a:pt x="2366681" y="912871"/>
                  <a:pt x="2179674" y="964586"/>
                </a:cubicBezTo>
                <a:lnTo>
                  <a:pt x="2167669" y="967818"/>
                </a:lnTo>
                <a:lnTo>
                  <a:pt x="2162920" y="967219"/>
                </a:lnTo>
                <a:lnTo>
                  <a:pt x="1937103" y="1017532"/>
                </a:lnTo>
                <a:cubicBezTo>
                  <a:pt x="1679214" y="1065753"/>
                  <a:pt x="1399893" y="1091470"/>
                  <a:pt x="1131288" y="1091470"/>
                </a:cubicBezTo>
                <a:cubicBezTo>
                  <a:pt x="1026513" y="1091470"/>
                  <a:pt x="923643" y="1087660"/>
                  <a:pt x="824583" y="1080040"/>
                </a:cubicBezTo>
                <a:cubicBezTo>
                  <a:pt x="460966" y="1051465"/>
                  <a:pt x="188432" y="973598"/>
                  <a:pt x="32698" y="856486"/>
                </a:cubicBezTo>
                <a:lnTo>
                  <a:pt x="0" y="826785"/>
                </a:lnTo>
                <a:cubicBezTo>
                  <a:pt x="251503" y="1005647"/>
                  <a:pt x="542995" y="1021892"/>
                  <a:pt x="826488" y="1051465"/>
                </a:cubicBezTo>
                <a:cubicBezTo>
                  <a:pt x="1154386" y="1077183"/>
                  <a:pt x="1520860" y="1058966"/>
                  <a:pt x="1856393" y="1002843"/>
                </a:cubicBezTo>
                <a:lnTo>
                  <a:pt x="2155932" y="939216"/>
                </a:lnTo>
                <a:lnTo>
                  <a:pt x="2158895" y="936882"/>
                </a:lnTo>
                <a:lnTo>
                  <a:pt x="2170900" y="933649"/>
                </a:lnTo>
                <a:cubicBezTo>
                  <a:pt x="2358370" y="881473"/>
                  <a:pt x="2748082" y="773424"/>
                  <a:pt x="3119788" y="704624"/>
                </a:cubicBezTo>
                <a:cubicBezTo>
                  <a:pt x="3581072" y="619201"/>
                  <a:pt x="3878897" y="620124"/>
                  <a:pt x="4005416" y="706009"/>
                </a:cubicBezTo>
                <a:cubicBezTo>
                  <a:pt x="4139784" y="797434"/>
                  <a:pt x="4194732" y="972898"/>
                  <a:pt x="4243215" y="1128044"/>
                </a:cubicBezTo>
                <a:cubicBezTo>
                  <a:pt x="4294468" y="1291964"/>
                  <a:pt x="4338796" y="1433258"/>
                  <a:pt x="4457003" y="1456807"/>
                </a:cubicBezTo>
                <a:cubicBezTo>
                  <a:pt x="4547505" y="1474815"/>
                  <a:pt x="4666635" y="1421253"/>
                  <a:pt x="4821782" y="1291964"/>
                </a:cubicBezTo>
                <a:cubicBezTo>
                  <a:pt x="4957073" y="1179297"/>
                  <a:pt x="5097444" y="1026460"/>
                  <a:pt x="5210110" y="903636"/>
                </a:cubicBezTo>
                <a:cubicBezTo>
                  <a:pt x="5276140" y="832065"/>
                  <a:pt x="5332934" y="769730"/>
                  <a:pt x="5380032" y="724940"/>
                </a:cubicBezTo>
                <a:cubicBezTo>
                  <a:pt x="5416971" y="689848"/>
                  <a:pt x="5458991" y="645520"/>
                  <a:pt x="5507935" y="593804"/>
                </a:cubicBezTo>
                <a:cubicBezTo>
                  <a:pt x="5732806" y="356930"/>
                  <a:pt x="6071727" y="0"/>
                  <a:pt x="6429118" y="0"/>
                </a:cubicBezTo>
                <a:close/>
              </a:path>
            </a:pathLst>
          </a:custGeom>
          <a:solidFill>
            <a:schemeClr val="accent5"/>
          </a:solidFill>
          <a:ln w="7072" cap="flat">
            <a:noFill/>
            <a:prstDash val="solid"/>
            <a:miter/>
          </a:ln>
        </p:spPr>
        <p:txBody>
          <a:bodyPr wrap="square" rtlCol="0" anchor="ctr">
            <a:noAutofit/>
          </a:bodyPr>
          <a:lstStyle/>
          <a:p>
            <a:endParaRPr lang="en-US" dirty="0"/>
          </a:p>
        </p:txBody>
      </p:sp>
      <p:pic>
        <p:nvPicPr>
          <p:cNvPr id="39" name="Picture 2" descr="Mouse icon - Transparent PNG &amp; SVG vector file"/>
          <p:cNvPicPr>
            <a:picLocks noChangeAspect="1" noChangeArrowheads="1"/>
          </p:cNvPicPr>
          <p:nvPr/>
        </p:nvPicPr>
        <p:blipFill>
          <a:blip r:embed="rId6" cstate="print"/>
          <a:srcRect/>
          <a:stretch>
            <a:fillRect/>
          </a:stretch>
        </p:blipFill>
        <p:spPr bwMode="auto">
          <a:xfrm>
            <a:off x="142844" y="5500702"/>
            <a:ext cx="857224" cy="857224"/>
          </a:xfrm>
          <a:prstGeom prst="rect">
            <a:avLst/>
          </a:prstGeom>
          <a:noFill/>
        </p:spPr>
      </p:pic>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6173"/>
        <p:cNvGrpSpPr/>
        <p:nvPr/>
      </p:nvGrpSpPr>
      <p:grpSpPr>
        <a:xfrm>
          <a:off x="0" y="0"/>
          <a:ext cx="0" cy="0"/>
          <a:chOff x="0" y="0"/>
          <a:chExt cx="0" cy="0"/>
        </a:xfrm>
      </p:grpSpPr>
      <p:pic>
        <p:nvPicPr>
          <p:cNvPr id="60" name="Picture 22" descr="Beige Background - PowerPoint Backgrounds for Free PowerPoint Templates"/>
          <p:cNvPicPr>
            <a:picLocks noChangeAspect="1" noChangeArrowheads="1"/>
          </p:cNvPicPr>
          <p:nvPr/>
        </p:nvPicPr>
        <p:blipFill>
          <a:blip r:embed="rId3"/>
          <a:srcRect/>
          <a:stretch>
            <a:fillRect/>
          </a:stretch>
        </p:blipFill>
        <p:spPr bwMode="auto">
          <a:xfrm>
            <a:off x="0" y="0"/>
            <a:ext cx="9144000" cy="6858000"/>
          </a:xfrm>
          <a:prstGeom prst="rect">
            <a:avLst/>
          </a:prstGeom>
          <a:noFill/>
        </p:spPr>
      </p:pic>
      <p:sp>
        <p:nvSpPr>
          <p:cNvPr id="6175" name="Google Shape;6175;p45"/>
          <p:cNvSpPr txBox="1">
            <a:spLocks noGrp="1"/>
          </p:cNvSpPr>
          <p:nvPr>
            <p:ph type="title"/>
          </p:nvPr>
        </p:nvSpPr>
        <p:spPr>
          <a:xfrm>
            <a:off x="285720" y="428604"/>
            <a:ext cx="8520600" cy="763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l-GR" sz="3600" b="1" dirty="0" smtClean="0"/>
              <a:t>Ευρήματα </a:t>
            </a:r>
            <a:r>
              <a:rPr lang="en-US" sz="3600" b="1" dirty="0" smtClean="0"/>
              <a:t>10</a:t>
            </a:r>
            <a:r>
              <a:rPr lang="el-GR" sz="3600" b="1" dirty="0" smtClean="0"/>
              <a:t>/10</a:t>
            </a:r>
            <a:endParaRPr sz="3600" b="1"/>
          </a:p>
        </p:txBody>
      </p:sp>
      <p:sp>
        <p:nvSpPr>
          <p:cNvPr id="6176" name="Google Shape;6176;p45"/>
          <p:cNvSpPr/>
          <p:nvPr/>
        </p:nvSpPr>
        <p:spPr>
          <a:xfrm>
            <a:off x="2285984" y="4500570"/>
            <a:ext cx="972208" cy="894973"/>
          </a:xfrm>
          <a:custGeom>
            <a:avLst/>
            <a:gdLst/>
            <a:ahLst/>
            <a:cxnLst/>
            <a:rect l="l" t="t" r="r" b="b"/>
            <a:pathLst>
              <a:path w="5291" h="3653" extrusionOk="0">
                <a:moveTo>
                  <a:pt x="1" y="1"/>
                </a:moveTo>
                <a:lnTo>
                  <a:pt x="271" y="3438"/>
                </a:lnTo>
                <a:lnTo>
                  <a:pt x="1042" y="2740"/>
                </a:lnTo>
                <a:cubicBezTo>
                  <a:pt x="1338" y="3039"/>
                  <a:pt x="2006" y="3652"/>
                  <a:pt x="2792" y="3652"/>
                </a:cubicBezTo>
                <a:cubicBezTo>
                  <a:pt x="2978" y="3652"/>
                  <a:pt x="3171" y="3618"/>
                  <a:pt x="3368" y="3537"/>
                </a:cubicBezTo>
                <a:cubicBezTo>
                  <a:pt x="5291" y="2742"/>
                  <a:pt x="4544" y="819"/>
                  <a:pt x="4543" y="819"/>
                </a:cubicBezTo>
                <a:lnTo>
                  <a:pt x="4543" y="819"/>
                </a:lnTo>
                <a:cubicBezTo>
                  <a:pt x="4544" y="819"/>
                  <a:pt x="4783" y="1832"/>
                  <a:pt x="3987" y="2185"/>
                </a:cubicBezTo>
                <a:cubicBezTo>
                  <a:pt x="3925" y="2213"/>
                  <a:pt x="3855" y="2225"/>
                  <a:pt x="3780" y="2225"/>
                </a:cubicBezTo>
                <a:cubicBezTo>
                  <a:pt x="3342" y="2225"/>
                  <a:pt x="2717" y="1812"/>
                  <a:pt x="2470" y="1549"/>
                </a:cubicBezTo>
                <a:lnTo>
                  <a:pt x="3359" y="784"/>
                </a:lnTo>
                <a:lnTo>
                  <a:pt x="1" y="1"/>
                </a:lnTo>
                <a:close/>
              </a:path>
            </a:pathLst>
          </a:custGeom>
          <a:solidFill>
            <a:srgbClr val="4EE2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7" name="Google Shape;6177;p45"/>
          <p:cNvSpPr/>
          <p:nvPr/>
        </p:nvSpPr>
        <p:spPr>
          <a:xfrm>
            <a:off x="2285984" y="1857364"/>
            <a:ext cx="1000132" cy="1122431"/>
          </a:xfrm>
          <a:custGeom>
            <a:avLst/>
            <a:gdLst/>
            <a:ahLst/>
            <a:cxnLst/>
            <a:rect l="l" t="t" r="r" b="b"/>
            <a:pathLst>
              <a:path w="5681" h="4873" extrusionOk="0">
                <a:moveTo>
                  <a:pt x="3059" y="0"/>
                </a:moveTo>
                <a:lnTo>
                  <a:pt x="3008" y="1041"/>
                </a:lnTo>
                <a:cubicBezTo>
                  <a:pt x="2994" y="1041"/>
                  <a:pt x="2979" y="1041"/>
                  <a:pt x="2964" y="1041"/>
                </a:cubicBezTo>
                <a:cubicBezTo>
                  <a:pt x="2419" y="1041"/>
                  <a:pt x="1212" y="1127"/>
                  <a:pt x="800" y="2121"/>
                </a:cubicBezTo>
                <a:cubicBezTo>
                  <a:pt x="1" y="4044"/>
                  <a:pt x="1890" y="4873"/>
                  <a:pt x="1890" y="4873"/>
                </a:cubicBezTo>
                <a:cubicBezTo>
                  <a:pt x="1890" y="4873"/>
                  <a:pt x="1003" y="4329"/>
                  <a:pt x="1316" y="3515"/>
                </a:cubicBezTo>
                <a:cubicBezTo>
                  <a:pt x="1475" y="3101"/>
                  <a:pt x="2355" y="2891"/>
                  <a:pt x="2795" y="2891"/>
                </a:cubicBezTo>
                <a:cubicBezTo>
                  <a:pt x="2810" y="2891"/>
                  <a:pt x="2824" y="2891"/>
                  <a:pt x="2839" y="2892"/>
                </a:cubicBezTo>
                <a:lnTo>
                  <a:pt x="2751" y="4061"/>
                </a:lnTo>
                <a:lnTo>
                  <a:pt x="5681" y="2243"/>
                </a:lnTo>
                <a:lnTo>
                  <a:pt x="3059" y="0"/>
                </a:lnTo>
                <a:close/>
              </a:path>
            </a:pathLst>
          </a:custGeom>
          <a:solidFill>
            <a:srgbClr val="FF69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8" name="Google Shape;6178;p45"/>
          <p:cNvSpPr/>
          <p:nvPr/>
        </p:nvSpPr>
        <p:spPr>
          <a:xfrm>
            <a:off x="5643570" y="1785926"/>
            <a:ext cx="972208" cy="895217"/>
          </a:xfrm>
          <a:custGeom>
            <a:avLst/>
            <a:gdLst/>
            <a:ahLst/>
            <a:cxnLst/>
            <a:rect l="l" t="t" r="r" b="b"/>
            <a:pathLst>
              <a:path w="5291" h="3654" extrusionOk="0">
                <a:moveTo>
                  <a:pt x="2499" y="1"/>
                </a:moveTo>
                <a:cubicBezTo>
                  <a:pt x="2312" y="1"/>
                  <a:pt x="2120" y="35"/>
                  <a:pt x="1924" y="116"/>
                </a:cubicBezTo>
                <a:cubicBezTo>
                  <a:pt x="1" y="910"/>
                  <a:pt x="750" y="2833"/>
                  <a:pt x="750" y="2833"/>
                </a:cubicBezTo>
                <a:cubicBezTo>
                  <a:pt x="750" y="2833"/>
                  <a:pt x="508" y="1820"/>
                  <a:pt x="1305" y="1467"/>
                </a:cubicBezTo>
                <a:cubicBezTo>
                  <a:pt x="1367" y="1440"/>
                  <a:pt x="1437" y="1427"/>
                  <a:pt x="1513" y="1427"/>
                </a:cubicBezTo>
                <a:cubicBezTo>
                  <a:pt x="1952" y="1427"/>
                  <a:pt x="2577" y="1840"/>
                  <a:pt x="2821" y="2103"/>
                </a:cubicBezTo>
                <a:lnTo>
                  <a:pt x="1933" y="2868"/>
                </a:lnTo>
                <a:lnTo>
                  <a:pt x="5291" y="3654"/>
                </a:lnTo>
                <a:lnTo>
                  <a:pt x="5291" y="3654"/>
                </a:lnTo>
                <a:lnTo>
                  <a:pt x="5023" y="214"/>
                </a:lnTo>
                <a:lnTo>
                  <a:pt x="4250" y="914"/>
                </a:lnTo>
                <a:cubicBezTo>
                  <a:pt x="3956" y="613"/>
                  <a:pt x="3286" y="1"/>
                  <a:pt x="2499" y="1"/>
                </a:cubicBezTo>
                <a:close/>
              </a:path>
            </a:pathLst>
          </a:custGeom>
          <a:solidFill>
            <a:srgbClr val="FEBA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9" name="Google Shape;6179;p45"/>
          <p:cNvSpPr/>
          <p:nvPr/>
        </p:nvSpPr>
        <p:spPr>
          <a:xfrm>
            <a:off x="6143636" y="4357694"/>
            <a:ext cx="1043870" cy="1193869"/>
          </a:xfrm>
          <a:custGeom>
            <a:avLst/>
            <a:gdLst/>
            <a:ahLst/>
            <a:cxnLst/>
            <a:rect l="l" t="t" r="r" b="b"/>
            <a:pathLst>
              <a:path w="5681" h="4873" extrusionOk="0">
                <a:moveTo>
                  <a:pt x="3791" y="0"/>
                </a:moveTo>
                <a:cubicBezTo>
                  <a:pt x="3791" y="0"/>
                  <a:pt x="4676" y="544"/>
                  <a:pt x="4363" y="1360"/>
                </a:cubicBezTo>
                <a:cubicBezTo>
                  <a:pt x="4204" y="1772"/>
                  <a:pt x="3324" y="1982"/>
                  <a:pt x="2886" y="1982"/>
                </a:cubicBezTo>
                <a:cubicBezTo>
                  <a:pt x="2871" y="1982"/>
                  <a:pt x="2856" y="1982"/>
                  <a:pt x="2842" y="1981"/>
                </a:cubicBezTo>
                <a:lnTo>
                  <a:pt x="2930" y="812"/>
                </a:lnTo>
                <a:lnTo>
                  <a:pt x="2930" y="812"/>
                </a:lnTo>
                <a:lnTo>
                  <a:pt x="0" y="2630"/>
                </a:lnTo>
                <a:lnTo>
                  <a:pt x="2622" y="4873"/>
                </a:lnTo>
                <a:lnTo>
                  <a:pt x="2671" y="3834"/>
                </a:lnTo>
                <a:cubicBezTo>
                  <a:pt x="2685" y="3834"/>
                  <a:pt x="2700" y="3834"/>
                  <a:pt x="2715" y="3834"/>
                </a:cubicBezTo>
                <a:cubicBezTo>
                  <a:pt x="3262" y="3834"/>
                  <a:pt x="4467" y="3748"/>
                  <a:pt x="4881" y="2752"/>
                </a:cubicBezTo>
                <a:cubicBezTo>
                  <a:pt x="5680" y="829"/>
                  <a:pt x="3791" y="0"/>
                  <a:pt x="3791" y="0"/>
                </a:cubicBezTo>
                <a:close/>
              </a:path>
            </a:pathLst>
          </a:custGeom>
          <a:solidFill>
            <a:srgbClr val="68D3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4" name="Google Shape;6214;p45"/>
          <p:cNvSpPr txBox="1"/>
          <p:nvPr/>
        </p:nvSpPr>
        <p:spPr>
          <a:xfrm>
            <a:off x="1142976" y="1357298"/>
            <a:ext cx="2079600" cy="472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l-GR" sz="1700" dirty="0" smtClean="0">
                <a:solidFill>
                  <a:schemeClr val="accent2"/>
                </a:solidFill>
                <a:latin typeface="Fira Sans Extra Condensed Medium"/>
                <a:ea typeface="Fira Sans Extra Condensed Medium"/>
                <a:cs typeface="Fira Sans Extra Condensed Medium"/>
                <a:sym typeface="Fira Sans Extra Condensed Medium"/>
              </a:rPr>
              <a:t>Το παιχνίδι είναι εύκολο στη χρήση</a:t>
            </a:r>
            <a:endParaRPr sz="1700">
              <a:solidFill>
                <a:schemeClr val="accent2"/>
              </a:solidFill>
              <a:latin typeface="Fira Sans Extra Condensed Medium"/>
              <a:ea typeface="Fira Sans Extra Condensed Medium"/>
              <a:cs typeface="Fira Sans Extra Condensed Medium"/>
              <a:sym typeface="Fira Sans Extra Condensed Medium"/>
            </a:endParaRPr>
          </a:p>
        </p:txBody>
      </p:sp>
      <p:sp>
        <p:nvSpPr>
          <p:cNvPr id="6216" name="Google Shape;6216;p45"/>
          <p:cNvSpPr txBox="1"/>
          <p:nvPr/>
        </p:nvSpPr>
        <p:spPr>
          <a:xfrm>
            <a:off x="1142976" y="3857628"/>
            <a:ext cx="2079600" cy="472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l-GR" sz="1700" dirty="0" smtClean="0">
                <a:solidFill>
                  <a:schemeClr val="accent4"/>
                </a:solidFill>
                <a:latin typeface="Fira Sans Extra Condensed Medium"/>
                <a:ea typeface="Fira Sans Extra Condensed Medium"/>
                <a:cs typeface="Fira Sans Extra Condensed Medium"/>
                <a:sym typeface="Fira Sans Extra Condensed Medium"/>
              </a:rPr>
              <a:t>Το παιχνίδι είναι διασκεδαστικό</a:t>
            </a:r>
            <a:endParaRPr sz="1700">
              <a:solidFill>
                <a:schemeClr val="accent4"/>
              </a:solidFill>
              <a:latin typeface="Fira Sans Extra Condensed Medium"/>
              <a:ea typeface="Fira Sans Extra Condensed Medium"/>
              <a:cs typeface="Fira Sans Extra Condensed Medium"/>
              <a:sym typeface="Fira Sans Extra Condensed Medium"/>
            </a:endParaRPr>
          </a:p>
        </p:txBody>
      </p:sp>
      <p:sp>
        <p:nvSpPr>
          <p:cNvPr id="6218" name="Google Shape;6218;p45"/>
          <p:cNvSpPr txBox="1"/>
          <p:nvPr/>
        </p:nvSpPr>
        <p:spPr>
          <a:xfrm>
            <a:off x="6715140" y="2143116"/>
            <a:ext cx="2256785" cy="472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l-GR" sz="1700" dirty="0" smtClean="0">
                <a:solidFill>
                  <a:schemeClr val="accent6"/>
                </a:solidFill>
                <a:latin typeface="Fira Sans Extra Condensed Medium"/>
                <a:ea typeface="Fira Sans Extra Condensed Medium"/>
                <a:cs typeface="Fira Sans Extra Condensed Medium"/>
                <a:sym typeface="Fira Sans Extra Condensed Medium"/>
              </a:rPr>
              <a:t>Το παιχνίδι είναι χρήσιμο ως εργαλείο μάθησης της τοπικής Ιστορίας</a:t>
            </a:r>
            <a:endParaRPr sz="1700">
              <a:solidFill>
                <a:schemeClr val="accent6"/>
              </a:solidFill>
              <a:latin typeface="Fira Sans Extra Condensed Medium"/>
              <a:ea typeface="Fira Sans Extra Condensed Medium"/>
              <a:cs typeface="Fira Sans Extra Condensed Medium"/>
              <a:sym typeface="Fira Sans Extra Condensed Medium"/>
            </a:endParaRPr>
          </a:p>
        </p:txBody>
      </p:sp>
      <p:sp>
        <p:nvSpPr>
          <p:cNvPr id="6220" name="Google Shape;6220;p45"/>
          <p:cNvSpPr txBox="1"/>
          <p:nvPr/>
        </p:nvSpPr>
        <p:spPr>
          <a:xfrm>
            <a:off x="6786578" y="4357694"/>
            <a:ext cx="2079600" cy="472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l-GR" sz="1700" dirty="0" smtClean="0">
                <a:solidFill>
                  <a:schemeClr val="accent1"/>
                </a:solidFill>
                <a:latin typeface="Fira Sans Extra Condensed Medium"/>
                <a:ea typeface="Fira Sans Extra Condensed Medium"/>
                <a:cs typeface="Fira Sans Extra Condensed Medium"/>
                <a:sym typeface="Fira Sans Extra Condensed Medium"/>
              </a:rPr>
              <a:t>Λειτουργεί ως μεταγνωστικό εργαλείο</a:t>
            </a:r>
            <a:endParaRPr sz="1700">
              <a:solidFill>
                <a:schemeClr val="accent1"/>
              </a:solidFill>
              <a:latin typeface="Fira Sans Extra Condensed Medium"/>
              <a:ea typeface="Fira Sans Extra Condensed Medium"/>
              <a:cs typeface="Fira Sans Extra Condensed Medium"/>
              <a:sym typeface="Fira Sans Extra Condensed Medium"/>
            </a:endParaRPr>
          </a:p>
        </p:txBody>
      </p:sp>
      <p:sp>
        <p:nvSpPr>
          <p:cNvPr id="6221" name="Google Shape;6221;p45"/>
          <p:cNvSpPr txBox="1"/>
          <p:nvPr/>
        </p:nvSpPr>
        <p:spPr>
          <a:xfrm>
            <a:off x="2643174" y="2000240"/>
            <a:ext cx="503400" cy="632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700" b="1" dirty="0">
                <a:solidFill>
                  <a:schemeClr val="lt1"/>
                </a:solidFill>
                <a:latin typeface="Fira Sans Extra Condensed"/>
                <a:ea typeface="Fira Sans Extra Condensed"/>
                <a:cs typeface="Fira Sans Extra Condensed"/>
                <a:sym typeface="Fira Sans Extra Condensed"/>
              </a:rPr>
              <a:t>01</a:t>
            </a:r>
            <a:endParaRPr sz="1700" b="1">
              <a:solidFill>
                <a:schemeClr val="lt1"/>
              </a:solidFill>
              <a:latin typeface="Fira Sans Extra Condensed"/>
              <a:ea typeface="Fira Sans Extra Condensed"/>
              <a:cs typeface="Fira Sans Extra Condensed"/>
              <a:sym typeface="Fira Sans Extra Condensed"/>
            </a:endParaRPr>
          </a:p>
        </p:txBody>
      </p:sp>
      <p:sp>
        <p:nvSpPr>
          <p:cNvPr id="6222" name="Google Shape;6222;p45"/>
          <p:cNvSpPr txBox="1"/>
          <p:nvPr/>
        </p:nvSpPr>
        <p:spPr>
          <a:xfrm>
            <a:off x="6143636" y="1928802"/>
            <a:ext cx="503400" cy="632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700" b="1" dirty="0">
                <a:solidFill>
                  <a:schemeClr val="lt1"/>
                </a:solidFill>
                <a:latin typeface="Fira Sans Extra Condensed"/>
                <a:ea typeface="Fira Sans Extra Condensed"/>
                <a:cs typeface="Fira Sans Extra Condensed"/>
                <a:sym typeface="Fira Sans Extra Condensed"/>
              </a:rPr>
              <a:t>02</a:t>
            </a:r>
            <a:endParaRPr sz="1700" b="1">
              <a:solidFill>
                <a:schemeClr val="lt1"/>
              </a:solidFill>
              <a:latin typeface="Fira Sans Extra Condensed"/>
              <a:ea typeface="Fira Sans Extra Condensed"/>
              <a:cs typeface="Fira Sans Extra Condensed"/>
              <a:sym typeface="Fira Sans Extra Condensed"/>
            </a:endParaRPr>
          </a:p>
        </p:txBody>
      </p:sp>
      <p:sp>
        <p:nvSpPr>
          <p:cNvPr id="6223" name="Google Shape;6223;p45"/>
          <p:cNvSpPr txBox="1"/>
          <p:nvPr/>
        </p:nvSpPr>
        <p:spPr>
          <a:xfrm>
            <a:off x="2285984" y="4572008"/>
            <a:ext cx="503400" cy="632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700" b="1" dirty="0" smtClean="0">
                <a:solidFill>
                  <a:schemeClr val="lt1"/>
                </a:solidFill>
                <a:latin typeface="Fira Sans Extra Condensed"/>
                <a:ea typeface="Fira Sans Extra Condensed"/>
                <a:cs typeface="Fira Sans Extra Condensed"/>
                <a:sym typeface="Fira Sans Extra Condensed"/>
              </a:rPr>
              <a:t>0</a:t>
            </a:r>
            <a:r>
              <a:rPr lang="el-GR" sz="1700" b="1" dirty="0" smtClean="0">
                <a:solidFill>
                  <a:schemeClr val="lt1"/>
                </a:solidFill>
                <a:latin typeface="Fira Sans Extra Condensed"/>
                <a:ea typeface="Fira Sans Extra Condensed"/>
                <a:cs typeface="Fira Sans Extra Condensed"/>
                <a:sym typeface="Fira Sans Extra Condensed"/>
              </a:rPr>
              <a:t>3</a:t>
            </a:r>
            <a:endParaRPr sz="1700" b="1">
              <a:solidFill>
                <a:schemeClr val="lt1"/>
              </a:solidFill>
              <a:latin typeface="Fira Sans Extra Condensed"/>
              <a:ea typeface="Fira Sans Extra Condensed"/>
              <a:cs typeface="Fira Sans Extra Condensed"/>
              <a:sym typeface="Fira Sans Extra Condensed"/>
            </a:endParaRPr>
          </a:p>
        </p:txBody>
      </p:sp>
      <p:sp>
        <p:nvSpPr>
          <p:cNvPr id="6224" name="Google Shape;6224;p45"/>
          <p:cNvSpPr txBox="1"/>
          <p:nvPr/>
        </p:nvSpPr>
        <p:spPr>
          <a:xfrm>
            <a:off x="5566830" y="4629220"/>
            <a:ext cx="503400" cy="632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700" b="1">
                <a:solidFill>
                  <a:schemeClr val="lt1"/>
                </a:solidFill>
                <a:latin typeface="Fira Sans Extra Condensed"/>
                <a:ea typeface="Fira Sans Extra Condensed"/>
                <a:cs typeface="Fira Sans Extra Condensed"/>
                <a:sym typeface="Fira Sans Extra Condensed"/>
              </a:rPr>
              <a:t>05</a:t>
            </a:r>
            <a:endParaRPr sz="1700" b="1">
              <a:solidFill>
                <a:schemeClr val="lt1"/>
              </a:solidFill>
              <a:latin typeface="Fira Sans Extra Condensed"/>
              <a:ea typeface="Fira Sans Extra Condensed"/>
              <a:cs typeface="Fira Sans Extra Condensed"/>
              <a:sym typeface="Fira Sans Extra Condensed"/>
            </a:endParaRPr>
          </a:p>
        </p:txBody>
      </p:sp>
      <p:pic>
        <p:nvPicPr>
          <p:cNvPr id="54" name="Picture 2" descr="Free Monitor PNG Transparent Images, Download Free Clip Art, Free Clip Art  on Clipart Library"/>
          <p:cNvPicPr>
            <a:picLocks noChangeAspect="1" noChangeArrowheads="1"/>
          </p:cNvPicPr>
          <p:nvPr/>
        </p:nvPicPr>
        <p:blipFill>
          <a:blip r:embed="rId4"/>
          <a:srcRect/>
          <a:stretch>
            <a:fillRect/>
          </a:stretch>
        </p:blipFill>
        <p:spPr bwMode="auto">
          <a:xfrm>
            <a:off x="3143240" y="2714620"/>
            <a:ext cx="3500462" cy="2428892"/>
          </a:xfrm>
          <a:prstGeom prst="rect">
            <a:avLst/>
          </a:prstGeom>
          <a:noFill/>
        </p:spPr>
      </p:pic>
      <p:sp>
        <p:nvSpPr>
          <p:cNvPr id="55" name="54 - Ορθογώνιο"/>
          <p:cNvSpPr/>
          <p:nvPr/>
        </p:nvSpPr>
        <p:spPr>
          <a:xfrm>
            <a:off x="3286116" y="2786058"/>
            <a:ext cx="3643338" cy="1477328"/>
          </a:xfrm>
          <a:prstGeom prst="rect">
            <a:avLst/>
          </a:prstGeom>
        </p:spPr>
        <p:txBody>
          <a:bodyPr wrap="square">
            <a:spAutoFit/>
          </a:bodyPr>
          <a:lstStyle/>
          <a:p>
            <a:r>
              <a:rPr lang="en-US" b="1" dirty="0" smtClean="0"/>
              <a:t>9o </a:t>
            </a:r>
            <a:r>
              <a:rPr lang="el-GR" b="1" dirty="0" smtClean="0"/>
              <a:t>ερευνητικό ερώτημα:</a:t>
            </a:r>
            <a:endParaRPr lang="en-US" b="1" dirty="0" smtClean="0"/>
          </a:p>
          <a:p>
            <a:r>
              <a:rPr lang="el-GR" b="1" dirty="0" smtClean="0"/>
              <a:t>Ήταν το παιχνίδι επαυξημένης πραγματικότητας εύκολο και χρήσιμο ως εργαλείο μάθησης</a:t>
            </a:r>
            <a:endParaRPr lang="en-US" b="1" dirty="0" smtClean="0"/>
          </a:p>
          <a:p>
            <a:r>
              <a:rPr lang="el-GR" b="1" dirty="0" smtClean="0"/>
              <a:t> της τοπικής Ιστορία</a:t>
            </a:r>
            <a:r>
              <a:rPr lang="en-US" b="1" dirty="0" smtClean="0"/>
              <a:t>;</a:t>
            </a:r>
            <a:endParaRPr lang="el-GR" b="1" dirty="0"/>
          </a:p>
        </p:txBody>
      </p:sp>
      <p:sp>
        <p:nvSpPr>
          <p:cNvPr id="56" name="55 - Ορθογώνιο"/>
          <p:cNvSpPr/>
          <p:nvPr/>
        </p:nvSpPr>
        <p:spPr>
          <a:xfrm>
            <a:off x="0" y="0"/>
            <a:ext cx="1142976" cy="685800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57" name="Picture 8" descr="Monitor lcd png 1 » PNG Image"/>
          <p:cNvPicPr>
            <a:picLocks noChangeAspect="1" noChangeArrowheads="1"/>
          </p:cNvPicPr>
          <p:nvPr/>
        </p:nvPicPr>
        <p:blipFill>
          <a:blip r:embed="rId5"/>
          <a:srcRect/>
          <a:stretch>
            <a:fillRect/>
          </a:stretch>
        </p:blipFill>
        <p:spPr bwMode="auto">
          <a:xfrm>
            <a:off x="0" y="1000108"/>
            <a:ext cx="1095356" cy="1095356"/>
          </a:xfrm>
          <a:prstGeom prst="rect">
            <a:avLst/>
          </a:prstGeom>
          <a:noFill/>
        </p:spPr>
      </p:pic>
      <p:sp>
        <p:nvSpPr>
          <p:cNvPr id="58" name="Freeform: Shape 48">
            <a:extLst>
              <a:ext uri="{FF2B5EF4-FFF2-40B4-BE49-F238E27FC236}">
                <a16:creationId xmlns="" xmlns:a16="http://schemas.microsoft.com/office/drawing/2014/main" id="{6B37BB72-CDFC-4E57-A92B-F7876BDD29AF}"/>
              </a:ext>
            </a:extLst>
          </p:cNvPr>
          <p:cNvSpPr/>
          <p:nvPr/>
        </p:nvSpPr>
        <p:spPr>
          <a:xfrm rot="5796497">
            <a:off x="-1435043" y="3573543"/>
            <a:ext cx="3718643" cy="571536"/>
          </a:xfrm>
          <a:custGeom>
            <a:avLst/>
            <a:gdLst>
              <a:gd name="connsiteX0" fmla="*/ 6429118 w 8066757"/>
              <a:gd name="connsiteY0" fmla="*/ 0 h 1492361"/>
              <a:gd name="connsiteX1" fmla="*/ 6436506 w 8066757"/>
              <a:gd name="connsiteY1" fmla="*/ 0 h 1492361"/>
              <a:gd name="connsiteX2" fmla="*/ 6746799 w 8066757"/>
              <a:gd name="connsiteY2" fmla="*/ 187930 h 1492361"/>
              <a:gd name="connsiteX3" fmla="*/ 6862235 w 8066757"/>
              <a:gd name="connsiteY3" fmla="*/ 556403 h 1492361"/>
              <a:gd name="connsiteX4" fmla="*/ 7031696 w 8066757"/>
              <a:gd name="connsiteY4" fmla="*/ 899942 h 1492361"/>
              <a:gd name="connsiteX5" fmla="*/ 8039686 w 8066757"/>
              <a:gd name="connsiteY5" fmla="*/ 376323 h 1492361"/>
              <a:gd name="connsiteX6" fmla="*/ 8062311 w 8066757"/>
              <a:gd name="connsiteY6" fmla="*/ 376784 h 1492361"/>
              <a:gd name="connsiteX7" fmla="*/ 8061849 w 8066757"/>
              <a:gd name="connsiteY7" fmla="*/ 399410 h 1492361"/>
              <a:gd name="connsiteX8" fmla="*/ 7701227 w 8066757"/>
              <a:gd name="connsiteY8" fmla="*/ 692157 h 1492361"/>
              <a:gd name="connsiteX9" fmla="*/ 7025693 w 8066757"/>
              <a:gd name="connsiteY9" fmla="*/ 931340 h 1492361"/>
              <a:gd name="connsiteX10" fmla="*/ 6830375 w 8066757"/>
              <a:gd name="connsiteY10" fmla="*/ 562406 h 1492361"/>
              <a:gd name="connsiteX11" fmla="*/ 6436044 w 8066757"/>
              <a:gd name="connsiteY11" fmla="*/ 31860 h 1492361"/>
              <a:gd name="connsiteX12" fmla="*/ 6429118 w 8066757"/>
              <a:gd name="connsiteY12" fmla="*/ 31860 h 1492361"/>
              <a:gd name="connsiteX13" fmla="*/ 5531023 w 8066757"/>
              <a:gd name="connsiteY13" fmla="*/ 615507 h 1492361"/>
              <a:gd name="connsiteX14" fmla="*/ 5402196 w 8066757"/>
              <a:gd name="connsiteY14" fmla="*/ 747566 h 1492361"/>
              <a:gd name="connsiteX15" fmla="*/ 5233659 w 8066757"/>
              <a:gd name="connsiteY15" fmla="*/ 924877 h 1492361"/>
              <a:gd name="connsiteX16" fmla="*/ 4491172 w 8066757"/>
              <a:gd name="connsiteY16" fmla="*/ 1492361 h 1492361"/>
              <a:gd name="connsiteX17" fmla="*/ 4450538 w 8066757"/>
              <a:gd name="connsiteY17" fmla="*/ 1488205 h 1492361"/>
              <a:gd name="connsiteX18" fmla="*/ 4212278 w 8066757"/>
              <a:gd name="connsiteY18" fmla="*/ 1137279 h 1492361"/>
              <a:gd name="connsiteX19" fmla="*/ 3986946 w 8066757"/>
              <a:gd name="connsiteY19" fmla="*/ 732328 h 1492361"/>
              <a:gd name="connsiteX20" fmla="*/ 3125329 w 8066757"/>
              <a:gd name="connsiteY20" fmla="*/ 736022 h 1492361"/>
              <a:gd name="connsiteX21" fmla="*/ 2179674 w 8066757"/>
              <a:gd name="connsiteY21" fmla="*/ 964586 h 1492361"/>
              <a:gd name="connsiteX22" fmla="*/ 2167669 w 8066757"/>
              <a:gd name="connsiteY22" fmla="*/ 967818 h 1492361"/>
              <a:gd name="connsiteX23" fmla="*/ 2162920 w 8066757"/>
              <a:gd name="connsiteY23" fmla="*/ 967219 h 1492361"/>
              <a:gd name="connsiteX24" fmla="*/ 1937103 w 8066757"/>
              <a:gd name="connsiteY24" fmla="*/ 1017532 h 1492361"/>
              <a:gd name="connsiteX25" fmla="*/ 1131288 w 8066757"/>
              <a:gd name="connsiteY25" fmla="*/ 1091470 h 1492361"/>
              <a:gd name="connsiteX26" fmla="*/ 824583 w 8066757"/>
              <a:gd name="connsiteY26" fmla="*/ 1080040 h 1492361"/>
              <a:gd name="connsiteX27" fmla="*/ 32698 w 8066757"/>
              <a:gd name="connsiteY27" fmla="*/ 856486 h 1492361"/>
              <a:gd name="connsiteX28" fmla="*/ 0 w 8066757"/>
              <a:gd name="connsiteY28" fmla="*/ 826785 h 1492361"/>
              <a:gd name="connsiteX29" fmla="*/ 826488 w 8066757"/>
              <a:gd name="connsiteY29" fmla="*/ 1051465 h 1492361"/>
              <a:gd name="connsiteX30" fmla="*/ 1856393 w 8066757"/>
              <a:gd name="connsiteY30" fmla="*/ 1002843 h 1492361"/>
              <a:gd name="connsiteX31" fmla="*/ 2155932 w 8066757"/>
              <a:gd name="connsiteY31" fmla="*/ 939216 h 1492361"/>
              <a:gd name="connsiteX32" fmla="*/ 2158895 w 8066757"/>
              <a:gd name="connsiteY32" fmla="*/ 936882 h 1492361"/>
              <a:gd name="connsiteX33" fmla="*/ 2170900 w 8066757"/>
              <a:gd name="connsiteY33" fmla="*/ 933649 h 1492361"/>
              <a:gd name="connsiteX34" fmla="*/ 3119788 w 8066757"/>
              <a:gd name="connsiteY34" fmla="*/ 704624 h 1492361"/>
              <a:gd name="connsiteX35" fmla="*/ 4005416 w 8066757"/>
              <a:gd name="connsiteY35" fmla="*/ 706009 h 1492361"/>
              <a:gd name="connsiteX36" fmla="*/ 4243215 w 8066757"/>
              <a:gd name="connsiteY36" fmla="*/ 1128044 h 1492361"/>
              <a:gd name="connsiteX37" fmla="*/ 4457003 w 8066757"/>
              <a:gd name="connsiteY37" fmla="*/ 1456807 h 1492361"/>
              <a:gd name="connsiteX38" fmla="*/ 4821782 w 8066757"/>
              <a:gd name="connsiteY38" fmla="*/ 1291964 h 1492361"/>
              <a:gd name="connsiteX39" fmla="*/ 5210110 w 8066757"/>
              <a:gd name="connsiteY39" fmla="*/ 903636 h 1492361"/>
              <a:gd name="connsiteX40" fmla="*/ 5380032 w 8066757"/>
              <a:gd name="connsiteY40" fmla="*/ 724940 h 1492361"/>
              <a:gd name="connsiteX41" fmla="*/ 5507935 w 8066757"/>
              <a:gd name="connsiteY41" fmla="*/ 593804 h 1492361"/>
              <a:gd name="connsiteX42" fmla="*/ 6429118 w 8066757"/>
              <a:gd name="connsiteY42" fmla="*/ 0 h 1492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8066757" h="1492361">
                <a:moveTo>
                  <a:pt x="6429118" y="0"/>
                </a:moveTo>
                <a:cubicBezTo>
                  <a:pt x="6431426" y="0"/>
                  <a:pt x="6434197" y="0"/>
                  <a:pt x="6436506" y="0"/>
                </a:cubicBezTo>
                <a:cubicBezTo>
                  <a:pt x="6575030" y="1847"/>
                  <a:pt x="6676152" y="63259"/>
                  <a:pt x="6746799" y="187930"/>
                </a:cubicBezTo>
                <a:cubicBezTo>
                  <a:pt x="6806826" y="294132"/>
                  <a:pt x="6836377" y="433579"/>
                  <a:pt x="6862235" y="556403"/>
                </a:cubicBezTo>
                <a:cubicBezTo>
                  <a:pt x="6899175" y="731405"/>
                  <a:pt x="6931035" y="882396"/>
                  <a:pt x="7031696" y="899942"/>
                </a:cubicBezTo>
                <a:cubicBezTo>
                  <a:pt x="7425565" y="970127"/>
                  <a:pt x="8033683" y="382325"/>
                  <a:pt x="8039686" y="376323"/>
                </a:cubicBezTo>
                <a:cubicBezTo>
                  <a:pt x="8046151" y="370320"/>
                  <a:pt x="8056309" y="370320"/>
                  <a:pt x="8062311" y="376784"/>
                </a:cubicBezTo>
                <a:cubicBezTo>
                  <a:pt x="8068314" y="383249"/>
                  <a:pt x="8068314" y="393407"/>
                  <a:pt x="8061849" y="399410"/>
                </a:cubicBezTo>
                <a:cubicBezTo>
                  <a:pt x="8060465" y="400795"/>
                  <a:pt x="7904857" y="552248"/>
                  <a:pt x="7701227" y="692157"/>
                </a:cubicBezTo>
                <a:cubicBezTo>
                  <a:pt x="7426026" y="881934"/>
                  <a:pt x="7198848" y="962278"/>
                  <a:pt x="7025693" y="931340"/>
                </a:cubicBezTo>
                <a:cubicBezTo>
                  <a:pt x="6903330" y="909638"/>
                  <a:pt x="6869623" y="748489"/>
                  <a:pt x="6830375" y="562406"/>
                </a:cubicBezTo>
                <a:cubicBezTo>
                  <a:pt x="6778198" y="315372"/>
                  <a:pt x="6719556" y="35555"/>
                  <a:pt x="6436044" y="31860"/>
                </a:cubicBezTo>
                <a:cubicBezTo>
                  <a:pt x="6433735" y="31860"/>
                  <a:pt x="6431426" y="31860"/>
                  <a:pt x="6429118" y="31860"/>
                </a:cubicBezTo>
                <a:cubicBezTo>
                  <a:pt x="6085579" y="31860"/>
                  <a:pt x="5752199" y="382787"/>
                  <a:pt x="5531023" y="615507"/>
                </a:cubicBezTo>
                <a:cubicBezTo>
                  <a:pt x="5482078" y="667222"/>
                  <a:pt x="5439597" y="711550"/>
                  <a:pt x="5402196" y="747566"/>
                </a:cubicBezTo>
                <a:cubicBezTo>
                  <a:pt x="5356021" y="791432"/>
                  <a:pt x="5299226" y="853306"/>
                  <a:pt x="5233659" y="924877"/>
                </a:cubicBezTo>
                <a:cubicBezTo>
                  <a:pt x="5012021" y="1167293"/>
                  <a:pt x="4712809" y="1492361"/>
                  <a:pt x="4491172" y="1492361"/>
                </a:cubicBezTo>
                <a:cubicBezTo>
                  <a:pt x="4477319" y="1492361"/>
                  <a:pt x="4463467" y="1490976"/>
                  <a:pt x="4450538" y="1488205"/>
                </a:cubicBezTo>
                <a:cubicBezTo>
                  <a:pt x="4313861" y="1460501"/>
                  <a:pt x="4264455" y="1303507"/>
                  <a:pt x="4212278" y="1137279"/>
                </a:cubicBezTo>
                <a:cubicBezTo>
                  <a:pt x="4162871" y="980286"/>
                  <a:pt x="4112079" y="817751"/>
                  <a:pt x="3986946" y="732328"/>
                </a:cubicBezTo>
                <a:cubicBezTo>
                  <a:pt x="3867815" y="651061"/>
                  <a:pt x="3577839" y="652446"/>
                  <a:pt x="3125329" y="736022"/>
                </a:cubicBezTo>
                <a:cubicBezTo>
                  <a:pt x="2755470" y="804823"/>
                  <a:pt x="2366681" y="912871"/>
                  <a:pt x="2179674" y="964586"/>
                </a:cubicBezTo>
                <a:lnTo>
                  <a:pt x="2167669" y="967818"/>
                </a:lnTo>
                <a:lnTo>
                  <a:pt x="2162920" y="967219"/>
                </a:lnTo>
                <a:lnTo>
                  <a:pt x="1937103" y="1017532"/>
                </a:lnTo>
                <a:cubicBezTo>
                  <a:pt x="1679214" y="1065753"/>
                  <a:pt x="1399893" y="1091470"/>
                  <a:pt x="1131288" y="1091470"/>
                </a:cubicBezTo>
                <a:cubicBezTo>
                  <a:pt x="1026513" y="1091470"/>
                  <a:pt x="923643" y="1087660"/>
                  <a:pt x="824583" y="1080040"/>
                </a:cubicBezTo>
                <a:cubicBezTo>
                  <a:pt x="460966" y="1051465"/>
                  <a:pt x="188432" y="973598"/>
                  <a:pt x="32698" y="856486"/>
                </a:cubicBezTo>
                <a:lnTo>
                  <a:pt x="0" y="826785"/>
                </a:lnTo>
                <a:cubicBezTo>
                  <a:pt x="251503" y="1005647"/>
                  <a:pt x="542995" y="1021892"/>
                  <a:pt x="826488" y="1051465"/>
                </a:cubicBezTo>
                <a:cubicBezTo>
                  <a:pt x="1154386" y="1077183"/>
                  <a:pt x="1520860" y="1058966"/>
                  <a:pt x="1856393" y="1002843"/>
                </a:cubicBezTo>
                <a:lnTo>
                  <a:pt x="2155932" y="939216"/>
                </a:lnTo>
                <a:lnTo>
                  <a:pt x="2158895" y="936882"/>
                </a:lnTo>
                <a:lnTo>
                  <a:pt x="2170900" y="933649"/>
                </a:lnTo>
                <a:cubicBezTo>
                  <a:pt x="2358370" y="881473"/>
                  <a:pt x="2748082" y="773424"/>
                  <a:pt x="3119788" y="704624"/>
                </a:cubicBezTo>
                <a:cubicBezTo>
                  <a:pt x="3581072" y="619201"/>
                  <a:pt x="3878897" y="620124"/>
                  <a:pt x="4005416" y="706009"/>
                </a:cubicBezTo>
                <a:cubicBezTo>
                  <a:pt x="4139784" y="797434"/>
                  <a:pt x="4194732" y="972898"/>
                  <a:pt x="4243215" y="1128044"/>
                </a:cubicBezTo>
                <a:cubicBezTo>
                  <a:pt x="4294468" y="1291964"/>
                  <a:pt x="4338796" y="1433258"/>
                  <a:pt x="4457003" y="1456807"/>
                </a:cubicBezTo>
                <a:cubicBezTo>
                  <a:pt x="4547505" y="1474815"/>
                  <a:pt x="4666635" y="1421253"/>
                  <a:pt x="4821782" y="1291964"/>
                </a:cubicBezTo>
                <a:cubicBezTo>
                  <a:pt x="4957073" y="1179297"/>
                  <a:pt x="5097444" y="1026460"/>
                  <a:pt x="5210110" y="903636"/>
                </a:cubicBezTo>
                <a:cubicBezTo>
                  <a:pt x="5276140" y="832065"/>
                  <a:pt x="5332934" y="769730"/>
                  <a:pt x="5380032" y="724940"/>
                </a:cubicBezTo>
                <a:cubicBezTo>
                  <a:pt x="5416971" y="689848"/>
                  <a:pt x="5458991" y="645520"/>
                  <a:pt x="5507935" y="593804"/>
                </a:cubicBezTo>
                <a:cubicBezTo>
                  <a:pt x="5732806" y="356930"/>
                  <a:pt x="6071727" y="0"/>
                  <a:pt x="6429118" y="0"/>
                </a:cubicBezTo>
                <a:close/>
              </a:path>
            </a:pathLst>
          </a:custGeom>
          <a:solidFill>
            <a:schemeClr val="accent5"/>
          </a:solidFill>
          <a:ln w="7072" cap="flat">
            <a:noFill/>
            <a:prstDash val="solid"/>
            <a:miter/>
          </a:ln>
        </p:spPr>
        <p:txBody>
          <a:bodyPr wrap="square" rtlCol="0" anchor="ctr">
            <a:noAutofit/>
          </a:bodyPr>
          <a:lstStyle/>
          <a:p>
            <a:endParaRPr lang="en-US" dirty="0"/>
          </a:p>
        </p:txBody>
      </p:sp>
      <p:pic>
        <p:nvPicPr>
          <p:cNvPr id="59" name="Picture 2" descr="Mouse icon - Transparent PNG &amp; SVG vector file"/>
          <p:cNvPicPr>
            <a:picLocks noChangeAspect="1" noChangeArrowheads="1"/>
          </p:cNvPicPr>
          <p:nvPr/>
        </p:nvPicPr>
        <p:blipFill>
          <a:blip r:embed="rId6" cstate="print"/>
          <a:srcRect/>
          <a:stretch>
            <a:fillRect/>
          </a:stretch>
        </p:blipFill>
        <p:spPr bwMode="auto">
          <a:xfrm>
            <a:off x="142844" y="5500702"/>
            <a:ext cx="857224" cy="857224"/>
          </a:xfrm>
          <a:prstGeom prst="rect">
            <a:avLst/>
          </a:prstGeom>
          <a:noFill/>
        </p:spPr>
      </p:pic>
      <p:sp>
        <p:nvSpPr>
          <p:cNvPr id="61" name="Google Shape;6223;p45"/>
          <p:cNvSpPr txBox="1"/>
          <p:nvPr/>
        </p:nvSpPr>
        <p:spPr>
          <a:xfrm>
            <a:off x="6286512" y="4714884"/>
            <a:ext cx="503400" cy="632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700" b="1" dirty="0" smtClean="0">
                <a:solidFill>
                  <a:schemeClr val="lt1"/>
                </a:solidFill>
                <a:latin typeface="Fira Sans Extra Condensed"/>
                <a:ea typeface="Fira Sans Extra Condensed"/>
                <a:cs typeface="Fira Sans Extra Condensed"/>
                <a:sym typeface="Fira Sans Extra Condensed"/>
              </a:rPr>
              <a:t>0</a:t>
            </a:r>
            <a:r>
              <a:rPr lang="el-GR" sz="1700" b="1" dirty="0" smtClean="0">
                <a:solidFill>
                  <a:schemeClr val="lt1"/>
                </a:solidFill>
                <a:latin typeface="Fira Sans Extra Condensed"/>
                <a:ea typeface="Fira Sans Extra Condensed"/>
                <a:cs typeface="Fira Sans Extra Condensed"/>
                <a:sym typeface="Fira Sans Extra Condensed"/>
              </a:rPr>
              <a:t>3</a:t>
            </a:r>
            <a:endParaRPr sz="1700" b="1">
              <a:solidFill>
                <a:schemeClr val="lt1"/>
              </a:solidFill>
              <a:latin typeface="Fira Sans Extra Condensed"/>
              <a:ea typeface="Fira Sans Extra Condensed"/>
              <a:cs typeface="Fira Sans Extra Condensed"/>
              <a:sym typeface="Fira Sans Extra Condensed"/>
            </a:endParaRPr>
          </a:p>
        </p:txBody>
      </p:sp>
      <p:cxnSp>
        <p:nvCxnSpPr>
          <p:cNvPr id="24" name="23 - Ευθεία γραμμή σύνδεσης"/>
          <p:cNvCxnSpPr/>
          <p:nvPr/>
        </p:nvCxnSpPr>
        <p:spPr>
          <a:xfrm>
            <a:off x="2500298" y="1142984"/>
            <a:ext cx="4714908" cy="1588"/>
          </a:xfrm>
          <a:prstGeom prst="line">
            <a:avLst/>
          </a:prstGeom>
        </p:spPr>
        <p:style>
          <a:lnRef idx="1">
            <a:schemeClr val="accent1"/>
          </a:lnRef>
          <a:fillRef idx="0">
            <a:schemeClr val="accent1"/>
          </a:fillRef>
          <a:effectRef idx="0">
            <a:schemeClr val="accent1"/>
          </a:effectRef>
          <a:fontRef idx="minor">
            <a:schemeClr val="tx1"/>
          </a:fontRef>
        </p:style>
      </p:cxnSp>
      <p:sp>
        <p:nvSpPr>
          <p:cNvPr id="25" name="24 - Στρογγυλεμένο ορθογώνιο"/>
          <p:cNvSpPr/>
          <p:nvPr/>
        </p:nvSpPr>
        <p:spPr>
          <a:xfrm>
            <a:off x="3428992" y="5286388"/>
            <a:ext cx="2571768" cy="1357322"/>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3" name="52 - TextBox"/>
          <p:cNvSpPr txBox="1"/>
          <p:nvPr/>
        </p:nvSpPr>
        <p:spPr>
          <a:xfrm>
            <a:off x="3571868" y="5214950"/>
            <a:ext cx="3071834" cy="1477328"/>
          </a:xfrm>
          <a:prstGeom prst="rect">
            <a:avLst/>
          </a:prstGeom>
          <a:noFill/>
        </p:spPr>
        <p:txBody>
          <a:bodyPr wrap="square" rtlCol="0">
            <a:spAutoFit/>
          </a:bodyPr>
          <a:lstStyle/>
          <a:p>
            <a:r>
              <a:rPr lang="el-GR" dirty="0" smtClean="0"/>
              <a:t>    Αρνητικά:</a:t>
            </a:r>
          </a:p>
          <a:p>
            <a:pPr>
              <a:buFont typeface="Arial" pitchFamily="34" charset="0"/>
              <a:buChar char="•"/>
            </a:pPr>
            <a:r>
              <a:rPr lang="el-GR" dirty="0" smtClean="0"/>
              <a:t>Σκούρο </a:t>
            </a:r>
            <a:r>
              <a:rPr lang="en-US" dirty="0" smtClean="0"/>
              <a:t>background</a:t>
            </a:r>
          </a:p>
          <a:p>
            <a:pPr>
              <a:buFont typeface="Arial" pitchFamily="34" charset="0"/>
              <a:buChar char="•"/>
            </a:pPr>
            <a:r>
              <a:rPr lang="el-GR" dirty="0" smtClean="0"/>
              <a:t>Περιορισμός χρόνου</a:t>
            </a:r>
            <a:r>
              <a:rPr lang="en-US" dirty="0" smtClean="0"/>
              <a:t> </a:t>
            </a:r>
            <a:endParaRPr lang="el-GR" dirty="0" smtClean="0"/>
          </a:p>
          <a:p>
            <a:pPr>
              <a:buFont typeface="Arial" pitchFamily="34" charset="0"/>
              <a:buChar char="•"/>
            </a:pPr>
            <a:r>
              <a:rPr lang="el-GR" dirty="0" smtClean="0"/>
              <a:t>Είσοδος και έξοδος από </a:t>
            </a:r>
            <a:r>
              <a:rPr lang="en-US" dirty="0" smtClean="0"/>
              <a:t>Blippar </a:t>
            </a:r>
            <a:r>
              <a:rPr lang="el-GR" dirty="0" smtClean="0"/>
              <a:t>και </a:t>
            </a:r>
            <a:r>
              <a:rPr lang="en-US" dirty="0" smtClean="0"/>
              <a:t>Actionbound </a:t>
            </a:r>
            <a:endParaRPr lang="el-GR" dirty="0"/>
          </a:p>
        </p:txBody>
      </p:sp>
    </p:spTree>
  </p:cSld>
  <p:clrMapOvr>
    <a:masterClrMapping/>
  </p:clrMapOvr>
  <p:transition>
    <p:wipe dir="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3770"/>
        <p:cNvGrpSpPr/>
        <p:nvPr/>
      </p:nvGrpSpPr>
      <p:grpSpPr>
        <a:xfrm>
          <a:off x="0" y="0"/>
          <a:ext cx="0" cy="0"/>
          <a:chOff x="0" y="0"/>
          <a:chExt cx="0" cy="0"/>
        </a:xfrm>
      </p:grpSpPr>
      <p:pic>
        <p:nvPicPr>
          <p:cNvPr id="61" name="Picture 22" descr="Beige Background - PowerPoint Backgrounds for Free PowerPoint Templates"/>
          <p:cNvPicPr>
            <a:picLocks noChangeAspect="1" noChangeArrowheads="1"/>
          </p:cNvPicPr>
          <p:nvPr/>
        </p:nvPicPr>
        <p:blipFill>
          <a:blip r:embed="rId3"/>
          <a:srcRect/>
          <a:stretch>
            <a:fillRect/>
          </a:stretch>
        </p:blipFill>
        <p:spPr bwMode="auto">
          <a:xfrm>
            <a:off x="0" y="0"/>
            <a:ext cx="9144000" cy="6858000"/>
          </a:xfrm>
          <a:prstGeom prst="rect">
            <a:avLst/>
          </a:prstGeom>
          <a:noFill/>
        </p:spPr>
      </p:pic>
      <p:sp>
        <p:nvSpPr>
          <p:cNvPr id="3771" name="Google Shape;3771;p41"/>
          <p:cNvSpPr/>
          <p:nvPr/>
        </p:nvSpPr>
        <p:spPr>
          <a:xfrm>
            <a:off x="1214414" y="1553367"/>
            <a:ext cx="1071570" cy="2180332"/>
          </a:xfrm>
          <a:custGeom>
            <a:avLst/>
            <a:gdLst/>
            <a:ahLst/>
            <a:cxnLst/>
            <a:rect l="l" t="t" r="r" b="b"/>
            <a:pathLst>
              <a:path w="31163" h="51431" extrusionOk="0">
                <a:moveTo>
                  <a:pt x="15581" y="0"/>
                </a:moveTo>
                <a:cubicBezTo>
                  <a:pt x="6999" y="0"/>
                  <a:pt x="0" y="6968"/>
                  <a:pt x="0" y="15581"/>
                </a:cubicBezTo>
                <a:lnTo>
                  <a:pt x="0" y="51431"/>
                </a:lnTo>
                <a:lnTo>
                  <a:pt x="1045" y="51431"/>
                </a:lnTo>
                <a:cubicBezTo>
                  <a:pt x="3294" y="45604"/>
                  <a:pt x="8962" y="41487"/>
                  <a:pt x="15581" y="41487"/>
                </a:cubicBezTo>
                <a:cubicBezTo>
                  <a:pt x="22200" y="41487"/>
                  <a:pt x="27869" y="45604"/>
                  <a:pt x="30117" y="51431"/>
                </a:cubicBezTo>
                <a:lnTo>
                  <a:pt x="31162" y="51431"/>
                </a:lnTo>
                <a:lnTo>
                  <a:pt x="31162" y="15581"/>
                </a:lnTo>
                <a:cubicBezTo>
                  <a:pt x="31162" y="6968"/>
                  <a:pt x="24195" y="0"/>
                  <a:pt x="15581" y="0"/>
                </a:cubicBezTo>
                <a:close/>
              </a:path>
            </a:pathLst>
          </a:custGeom>
          <a:solidFill>
            <a:srgbClr val="2B76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2" name="Google Shape;3772;p41"/>
          <p:cNvSpPr/>
          <p:nvPr/>
        </p:nvSpPr>
        <p:spPr>
          <a:xfrm>
            <a:off x="537183" y="3283938"/>
            <a:ext cx="512567" cy="547807"/>
          </a:xfrm>
          <a:custGeom>
            <a:avLst/>
            <a:gdLst/>
            <a:ahLst/>
            <a:cxnLst/>
            <a:rect l="l" t="t" r="r" b="b"/>
            <a:pathLst>
              <a:path w="16121" h="12922" extrusionOk="0">
                <a:moveTo>
                  <a:pt x="1" y="1"/>
                </a:moveTo>
                <a:lnTo>
                  <a:pt x="1" y="1362"/>
                </a:lnTo>
                <a:cubicBezTo>
                  <a:pt x="7316" y="1362"/>
                  <a:pt x="11465" y="6651"/>
                  <a:pt x="15329" y="12921"/>
                </a:cubicBezTo>
                <a:cubicBezTo>
                  <a:pt x="15392" y="12795"/>
                  <a:pt x="15487" y="12668"/>
                  <a:pt x="15550" y="12541"/>
                </a:cubicBezTo>
                <a:cubicBezTo>
                  <a:pt x="15740" y="12225"/>
                  <a:pt x="15930" y="11908"/>
                  <a:pt x="16120" y="11591"/>
                </a:cubicBezTo>
                <a:cubicBezTo>
                  <a:pt x="12225" y="5416"/>
                  <a:pt x="7728" y="1"/>
                  <a:pt x="1" y="1"/>
                </a:cubicBezTo>
                <a:close/>
              </a:path>
            </a:pathLst>
          </a:custGeom>
          <a:solidFill>
            <a:srgbClr val="2B76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4" name="Google Shape;3774;p41"/>
          <p:cNvSpPr/>
          <p:nvPr/>
        </p:nvSpPr>
        <p:spPr>
          <a:xfrm>
            <a:off x="1214414" y="4000504"/>
            <a:ext cx="1076420" cy="620299"/>
          </a:xfrm>
          <a:custGeom>
            <a:avLst/>
            <a:gdLst/>
            <a:ahLst/>
            <a:cxnLst/>
            <a:rect l="l" t="t" r="r" b="b"/>
            <a:pathLst>
              <a:path w="33855" h="14632" extrusionOk="0">
                <a:moveTo>
                  <a:pt x="33063" y="1"/>
                </a:moveTo>
                <a:cubicBezTo>
                  <a:pt x="28883" y="7031"/>
                  <a:pt x="24671" y="13270"/>
                  <a:pt x="16722" y="13270"/>
                </a:cubicBezTo>
                <a:cubicBezTo>
                  <a:pt x="9026" y="13270"/>
                  <a:pt x="4846" y="7411"/>
                  <a:pt x="792" y="697"/>
                </a:cubicBezTo>
                <a:cubicBezTo>
                  <a:pt x="539" y="1141"/>
                  <a:pt x="254" y="1584"/>
                  <a:pt x="1" y="2028"/>
                </a:cubicBezTo>
                <a:cubicBezTo>
                  <a:pt x="4023" y="8615"/>
                  <a:pt x="8583" y="14632"/>
                  <a:pt x="16722" y="14632"/>
                </a:cubicBezTo>
                <a:cubicBezTo>
                  <a:pt x="25146" y="14632"/>
                  <a:pt x="29738" y="8203"/>
                  <a:pt x="33855" y="1363"/>
                </a:cubicBezTo>
                <a:cubicBezTo>
                  <a:pt x="33570" y="887"/>
                  <a:pt x="33316" y="444"/>
                  <a:pt x="33063" y="1"/>
                </a:cubicBezTo>
                <a:close/>
              </a:path>
            </a:pathLst>
          </a:custGeom>
          <a:solidFill>
            <a:srgbClr val="2B76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5" name="Google Shape;3775;p41"/>
          <p:cNvSpPr/>
          <p:nvPr/>
        </p:nvSpPr>
        <p:spPr>
          <a:xfrm>
            <a:off x="2307407" y="3283938"/>
            <a:ext cx="1010954" cy="547807"/>
          </a:xfrm>
          <a:custGeom>
            <a:avLst/>
            <a:gdLst/>
            <a:ahLst/>
            <a:cxnLst/>
            <a:rect l="l" t="t" r="r" b="b"/>
            <a:pathLst>
              <a:path w="31796" h="12922" extrusionOk="0">
                <a:moveTo>
                  <a:pt x="15708" y="1"/>
                </a:moveTo>
                <a:cubicBezTo>
                  <a:pt x="8234" y="1"/>
                  <a:pt x="3800" y="5036"/>
                  <a:pt x="0" y="10926"/>
                </a:cubicBezTo>
                <a:cubicBezTo>
                  <a:pt x="285" y="11370"/>
                  <a:pt x="538" y="11813"/>
                  <a:pt x="792" y="12256"/>
                </a:cubicBezTo>
                <a:cubicBezTo>
                  <a:pt x="4529" y="6271"/>
                  <a:pt x="8646" y="1362"/>
                  <a:pt x="15708" y="1362"/>
                </a:cubicBezTo>
                <a:cubicBezTo>
                  <a:pt x="22992" y="1362"/>
                  <a:pt x="27140" y="6651"/>
                  <a:pt x="31004" y="12921"/>
                </a:cubicBezTo>
                <a:cubicBezTo>
                  <a:pt x="31099" y="12795"/>
                  <a:pt x="31162" y="12668"/>
                  <a:pt x="31257" y="12541"/>
                </a:cubicBezTo>
                <a:cubicBezTo>
                  <a:pt x="31447" y="12225"/>
                  <a:pt x="31606" y="11908"/>
                  <a:pt x="31796" y="11591"/>
                </a:cubicBezTo>
                <a:cubicBezTo>
                  <a:pt x="27932" y="5416"/>
                  <a:pt x="23435" y="1"/>
                  <a:pt x="15708" y="1"/>
                </a:cubicBezTo>
                <a:close/>
              </a:path>
            </a:pathLst>
          </a:custGeom>
          <a:solidFill>
            <a:srgbClr val="8BDC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6" name="Google Shape;3776;p41"/>
          <p:cNvSpPr/>
          <p:nvPr/>
        </p:nvSpPr>
        <p:spPr>
          <a:xfrm>
            <a:off x="3409001" y="4006250"/>
            <a:ext cx="1077405" cy="618943"/>
          </a:xfrm>
          <a:custGeom>
            <a:avLst/>
            <a:gdLst/>
            <a:ahLst/>
            <a:cxnLst/>
            <a:rect l="l" t="t" r="r" b="b"/>
            <a:pathLst>
              <a:path w="33886" h="14600" extrusionOk="0">
                <a:moveTo>
                  <a:pt x="33063" y="0"/>
                </a:moveTo>
                <a:cubicBezTo>
                  <a:pt x="28914" y="6999"/>
                  <a:pt x="24670" y="13238"/>
                  <a:pt x="16753" y="13238"/>
                </a:cubicBezTo>
                <a:cubicBezTo>
                  <a:pt x="9057" y="13238"/>
                  <a:pt x="4845" y="7379"/>
                  <a:pt x="823" y="665"/>
                </a:cubicBezTo>
                <a:cubicBezTo>
                  <a:pt x="538" y="1109"/>
                  <a:pt x="285" y="1552"/>
                  <a:pt x="0" y="1996"/>
                </a:cubicBezTo>
                <a:cubicBezTo>
                  <a:pt x="4022" y="8583"/>
                  <a:pt x="8614" y="14600"/>
                  <a:pt x="16753" y="14600"/>
                </a:cubicBezTo>
                <a:cubicBezTo>
                  <a:pt x="25145" y="14600"/>
                  <a:pt x="29737" y="8171"/>
                  <a:pt x="33886" y="1331"/>
                </a:cubicBezTo>
                <a:cubicBezTo>
                  <a:pt x="33601" y="887"/>
                  <a:pt x="33348" y="444"/>
                  <a:pt x="33063" y="0"/>
                </a:cubicBezTo>
                <a:close/>
              </a:path>
            </a:pathLst>
          </a:custGeom>
          <a:solidFill>
            <a:srgbClr val="F25D0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7" name="Google Shape;3777;p41"/>
          <p:cNvSpPr/>
          <p:nvPr/>
        </p:nvSpPr>
        <p:spPr>
          <a:xfrm>
            <a:off x="4577046" y="3283938"/>
            <a:ext cx="1010954" cy="547807"/>
          </a:xfrm>
          <a:custGeom>
            <a:avLst/>
            <a:gdLst/>
            <a:ahLst/>
            <a:cxnLst/>
            <a:rect l="l" t="t" r="r" b="b"/>
            <a:pathLst>
              <a:path w="31796" h="12922" extrusionOk="0">
                <a:moveTo>
                  <a:pt x="15676" y="1"/>
                </a:moveTo>
                <a:cubicBezTo>
                  <a:pt x="8234" y="1"/>
                  <a:pt x="3769" y="5036"/>
                  <a:pt x="0" y="10926"/>
                </a:cubicBezTo>
                <a:cubicBezTo>
                  <a:pt x="254" y="11370"/>
                  <a:pt x="539" y="11813"/>
                  <a:pt x="792" y="12256"/>
                </a:cubicBezTo>
                <a:cubicBezTo>
                  <a:pt x="4529" y="6271"/>
                  <a:pt x="8646" y="1362"/>
                  <a:pt x="15676" y="1362"/>
                </a:cubicBezTo>
                <a:cubicBezTo>
                  <a:pt x="22992" y="1362"/>
                  <a:pt x="27141" y="6651"/>
                  <a:pt x="31004" y="12921"/>
                </a:cubicBezTo>
                <a:cubicBezTo>
                  <a:pt x="31099" y="12795"/>
                  <a:pt x="31163" y="12668"/>
                  <a:pt x="31258" y="12541"/>
                </a:cubicBezTo>
                <a:cubicBezTo>
                  <a:pt x="31416" y="12225"/>
                  <a:pt x="31606" y="11908"/>
                  <a:pt x="31796" y="11591"/>
                </a:cubicBezTo>
                <a:cubicBezTo>
                  <a:pt x="27932" y="5416"/>
                  <a:pt x="23404" y="1"/>
                  <a:pt x="15676" y="1"/>
                </a:cubicBez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8" name="Google Shape;3778;p41"/>
          <p:cNvSpPr/>
          <p:nvPr/>
        </p:nvSpPr>
        <p:spPr>
          <a:xfrm>
            <a:off x="5678640" y="4006250"/>
            <a:ext cx="1076420" cy="618943"/>
          </a:xfrm>
          <a:custGeom>
            <a:avLst/>
            <a:gdLst/>
            <a:ahLst/>
            <a:cxnLst/>
            <a:rect l="l" t="t" r="r" b="b"/>
            <a:pathLst>
              <a:path w="33855" h="14600" extrusionOk="0">
                <a:moveTo>
                  <a:pt x="33063" y="0"/>
                </a:moveTo>
                <a:cubicBezTo>
                  <a:pt x="28882" y="6999"/>
                  <a:pt x="24670" y="13238"/>
                  <a:pt x="16721" y="13238"/>
                </a:cubicBezTo>
                <a:cubicBezTo>
                  <a:pt x="9057" y="13238"/>
                  <a:pt x="4845" y="7379"/>
                  <a:pt x="824" y="665"/>
                </a:cubicBezTo>
                <a:cubicBezTo>
                  <a:pt x="538" y="1109"/>
                  <a:pt x="285" y="1552"/>
                  <a:pt x="0" y="1996"/>
                </a:cubicBezTo>
                <a:cubicBezTo>
                  <a:pt x="4022" y="8583"/>
                  <a:pt x="8582" y="14600"/>
                  <a:pt x="16721" y="14600"/>
                </a:cubicBezTo>
                <a:cubicBezTo>
                  <a:pt x="25145" y="14600"/>
                  <a:pt x="29737" y="8171"/>
                  <a:pt x="33854" y="1331"/>
                </a:cubicBezTo>
                <a:cubicBezTo>
                  <a:pt x="33601" y="887"/>
                  <a:pt x="33316" y="444"/>
                  <a:pt x="33063" y="0"/>
                </a:cubicBezTo>
                <a:close/>
              </a:path>
            </a:pathLst>
          </a:custGeom>
          <a:solidFill>
            <a:srgbClr val="D99E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9" name="Google Shape;3779;p41"/>
          <p:cNvSpPr/>
          <p:nvPr/>
        </p:nvSpPr>
        <p:spPr>
          <a:xfrm>
            <a:off x="6846686" y="3283938"/>
            <a:ext cx="1010954" cy="547807"/>
          </a:xfrm>
          <a:custGeom>
            <a:avLst/>
            <a:gdLst/>
            <a:ahLst/>
            <a:cxnLst/>
            <a:rect l="l" t="t" r="r" b="b"/>
            <a:pathLst>
              <a:path w="31796" h="12922" extrusionOk="0">
                <a:moveTo>
                  <a:pt x="15676" y="1"/>
                </a:moveTo>
                <a:cubicBezTo>
                  <a:pt x="8234" y="1"/>
                  <a:pt x="3769" y="5036"/>
                  <a:pt x="0" y="10926"/>
                </a:cubicBezTo>
                <a:cubicBezTo>
                  <a:pt x="254" y="11370"/>
                  <a:pt x="507" y="11813"/>
                  <a:pt x="760" y="12256"/>
                </a:cubicBezTo>
                <a:cubicBezTo>
                  <a:pt x="4529" y="6271"/>
                  <a:pt x="8646" y="1362"/>
                  <a:pt x="15676" y="1362"/>
                </a:cubicBezTo>
                <a:cubicBezTo>
                  <a:pt x="22992" y="1362"/>
                  <a:pt x="27141" y="6651"/>
                  <a:pt x="31004" y="12921"/>
                </a:cubicBezTo>
                <a:lnTo>
                  <a:pt x="31226" y="12541"/>
                </a:lnTo>
                <a:cubicBezTo>
                  <a:pt x="31416" y="12225"/>
                  <a:pt x="31606" y="11908"/>
                  <a:pt x="31796" y="11591"/>
                </a:cubicBezTo>
                <a:cubicBezTo>
                  <a:pt x="27901" y="5416"/>
                  <a:pt x="23404" y="1"/>
                  <a:pt x="15676" y="1"/>
                </a:cubicBezTo>
                <a:close/>
              </a:path>
            </a:pathLst>
          </a:custGeom>
          <a:solidFill>
            <a:srgbClr val="BF360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0" name="Google Shape;3780;p41"/>
          <p:cNvSpPr/>
          <p:nvPr/>
        </p:nvSpPr>
        <p:spPr>
          <a:xfrm>
            <a:off x="1449496" y="4881603"/>
            <a:ext cx="462204" cy="616272"/>
          </a:xfrm>
          <a:custGeom>
            <a:avLst/>
            <a:gdLst/>
            <a:ahLst/>
            <a:cxnLst/>
            <a:rect l="l" t="t" r="r" b="b"/>
            <a:pathLst>
              <a:path w="14537" h="14537" extrusionOk="0">
                <a:moveTo>
                  <a:pt x="7252" y="1"/>
                </a:moveTo>
                <a:cubicBezTo>
                  <a:pt x="3230" y="1"/>
                  <a:pt x="0" y="3231"/>
                  <a:pt x="0" y="7253"/>
                </a:cubicBezTo>
                <a:cubicBezTo>
                  <a:pt x="0" y="11275"/>
                  <a:pt x="3230" y="14537"/>
                  <a:pt x="7252" y="14537"/>
                </a:cubicBezTo>
                <a:cubicBezTo>
                  <a:pt x="11274" y="14537"/>
                  <a:pt x="14536" y="11275"/>
                  <a:pt x="14536" y="7253"/>
                </a:cubicBezTo>
                <a:cubicBezTo>
                  <a:pt x="14536" y="3231"/>
                  <a:pt x="11274" y="1"/>
                  <a:pt x="7252" y="1"/>
                </a:cubicBezTo>
                <a:close/>
              </a:path>
            </a:pathLst>
          </a:custGeom>
          <a:solidFill>
            <a:srgbClr val="2B76D9"/>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l-GR" sz="1800" dirty="0" smtClean="0">
                <a:solidFill>
                  <a:srgbClr val="FFFFFF"/>
                </a:solidFill>
                <a:latin typeface="Fira Sans"/>
                <a:ea typeface="Fira Sans"/>
                <a:cs typeface="Fira Sans"/>
                <a:sym typeface="Fira Sans"/>
              </a:rPr>
              <a:t>+</a:t>
            </a:r>
            <a:endParaRPr sz="1800">
              <a:solidFill>
                <a:srgbClr val="FFFFFF"/>
              </a:solidFill>
              <a:latin typeface="Fira Sans"/>
              <a:ea typeface="Fira Sans"/>
              <a:cs typeface="Fira Sans"/>
              <a:sym typeface="Fira Sans"/>
            </a:endParaRPr>
          </a:p>
        </p:txBody>
      </p:sp>
      <p:sp>
        <p:nvSpPr>
          <p:cNvPr id="3781" name="Google Shape;3781;p41"/>
          <p:cNvSpPr/>
          <p:nvPr/>
        </p:nvSpPr>
        <p:spPr>
          <a:xfrm>
            <a:off x="3716115" y="4881603"/>
            <a:ext cx="462204" cy="616272"/>
          </a:xfrm>
          <a:custGeom>
            <a:avLst/>
            <a:gdLst/>
            <a:ahLst/>
            <a:cxnLst/>
            <a:rect l="l" t="t" r="r" b="b"/>
            <a:pathLst>
              <a:path w="14537" h="14537" extrusionOk="0">
                <a:moveTo>
                  <a:pt x="7284" y="1"/>
                </a:moveTo>
                <a:cubicBezTo>
                  <a:pt x="3262" y="1"/>
                  <a:pt x="0" y="3231"/>
                  <a:pt x="0" y="7253"/>
                </a:cubicBezTo>
                <a:cubicBezTo>
                  <a:pt x="0" y="11275"/>
                  <a:pt x="3262" y="14537"/>
                  <a:pt x="7284" y="14537"/>
                </a:cubicBezTo>
                <a:cubicBezTo>
                  <a:pt x="11306" y="14537"/>
                  <a:pt x="14536" y="11275"/>
                  <a:pt x="14536" y="7253"/>
                </a:cubicBezTo>
                <a:cubicBezTo>
                  <a:pt x="14536" y="3231"/>
                  <a:pt x="11306" y="1"/>
                  <a:pt x="7284" y="1"/>
                </a:cubicBezTo>
                <a:close/>
              </a:path>
            </a:pathLst>
          </a:custGeom>
          <a:solidFill>
            <a:srgbClr val="F25D07"/>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l-GR" sz="1800" dirty="0" smtClean="0">
                <a:solidFill>
                  <a:srgbClr val="FFFFFF"/>
                </a:solidFill>
                <a:latin typeface="Fira Sans"/>
                <a:ea typeface="Fira Sans"/>
                <a:cs typeface="Fira Sans"/>
                <a:sym typeface="Fira Sans"/>
              </a:rPr>
              <a:t>+</a:t>
            </a:r>
            <a:endParaRPr sz="1800">
              <a:solidFill>
                <a:srgbClr val="FFFFFF"/>
              </a:solidFill>
              <a:latin typeface="Fira Sans"/>
              <a:ea typeface="Fira Sans"/>
              <a:cs typeface="Fira Sans"/>
              <a:sym typeface="Fira Sans"/>
            </a:endParaRPr>
          </a:p>
        </p:txBody>
      </p:sp>
      <p:sp>
        <p:nvSpPr>
          <p:cNvPr id="3782" name="Google Shape;3782;p41"/>
          <p:cNvSpPr/>
          <p:nvPr/>
        </p:nvSpPr>
        <p:spPr>
          <a:xfrm>
            <a:off x="5985754" y="4881603"/>
            <a:ext cx="462204" cy="616272"/>
          </a:xfrm>
          <a:custGeom>
            <a:avLst/>
            <a:gdLst/>
            <a:ahLst/>
            <a:cxnLst/>
            <a:rect l="l" t="t" r="r" b="b"/>
            <a:pathLst>
              <a:path w="14537" h="14537" extrusionOk="0">
                <a:moveTo>
                  <a:pt x="7284" y="1"/>
                </a:moveTo>
                <a:cubicBezTo>
                  <a:pt x="3262" y="1"/>
                  <a:pt x="0" y="3231"/>
                  <a:pt x="0" y="7253"/>
                </a:cubicBezTo>
                <a:cubicBezTo>
                  <a:pt x="0" y="11275"/>
                  <a:pt x="3262" y="14537"/>
                  <a:pt x="7284" y="14537"/>
                </a:cubicBezTo>
                <a:cubicBezTo>
                  <a:pt x="11274" y="14537"/>
                  <a:pt x="14536" y="11275"/>
                  <a:pt x="14536" y="7253"/>
                </a:cubicBezTo>
                <a:cubicBezTo>
                  <a:pt x="14536" y="3231"/>
                  <a:pt x="11274" y="1"/>
                  <a:pt x="7284" y="1"/>
                </a:cubicBezTo>
                <a:close/>
              </a:path>
            </a:pathLst>
          </a:custGeom>
          <a:solidFill>
            <a:srgbClr val="D99E89"/>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l-GR" dirty="0" smtClean="0">
                <a:solidFill>
                  <a:srgbClr val="FFFFFF"/>
                </a:solidFill>
                <a:latin typeface="Fira Sans"/>
                <a:ea typeface="Fira Sans"/>
                <a:cs typeface="Fira Sans"/>
                <a:sym typeface="Fira Sans"/>
              </a:rPr>
              <a:t>+</a:t>
            </a:r>
            <a:endParaRPr sz="1800">
              <a:solidFill>
                <a:srgbClr val="FFFFFF"/>
              </a:solidFill>
              <a:latin typeface="Fira Sans"/>
              <a:ea typeface="Fira Sans"/>
              <a:cs typeface="Fira Sans"/>
              <a:sym typeface="Fira Sans"/>
            </a:endParaRPr>
          </a:p>
        </p:txBody>
      </p:sp>
      <p:sp>
        <p:nvSpPr>
          <p:cNvPr id="3783" name="Google Shape;3783;p41"/>
          <p:cNvSpPr/>
          <p:nvPr/>
        </p:nvSpPr>
        <p:spPr>
          <a:xfrm>
            <a:off x="2584315" y="2349528"/>
            <a:ext cx="462204" cy="616272"/>
          </a:xfrm>
          <a:custGeom>
            <a:avLst/>
            <a:gdLst/>
            <a:ahLst/>
            <a:cxnLst/>
            <a:rect l="l" t="t" r="r" b="b"/>
            <a:pathLst>
              <a:path w="14537" h="14537" extrusionOk="0">
                <a:moveTo>
                  <a:pt x="7284" y="0"/>
                </a:moveTo>
                <a:cubicBezTo>
                  <a:pt x="3262" y="0"/>
                  <a:pt x="0" y="3262"/>
                  <a:pt x="0" y="7252"/>
                </a:cubicBezTo>
                <a:cubicBezTo>
                  <a:pt x="0" y="11274"/>
                  <a:pt x="3262" y="14536"/>
                  <a:pt x="7284" y="14536"/>
                </a:cubicBezTo>
                <a:cubicBezTo>
                  <a:pt x="11274" y="14536"/>
                  <a:pt x="14536" y="11274"/>
                  <a:pt x="14536" y="7252"/>
                </a:cubicBezTo>
                <a:cubicBezTo>
                  <a:pt x="14536" y="3262"/>
                  <a:pt x="11274" y="0"/>
                  <a:pt x="7284" y="0"/>
                </a:cubicBezTo>
                <a:close/>
              </a:path>
            </a:pathLst>
          </a:custGeom>
          <a:solidFill>
            <a:srgbClr val="8BDCEA"/>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l-GR" dirty="0" smtClean="0">
                <a:solidFill>
                  <a:srgbClr val="FFFFFF"/>
                </a:solidFill>
                <a:latin typeface="Fira Sans"/>
                <a:ea typeface="Fira Sans"/>
                <a:cs typeface="Fira Sans"/>
                <a:sym typeface="Fira Sans"/>
              </a:rPr>
              <a:t>-</a:t>
            </a:r>
            <a:endParaRPr sz="1800">
              <a:solidFill>
                <a:srgbClr val="FFFFFF"/>
              </a:solidFill>
              <a:latin typeface="Fira Sans"/>
              <a:ea typeface="Fira Sans"/>
              <a:cs typeface="Fira Sans"/>
              <a:sym typeface="Fira Sans"/>
            </a:endParaRPr>
          </a:p>
        </p:txBody>
      </p:sp>
      <p:sp>
        <p:nvSpPr>
          <p:cNvPr id="3784" name="Google Shape;3784;p41"/>
          <p:cNvSpPr/>
          <p:nvPr/>
        </p:nvSpPr>
        <p:spPr>
          <a:xfrm>
            <a:off x="4851920" y="2349528"/>
            <a:ext cx="462204" cy="616272"/>
          </a:xfrm>
          <a:custGeom>
            <a:avLst/>
            <a:gdLst/>
            <a:ahLst/>
            <a:cxnLst/>
            <a:rect l="l" t="t" r="r" b="b"/>
            <a:pathLst>
              <a:path w="14537" h="14537" extrusionOk="0">
                <a:moveTo>
                  <a:pt x="7285" y="0"/>
                </a:moveTo>
                <a:cubicBezTo>
                  <a:pt x="3263" y="0"/>
                  <a:pt x="1" y="3262"/>
                  <a:pt x="1" y="7252"/>
                </a:cubicBezTo>
                <a:cubicBezTo>
                  <a:pt x="1" y="11274"/>
                  <a:pt x="3263" y="14536"/>
                  <a:pt x="7285" y="14536"/>
                </a:cubicBezTo>
                <a:cubicBezTo>
                  <a:pt x="11275" y="14536"/>
                  <a:pt x="14537" y="11274"/>
                  <a:pt x="14537" y="7252"/>
                </a:cubicBezTo>
                <a:cubicBezTo>
                  <a:pt x="14537" y="3262"/>
                  <a:pt x="11275" y="0"/>
                  <a:pt x="7285" y="0"/>
                </a:cubicBezTo>
                <a:close/>
              </a:path>
            </a:pathLst>
          </a:custGeom>
          <a:solidFill>
            <a:srgbClr val="B7B7B7"/>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l-GR" sz="1800" dirty="0" smtClean="0">
                <a:solidFill>
                  <a:srgbClr val="FFFFFF"/>
                </a:solidFill>
                <a:latin typeface="Fira Sans"/>
                <a:ea typeface="Fira Sans"/>
                <a:cs typeface="Fira Sans"/>
                <a:sym typeface="Fira Sans"/>
              </a:rPr>
              <a:t>-</a:t>
            </a:r>
            <a:endParaRPr sz="1800">
              <a:solidFill>
                <a:srgbClr val="FFFFFF"/>
              </a:solidFill>
              <a:latin typeface="Fira Sans"/>
              <a:ea typeface="Fira Sans"/>
              <a:cs typeface="Fira Sans"/>
              <a:sym typeface="Fira Sans"/>
            </a:endParaRPr>
          </a:p>
        </p:txBody>
      </p:sp>
      <p:sp>
        <p:nvSpPr>
          <p:cNvPr id="3785" name="Google Shape;3785;p41"/>
          <p:cNvSpPr/>
          <p:nvPr/>
        </p:nvSpPr>
        <p:spPr>
          <a:xfrm>
            <a:off x="7121560" y="2349528"/>
            <a:ext cx="462204" cy="616272"/>
          </a:xfrm>
          <a:custGeom>
            <a:avLst/>
            <a:gdLst/>
            <a:ahLst/>
            <a:cxnLst/>
            <a:rect l="l" t="t" r="r" b="b"/>
            <a:pathLst>
              <a:path w="14537" h="14537" extrusionOk="0">
                <a:moveTo>
                  <a:pt x="7253" y="0"/>
                </a:moveTo>
                <a:cubicBezTo>
                  <a:pt x="3263" y="0"/>
                  <a:pt x="1" y="3262"/>
                  <a:pt x="1" y="7252"/>
                </a:cubicBezTo>
                <a:cubicBezTo>
                  <a:pt x="1" y="11274"/>
                  <a:pt x="3263" y="14536"/>
                  <a:pt x="7253" y="14536"/>
                </a:cubicBezTo>
                <a:cubicBezTo>
                  <a:pt x="11275" y="14536"/>
                  <a:pt x="14537" y="11274"/>
                  <a:pt x="14537" y="7252"/>
                </a:cubicBezTo>
                <a:cubicBezTo>
                  <a:pt x="14537" y="3262"/>
                  <a:pt x="11275" y="0"/>
                  <a:pt x="7253" y="0"/>
                </a:cubicBezTo>
                <a:close/>
              </a:path>
            </a:pathLst>
          </a:custGeom>
          <a:solidFill>
            <a:srgbClr val="BF360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l-GR" dirty="0" smtClean="0">
                <a:solidFill>
                  <a:srgbClr val="FFFFFF"/>
                </a:solidFill>
                <a:latin typeface="Fira Sans"/>
                <a:ea typeface="Fira Sans"/>
                <a:cs typeface="Fira Sans"/>
                <a:sym typeface="Fira Sans"/>
              </a:rPr>
              <a:t>-</a:t>
            </a:r>
            <a:endParaRPr sz="1800">
              <a:solidFill>
                <a:srgbClr val="FFFFFF"/>
              </a:solidFill>
              <a:latin typeface="Fira Sans"/>
              <a:ea typeface="Fira Sans"/>
              <a:cs typeface="Fira Sans"/>
              <a:sym typeface="Fira Sans"/>
            </a:endParaRPr>
          </a:p>
        </p:txBody>
      </p:sp>
      <p:sp>
        <p:nvSpPr>
          <p:cNvPr id="3786" name="Google Shape;3786;p41"/>
          <p:cNvSpPr/>
          <p:nvPr/>
        </p:nvSpPr>
        <p:spPr>
          <a:xfrm>
            <a:off x="1668982" y="4344555"/>
            <a:ext cx="22193" cy="538437"/>
          </a:xfrm>
          <a:custGeom>
            <a:avLst/>
            <a:gdLst/>
            <a:ahLst/>
            <a:cxnLst/>
            <a:rect l="l" t="t" r="r" b="b"/>
            <a:pathLst>
              <a:path w="698" h="12701" extrusionOk="0">
                <a:moveTo>
                  <a:pt x="1" y="1"/>
                </a:moveTo>
                <a:lnTo>
                  <a:pt x="1" y="12700"/>
                </a:lnTo>
                <a:lnTo>
                  <a:pt x="698" y="12700"/>
                </a:lnTo>
                <a:lnTo>
                  <a:pt x="698" y="1"/>
                </a:lnTo>
                <a:close/>
              </a:path>
            </a:pathLst>
          </a:custGeom>
          <a:solidFill>
            <a:srgbClr val="2B76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7" name="Google Shape;3787;p41"/>
          <p:cNvSpPr/>
          <p:nvPr/>
        </p:nvSpPr>
        <p:spPr>
          <a:xfrm>
            <a:off x="3936619" y="4344555"/>
            <a:ext cx="22193" cy="538437"/>
          </a:xfrm>
          <a:custGeom>
            <a:avLst/>
            <a:gdLst/>
            <a:ahLst/>
            <a:cxnLst/>
            <a:rect l="l" t="t" r="r" b="b"/>
            <a:pathLst>
              <a:path w="698" h="12701" extrusionOk="0">
                <a:moveTo>
                  <a:pt x="1" y="1"/>
                </a:moveTo>
                <a:lnTo>
                  <a:pt x="1" y="12700"/>
                </a:lnTo>
                <a:lnTo>
                  <a:pt x="697" y="12700"/>
                </a:lnTo>
                <a:lnTo>
                  <a:pt x="697" y="1"/>
                </a:lnTo>
                <a:close/>
              </a:path>
            </a:pathLst>
          </a:custGeom>
          <a:solidFill>
            <a:srgbClr val="F25D0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8" name="Google Shape;3788;p41"/>
          <p:cNvSpPr/>
          <p:nvPr/>
        </p:nvSpPr>
        <p:spPr>
          <a:xfrm>
            <a:off x="6206258" y="4344555"/>
            <a:ext cx="22193" cy="538437"/>
          </a:xfrm>
          <a:custGeom>
            <a:avLst/>
            <a:gdLst/>
            <a:ahLst/>
            <a:cxnLst/>
            <a:rect l="l" t="t" r="r" b="b"/>
            <a:pathLst>
              <a:path w="698" h="12701" extrusionOk="0">
                <a:moveTo>
                  <a:pt x="1" y="1"/>
                </a:moveTo>
                <a:lnTo>
                  <a:pt x="1" y="12700"/>
                </a:lnTo>
                <a:lnTo>
                  <a:pt x="697" y="12700"/>
                </a:lnTo>
                <a:lnTo>
                  <a:pt x="697" y="1"/>
                </a:lnTo>
                <a:close/>
              </a:path>
            </a:pathLst>
          </a:custGeom>
          <a:solidFill>
            <a:srgbClr val="D99E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9" name="Google Shape;3789;p41"/>
          <p:cNvSpPr/>
          <p:nvPr/>
        </p:nvSpPr>
        <p:spPr>
          <a:xfrm>
            <a:off x="2804819" y="2963057"/>
            <a:ext cx="22193" cy="538396"/>
          </a:xfrm>
          <a:custGeom>
            <a:avLst/>
            <a:gdLst/>
            <a:ahLst/>
            <a:cxnLst/>
            <a:rect l="l" t="t" r="r" b="b"/>
            <a:pathLst>
              <a:path w="698" h="12700" extrusionOk="0">
                <a:moveTo>
                  <a:pt x="1" y="1"/>
                </a:moveTo>
                <a:lnTo>
                  <a:pt x="1" y="12700"/>
                </a:lnTo>
                <a:lnTo>
                  <a:pt x="697" y="12700"/>
                </a:lnTo>
                <a:lnTo>
                  <a:pt x="697" y="1"/>
                </a:lnTo>
                <a:close/>
              </a:path>
            </a:pathLst>
          </a:custGeom>
          <a:solidFill>
            <a:srgbClr val="8BDC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0" name="Google Shape;3790;p41"/>
          <p:cNvSpPr/>
          <p:nvPr/>
        </p:nvSpPr>
        <p:spPr>
          <a:xfrm>
            <a:off x="5072456" y="2963057"/>
            <a:ext cx="22193" cy="538396"/>
          </a:xfrm>
          <a:custGeom>
            <a:avLst/>
            <a:gdLst/>
            <a:ahLst/>
            <a:cxnLst/>
            <a:rect l="l" t="t" r="r" b="b"/>
            <a:pathLst>
              <a:path w="698" h="12700" extrusionOk="0">
                <a:moveTo>
                  <a:pt x="0" y="1"/>
                </a:moveTo>
                <a:lnTo>
                  <a:pt x="0" y="12700"/>
                </a:lnTo>
                <a:lnTo>
                  <a:pt x="697" y="12700"/>
                </a:lnTo>
                <a:lnTo>
                  <a:pt x="697" y="1"/>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1" name="Google Shape;3791;p41"/>
          <p:cNvSpPr/>
          <p:nvPr/>
        </p:nvSpPr>
        <p:spPr>
          <a:xfrm>
            <a:off x="7342096" y="2963057"/>
            <a:ext cx="22193" cy="538396"/>
          </a:xfrm>
          <a:custGeom>
            <a:avLst/>
            <a:gdLst/>
            <a:ahLst/>
            <a:cxnLst/>
            <a:rect l="l" t="t" r="r" b="b"/>
            <a:pathLst>
              <a:path w="698" h="12700" extrusionOk="0">
                <a:moveTo>
                  <a:pt x="0" y="1"/>
                </a:moveTo>
                <a:lnTo>
                  <a:pt x="0" y="12700"/>
                </a:lnTo>
                <a:lnTo>
                  <a:pt x="697" y="12700"/>
                </a:lnTo>
                <a:lnTo>
                  <a:pt x="697" y="1"/>
                </a:lnTo>
                <a:close/>
              </a:path>
            </a:pathLst>
          </a:custGeom>
          <a:solidFill>
            <a:srgbClr val="BF360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2" name="Google Shape;3792;p41"/>
          <p:cNvSpPr/>
          <p:nvPr/>
        </p:nvSpPr>
        <p:spPr>
          <a:xfrm>
            <a:off x="3286116" y="1553367"/>
            <a:ext cx="1285883" cy="2180332"/>
          </a:xfrm>
          <a:custGeom>
            <a:avLst/>
            <a:gdLst/>
            <a:ahLst/>
            <a:cxnLst/>
            <a:rect l="l" t="t" r="r" b="b"/>
            <a:pathLst>
              <a:path w="31164" h="51431" extrusionOk="0">
                <a:moveTo>
                  <a:pt x="15582" y="0"/>
                </a:moveTo>
                <a:cubicBezTo>
                  <a:pt x="6968" y="0"/>
                  <a:pt x="1" y="6968"/>
                  <a:pt x="1" y="15581"/>
                </a:cubicBezTo>
                <a:lnTo>
                  <a:pt x="1" y="51431"/>
                </a:lnTo>
                <a:lnTo>
                  <a:pt x="1046" y="51431"/>
                </a:lnTo>
                <a:cubicBezTo>
                  <a:pt x="3294" y="45604"/>
                  <a:pt x="8963" y="41487"/>
                  <a:pt x="15582" y="41487"/>
                </a:cubicBezTo>
                <a:cubicBezTo>
                  <a:pt x="22201" y="41487"/>
                  <a:pt x="27870" y="45604"/>
                  <a:pt x="30118" y="51431"/>
                </a:cubicBezTo>
                <a:lnTo>
                  <a:pt x="31163" y="51431"/>
                </a:lnTo>
                <a:lnTo>
                  <a:pt x="31163" y="15581"/>
                </a:lnTo>
                <a:cubicBezTo>
                  <a:pt x="31163" y="6968"/>
                  <a:pt x="24196" y="0"/>
                  <a:pt x="15582" y="0"/>
                </a:cubicBezTo>
                <a:close/>
              </a:path>
            </a:pathLst>
          </a:custGeom>
          <a:solidFill>
            <a:srgbClr val="F25D0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3" name="Google Shape;3793;p41"/>
          <p:cNvSpPr/>
          <p:nvPr/>
        </p:nvSpPr>
        <p:spPr>
          <a:xfrm>
            <a:off x="5643570" y="1553367"/>
            <a:ext cx="1214446" cy="2180332"/>
          </a:xfrm>
          <a:custGeom>
            <a:avLst/>
            <a:gdLst/>
            <a:ahLst/>
            <a:cxnLst/>
            <a:rect l="l" t="t" r="r" b="b"/>
            <a:pathLst>
              <a:path w="31164" h="51431" extrusionOk="0">
                <a:moveTo>
                  <a:pt x="15582" y="0"/>
                </a:moveTo>
                <a:cubicBezTo>
                  <a:pt x="7000" y="0"/>
                  <a:pt x="1" y="6968"/>
                  <a:pt x="1" y="15581"/>
                </a:cubicBezTo>
                <a:lnTo>
                  <a:pt x="1" y="51431"/>
                </a:lnTo>
                <a:lnTo>
                  <a:pt x="1046" y="51431"/>
                </a:lnTo>
                <a:cubicBezTo>
                  <a:pt x="3294" y="45604"/>
                  <a:pt x="8963" y="41487"/>
                  <a:pt x="15582" y="41487"/>
                </a:cubicBezTo>
                <a:cubicBezTo>
                  <a:pt x="22201" y="41487"/>
                  <a:pt x="27870" y="45604"/>
                  <a:pt x="30118" y="51431"/>
                </a:cubicBezTo>
                <a:lnTo>
                  <a:pt x="31163" y="51431"/>
                </a:lnTo>
                <a:lnTo>
                  <a:pt x="31163" y="15581"/>
                </a:lnTo>
                <a:cubicBezTo>
                  <a:pt x="31163" y="6968"/>
                  <a:pt x="24196" y="0"/>
                  <a:pt x="15582" y="0"/>
                </a:cubicBezTo>
                <a:close/>
              </a:path>
            </a:pathLst>
          </a:custGeom>
          <a:solidFill>
            <a:srgbClr val="D99E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4" name="Google Shape;3794;p41"/>
          <p:cNvSpPr/>
          <p:nvPr/>
        </p:nvSpPr>
        <p:spPr>
          <a:xfrm>
            <a:off x="6814964" y="4135134"/>
            <a:ext cx="1076405" cy="2180332"/>
          </a:xfrm>
          <a:custGeom>
            <a:avLst/>
            <a:gdLst/>
            <a:ahLst/>
            <a:cxnLst/>
            <a:rect l="l" t="t" r="r" b="b"/>
            <a:pathLst>
              <a:path w="31164" h="51431" extrusionOk="0">
                <a:moveTo>
                  <a:pt x="1" y="1"/>
                </a:moveTo>
                <a:lnTo>
                  <a:pt x="1" y="35850"/>
                </a:lnTo>
                <a:cubicBezTo>
                  <a:pt x="1" y="44464"/>
                  <a:pt x="7000" y="51431"/>
                  <a:pt x="15582" y="51431"/>
                </a:cubicBezTo>
                <a:cubicBezTo>
                  <a:pt x="24196" y="51431"/>
                  <a:pt x="31163" y="44464"/>
                  <a:pt x="31163" y="35850"/>
                </a:cubicBezTo>
                <a:lnTo>
                  <a:pt x="31163" y="1"/>
                </a:lnTo>
                <a:lnTo>
                  <a:pt x="30118" y="1"/>
                </a:lnTo>
                <a:cubicBezTo>
                  <a:pt x="27870" y="5828"/>
                  <a:pt x="22201" y="9945"/>
                  <a:pt x="15582" y="9945"/>
                </a:cubicBezTo>
                <a:cubicBezTo>
                  <a:pt x="8963" y="9945"/>
                  <a:pt x="3326" y="5828"/>
                  <a:pt x="1046" y="1"/>
                </a:cubicBezTo>
                <a:close/>
              </a:path>
            </a:pathLst>
          </a:custGeom>
          <a:solidFill>
            <a:srgbClr val="BF360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5" name="Google Shape;3795;p41"/>
          <p:cNvSpPr/>
          <p:nvPr/>
        </p:nvSpPr>
        <p:spPr>
          <a:xfrm>
            <a:off x="4500561" y="4135134"/>
            <a:ext cx="1143009" cy="2180332"/>
          </a:xfrm>
          <a:custGeom>
            <a:avLst/>
            <a:gdLst/>
            <a:ahLst/>
            <a:cxnLst/>
            <a:rect l="l" t="t" r="r" b="b"/>
            <a:pathLst>
              <a:path w="31164" h="51431" extrusionOk="0">
                <a:moveTo>
                  <a:pt x="1" y="1"/>
                </a:moveTo>
                <a:lnTo>
                  <a:pt x="1" y="35850"/>
                </a:lnTo>
                <a:cubicBezTo>
                  <a:pt x="1" y="44464"/>
                  <a:pt x="7000" y="51431"/>
                  <a:pt x="15582" y="51431"/>
                </a:cubicBezTo>
                <a:cubicBezTo>
                  <a:pt x="24196" y="51431"/>
                  <a:pt x="31163" y="44464"/>
                  <a:pt x="31163" y="35850"/>
                </a:cubicBezTo>
                <a:lnTo>
                  <a:pt x="31163" y="1"/>
                </a:lnTo>
                <a:lnTo>
                  <a:pt x="30118" y="1"/>
                </a:lnTo>
                <a:cubicBezTo>
                  <a:pt x="27870" y="5828"/>
                  <a:pt x="22201" y="9945"/>
                  <a:pt x="15582" y="9945"/>
                </a:cubicBezTo>
                <a:cubicBezTo>
                  <a:pt x="8963" y="9945"/>
                  <a:pt x="3326" y="5828"/>
                  <a:pt x="1046" y="1"/>
                </a:cubicBez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6" name="Google Shape;3796;p41"/>
          <p:cNvSpPr/>
          <p:nvPr/>
        </p:nvSpPr>
        <p:spPr>
          <a:xfrm>
            <a:off x="2214546" y="4135134"/>
            <a:ext cx="1214446" cy="2180332"/>
          </a:xfrm>
          <a:custGeom>
            <a:avLst/>
            <a:gdLst/>
            <a:ahLst/>
            <a:cxnLst/>
            <a:rect l="l" t="t" r="r" b="b"/>
            <a:pathLst>
              <a:path w="31164" h="51431" extrusionOk="0">
                <a:moveTo>
                  <a:pt x="1" y="1"/>
                </a:moveTo>
                <a:lnTo>
                  <a:pt x="1" y="35850"/>
                </a:lnTo>
                <a:cubicBezTo>
                  <a:pt x="1" y="44464"/>
                  <a:pt x="6968" y="51431"/>
                  <a:pt x="15582" y="51431"/>
                </a:cubicBezTo>
                <a:cubicBezTo>
                  <a:pt x="24164" y="51431"/>
                  <a:pt x="31163" y="44464"/>
                  <a:pt x="31163" y="35850"/>
                </a:cubicBezTo>
                <a:lnTo>
                  <a:pt x="31163" y="1"/>
                </a:lnTo>
                <a:lnTo>
                  <a:pt x="30118" y="1"/>
                </a:lnTo>
                <a:cubicBezTo>
                  <a:pt x="27870" y="5828"/>
                  <a:pt x="22201" y="9945"/>
                  <a:pt x="15582" y="9945"/>
                </a:cubicBezTo>
                <a:cubicBezTo>
                  <a:pt x="8963" y="9945"/>
                  <a:pt x="3294" y="5828"/>
                  <a:pt x="1046" y="1"/>
                </a:cubicBezTo>
                <a:close/>
              </a:path>
            </a:pathLst>
          </a:custGeom>
          <a:solidFill>
            <a:srgbClr val="8BDC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7" name="Google Shape;3797;p41"/>
          <p:cNvSpPr/>
          <p:nvPr/>
        </p:nvSpPr>
        <p:spPr>
          <a:xfrm>
            <a:off x="3568074" y="3504303"/>
            <a:ext cx="740124" cy="868300"/>
          </a:xfrm>
          <a:custGeom>
            <a:avLst/>
            <a:gdLst/>
            <a:ahLst/>
            <a:cxnLst/>
            <a:rect l="l" t="t" r="r" b="b"/>
            <a:pathLst>
              <a:path w="23278" h="20482" extrusionOk="0">
                <a:moveTo>
                  <a:pt x="11653" y="1"/>
                </a:moveTo>
                <a:cubicBezTo>
                  <a:pt x="10321" y="1"/>
                  <a:pt x="8967" y="264"/>
                  <a:pt x="7665" y="820"/>
                </a:cubicBezTo>
                <a:cubicBezTo>
                  <a:pt x="2439" y="3005"/>
                  <a:pt x="1" y="9022"/>
                  <a:pt x="2218" y="14216"/>
                </a:cubicBezTo>
                <a:cubicBezTo>
                  <a:pt x="3855" y="18131"/>
                  <a:pt x="7644" y="20482"/>
                  <a:pt x="11625" y="20482"/>
                </a:cubicBezTo>
                <a:cubicBezTo>
                  <a:pt x="12958" y="20482"/>
                  <a:pt x="14311" y="20218"/>
                  <a:pt x="15614" y="19663"/>
                </a:cubicBezTo>
                <a:cubicBezTo>
                  <a:pt x="20839" y="17477"/>
                  <a:pt x="23278" y="11460"/>
                  <a:pt x="21061" y="6267"/>
                </a:cubicBezTo>
                <a:cubicBezTo>
                  <a:pt x="19423" y="2351"/>
                  <a:pt x="15635" y="1"/>
                  <a:pt x="11653" y="1"/>
                </a:cubicBezTo>
                <a:close/>
              </a:path>
            </a:pathLst>
          </a:custGeom>
          <a:solidFill>
            <a:srgbClr val="F25D0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8" name="Google Shape;3798;p41"/>
          <p:cNvSpPr/>
          <p:nvPr/>
        </p:nvSpPr>
        <p:spPr>
          <a:xfrm>
            <a:off x="2492680" y="3498750"/>
            <a:ext cx="650494" cy="867325"/>
          </a:xfrm>
          <a:custGeom>
            <a:avLst/>
            <a:gdLst/>
            <a:ahLst/>
            <a:cxnLst/>
            <a:rect l="l" t="t" r="r" b="b"/>
            <a:pathLst>
              <a:path w="20459" h="20459" extrusionOk="0">
                <a:moveTo>
                  <a:pt x="10229" y="1"/>
                </a:moveTo>
                <a:cubicBezTo>
                  <a:pt x="4592" y="1"/>
                  <a:pt x="0" y="4593"/>
                  <a:pt x="0" y="10230"/>
                </a:cubicBezTo>
                <a:cubicBezTo>
                  <a:pt x="0" y="15898"/>
                  <a:pt x="4592" y="20459"/>
                  <a:pt x="10229" y="20459"/>
                </a:cubicBezTo>
                <a:cubicBezTo>
                  <a:pt x="15898" y="20459"/>
                  <a:pt x="20458" y="15898"/>
                  <a:pt x="20458" y="10230"/>
                </a:cubicBezTo>
                <a:cubicBezTo>
                  <a:pt x="20458" y="4593"/>
                  <a:pt x="15898" y="1"/>
                  <a:pt x="10229" y="1"/>
                </a:cubicBezTo>
                <a:close/>
              </a:path>
            </a:pathLst>
          </a:custGeom>
          <a:solidFill>
            <a:srgbClr val="8BDC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9" name="Google Shape;3799;p41"/>
          <p:cNvSpPr/>
          <p:nvPr/>
        </p:nvSpPr>
        <p:spPr>
          <a:xfrm>
            <a:off x="4752241" y="3498750"/>
            <a:ext cx="650494" cy="867325"/>
          </a:xfrm>
          <a:custGeom>
            <a:avLst/>
            <a:gdLst/>
            <a:ahLst/>
            <a:cxnLst/>
            <a:rect l="l" t="t" r="r" b="b"/>
            <a:pathLst>
              <a:path w="20459" h="20459" extrusionOk="0">
                <a:moveTo>
                  <a:pt x="10230" y="1"/>
                </a:moveTo>
                <a:cubicBezTo>
                  <a:pt x="4561" y="1"/>
                  <a:pt x="1" y="4593"/>
                  <a:pt x="1" y="10230"/>
                </a:cubicBezTo>
                <a:cubicBezTo>
                  <a:pt x="1" y="15898"/>
                  <a:pt x="4561" y="20459"/>
                  <a:pt x="10230" y="20459"/>
                </a:cubicBezTo>
                <a:cubicBezTo>
                  <a:pt x="15867" y="20459"/>
                  <a:pt x="20459" y="15898"/>
                  <a:pt x="20459" y="10230"/>
                </a:cubicBezTo>
                <a:cubicBezTo>
                  <a:pt x="20459" y="4593"/>
                  <a:pt x="15867" y="1"/>
                  <a:pt x="10230" y="1"/>
                </a:cubicBez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0" name="Google Shape;3800;p41"/>
          <p:cNvSpPr/>
          <p:nvPr/>
        </p:nvSpPr>
        <p:spPr>
          <a:xfrm>
            <a:off x="5858858" y="3504811"/>
            <a:ext cx="736086" cy="867452"/>
          </a:xfrm>
          <a:custGeom>
            <a:avLst/>
            <a:gdLst/>
            <a:ahLst/>
            <a:cxnLst/>
            <a:rect l="l" t="t" r="r" b="b"/>
            <a:pathLst>
              <a:path w="23151" h="20462" extrusionOk="0">
                <a:moveTo>
                  <a:pt x="11577" y="1"/>
                </a:moveTo>
                <a:cubicBezTo>
                  <a:pt x="10360" y="1"/>
                  <a:pt x="9123" y="219"/>
                  <a:pt x="7918" y="681"/>
                </a:cubicBezTo>
                <a:cubicBezTo>
                  <a:pt x="2629" y="2708"/>
                  <a:pt x="1" y="8598"/>
                  <a:pt x="2028" y="13887"/>
                </a:cubicBezTo>
                <a:cubicBezTo>
                  <a:pt x="3591" y="17965"/>
                  <a:pt x="7451" y="20461"/>
                  <a:pt x="11561" y="20461"/>
                </a:cubicBezTo>
                <a:cubicBezTo>
                  <a:pt x="12781" y="20461"/>
                  <a:pt x="14023" y="20241"/>
                  <a:pt x="15234" y="19777"/>
                </a:cubicBezTo>
                <a:cubicBezTo>
                  <a:pt x="20522" y="17782"/>
                  <a:pt x="23151" y="11860"/>
                  <a:pt x="21124" y="6571"/>
                </a:cubicBezTo>
                <a:cubicBezTo>
                  <a:pt x="19583" y="2512"/>
                  <a:pt x="15701" y="1"/>
                  <a:pt x="11577" y="1"/>
                </a:cubicBezTo>
                <a:close/>
              </a:path>
            </a:pathLst>
          </a:custGeom>
          <a:solidFill>
            <a:srgbClr val="D99E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1" name="Google Shape;3801;p41"/>
          <p:cNvSpPr/>
          <p:nvPr/>
        </p:nvSpPr>
        <p:spPr>
          <a:xfrm>
            <a:off x="7025920" y="3498750"/>
            <a:ext cx="651511" cy="867325"/>
          </a:xfrm>
          <a:custGeom>
            <a:avLst/>
            <a:gdLst/>
            <a:ahLst/>
            <a:cxnLst/>
            <a:rect l="l" t="t" r="r" b="b"/>
            <a:pathLst>
              <a:path w="20491" h="20459" extrusionOk="0">
                <a:moveTo>
                  <a:pt x="10261" y="1"/>
                </a:moveTo>
                <a:cubicBezTo>
                  <a:pt x="4592" y="1"/>
                  <a:pt x="0" y="4593"/>
                  <a:pt x="0" y="10230"/>
                </a:cubicBezTo>
                <a:cubicBezTo>
                  <a:pt x="0" y="15898"/>
                  <a:pt x="4592" y="20459"/>
                  <a:pt x="10261" y="20459"/>
                </a:cubicBezTo>
                <a:cubicBezTo>
                  <a:pt x="15898" y="20459"/>
                  <a:pt x="20490" y="15898"/>
                  <a:pt x="20490" y="10230"/>
                </a:cubicBezTo>
                <a:cubicBezTo>
                  <a:pt x="20490" y="4593"/>
                  <a:pt x="15898" y="1"/>
                  <a:pt x="10261" y="1"/>
                </a:cubicBezTo>
                <a:close/>
              </a:path>
            </a:pathLst>
          </a:custGeom>
          <a:solidFill>
            <a:srgbClr val="BF360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2" name="Google Shape;3802;p41"/>
          <p:cNvSpPr/>
          <p:nvPr/>
        </p:nvSpPr>
        <p:spPr>
          <a:xfrm>
            <a:off x="1357290" y="3429000"/>
            <a:ext cx="739107" cy="868088"/>
          </a:xfrm>
          <a:custGeom>
            <a:avLst/>
            <a:gdLst/>
            <a:ahLst/>
            <a:cxnLst/>
            <a:rect l="l" t="t" r="r" b="b"/>
            <a:pathLst>
              <a:path w="23246" h="20477" extrusionOk="0">
                <a:moveTo>
                  <a:pt x="11616" y="0"/>
                </a:moveTo>
                <a:cubicBezTo>
                  <a:pt x="10288" y="0"/>
                  <a:pt x="8937" y="261"/>
                  <a:pt x="7633" y="815"/>
                </a:cubicBezTo>
                <a:cubicBezTo>
                  <a:pt x="2439" y="3000"/>
                  <a:pt x="1" y="9017"/>
                  <a:pt x="2186" y="14211"/>
                </a:cubicBezTo>
                <a:cubicBezTo>
                  <a:pt x="3847" y="18126"/>
                  <a:pt x="7624" y="20477"/>
                  <a:pt x="11611" y="20477"/>
                </a:cubicBezTo>
                <a:cubicBezTo>
                  <a:pt x="12946" y="20477"/>
                  <a:pt x="14303" y="20213"/>
                  <a:pt x="15614" y="19658"/>
                </a:cubicBezTo>
                <a:cubicBezTo>
                  <a:pt x="20807" y="17472"/>
                  <a:pt x="23246" y="11455"/>
                  <a:pt x="21061" y="6262"/>
                </a:cubicBezTo>
                <a:cubicBezTo>
                  <a:pt x="19397" y="2364"/>
                  <a:pt x="15611" y="0"/>
                  <a:pt x="11616" y="0"/>
                </a:cubicBezTo>
                <a:close/>
              </a:path>
            </a:pathLst>
          </a:custGeom>
          <a:solidFill>
            <a:srgbClr val="2B76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3" name="Google Shape;3803;p41"/>
          <p:cNvSpPr/>
          <p:nvPr/>
        </p:nvSpPr>
        <p:spPr>
          <a:xfrm>
            <a:off x="3727180" y="3689395"/>
            <a:ext cx="421920" cy="499479"/>
          </a:xfrm>
          <a:custGeom>
            <a:avLst/>
            <a:gdLst/>
            <a:ahLst/>
            <a:cxnLst/>
            <a:rect l="l" t="t" r="r" b="b"/>
            <a:pathLst>
              <a:path w="13270" h="11782" extrusionOk="0">
                <a:moveTo>
                  <a:pt x="12731" y="507"/>
                </a:moveTo>
                <a:lnTo>
                  <a:pt x="12731" y="1426"/>
                </a:lnTo>
                <a:lnTo>
                  <a:pt x="539" y="1426"/>
                </a:lnTo>
                <a:lnTo>
                  <a:pt x="539" y="507"/>
                </a:lnTo>
                <a:close/>
                <a:moveTo>
                  <a:pt x="7981" y="3579"/>
                </a:moveTo>
                <a:cubicBezTo>
                  <a:pt x="7823" y="3579"/>
                  <a:pt x="7728" y="3674"/>
                  <a:pt x="7728" y="3832"/>
                </a:cubicBezTo>
                <a:cubicBezTo>
                  <a:pt x="7728" y="3991"/>
                  <a:pt x="7823" y="4086"/>
                  <a:pt x="7981" y="4086"/>
                </a:cubicBezTo>
                <a:lnTo>
                  <a:pt x="10926" y="4086"/>
                </a:lnTo>
                <a:cubicBezTo>
                  <a:pt x="11085" y="4086"/>
                  <a:pt x="11180" y="3991"/>
                  <a:pt x="11180" y="3832"/>
                </a:cubicBezTo>
                <a:cubicBezTo>
                  <a:pt x="11180" y="3674"/>
                  <a:pt x="11085" y="3579"/>
                  <a:pt x="10926" y="3579"/>
                </a:cubicBezTo>
                <a:close/>
                <a:moveTo>
                  <a:pt x="5068" y="3611"/>
                </a:moveTo>
                <a:cubicBezTo>
                  <a:pt x="5606" y="3737"/>
                  <a:pt x="6018" y="4149"/>
                  <a:pt x="6113" y="4688"/>
                </a:cubicBezTo>
                <a:lnTo>
                  <a:pt x="5068" y="4688"/>
                </a:lnTo>
                <a:lnTo>
                  <a:pt x="5068" y="3611"/>
                </a:lnTo>
                <a:close/>
                <a:moveTo>
                  <a:pt x="4909" y="3072"/>
                </a:moveTo>
                <a:cubicBezTo>
                  <a:pt x="4814" y="3072"/>
                  <a:pt x="4719" y="3104"/>
                  <a:pt x="4656" y="3167"/>
                </a:cubicBezTo>
                <a:cubicBezTo>
                  <a:pt x="4592" y="3231"/>
                  <a:pt x="4561" y="3326"/>
                  <a:pt x="4561" y="3421"/>
                </a:cubicBezTo>
                <a:lnTo>
                  <a:pt x="4561" y="4846"/>
                </a:lnTo>
                <a:cubicBezTo>
                  <a:pt x="4561" y="5036"/>
                  <a:pt x="4687" y="5194"/>
                  <a:pt x="4909" y="5194"/>
                </a:cubicBezTo>
                <a:lnTo>
                  <a:pt x="6303" y="5194"/>
                </a:lnTo>
                <a:cubicBezTo>
                  <a:pt x="6398" y="5194"/>
                  <a:pt x="6493" y="5163"/>
                  <a:pt x="6556" y="5068"/>
                </a:cubicBezTo>
                <a:cubicBezTo>
                  <a:pt x="6619" y="5004"/>
                  <a:pt x="6651" y="4909"/>
                  <a:pt x="6651" y="4814"/>
                </a:cubicBezTo>
                <a:cubicBezTo>
                  <a:pt x="6588" y="3896"/>
                  <a:pt x="5859" y="3136"/>
                  <a:pt x="4909" y="3072"/>
                </a:cubicBezTo>
                <a:close/>
                <a:moveTo>
                  <a:pt x="7981" y="5131"/>
                </a:moveTo>
                <a:cubicBezTo>
                  <a:pt x="7823" y="5131"/>
                  <a:pt x="7728" y="5226"/>
                  <a:pt x="7728" y="5384"/>
                </a:cubicBezTo>
                <a:cubicBezTo>
                  <a:pt x="7728" y="5511"/>
                  <a:pt x="7823" y="5638"/>
                  <a:pt x="7981" y="5638"/>
                </a:cubicBezTo>
                <a:lnTo>
                  <a:pt x="10926" y="5638"/>
                </a:lnTo>
                <a:cubicBezTo>
                  <a:pt x="11085" y="5638"/>
                  <a:pt x="11180" y="5511"/>
                  <a:pt x="11180" y="5384"/>
                </a:cubicBezTo>
                <a:cubicBezTo>
                  <a:pt x="11180" y="5226"/>
                  <a:pt x="11085" y="5131"/>
                  <a:pt x="10926" y="5131"/>
                </a:cubicBezTo>
                <a:close/>
                <a:moveTo>
                  <a:pt x="3642" y="4529"/>
                </a:moveTo>
                <a:lnTo>
                  <a:pt x="3642" y="5733"/>
                </a:lnTo>
                <a:cubicBezTo>
                  <a:pt x="3642" y="5923"/>
                  <a:pt x="3801" y="6081"/>
                  <a:pt x="3991" y="6081"/>
                </a:cubicBezTo>
                <a:lnTo>
                  <a:pt x="5226" y="6081"/>
                </a:lnTo>
                <a:cubicBezTo>
                  <a:pt x="5163" y="6366"/>
                  <a:pt x="5004" y="6651"/>
                  <a:pt x="4782" y="6841"/>
                </a:cubicBezTo>
                <a:cubicBezTo>
                  <a:pt x="4527" y="7040"/>
                  <a:pt x="4220" y="7163"/>
                  <a:pt x="3907" y="7163"/>
                </a:cubicBezTo>
                <a:cubicBezTo>
                  <a:pt x="3872" y="7163"/>
                  <a:pt x="3836" y="7161"/>
                  <a:pt x="3801" y="7158"/>
                </a:cubicBezTo>
                <a:cubicBezTo>
                  <a:pt x="3136" y="7126"/>
                  <a:pt x="2629" y="6588"/>
                  <a:pt x="2566" y="5923"/>
                </a:cubicBezTo>
                <a:cubicBezTo>
                  <a:pt x="2534" y="5574"/>
                  <a:pt x="2661" y="5226"/>
                  <a:pt x="2882" y="4973"/>
                </a:cubicBezTo>
                <a:cubicBezTo>
                  <a:pt x="3072" y="4719"/>
                  <a:pt x="3357" y="4593"/>
                  <a:pt x="3642" y="4529"/>
                </a:cubicBezTo>
                <a:close/>
                <a:moveTo>
                  <a:pt x="7981" y="6683"/>
                </a:moveTo>
                <a:cubicBezTo>
                  <a:pt x="7823" y="6683"/>
                  <a:pt x="7728" y="6778"/>
                  <a:pt x="7728" y="6936"/>
                </a:cubicBezTo>
                <a:cubicBezTo>
                  <a:pt x="7728" y="7063"/>
                  <a:pt x="7823" y="7189"/>
                  <a:pt x="7981" y="7189"/>
                </a:cubicBezTo>
                <a:lnTo>
                  <a:pt x="10926" y="7189"/>
                </a:lnTo>
                <a:cubicBezTo>
                  <a:pt x="11085" y="7189"/>
                  <a:pt x="11180" y="7063"/>
                  <a:pt x="11180" y="6936"/>
                </a:cubicBezTo>
                <a:cubicBezTo>
                  <a:pt x="11180" y="6778"/>
                  <a:pt x="11085" y="6683"/>
                  <a:pt x="10926" y="6683"/>
                </a:cubicBezTo>
                <a:close/>
                <a:moveTo>
                  <a:pt x="3801" y="3991"/>
                </a:moveTo>
                <a:cubicBezTo>
                  <a:pt x="3294" y="4023"/>
                  <a:pt x="2851" y="4244"/>
                  <a:pt x="2502" y="4624"/>
                </a:cubicBezTo>
                <a:cubicBezTo>
                  <a:pt x="2186" y="5004"/>
                  <a:pt x="2027" y="5479"/>
                  <a:pt x="2059" y="5986"/>
                </a:cubicBezTo>
                <a:cubicBezTo>
                  <a:pt x="2122" y="6873"/>
                  <a:pt x="2851" y="7601"/>
                  <a:pt x="3769" y="7664"/>
                </a:cubicBezTo>
                <a:cubicBezTo>
                  <a:pt x="3838" y="7674"/>
                  <a:pt x="3907" y="7678"/>
                  <a:pt x="3976" y="7678"/>
                </a:cubicBezTo>
                <a:cubicBezTo>
                  <a:pt x="4388" y="7678"/>
                  <a:pt x="4806" y="7519"/>
                  <a:pt x="5131" y="7221"/>
                </a:cubicBezTo>
                <a:cubicBezTo>
                  <a:pt x="5479" y="6904"/>
                  <a:pt x="5733" y="6429"/>
                  <a:pt x="5764" y="5954"/>
                </a:cubicBezTo>
                <a:cubicBezTo>
                  <a:pt x="5764" y="5859"/>
                  <a:pt x="5733" y="5764"/>
                  <a:pt x="5669" y="5669"/>
                </a:cubicBezTo>
                <a:cubicBezTo>
                  <a:pt x="5606" y="5606"/>
                  <a:pt x="5511" y="5574"/>
                  <a:pt x="5416" y="5574"/>
                </a:cubicBezTo>
                <a:lnTo>
                  <a:pt x="4149" y="5574"/>
                </a:lnTo>
                <a:lnTo>
                  <a:pt x="4149" y="4339"/>
                </a:lnTo>
                <a:cubicBezTo>
                  <a:pt x="4149" y="4244"/>
                  <a:pt x="4117" y="4149"/>
                  <a:pt x="4054" y="4086"/>
                </a:cubicBezTo>
                <a:cubicBezTo>
                  <a:pt x="3991" y="4023"/>
                  <a:pt x="3896" y="3991"/>
                  <a:pt x="3801" y="3991"/>
                </a:cubicBezTo>
                <a:close/>
                <a:moveTo>
                  <a:pt x="6651" y="10451"/>
                </a:moveTo>
                <a:cubicBezTo>
                  <a:pt x="6873" y="10483"/>
                  <a:pt x="7031" y="10641"/>
                  <a:pt x="7031" y="10863"/>
                </a:cubicBezTo>
                <a:cubicBezTo>
                  <a:pt x="7031" y="11085"/>
                  <a:pt x="6841" y="11243"/>
                  <a:pt x="6651" y="11243"/>
                </a:cubicBezTo>
                <a:cubicBezTo>
                  <a:pt x="6429" y="11243"/>
                  <a:pt x="6239" y="11085"/>
                  <a:pt x="6239" y="10863"/>
                </a:cubicBezTo>
                <a:cubicBezTo>
                  <a:pt x="6239" y="10641"/>
                  <a:pt x="6429" y="10451"/>
                  <a:pt x="6651" y="10451"/>
                </a:cubicBezTo>
                <a:close/>
                <a:moveTo>
                  <a:pt x="507" y="1"/>
                </a:moveTo>
                <a:cubicBezTo>
                  <a:pt x="222" y="1"/>
                  <a:pt x="0" y="222"/>
                  <a:pt x="0" y="476"/>
                </a:cubicBezTo>
                <a:lnTo>
                  <a:pt x="0" y="1457"/>
                </a:lnTo>
                <a:cubicBezTo>
                  <a:pt x="0" y="1742"/>
                  <a:pt x="254" y="1964"/>
                  <a:pt x="507" y="1964"/>
                </a:cubicBezTo>
                <a:lnTo>
                  <a:pt x="539" y="1964"/>
                </a:lnTo>
                <a:lnTo>
                  <a:pt x="539" y="8836"/>
                </a:lnTo>
                <a:cubicBezTo>
                  <a:pt x="539" y="9090"/>
                  <a:pt x="761" y="9311"/>
                  <a:pt x="1014" y="9311"/>
                </a:cubicBezTo>
                <a:lnTo>
                  <a:pt x="2566" y="9311"/>
                </a:lnTo>
                <a:cubicBezTo>
                  <a:pt x="2724" y="9311"/>
                  <a:pt x="2851" y="9216"/>
                  <a:pt x="2851" y="9058"/>
                </a:cubicBezTo>
                <a:cubicBezTo>
                  <a:pt x="2851" y="8931"/>
                  <a:pt x="2724" y="8805"/>
                  <a:pt x="2566" y="8805"/>
                </a:cubicBezTo>
                <a:lnTo>
                  <a:pt x="1046" y="8805"/>
                </a:lnTo>
                <a:lnTo>
                  <a:pt x="1046" y="1964"/>
                </a:lnTo>
                <a:lnTo>
                  <a:pt x="12225" y="1964"/>
                </a:lnTo>
                <a:lnTo>
                  <a:pt x="12225" y="8805"/>
                </a:lnTo>
                <a:lnTo>
                  <a:pt x="3769" y="8805"/>
                </a:lnTo>
                <a:cubicBezTo>
                  <a:pt x="3642" y="8805"/>
                  <a:pt x="3516" y="8931"/>
                  <a:pt x="3516" y="9058"/>
                </a:cubicBezTo>
                <a:cubicBezTo>
                  <a:pt x="3516" y="9216"/>
                  <a:pt x="3642" y="9311"/>
                  <a:pt x="3769" y="9311"/>
                </a:cubicBezTo>
                <a:lnTo>
                  <a:pt x="6366" y="9311"/>
                </a:lnTo>
                <a:lnTo>
                  <a:pt x="6366" y="9976"/>
                </a:lnTo>
                <a:cubicBezTo>
                  <a:pt x="5986" y="10103"/>
                  <a:pt x="5733" y="10451"/>
                  <a:pt x="5733" y="10863"/>
                </a:cubicBezTo>
                <a:cubicBezTo>
                  <a:pt x="5733" y="11370"/>
                  <a:pt x="6144" y="11781"/>
                  <a:pt x="6619" y="11781"/>
                </a:cubicBezTo>
                <a:cubicBezTo>
                  <a:pt x="7126" y="11781"/>
                  <a:pt x="7538" y="11370"/>
                  <a:pt x="7538" y="10863"/>
                </a:cubicBezTo>
                <a:cubicBezTo>
                  <a:pt x="7538" y="10451"/>
                  <a:pt x="7253" y="10103"/>
                  <a:pt x="6904" y="9976"/>
                </a:cubicBezTo>
                <a:lnTo>
                  <a:pt x="6904" y="9311"/>
                </a:lnTo>
                <a:lnTo>
                  <a:pt x="12256" y="9311"/>
                </a:lnTo>
                <a:cubicBezTo>
                  <a:pt x="12510" y="9311"/>
                  <a:pt x="12731" y="9090"/>
                  <a:pt x="12731" y="8836"/>
                </a:cubicBezTo>
                <a:lnTo>
                  <a:pt x="12731" y="1964"/>
                </a:lnTo>
                <a:lnTo>
                  <a:pt x="12763" y="1964"/>
                </a:lnTo>
                <a:cubicBezTo>
                  <a:pt x="13048" y="1964"/>
                  <a:pt x="13270" y="1742"/>
                  <a:pt x="13270" y="1457"/>
                </a:cubicBezTo>
                <a:lnTo>
                  <a:pt x="13270" y="476"/>
                </a:lnTo>
                <a:cubicBezTo>
                  <a:pt x="13270" y="222"/>
                  <a:pt x="13048" y="1"/>
                  <a:pt x="1276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4" name="Google Shape;3804;p41"/>
          <p:cNvSpPr/>
          <p:nvPr/>
        </p:nvSpPr>
        <p:spPr>
          <a:xfrm>
            <a:off x="4845879" y="3710890"/>
            <a:ext cx="441060" cy="443604"/>
          </a:xfrm>
          <a:custGeom>
            <a:avLst/>
            <a:gdLst/>
            <a:ahLst/>
            <a:cxnLst/>
            <a:rect l="l" t="t" r="r" b="b"/>
            <a:pathLst>
              <a:path w="13872" h="10464" extrusionOk="0">
                <a:moveTo>
                  <a:pt x="3579" y="570"/>
                </a:moveTo>
                <a:cubicBezTo>
                  <a:pt x="4403" y="570"/>
                  <a:pt x="5163" y="887"/>
                  <a:pt x="5733" y="1457"/>
                </a:cubicBezTo>
                <a:cubicBezTo>
                  <a:pt x="6303" y="2027"/>
                  <a:pt x="6620" y="2787"/>
                  <a:pt x="6620" y="3611"/>
                </a:cubicBezTo>
                <a:cubicBezTo>
                  <a:pt x="6620" y="5226"/>
                  <a:pt x="5353" y="6556"/>
                  <a:pt x="3738" y="6619"/>
                </a:cubicBezTo>
                <a:cubicBezTo>
                  <a:pt x="3643" y="6619"/>
                  <a:pt x="3579" y="6651"/>
                  <a:pt x="3516" y="6682"/>
                </a:cubicBezTo>
                <a:lnTo>
                  <a:pt x="2154" y="7506"/>
                </a:lnTo>
                <a:lnTo>
                  <a:pt x="2154" y="6492"/>
                </a:lnTo>
                <a:cubicBezTo>
                  <a:pt x="2154" y="6334"/>
                  <a:pt x="2059" y="6207"/>
                  <a:pt x="1964" y="6112"/>
                </a:cubicBezTo>
                <a:cubicBezTo>
                  <a:pt x="1109" y="5574"/>
                  <a:pt x="603" y="4624"/>
                  <a:pt x="603" y="3642"/>
                </a:cubicBezTo>
                <a:cubicBezTo>
                  <a:pt x="571" y="2819"/>
                  <a:pt x="888" y="2059"/>
                  <a:pt x="1458" y="1489"/>
                </a:cubicBezTo>
                <a:cubicBezTo>
                  <a:pt x="2028" y="919"/>
                  <a:pt x="2788" y="602"/>
                  <a:pt x="3579" y="570"/>
                </a:cubicBezTo>
                <a:close/>
                <a:moveTo>
                  <a:pt x="3579" y="0"/>
                </a:moveTo>
                <a:cubicBezTo>
                  <a:pt x="2629" y="0"/>
                  <a:pt x="1743" y="380"/>
                  <a:pt x="1046" y="1077"/>
                </a:cubicBezTo>
                <a:cubicBezTo>
                  <a:pt x="381" y="1774"/>
                  <a:pt x="1" y="2660"/>
                  <a:pt x="32" y="3642"/>
                </a:cubicBezTo>
                <a:cubicBezTo>
                  <a:pt x="32" y="4782"/>
                  <a:pt x="603" y="5859"/>
                  <a:pt x="1521" y="6524"/>
                </a:cubicBezTo>
                <a:lnTo>
                  <a:pt x="1584" y="6556"/>
                </a:lnTo>
                <a:lnTo>
                  <a:pt x="1584" y="7791"/>
                </a:lnTo>
                <a:cubicBezTo>
                  <a:pt x="1584" y="7917"/>
                  <a:pt x="1648" y="8076"/>
                  <a:pt x="1774" y="8139"/>
                </a:cubicBezTo>
                <a:cubicBezTo>
                  <a:pt x="1853" y="8171"/>
                  <a:pt x="1933" y="8187"/>
                  <a:pt x="2008" y="8187"/>
                </a:cubicBezTo>
                <a:cubicBezTo>
                  <a:pt x="2083" y="8187"/>
                  <a:pt x="2154" y="8171"/>
                  <a:pt x="2218" y="8139"/>
                </a:cubicBezTo>
                <a:lnTo>
                  <a:pt x="3801" y="7189"/>
                </a:lnTo>
                <a:cubicBezTo>
                  <a:pt x="4529" y="7157"/>
                  <a:pt x="5226" y="6904"/>
                  <a:pt x="5796" y="6429"/>
                </a:cubicBezTo>
                <a:lnTo>
                  <a:pt x="5923" y="6366"/>
                </a:lnTo>
                <a:lnTo>
                  <a:pt x="5955" y="6492"/>
                </a:lnTo>
                <a:cubicBezTo>
                  <a:pt x="6176" y="7157"/>
                  <a:pt x="6556" y="7791"/>
                  <a:pt x="7095" y="8266"/>
                </a:cubicBezTo>
                <a:cubicBezTo>
                  <a:pt x="7791" y="8899"/>
                  <a:pt x="8678" y="9279"/>
                  <a:pt x="9628" y="9311"/>
                </a:cubicBezTo>
                <a:lnTo>
                  <a:pt x="9660" y="9343"/>
                </a:lnTo>
                <a:lnTo>
                  <a:pt x="11465" y="10388"/>
                </a:lnTo>
                <a:cubicBezTo>
                  <a:pt x="11535" y="10440"/>
                  <a:pt x="11614" y="10463"/>
                  <a:pt x="11692" y="10463"/>
                </a:cubicBezTo>
                <a:cubicBezTo>
                  <a:pt x="11756" y="10463"/>
                  <a:pt x="11820" y="10448"/>
                  <a:pt x="11877" y="10419"/>
                </a:cubicBezTo>
                <a:cubicBezTo>
                  <a:pt x="12035" y="10324"/>
                  <a:pt x="12098" y="10198"/>
                  <a:pt x="12098" y="10039"/>
                </a:cubicBezTo>
                <a:lnTo>
                  <a:pt x="12098" y="8614"/>
                </a:lnTo>
                <a:lnTo>
                  <a:pt x="12162" y="8614"/>
                </a:lnTo>
                <a:cubicBezTo>
                  <a:pt x="13207" y="7854"/>
                  <a:pt x="13872" y="6619"/>
                  <a:pt x="13872" y="5321"/>
                </a:cubicBezTo>
                <a:cubicBezTo>
                  <a:pt x="13872" y="4624"/>
                  <a:pt x="13714" y="3959"/>
                  <a:pt x="13365" y="3357"/>
                </a:cubicBezTo>
                <a:cubicBezTo>
                  <a:pt x="13333" y="3294"/>
                  <a:pt x="13270" y="3230"/>
                  <a:pt x="13207" y="3230"/>
                </a:cubicBezTo>
                <a:cubicBezTo>
                  <a:pt x="13159" y="3215"/>
                  <a:pt x="13120" y="3207"/>
                  <a:pt x="13084" y="3207"/>
                </a:cubicBezTo>
                <a:cubicBezTo>
                  <a:pt x="13048" y="3207"/>
                  <a:pt x="13017" y="3215"/>
                  <a:pt x="12985" y="3230"/>
                </a:cubicBezTo>
                <a:cubicBezTo>
                  <a:pt x="12922" y="3294"/>
                  <a:pt x="12858" y="3357"/>
                  <a:pt x="12827" y="3421"/>
                </a:cubicBezTo>
                <a:cubicBezTo>
                  <a:pt x="12827" y="3484"/>
                  <a:pt x="12827" y="3579"/>
                  <a:pt x="12858" y="3642"/>
                </a:cubicBezTo>
                <a:cubicBezTo>
                  <a:pt x="13143" y="4149"/>
                  <a:pt x="13302" y="4751"/>
                  <a:pt x="13270" y="5321"/>
                </a:cubicBezTo>
                <a:cubicBezTo>
                  <a:pt x="13270" y="6492"/>
                  <a:pt x="12700" y="7537"/>
                  <a:pt x="11718" y="8203"/>
                </a:cubicBezTo>
                <a:cubicBezTo>
                  <a:pt x="11592" y="8266"/>
                  <a:pt x="11528" y="8424"/>
                  <a:pt x="11528" y="8583"/>
                </a:cubicBezTo>
                <a:lnTo>
                  <a:pt x="11528" y="9786"/>
                </a:lnTo>
                <a:lnTo>
                  <a:pt x="9913" y="8804"/>
                </a:lnTo>
                <a:cubicBezTo>
                  <a:pt x="9850" y="8773"/>
                  <a:pt x="9755" y="8741"/>
                  <a:pt x="9692" y="8741"/>
                </a:cubicBezTo>
                <a:cubicBezTo>
                  <a:pt x="8045" y="8678"/>
                  <a:pt x="6715" y="7506"/>
                  <a:pt x="6430" y="5891"/>
                </a:cubicBezTo>
                <a:lnTo>
                  <a:pt x="6398" y="5859"/>
                </a:lnTo>
                <a:lnTo>
                  <a:pt x="6430" y="5827"/>
                </a:lnTo>
                <a:cubicBezTo>
                  <a:pt x="6936" y="5194"/>
                  <a:pt x="7190" y="4402"/>
                  <a:pt x="7190" y="3611"/>
                </a:cubicBezTo>
                <a:cubicBezTo>
                  <a:pt x="7190" y="3452"/>
                  <a:pt x="7190" y="3294"/>
                  <a:pt x="7158" y="3104"/>
                </a:cubicBezTo>
                <a:lnTo>
                  <a:pt x="7158" y="3072"/>
                </a:lnTo>
                <a:lnTo>
                  <a:pt x="7190" y="3040"/>
                </a:lnTo>
                <a:cubicBezTo>
                  <a:pt x="7855" y="2280"/>
                  <a:pt x="8805" y="1837"/>
                  <a:pt x="9818" y="1837"/>
                </a:cubicBezTo>
                <a:lnTo>
                  <a:pt x="9850" y="1837"/>
                </a:lnTo>
                <a:cubicBezTo>
                  <a:pt x="10547" y="1837"/>
                  <a:pt x="11180" y="2027"/>
                  <a:pt x="11750" y="2407"/>
                </a:cubicBezTo>
                <a:cubicBezTo>
                  <a:pt x="11795" y="2429"/>
                  <a:pt x="11840" y="2452"/>
                  <a:pt x="11896" y="2452"/>
                </a:cubicBezTo>
                <a:cubicBezTo>
                  <a:pt x="11919" y="2452"/>
                  <a:pt x="11944" y="2448"/>
                  <a:pt x="11972" y="2439"/>
                </a:cubicBezTo>
                <a:cubicBezTo>
                  <a:pt x="12035" y="2439"/>
                  <a:pt x="12098" y="2375"/>
                  <a:pt x="12162" y="2312"/>
                </a:cubicBezTo>
                <a:cubicBezTo>
                  <a:pt x="12225" y="2185"/>
                  <a:pt x="12193" y="2027"/>
                  <a:pt x="12067" y="1932"/>
                </a:cubicBezTo>
                <a:cubicBezTo>
                  <a:pt x="11402" y="1489"/>
                  <a:pt x="10642" y="1235"/>
                  <a:pt x="9850" y="1235"/>
                </a:cubicBezTo>
                <a:lnTo>
                  <a:pt x="9818" y="1235"/>
                </a:lnTo>
                <a:cubicBezTo>
                  <a:pt x="8805" y="1235"/>
                  <a:pt x="7855" y="1615"/>
                  <a:pt x="7095" y="2280"/>
                </a:cubicBezTo>
                <a:lnTo>
                  <a:pt x="7000" y="2375"/>
                </a:lnTo>
                <a:lnTo>
                  <a:pt x="6936" y="2249"/>
                </a:lnTo>
                <a:cubicBezTo>
                  <a:pt x="6778" y="1805"/>
                  <a:pt x="6493" y="1394"/>
                  <a:pt x="6145" y="1045"/>
                </a:cubicBezTo>
                <a:cubicBezTo>
                  <a:pt x="5480" y="380"/>
                  <a:pt x="4561" y="0"/>
                  <a:pt x="361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5" name="Google Shape;3805;p41"/>
          <p:cNvSpPr/>
          <p:nvPr/>
        </p:nvSpPr>
        <p:spPr>
          <a:xfrm>
            <a:off x="4909311" y="3779356"/>
            <a:ext cx="101744" cy="144688"/>
          </a:xfrm>
          <a:custGeom>
            <a:avLst/>
            <a:gdLst/>
            <a:ahLst/>
            <a:cxnLst/>
            <a:rect l="l" t="t" r="r" b="b"/>
            <a:pathLst>
              <a:path w="3200" h="3413" extrusionOk="0">
                <a:moveTo>
                  <a:pt x="1616" y="982"/>
                </a:moveTo>
                <a:lnTo>
                  <a:pt x="2091" y="2059"/>
                </a:lnTo>
                <a:lnTo>
                  <a:pt x="1109" y="2059"/>
                </a:lnTo>
                <a:lnTo>
                  <a:pt x="1616" y="982"/>
                </a:lnTo>
                <a:close/>
                <a:moveTo>
                  <a:pt x="1616" y="0"/>
                </a:moveTo>
                <a:cubicBezTo>
                  <a:pt x="1489" y="0"/>
                  <a:pt x="1394" y="64"/>
                  <a:pt x="1331" y="159"/>
                </a:cubicBezTo>
                <a:lnTo>
                  <a:pt x="33" y="3009"/>
                </a:lnTo>
                <a:cubicBezTo>
                  <a:pt x="1" y="3072"/>
                  <a:pt x="1" y="3136"/>
                  <a:pt x="33" y="3231"/>
                </a:cubicBezTo>
                <a:cubicBezTo>
                  <a:pt x="64" y="3294"/>
                  <a:pt x="96" y="3357"/>
                  <a:pt x="191" y="3389"/>
                </a:cubicBezTo>
                <a:cubicBezTo>
                  <a:pt x="223" y="3405"/>
                  <a:pt x="254" y="3413"/>
                  <a:pt x="290" y="3413"/>
                </a:cubicBezTo>
                <a:cubicBezTo>
                  <a:pt x="326" y="3413"/>
                  <a:pt x="365" y="3405"/>
                  <a:pt x="413" y="3389"/>
                </a:cubicBezTo>
                <a:cubicBezTo>
                  <a:pt x="476" y="3357"/>
                  <a:pt x="539" y="3294"/>
                  <a:pt x="571" y="3231"/>
                </a:cubicBezTo>
                <a:lnTo>
                  <a:pt x="856" y="2629"/>
                </a:lnTo>
                <a:lnTo>
                  <a:pt x="2376" y="2629"/>
                </a:lnTo>
                <a:lnTo>
                  <a:pt x="2661" y="3231"/>
                </a:lnTo>
                <a:cubicBezTo>
                  <a:pt x="2693" y="3294"/>
                  <a:pt x="2756" y="3357"/>
                  <a:pt x="2819" y="3389"/>
                </a:cubicBezTo>
                <a:cubicBezTo>
                  <a:pt x="2851" y="3405"/>
                  <a:pt x="2891" y="3413"/>
                  <a:pt x="2930" y="3413"/>
                </a:cubicBezTo>
                <a:cubicBezTo>
                  <a:pt x="2970" y="3413"/>
                  <a:pt x="3010" y="3405"/>
                  <a:pt x="3041" y="3389"/>
                </a:cubicBezTo>
                <a:cubicBezTo>
                  <a:pt x="3105" y="3357"/>
                  <a:pt x="3168" y="3294"/>
                  <a:pt x="3200" y="3231"/>
                </a:cubicBezTo>
                <a:cubicBezTo>
                  <a:pt x="3200" y="3136"/>
                  <a:pt x="3200" y="3072"/>
                  <a:pt x="3168" y="3009"/>
                </a:cubicBezTo>
                <a:lnTo>
                  <a:pt x="1869" y="159"/>
                </a:lnTo>
                <a:cubicBezTo>
                  <a:pt x="1838" y="64"/>
                  <a:pt x="1711" y="0"/>
                  <a:pt x="161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6" name="Google Shape;3806;p41"/>
          <p:cNvSpPr/>
          <p:nvPr/>
        </p:nvSpPr>
        <p:spPr>
          <a:xfrm>
            <a:off x="5097637" y="3831712"/>
            <a:ext cx="133952" cy="188269"/>
          </a:xfrm>
          <a:custGeom>
            <a:avLst/>
            <a:gdLst/>
            <a:ahLst/>
            <a:cxnLst/>
            <a:rect l="l" t="t" r="r" b="b"/>
            <a:pathLst>
              <a:path w="4213" h="4441" extrusionOk="0">
                <a:moveTo>
                  <a:pt x="1995" y="0"/>
                </a:moveTo>
                <a:cubicBezTo>
                  <a:pt x="1837" y="0"/>
                  <a:pt x="1710" y="127"/>
                  <a:pt x="1710" y="285"/>
                </a:cubicBezTo>
                <a:lnTo>
                  <a:pt x="1710" y="824"/>
                </a:lnTo>
                <a:lnTo>
                  <a:pt x="285" y="824"/>
                </a:lnTo>
                <a:cubicBezTo>
                  <a:pt x="127" y="824"/>
                  <a:pt x="0" y="951"/>
                  <a:pt x="0" y="1109"/>
                </a:cubicBezTo>
                <a:cubicBezTo>
                  <a:pt x="0" y="1267"/>
                  <a:pt x="127" y="1394"/>
                  <a:pt x="285" y="1394"/>
                </a:cubicBezTo>
                <a:lnTo>
                  <a:pt x="2787" y="1394"/>
                </a:lnTo>
                <a:lnTo>
                  <a:pt x="2724" y="1552"/>
                </a:lnTo>
                <a:cubicBezTo>
                  <a:pt x="2470" y="2027"/>
                  <a:pt x="2154" y="2439"/>
                  <a:pt x="1742" y="2819"/>
                </a:cubicBezTo>
                <a:lnTo>
                  <a:pt x="1679" y="2882"/>
                </a:lnTo>
                <a:lnTo>
                  <a:pt x="1615" y="2819"/>
                </a:lnTo>
                <a:cubicBezTo>
                  <a:pt x="1425" y="2629"/>
                  <a:pt x="1267" y="2407"/>
                  <a:pt x="1140" y="2186"/>
                </a:cubicBezTo>
                <a:cubicBezTo>
                  <a:pt x="1081" y="2087"/>
                  <a:pt x="984" y="2037"/>
                  <a:pt x="889" y="2037"/>
                </a:cubicBezTo>
                <a:cubicBezTo>
                  <a:pt x="832" y="2037"/>
                  <a:pt x="776" y="2055"/>
                  <a:pt x="728" y="2091"/>
                </a:cubicBezTo>
                <a:cubicBezTo>
                  <a:pt x="665" y="2122"/>
                  <a:pt x="633" y="2186"/>
                  <a:pt x="602" y="2249"/>
                </a:cubicBezTo>
                <a:cubicBezTo>
                  <a:pt x="570" y="2344"/>
                  <a:pt x="602" y="2407"/>
                  <a:pt x="633" y="2471"/>
                </a:cubicBezTo>
                <a:cubicBezTo>
                  <a:pt x="792" y="2724"/>
                  <a:pt x="950" y="2946"/>
                  <a:pt x="1140" y="3167"/>
                </a:cubicBezTo>
                <a:lnTo>
                  <a:pt x="1235" y="3231"/>
                </a:lnTo>
                <a:lnTo>
                  <a:pt x="1140" y="3294"/>
                </a:lnTo>
                <a:cubicBezTo>
                  <a:pt x="855" y="3484"/>
                  <a:pt x="570" y="3642"/>
                  <a:pt x="285" y="3737"/>
                </a:cubicBezTo>
                <a:cubicBezTo>
                  <a:pt x="222" y="3769"/>
                  <a:pt x="158" y="3832"/>
                  <a:pt x="127" y="3896"/>
                </a:cubicBezTo>
                <a:cubicBezTo>
                  <a:pt x="95" y="3959"/>
                  <a:pt x="95" y="4054"/>
                  <a:pt x="127" y="4117"/>
                </a:cubicBezTo>
                <a:cubicBezTo>
                  <a:pt x="158" y="4181"/>
                  <a:pt x="190" y="4244"/>
                  <a:pt x="285" y="4276"/>
                </a:cubicBezTo>
                <a:cubicBezTo>
                  <a:pt x="317" y="4292"/>
                  <a:pt x="348" y="4300"/>
                  <a:pt x="384" y="4300"/>
                </a:cubicBezTo>
                <a:cubicBezTo>
                  <a:pt x="420" y="4300"/>
                  <a:pt x="459" y="4292"/>
                  <a:pt x="507" y="4276"/>
                </a:cubicBezTo>
                <a:cubicBezTo>
                  <a:pt x="887" y="4117"/>
                  <a:pt x="1267" y="3927"/>
                  <a:pt x="1615" y="3674"/>
                </a:cubicBezTo>
                <a:lnTo>
                  <a:pt x="1679" y="3642"/>
                </a:lnTo>
                <a:lnTo>
                  <a:pt x="1710" y="3674"/>
                </a:lnTo>
                <a:cubicBezTo>
                  <a:pt x="2185" y="4022"/>
                  <a:pt x="2660" y="4276"/>
                  <a:pt x="3230" y="4434"/>
                </a:cubicBezTo>
                <a:cubicBezTo>
                  <a:pt x="3247" y="4438"/>
                  <a:pt x="3265" y="4440"/>
                  <a:pt x="3283" y="4440"/>
                </a:cubicBezTo>
                <a:cubicBezTo>
                  <a:pt x="3404" y="4440"/>
                  <a:pt x="3551" y="4354"/>
                  <a:pt x="3579" y="4244"/>
                </a:cubicBezTo>
                <a:cubicBezTo>
                  <a:pt x="3610" y="4086"/>
                  <a:pt x="3515" y="3927"/>
                  <a:pt x="3389" y="3864"/>
                </a:cubicBezTo>
                <a:cubicBezTo>
                  <a:pt x="2977" y="3769"/>
                  <a:pt x="2565" y="3579"/>
                  <a:pt x="2217" y="3326"/>
                </a:cubicBezTo>
                <a:lnTo>
                  <a:pt x="2122" y="3262"/>
                </a:lnTo>
                <a:lnTo>
                  <a:pt x="2217" y="3167"/>
                </a:lnTo>
                <a:cubicBezTo>
                  <a:pt x="2724" y="2692"/>
                  <a:pt x="3104" y="2122"/>
                  <a:pt x="3420" y="1457"/>
                </a:cubicBezTo>
                <a:lnTo>
                  <a:pt x="3420" y="1394"/>
                </a:lnTo>
                <a:lnTo>
                  <a:pt x="3927" y="1394"/>
                </a:lnTo>
                <a:cubicBezTo>
                  <a:pt x="4085" y="1394"/>
                  <a:pt x="4212" y="1267"/>
                  <a:pt x="4212" y="1109"/>
                </a:cubicBezTo>
                <a:cubicBezTo>
                  <a:pt x="4212" y="951"/>
                  <a:pt x="4085" y="824"/>
                  <a:pt x="3927" y="824"/>
                </a:cubicBezTo>
                <a:lnTo>
                  <a:pt x="2280" y="824"/>
                </a:lnTo>
                <a:lnTo>
                  <a:pt x="2280" y="285"/>
                </a:lnTo>
                <a:cubicBezTo>
                  <a:pt x="2280" y="127"/>
                  <a:pt x="2154" y="0"/>
                  <a:pt x="199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7" name="Google Shape;3807;p41"/>
          <p:cNvSpPr/>
          <p:nvPr/>
        </p:nvSpPr>
        <p:spPr>
          <a:xfrm>
            <a:off x="2655793" y="3635682"/>
            <a:ext cx="325263" cy="594821"/>
          </a:xfrm>
          <a:custGeom>
            <a:avLst/>
            <a:gdLst/>
            <a:ahLst/>
            <a:cxnLst/>
            <a:rect l="l" t="t" r="r" b="b"/>
            <a:pathLst>
              <a:path w="10230" h="14031" extrusionOk="0">
                <a:moveTo>
                  <a:pt x="7474" y="1046"/>
                </a:moveTo>
                <a:lnTo>
                  <a:pt x="9185" y="2756"/>
                </a:lnTo>
                <a:lnTo>
                  <a:pt x="7474" y="2756"/>
                </a:lnTo>
                <a:lnTo>
                  <a:pt x="7474" y="1046"/>
                </a:lnTo>
                <a:close/>
                <a:moveTo>
                  <a:pt x="4909" y="1268"/>
                </a:moveTo>
                <a:cubicBezTo>
                  <a:pt x="4719" y="1268"/>
                  <a:pt x="4593" y="1394"/>
                  <a:pt x="4593" y="1584"/>
                </a:cubicBezTo>
                <a:lnTo>
                  <a:pt x="4593" y="2028"/>
                </a:lnTo>
                <a:lnTo>
                  <a:pt x="4149" y="2028"/>
                </a:lnTo>
                <a:cubicBezTo>
                  <a:pt x="3959" y="2028"/>
                  <a:pt x="3833" y="2154"/>
                  <a:pt x="3833" y="2344"/>
                </a:cubicBezTo>
                <a:cubicBezTo>
                  <a:pt x="3833" y="2503"/>
                  <a:pt x="3959" y="2629"/>
                  <a:pt x="4149" y="2629"/>
                </a:cubicBezTo>
                <a:lnTo>
                  <a:pt x="4593" y="2629"/>
                </a:lnTo>
                <a:lnTo>
                  <a:pt x="4593" y="3104"/>
                </a:lnTo>
                <a:cubicBezTo>
                  <a:pt x="4593" y="3263"/>
                  <a:pt x="4719" y="3389"/>
                  <a:pt x="4909" y="3389"/>
                </a:cubicBezTo>
                <a:cubicBezTo>
                  <a:pt x="5068" y="3389"/>
                  <a:pt x="5194" y="3263"/>
                  <a:pt x="5194" y="3104"/>
                </a:cubicBezTo>
                <a:lnTo>
                  <a:pt x="5194" y="2629"/>
                </a:lnTo>
                <a:lnTo>
                  <a:pt x="5669" y="2629"/>
                </a:lnTo>
                <a:cubicBezTo>
                  <a:pt x="5828" y="2629"/>
                  <a:pt x="5954" y="2503"/>
                  <a:pt x="5954" y="2344"/>
                </a:cubicBezTo>
                <a:cubicBezTo>
                  <a:pt x="5954" y="2154"/>
                  <a:pt x="5828" y="2028"/>
                  <a:pt x="5669" y="2028"/>
                </a:cubicBezTo>
                <a:lnTo>
                  <a:pt x="5194" y="2028"/>
                </a:lnTo>
                <a:lnTo>
                  <a:pt x="5194" y="1584"/>
                </a:lnTo>
                <a:cubicBezTo>
                  <a:pt x="5194" y="1426"/>
                  <a:pt x="5068" y="1268"/>
                  <a:pt x="4909" y="1268"/>
                </a:cubicBezTo>
                <a:close/>
                <a:moveTo>
                  <a:pt x="3009" y="3611"/>
                </a:moveTo>
                <a:lnTo>
                  <a:pt x="3262" y="4181"/>
                </a:lnTo>
                <a:lnTo>
                  <a:pt x="2724" y="4181"/>
                </a:lnTo>
                <a:lnTo>
                  <a:pt x="3009" y="3611"/>
                </a:lnTo>
                <a:close/>
                <a:moveTo>
                  <a:pt x="3009" y="2598"/>
                </a:moveTo>
                <a:cubicBezTo>
                  <a:pt x="2882" y="2598"/>
                  <a:pt x="2787" y="2661"/>
                  <a:pt x="2724" y="2756"/>
                </a:cubicBezTo>
                <a:lnTo>
                  <a:pt x="1711" y="4973"/>
                </a:lnTo>
                <a:cubicBezTo>
                  <a:pt x="1616" y="5131"/>
                  <a:pt x="1679" y="5321"/>
                  <a:pt x="1837" y="5385"/>
                </a:cubicBezTo>
                <a:cubicBezTo>
                  <a:pt x="1878" y="5401"/>
                  <a:pt x="1921" y="5409"/>
                  <a:pt x="1964" y="5409"/>
                </a:cubicBezTo>
                <a:cubicBezTo>
                  <a:pt x="2085" y="5409"/>
                  <a:pt x="2202" y="5344"/>
                  <a:pt x="2249" y="5226"/>
                </a:cubicBezTo>
                <a:lnTo>
                  <a:pt x="2439" y="4783"/>
                </a:lnTo>
                <a:lnTo>
                  <a:pt x="3548" y="4783"/>
                </a:lnTo>
                <a:lnTo>
                  <a:pt x="3738" y="5226"/>
                </a:lnTo>
                <a:cubicBezTo>
                  <a:pt x="3784" y="5344"/>
                  <a:pt x="3901" y="5409"/>
                  <a:pt x="4023" y="5409"/>
                </a:cubicBezTo>
                <a:cubicBezTo>
                  <a:pt x="4065" y="5409"/>
                  <a:pt x="4108" y="5401"/>
                  <a:pt x="4149" y="5385"/>
                </a:cubicBezTo>
                <a:cubicBezTo>
                  <a:pt x="4308" y="5321"/>
                  <a:pt x="4371" y="5131"/>
                  <a:pt x="4308" y="4973"/>
                </a:cubicBezTo>
                <a:lnTo>
                  <a:pt x="3262" y="2756"/>
                </a:lnTo>
                <a:cubicBezTo>
                  <a:pt x="3231" y="2661"/>
                  <a:pt x="3104" y="2598"/>
                  <a:pt x="3009" y="2598"/>
                </a:cubicBezTo>
                <a:close/>
                <a:moveTo>
                  <a:pt x="1521" y="6113"/>
                </a:moveTo>
                <a:cubicBezTo>
                  <a:pt x="1362" y="6113"/>
                  <a:pt x="1236" y="6240"/>
                  <a:pt x="1236" y="6398"/>
                </a:cubicBezTo>
                <a:cubicBezTo>
                  <a:pt x="1236" y="6588"/>
                  <a:pt x="1362" y="6715"/>
                  <a:pt x="1521" y="6715"/>
                </a:cubicBezTo>
                <a:lnTo>
                  <a:pt x="8710" y="6715"/>
                </a:lnTo>
                <a:cubicBezTo>
                  <a:pt x="8868" y="6715"/>
                  <a:pt x="8995" y="6588"/>
                  <a:pt x="8995" y="6398"/>
                </a:cubicBezTo>
                <a:cubicBezTo>
                  <a:pt x="8995" y="6240"/>
                  <a:pt x="8868" y="6113"/>
                  <a:pt x="8710" y="6113"/>
                </a:cubicBezTo>
                <a:close/>
                <a:moveTo>
                  <a:pt x="1521" y="7918"/>
                </a:moveTo>
                <a:cubicBezTo>
                  <a:pt x="1362" y="7918"/>
                  <a:pt x="1236" y="8045"/>
                  <a:pt x="1236" y="8235"/>
                </a:cubicBezTo>
                <a:cubicBezTo>
                  <a:pt x="1236" y="8393"/>
                  <a:pt x="1362" y="8551"/>
                  <a:pt x="1521" y="8551"/>
                </a:cubicBezTo>
                <a:lnTo>
                  <a:pt x="8710" y="8551"/>
                </a:lnTo>
                <a:cubicBezTo>
                  <a:pt x="8868" y="8551"/>
                  <a:pt x="8995" y="8393"/>
                  <a:pt x="8995" y="8235"/>
                </a:cubicBezTo>
                <a:cubicBezTo>
                  <a:pt x="8995" y="8045"/>
                  <a:pt x="8868" y="7918"/>
                  <a:pt x="8710" y="7918"/>
                </a:cubicBezTo>
                <a:close/>
                <a:moveTo>
                  <a:pt x="1521" y="9755"/>
                </a:moveTo>
                <a:cubicBezTo>
                  <a:pt x="1362" y="9755"/>
                  <a:pt x="1236" y="9881"/>
                  <a:pt x="1236" y="10072"/>
                </a:cubicBezTo>
                <a:cubicBezTo>
                  <a:pt x="1236" y="10230"/>
                  <a:pt x="1362" y="10357"/>
                  <a:pt x="1521" y="10357"/>
                </a:cubicBezTo>
                <a:lnTo>
                  <a:pt x="8710" y="10357"/>
                </a:lnTo>
                <a:cubicBezTo>
                  <a:pt x="8868" y="10357"/>
                  <a:pt x="8995" y="10230"/>
                  <a:pt x="8995" y="10072"/>
                </a:cubicBezTo>
                <a:cubicBezTo>
                  <a:pt x="8995" y="9881"/>
                  <a:pt x="8868" y="9755"/>
                  <a:pt x="8710" y="9755"/>
                </a:cubicBezTo>
                <a:close/>
                <a:moveTo>
                  <a:pt x="1521" y="11592"/>
                </a:moveTo>
                <a:cubicBezTo>
                  <a:pt x="1362" y="11592"/>
                  <a:pt x="1236" y="11718"/>
                  <a:pt x="1236" y="11877"/>
                </a:cubicBezTo>
                <a:cubicBezTo>
                  <a:pt x="1236" y="12067"/>
                  <a:pt x="1362" y="12193"/>
                  <a:pt x="1521" y="12193"/>
                </a:cubicBezTo>
                <a:lnTo>
                  <a:pt x="6271" y="12193"/>
                </a:lnTo>
                <a:cubicBezTo>
                  <a:pt x="6429" y="12193"/>
                  <a:pt x="6556" y="12067"/>
                  <a:pt x="6556" y="11877"/>
                </a:cubicBezTo>
                <a:cubicBezTo>
                  <a:pt x="6556" y="11718"/>
                  <a:pt x="6429" y="11592"/>
                  <a:pt x="6271" y="11592"/>
                </a:cubicBezTo>
                <a:close/>
                <a:moveTo>
                  <a:pt x="1109" y="1"/>
                </a:moveTo>
                <a:cubicBezTo>
                  <a:pt x="507" y="1"/>
                  <a:pt x="1" y="508"/>
                  <a:pt x="1" y="1109"/>
                </a:cubicBezTo>
                <a:lnTo>
                  <a:pt x="1" y="12922"/>
                </a:lnTo>
                <a:cubicBezTo>
                  <a:pt x="1" y="13523"/>
                  <a:pt x="507" y="14030"/>
                  <a:pt x="1109" y="14030"/>
                </a:cubicBezTo>
                <a:lnTo>
                  <a:pt x="3199" y="14030"/>
                </a:lnTo>
                <a:cubicBezTo>
                  <a:pt x="3389" y="14030"/>
                  <a:pt x="3516" y="13903"/>
                  <a:pt x="3516" y="13713"/>
                </a:cubicBezTo>
                <a:cubicBezTo>
                  <a:pt x="3516" y="13555"/>
                  <a:pt x="3389" y="13428"/>
                  <a:pt x="3199" y="13428"/>
                </a:cubicBezTo>
                <a:lnTo>
                  <a:pt x="1109" y="13428"/>
                </a:lnTo>
                <a:cubicBezTo>
                  <a:pt x="824" y="13428"/>
                  <a:pt x="602" y="13175"/>
                  <a:pt x="602" y="12922"/>
                </a:cubicBezTo>
                <a:lnTo>
                  <a:pt x="602" y="1109"/>
                </a:lnTo>
                <a:cubicBezTo>
                  <a:pt x="602" y="824"/>
                  <a:pt x="856" y="603"/>
                  <a:pt x="1109" y="603"/>
                </a:cubicBezTo>
                <a:lnTo>
                  <a:pt x="6873" y="603"/>
                </a:lnTo>
                <a:lnTo>
                  <a:pt x="6873" y="2819"/>
                </a:lnTo>
                <a:cubicBezTo>
                  <a:pt x="6873" y="3104"/>
                  <a:pt x="7126" y="3358"/>
                  <a:pt x="7411" y="3358"/>
                </a:cubicBezTo>
                <a:lnTo>
                  <a:pt x="9596" y="3358"/>
                </a:lnTo>
                <a:lnTo>
                  <a:pt x="9596" y="12922"/>
                </a:lnTo>
                <a:cubicBezTo>
                  <a:pt x="9596" y="13207"/>
                  <a:pt x="9375" y="13428"/>
                  <a:pt x="9090" y="13428"/>
                </a:cubicBezTo>
                <a:lnTo>
                  <a:pt x="4624" y="13428"/>
                </a:lnTo>
                <a:cubicBezTo>
                  <a:pt x="4466" y="13428"/>
                  <a:pt x="4339" y="13555"/>
                  <a:pt x="4339" y="13713"/>
                </a:cubicBezTo>
                <a:cubicBezTo>
                  <a:pt x="4339" y="13903"/>
                  <a:pt x="4466" y="14030"/>
                  <a:pt x="4624" y="14030"/>
                </a:cubicBezTo>
                <a:lnTo>
                  <a:pt x="9090" y="14030"/>
                </a:lnTo>
                <a:cubicBezTo>
                  <a:pt x="9723" y="14030"/>
                  <a:pt x="10230" y="13523"/>
                  <a:pt x="10230" y="12922"/>
                </a:cubicBezTo>
                <a:lnTo>
                  <a:pt x="10230" y="3041"/>
                </a:lnTo>
                <a:cubicBezTo>
                  <a:pt x="10230" y="2978"/>
                  <a:pt x="10198" y="2914"/>
                  <a:pt x="10135" y="2819"/>
                </a:cubicBezTo>
                <a:lnTo>
                  <a:pt x="7379" y="96"/>
                </a:lnTo>
                <a:cubicBezTo>
                  <a:pt x="7348" y="64"/>
                  <a:pt x="7284" y="1"/>
                  <a:pt x="715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8" name="Google Shape;3808;p41"/>
          <p:cNvSpPr/>
          <p:nvPr/>
        </p:nvSpPr>
        <p:spPr>
          <a:xfrm>
            <a:off x="1500166" y="3500438"/>
            <a:ext cx="338362" cy="595160"/>
          </a:xfrm>
          <a:custGeom>
            <a:avLst/>
            <a:gdLst/>
            <a:ahLst/>
            <a:cxnLst/>
            <a:rect l="l" t="t" r="r" b="b"/>
            <a:pathLst>
              <a:path w="10642" h="14039" extrusionOk="0">
                <a:moveTo>
                  <a:pt x="6588" y="1996"/>
                </a:moveTo>
                <a:cubicBezTo>
                  <a:pt x="7728" y="1996"/>
                  <a:pt x="8646" y="2946"/>
                  <a:pt x="8646" y="4054"/>
                </a:cubicBezTo>
                <a:cubicBezTo>
                  <a:pt x="8646" y="5194"/>
                  <a:pt x="7728" y="6113"/>
                  <a:pt x="6588" y="6113"/>
                </a:cubicBezTo>
                <a:cubicBezTo>
                  <a:pt x="5448" y="6113"/>
                  <a:pt x="4530" y="5194"/>
                  <a:pt x="4530" y="4054"/>
                </a:cubicBezTo>
                <a:cubicBezTo>
                  <a:pt x="4530" y="2946"/>
                  <a:pt x="5448" y="1996"/>
                  <a:pt x="6588" y="1996"/>
                </a:cubicBezTo>
                <a:close/>
                <a:moveTo>
                  <a:pt x="6588" y="1457"/>
                </a:moveTo>
                <a:cubicBezTo>
                  <a:pt x="5131" y="1457"/>
                  <a:pt x="3959" y="2629"/>
                  <a:pt x="3959" y="4054"/>
                </a:cubicBezTo>
                <a:cubicBezTo>
                  <a:pt x="3959" y="5511"/>
                  <a:pt x="5131" y="6683"/>
                  <a:pt x="6588" y="6683"/>
                </a:cubicBezTo>
                <a:cubicBezTo>
                  <a:pt x="8013" y="6683"/>
                  <a:pt x="9185" y="5511"/>
                  <a:pt x="9185" y="4054"/>
                </a:cubicBezTo>
                <a:cubicBezTo>
                  <a:pt x="9185" y="2629"/>
                  <a:pt x="8013" y="1457"/>
                  <a:pt x="6588" y="1457"/>
                </a:cubicBezTo>
                <a:close/>
                <a:moveTo>
                  <a:pt x="4213" y="7348"/>
                </a:moveTo>
                <a:cubicBezTo>
                  <a:pt x="4435" y="7506"/>
                  <a:pt x="4656" y="7664"/>
                  <a:pt x="4910" y="7759"/>
                </a:cubicBezTo>
                <a:lnTo>
                  <a:pt x="4530" y="8456"/>
                </a:lnTo>
                <a:lnTo>
                  <a:pt x="3801" y="8044"/>
                </a:lnTo>
                <a:lnTo>
                  <a:pt x="4213" y="7348"/>
                </a:lnTo>
                <a:close/>
                <a:moveTo>
                  <a:pt x="3177" y="8360"/>
                </a:moveTo>
                <a:cubicBezTo>
                  <a:pt x="3219" y="8360"/>
                  <a:pt x="3261" y="8370"/>
                  <a:pt x="3294" y="8393"/>
                </a:cubicBezTo>
                <a:lnTo>
                  <a:pt x="4498" y="9058"/>
                </a:lnTo>
                <a:cubicBezTo>
                  <a:pt x="4593" y="9121"/>
                  <a:pt x="4625" y="9279"/>
                  <a:pt x="4561" y="9374"/>
                </a:cubicBezTo>
                <a:lnTo>
                  <a:pt x="2471" y="13016"/>
                </a:lnTo>
                <a:cubicBezTo>
                  <a:pt x="2300" y="13316"/>
                  <a:pt x="1984" y="13486"/>
                  <a:pt x="1660" y="13486"/>
                </a:cubicBezTo>
                <a:cubicBezTo>
                  <a:pt x="1505" y="13486"/>
                  <a:pt x="1348" y="13447"/>
                  <a:pt x="1204" y="13365"/>
                </a:cubicBezTo>
                <a:cubicBezTo>
                  <a:pt x="793" y="13111"/>
                  <a:pt x="634" y="12541"/>
                  <a:pt x="888" y="12130"/>
                </a:cubicBezTo>
                <a:lnTo>
                  <a:pt x="2978" y="8456"/>
                </a:lnTo>
                <a:cubicBezTo>
                  <a:pt x="3019" y="8395"/>
                  <a:pt x="3099" y="8360"/>
                  <a:pt x="3177" y="8360"/>
                </a:cubicBezTo>
                <a:close/>
                <a:moveTo>
                  <a:pt x="6588" y="0"/>
                </a:moveTo>
                <a:cubicBezTo>
                  <a:pt x="4339" y="0"/>
                  <a:pt x="2503" y="1806"/>
                  <a:pt x="2503" y="4054"/>
                </a:cubicBezTo>
                <a:cubicBezTo>
                  <a:pt x="2503" y="5226"/>
                  <a:pt x="3009" y="6239"/>
                  <a:pt x="3769" y="6999"/>
                </a:cubicBezTo>
                <a:lnTo>
                  <a:pt x="3294" y="7791"/>
                </a:lnTo>
                <a:cubicBezTo>
                  <a:pt x="3268" y="7788"/>
                  <a:pt x="3241" y="7787"/>
                  <a:pt x="3214" y="7787"/>
                </a:cubicBezTo>
                <a:cubicBezTo>
                  <a:pt x="2925" y="7787"/>
                  <a:pt x="2648" y="7942"/>
                  <a:pt x="2503" y="8203"/>
                </a:cubicBezTo>
                <a:lnTo>
                  <a:pt x="413" y="11845"/>
                </a:lnTo>
                <a:cubicBezTo>
                  <a:pt x="1" y="12541"/>
                  <a:pt x="223" y="13428"/>
                  <a:pt x="951" y="13840"/>
                </a:cubicBezTo>
                <a:cubicBezTo>
                  <a:pt x="1169" y="13975"/>
                  <a:pt x="1414" y="14038"/>
                  <a:pt x="1659" y="14038"/>
                </a:cubicBezTo>
                <a:cubicBezTo>
                  <a:pt x="2163" y="14038"/>
                  <a:pt x="2669" y="13770"/>
                  <a:pt x="2946" y="13301"/>
                </a:cubicBezTo>
                <a:lnTo>
                  <a:pt x="5036" y="9659"/>
                </a:lnTo>
                <a:cubicBezTo>
                  <a:pt x="5226" y="9374"/>
                  <a:pt x="5163" y="9026"/>
                  <a:pt x="4973" y="8773"/>
                </a:cubicBezTo>
                <a:lnTo>
                  <a:pt x="5448" y="7949"/>
                </a:lnTo>
                <a:cubicBezTo>
                  <a:pt x="5796" y="8076"/>
                  <a:pt x="6176" y="8139"/>
                  <a:pt x="6588" y="8139"/>
                </a:cubicBezTo>
                <a:cubicBezTo>
                  <a:pt x="8805" y="8139"/>
                  <a:pt x="10642" y="6303"/>
                  <a:pt x="10642" y="4054"/>
                </a:cubicBezTo>
                <a:cubicBezTo>
                  <a:pt x="10642" y="3674"/>
                  <a:pt x="10578" y="3294"/>
                  <a:pt x="10483" y="2946"/>
                </a:cubicBezTo>
                <a:cubicBezTo>
                  <a:pt x="10431" y="2814"/>
                  <a:pt x="10334" y="2748"/>
                  <a:pt x="10211" y="2748"/>
                </a:cubicBezTo>
                <a:cubicBezTo>
                  <a:pt x="10187" y="2748"/>
                  <a:pt x="10161" y="2750"/>
                  <a:pt x="10135" y="2756"/>
                </a:cubicBezTo>
                <a:cubicBezTo>
                  <a:pt x="9977" y="2787"/>
                  <a:pt x="9913" y="2946"/>
                  <a:pt x="9945" y="3104"/>
                </a:cubicBezTo>
                <a:cubicBezTo>
                  <a:pt x="10040" y="3421"/>
                  <a:pt x="10072" y="3737"/>
                  <a:pt x="10072" y="4054"/>
                </a:cubicBezTo>
                <a:cubicBezTo>
                  <a:pt x="10072" y="5986"/>
                  <a:pt x="8520" y="7569"/>
                  <a:pt x="6588" y="7569"/>
                </a:cubicBezTo>
                <a:cubicBezTo>
                  <a:pt x="4656" y="7569"/>
                  <a:pt x="3073" y="6018"/>
                  <a:pt x="3073" y="4054"/>
                </a:cubicBezTo>
                <a:cubicBezTo>
                  <a:pt x="3073" y="2122"/>
                  <a:pt x="4656" y="571"/>
                  <a:pt x="6588" y="571"/>
                </a:cubicBezTo>
                <a:cubicBezTo>
                  <a:pt x="7696" y="571"/>
                  <a:pt x="8741" y="1109"/>
                  <a:pt x="9407" y="2027"/>
                </a:cubicBezTo>
                <a:cubicBezTo>
                  <a:pt x="9462" y="2101"/>
                  <a:pt x="9550" y="2132"/>
                  <a:pt x="9639" y="2132"/>
                </a:cubicBezTo>
                <a:cubicBezTo>
                  <a:pt x="9702" y="2132"/>
                  <a:pt x="9766" y="2117"/>
                  <a:pt x="9818" y="2091"/>
                </a:cubicBezTo>
                <a:cubicBezTo>
                  <a:pt x="9945" y="1996"/>
                  <a:pt x="9945" y="1806"/>
                  <a:pt x="9882" y="1679"/>
                </a:cubicBezTo>
                <a:cubicBezTo>
                  <a:pt x="9090" y="634"/>
                  <a:pt x="7886" y="0"/>
                  <a:pt x="658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9" name="Google Shape;3809;p41"/>
          <p:cNvSpPr/>
          <p:nvPr/>
        </p:nvSpPr>
        <p:spPr>
          <a:xfrm>
            <a:off x="6030046" y="3677313"/>
            <a:ext cx="392732" cy="523643"/>
          </a:xfrm>
          <a:custGeom>
            <a:avLst/>
            <a:gdLst/>
            <a:ahLst/>
            <a:cxnLst/>
            <a:rect l="l" t="t" r="r" b="b"/>
            <a:pathLst>
              <a:path w="12352" h="12352" extrusionOk="0">
                <a:moveTo>
                  <a:pt x="2281" y="1077"/>
                </a:moveTo>
                <a:cubicBezTo>
                  <a:pt x="2091" y="1077"/>
                  <a:pt x="1964" y="1204"/>
                  <a:pt x="1964" y="1362"/>
                </a:cubicBezTo>
                <a:lnTo>
                  <a:pt x="1964" y="2217"/>
                </a:lnTo>
                <a:cubicBezTo>
                  <a:pt x="1964" y="2376"/>
                  <a:pt x="2091" y="2534"/>
                  <a:pt x="2281" y="2534"/>
                </a:cubicBezTo>
                <a:lnTo>
                  <a:pt x="7665" y="2534"/>
                </a:lnTo>
                <a:cubicBezTo>
                  <a:pt x="7823" y="2534"/>
                  <a:pt x="7981" y="2376"/>
                  <a:pt x="7981" y="2217"/>
                </a:cubicBezTo>
                <a:lnTo>
                  <a:pt x="7981" y="1362"/>
                </a:lnTo>
                <a:cubicBezTo>
                  <a:pt x="7981" y="1204"/>
                  <a:pt x="7823" y="1077"/>
                  <a:pt x="7665" y="1077"/>
                </a:cubicBezTo>
                <a:lnTo>
                  <a:pt x="6461" y="1077"/>
                </a:lnTo>
                <a:cubicBezTo>
                  <a:pt x="6366" y="1077"/>
                  <a:pt x="6303" y="1172"/>
                  <a:pt x="6303" y="1267"/>
                </a:cubicBezTo>
                <a:cubicBezTo>
                  <a:pt x="6303" y="1362"/>
                  <a:pt x="6366" y="1457"/>
                  <a:pt x="6461" y="1457"/>
                </a:cubicBezTo>
                <a:lnTo>
                  <a:pt x="7601" y="1457"/>
                </a:lnTo>
                <a:lnTo>
                  <a:pt x="7601" y="2154"/>
                </a:lnTo>
                <a:lnTo>
                  <a:pt x="2344" y="2154"/>
                </a:lnTo>
                <a:lnTo>
                  <a:pt x="2344" y="1457"/>
                </a:lnTo>
                <a:lnTo>
                  <a:pt x="5638" y="1457"/>
                </a:lnTo>
                <a:cubicBezTo>
                  <a:pt x="5733" y="1457"/>
                  <a:pt x="5796" y="1362"/>
                  <a:pt x="5796" y="1267"/>
                </a:cubicBezTo>
                <a:cubicBezTo>
                  <a:pt x="5796" y="1172"/>
                  <a:pt x="5733" y="1077"/>
                  <a:pt x="5638" y="1077"/>
                </a:cubicBezTo>
                <a:close/>
                <a:moveTo>
                  <a:pt x="2154" y="3262"/>
                </a:moveTo>
                <a:cubicBezTo>
                  <a:pt x="2059" y="3262"/>
                  <a:pt x="1964" y="3326"/>
                  <a:pt x="1964" y="3421"/>
                </a:cubicBezTo>
                <a:cubicBezTo>
                  <a:pt x="1964" y="3516"/>
                  <a:pt x="2027" y="3611"/>
                  <a:pt x="2154" y="3611"/>
                </a:cubicBezTo>
                <a:lnTo>
                  <a:pt x="7791" y="3611"/>
                </a:lnTo>
                <a:cubicBezTo>
                  <a:pt x="7886" y="3611"/>
                  <a:pt x="7950" y="3547"/>
                  <a:pt x="7950" y="3421"/>
                </a:cubicBezTo>
                <a:cubicBezTo>
                  <a:pt x="7981" y="3326"/>
                  <a:pt x="7886" y="3262"/>
                  <a:pt x="7791" y="3262"/>
                </a:cubicBezTo>
                <a:close/>
                <a:moveTo>
                  <a:pt x="2154" y="3959"/>
                </a:moveTo>
                <a:cubicBezTo>
                  <a:pt x="2059" y="3959"/>
                  <a:pt x="1964" y="4054"/>
                  <a:pt x="1964" y="4149"/>
                </a:cubicBezTo>
                <a:cubicBezTo>
                  <a:pt x="1964" y="4244"/>
                  <a:pt x="2027" y="4339"/>
                  <a:pt x="2154" y="4339"/>
                </a:cubicBezTo>
                <a:lnTo>
                  <a:pt x="7791" y="4339"/>
                </a:lnTo>
                <a:cubicBezTo>
                  <a:pt x="7886" y="4339"/>
                  <a:pt x="7950" y="4244"/>
                  <a:pt x="7950" y="4149"/>
                </a:cubicBezTo>
                <a:cubicBezTo>
                  <a:pt x="7981" y="4054"/>
                  <a:pt x="7886" y="3959"/>
                  <a:pt x="7791" y="3959"/>
                </a:cubicBezTo>
                <a:close/>
                <a:moveTo>
                  <a:pt x="5764" y="4688"/>
                </a:moveTo>
                <a:cubicBezTo>
                  <a:pt x="5669" y="4688"/>
                  <a:pt x="5574" y="4783"/>
                  <a:pt x="5574" y="4878"/>
                </a:cubicBezTo>
                <a:cubicBezTo>
                  <a:pt x="5574" y="4973"/>
                  <a:pt x="5669" y="5068"/>
                  <a:pt x="5764" y="5068"/>
                </a:cubicBezTo>
                <a:lnTo>
                  <a:pt x="7791" y="5068"/>
                </a:lnTo>
                <a:cubicBezTo>
                  <a:pt x="7886" y="5068"/>
                  <a:pt x="7981" y="4973"/>
                  <a:pt x="7981" y="4878"/>
                </a:cubicBezTo>
                <a:cubicBezTo>
                  <a:pt x="7981" y="4783"/>
                  <a:pt x="7886" y="4688"/>
                  <a:pt x="7791" y="4688"/>
                </a:cubicBezTo>
                <a:close/>
                <a:moveTo>
                  <a:pt x="5764" y="5416"/>
                </a:moveTo>
                <a:cubicBezTo>
                  <a:pt x="5669" y="5416"/>
                  <a:pt x="5574" y="5479"/>
                  <a:pt x="5574" y="5606"/>
                </a:cubicBezTo>
                <a:cubicBezTo>
                  <a:pt x="5574" y="5701"/>
                  <a:pt x="5669" y="5796"/>
                  <a:pt x="5764" y="5796"/>
                </a:cubicBezTo>
                <a:lnTo>
                  <a:pt x="7791" y="5796"/>
                </a:lnTo>
                <a:cubicBezTo>
                  <a:pt x="7886" y="5796"/>
                  <a:pt x="7981" y="5701"/>
                  <a:pt x="7981" y="5606"/>
                </a:cubicBezTo>
                <a:cubicBezTo>
                  <a:pt x="7981" y="5511"/>
                  <a:pt x="7886" y="5416"/>
                  <a:pt x="7791" y="5416"/>
                </a:cubicBezTo>
                <a:close/>
                <a:moveTo>
                  <a:pt x="8298" y="349"/>
                </a:moveTo>
                <a:cubicBezTo>
                  <a:pt x="8583" y="349"/>
                  <a:pt x="8836" y="602"/>
                  <a:pt x="8836" y="887"/>
                </a:cubicBezTo>
                <a:lnTo>
                  <a:pt x="8836" y="6144"/>
                </a:lnTo>
                <a:lnTo>
                  <a:pt x="5796" y="6144"/>
                </a:lnTo>
                <a:cubicBezTo>
                  <a:pt x="5574" y="6144"/>
                  <a:pt x="5384" y="6018"/>
                  <a:pt x="5353" y="5796"/>
                </a:cubicBezTo>
                <a:lnTo>
                  <a:pt x="5226" y="5321"/>
                </a:lnTo>
                <a:cubicBezTo>
                  <a:pt x="5131" y="4941"/>
                  <a:pt x="4814" y="4688"/>
                  <a:pt x="4434" y="4688"/>
                </a:cubicBezTo>
                <a:lnTo>
                  <a:pt x="1109" y="4688"/>
                </a:lnTo>
                <a:lnTo>
                  <a:pt x="1109" y="887"/>
                </a:lnTo>
                <a:cubicBezTo>
                  <a:pt x="1109" y="602"/>
                  <a:pt x="1331" y="349"/>
                  <a:pt x="1647" y="349"/>
                </a:cubicBezTo>
                <a:close/>
                <a:moveTo>
                  <a:pt x="3453" y="8614"/>
                </a:moveTo>
                <a:cubicBezTo>
                  <a:pt x="3579" y="8614"/>
                  <a:pt x="3738" y="8741"/>
                  <a:pt x="3738" y="8899"/>
                </a:cubicBezTo>
                <a:cubicBezTo>
                  <a:pt x="3738" y="9026"/>
                  <a:pt x="3579" y="9153"/>
                  <a:pt x="3453" y="9153"/>
                </a:cubicBezTo>
                <a:lnTo>
                  <a:pt x="3168" y="9153"/>
                </a:lnTo>
                <a:lnTo>
                  <a:pt x="3168" y="8614"/>
                </a:lnTo>
                <a:close/>
                <a:moveTo>
                  <a:pt x="5004" y="8646"/>
                </a:moveTo>
                <a:cubicBezTo>
                  <a:pt x="5353" y="8646"/>
                  <a:pt x="5479" y="8963"/>
                  <a:pt x="5479" y="9248"/>
                </a:cubicBezTo>
                <a:cubicBezTo>
                  <a:pt x="5479" y="9660"/>
                  <a:pt x="5258" y="9850"/>
                  <a:pt x="5036" y="9850"/>
                </a:cubicBezTo>
                <a:cubicBezTo>
                  <a:pt x="4973" y="9850"/>
                  <a:pt x="4846" y="9850"/>
                  <a:pt x="4751" y="9881"/>
                </a:cubicBezTo>
                <a:cubicBezTo>
                  <a:pt x="4751" y="9691"/>
                  <a:pt x="4751" y="8868"/>
                  <a:pt x="4751" y="8646"/>
                </a:cubicBezTo>
                <a:close/>
                <a:moveTo>
                  <a:pt x="2978" y="8266"/>
                </a:moveTo>
                <a:cubicBezTo>
                  <a:pt x="2883" y="8266"/>
                  <a:pt x="2788" y="8329"/>
                  <a:pt x="2819" y="8424"/>
                </a:cubicBezTo>
                <a:lnTo>
                  <a:pt x="2819" y="10040"/>
                </a:lnTo>
                <a:cubicBezTo>
                  <a:pt x="2819" y="10135"/>
                  <a:pt x="2883" y="10230"/>
                  <a:pt x="2978" y="10230"/>
                </a:cubicBezTo>
                <a:cubicBezTo>
                  <a:pt x="3104" y="10230"/>
                  <a:pt x="3168" y="10135"/>
                  <a:pt x="3168" y="10040"/>
                </a:cubicBezTo>
                <a:lnTo>
                  <a:pt x="3168" y="9533"/>
                </a:lnTo>
                <a:lnTo>
                  <a:pt x="3453" y="9533"/>
                </a:lnTo>
                <a:cubicBezTo>
                  <a:pt x="3801" y="9533"/>
                  <a:pt x="4086" y="9248"/>
                  <a:pt x="4086" y="8899"/>
                </a:cubicBezTo>
                <a:cubicBezTo>
                  <a:pt x="4086" y="8551"/>
                  <a:pt x="3801" y="8266"/>
                  <a:pt x="3453" y="8266"/>
                </a:cubicBezTo>
                <a:close/>
                <a:moveTo>
                  <a:pt x="4561" y="8298"/>
                </a:moveTo>
                <a:cubicBezTo>
                  <a:pt x="4529" y="8298"/>
                  <a:pt x="4466" y="8329"/>
                  <a:pt x="4434" y="8361"/>
                </a:cubicBezTo>
                <a:cubicBezTo>
                  <a:pt x="4403" y="8393"/>
                  <a:pt x="4403" y="8424"/>
                  <a:pt x="4403" y="8488"/>
                </a:cubicBezTo>
                <a:lnTo>
                  <a:pt x="4403" y="10008"/>
                </a:lnTo>
                <a:cubicBezTo>
                  <a:pt x="4403" y="10135"/>
                  <a:pt x="4466" y="10230"/>
                  <a:pt x="4593" y="10230"/>
                </a:cubicBezTo>
                <a:lnTo>
                  <a:pt x="5036" y="10230"/>
                </a:lnTo>
                <a:cubicBezTo>
                  <a:pt x="5511" y="10230"/>
                  <a:pt x="5828" y="9818"/>
                  <a:pt x="5828" y="9280"/>
                </a:cubicBezTo>
                <a:cubicBezTo>
                  <a:pt x="5828" y="8678"/>
                  <a:pt x="5511" y="8298"/>
                  <a:pt x="5004" y="8298"/>
                </a:cubicBezTo>
                <a:close/>
                <a:moveTo>
                  <a:pt x="6303" y="8266"/>
                </a:moveTo>
                <a:cubicBezTo>
                  <a:pt x="6208" y="8266"/>
                  <a:pt x="6113" y="8329"/>
                  <a:pt x="6113" y="8424"/>
                </a:cubicBezTo>
                <a:lnTo>
                  <a:pt x="6113" y="10040"/>
                </a:lnTo>
                <a:cubicBezTo>
                  <a:pt x="6113" y="10135"/>
                  <a:pt x="6208" y="10230"/>
                  <a:pt x="6303" y="10230"/>
                </a:cubicBezTo>
                <a:cubicBezTo>
                  <a:pt x="6398" y="10230"/>
                  <a:pt x="6493" y="10135"/>
                  <a:pt x="6493" y="10040"/>
                </a:cubicBezTo>
                <a:lnTo>
                  <a:pt x="6493" y="9406"/>
                </a:lnTo>
                <a:lnTo>
                  <a:pt x="6904" y="9406"/>
                </a:lnTo>
                <a:cubicBezTo>
                  <a:pt x="6999" y="9406"/>
                  <a:pt x="7094" y="9343"/>
                  <a:pt x="7094" y="9216"/>
                </a:cubicBezTo>
                <a:cubicBezTo>
                  <a:pt x="7094" y="9121"/>
                  <a:pt x="6999" y="9026"/>
                  <a:pt x="6904" y="9026"/>
                </a:cubicBezTo>
                <a:lnTo>
                  <a:pt x="6493" y="9026"/>
                </a:lnTo>
                <a:lnTo>
                  <a:pt x="6493" y="8614"/>
                </a:lnTo>
                <a:lnTo>
                  <a:pt x="6936" y="8614"/>
                </a:lnTo>
                <a:cubicBezTo>
                  <a:pt x="7031" y="8614"/>
                  <a:pt x="7126" y="8551"/>
                  <a:pt x="7126" y="8424"/>
                </a:cubicBezTo>
                <a:cubicBezTo>
                  <a:pt x="7126" y="8329"/>
                  <a:pt x="7063" y="8266"/>
                  <a:pt x="6936" y="8266"/>
                </a:cubicBezTo>
                <a:close/>
                <a:moveTo>
                  <a:pt x="10166" y="8804"/>
                </a:moveTo>
                <a:lnTo>
                  <a:pt x="10166" y="10230"/>
                </a:lnTo>
                <a:cubicBezTo>
                  <a:pt x="10166" y="10420"/>
                  <a:pt x="10293" y="10546"/>
                  <a:pt x="10483" y="10546"/>
                </a:cubicBezTo>
                <a:lnTo>
                  <a:pt x="10641" y="10546"/>
                </a:lnTo>
                <a:lnTo>
                  <a:pt x="9913" y="11275"/>
                </a:lnTo>
                <a:lnTo>
                  <a:pt x="9216" y="10546"/>
                </a:lnTo>
                <a:lnTo>
                  <a:pt x="9343" y="10546"/>
                </a:lnTo>
                <a:cubicBezTo>
                  <a:pt x="9533" y="10546"/>
                  <a:pt x="9691" y="10420"/>
                  <a:pt x="9691" y="10230"/>
                </a:cubicBezTo>
                <a:lnTo>
                  <a:pt x="9691" y="8804"/>
                </a:lnTo>
                <a:close/>
                <a:moveTo>
                  <a:pt x="9628" y="8424"/>
                </a:moveTo>
                <a:cubicBezTo>
                  <a:pt x="9470" y="8424"/>
                  <a:pt x="9311" y="8583"/>
                  <a:pt x="9311" y="8741"/>
                </a:cubicBezTo>
                <a:lnTo>
                  <a:pt x="9311" y="10198"/>
                </a:lnTo>
                <a:lnTo>
                  <a:pt x="9058" y="10198"/>
                </a:lnTo>
                <a:cubicBezTo>
                  <a:pt x="8931" y="10198"/>
                  <a:pt x="8805" y="10261"/>
                  <a:pt x="8773" y="10388"/>
                </a:cubicBezTo>
                <a:cubicBezTo>
                  <a:pt x="8710" y="10483"/>
                  <a:pt x="8741" y="10610"/>
                  <a:pt x="8836" y="10705"/>
                </a:cubicBezTo>
                <a:lnTo>
                  <a:pt x="9691" y="11560"/>
                </a:lnTo>
                <a:cubicBezTo>
                  <a:pt x="9755" y="11623"/>
                  <a:pt x="9818" y="11655"/>
                  <a:pt x="9913" y="11655"/>
                </a:cubicBezTo>
                <a:cubicBezTo>
                  <a:pt x="10008" y="11655"/>
                  <a:pt x="10071" y="11623"/>
                  <a:pt x="10135" y="11560"/>
                </a:cubicBezTo>
                <a:lnTo>
                  <a:pt x="10990" y="10705"/>
                </a:lnTo>
                <a:cubicBezTo>
                  <a:pt x="11085" y="10610"/>
                  <a:pt x="11116" y="10483"/>
                  <a:pt x="11053" y="10388"/>
                </a:cubicBezTo>
                <a:cubicBezTo>
                  <a:pt x="11021" y="10261"/>
                  <a:pt x="10895" y="10198"/>
                  <a:pt x="10800" y="10198"/>
                </a:cubicBezTo>
                <a:lnTo>
                  <a:pt x="10515" y="10198"/>
                </a:lnTo>
                <a:lnTo>
                  <a:pt x="10515" y="8741"/>
                </a:lnTo>
                <a:cubicBezTo>
                  <a:pt x="10515" y="8583"/>
                  <a:pt x="10388" y="8424"/>
                  <a:pt x="10198" y="8424"/>
                </a:cubicBezTo>
                <a:close/>
                <a:moveTo>
                  <a:pt x="9913" y="7823"/>
                </a:moveTo>
                <a:cubicBezTo>
                  <a:pt x="11053" y="7823"/>
                  <a:pt x="12003" y="8741"/>
                  <a:pt x="12003" y="9913"/>
                </a:cubicBezTo>
                <a:cubicBezTo>
                  <a:pt x="12003" y="11053"/>
                  <a:pt x="11053" y="11971"/>
                  <a:pt x="9913" y="11971"/>
                </a:cubicBezTo>
                <a:cubicBezTo>
                  <a:pt x="8773" y="11971"/>
                  <a:pt x="7823" y="11053"/>
                  <a:pt x="7823" y="9913"/>
                </a:cubicBezTo>
                <a:cubicBezTo>
                  <a:pt x="7823" y="8741"/>
                  <a:pt x="8773" y="7823"/>
                  <a:pt x="9913" y="7823"/>
                </a:cubicBezTo>
                <a:close/>
                <a:moveTo>
                  <a:pt x="1647" y="1"/>
                </a:moveTo>
                <a:cubicBezTo>
                  <a:pt x="1141" y="1"/>
                  <a:pt x="729" y="412"/>
                  <a:pt x="729" y="887"/>
                </a:cubicBezTo>
                <a:lnTo>
                  <a:pt x="729" y="4719"/>
                </a:lnTo>
                <a:cubicBezTo>
                  <a:pt x="317" y="4783"/>
                  <a:pt x="32" y="5163"/>
                  <a:pt x="32" y="5606"/>
                </a:cubicBezTo>
                <a:lnTo>
                  <a:pt x="32" y="8171"/>
                </a:lnTo>
                <a:cubicBezTo>
                  <a:pt x="32" y="8266"/>
                  <a:pt x="96" y="8361"/>
                  <a:pt x="191" y="8361"/>
                </a:cubicBezTo>
                <a:cubicBezTo>
                  <a:pt x="286" y="8361"/>
                  <a:pt x="381" y="8266"/>
                  <a:pt x="381" y="8171"/>
                </a:cubicBezTo>
                <a:lnTo>
                  <a:pt x="381" y="5606"/>
                </a:lnTo>
                <a:cubicBezTo>
                  <a:pt x="381" y="5289"/>
                  <a:pt x="634" y="5068"/>
                  <a:pt x="919" y="5068"/>
                </a:cubicBezTo>
                <a:lnTo>
                  <a:pt x="4466" y="5068"/>
                </a:lnTo>
                <a:cubicBezTo>
                  <a:pt x="4656" y="5068"/>
                  <a:pt x="4846" y="5194"/>
                  <a:pt x="4878" y="5384"/>
                </a:cubicBezTo>
                <a:lnTo>
                  <a:pt x="5004" y="5891"/>
                </a:lnTo>
                <a:cubicBezTo>
                  <a:pt x="5099" y="6239"/>
                  <a:pt x="5416" y="6493"/>
                  <a:pt x="5796" y="6493"/>
                </a:cubicBezTo>
                <a:lnTo>
                  <a:pt x="9026" y="6493"/>
                </a:lnTo>
                <a:cubicBezTo>
                  <a:pt x="9311" y="6493"/>
                  <a:pt x="9565" y="6746"/>
                  <a:pt x="9565" y="7063"/>
                </a:cubicBezTo>
                <a:lnTo>
                  <a:pt x="9565" y="7474"/>
                </a:lnTo>
                <a:cubicBezTo>
                  <a:pt x="8393" y="7664"/>
                  <a:pt x="7475" y="8678"/>
                  <a:pt x="7475" y="9913"/>
                </a:cubicBezTo>
                <a:cubicBezTo>
                  <a:pt x="7475" y="10768"/>
                  <a:pt x="7950" y="11560"/>
                  <a:pt x="8646" y="11971"/>
                </a:cubicBezTo>
                <a:lnTo>
                  <a:pt x="919" y="11971"/>
                </a:lnTo>
                <a:cubicBezTo>
                  <a:pt x="602" y="11971"/>
                  <a:pt x="381" y="11718"/>
                  <a:pt x="381" y="11433"/>
                </a:cubicBezTo>
                <a:lnTo>
                  <a:pt x="381" y="8995"/>
                </a:lnTo>
                <a:cubicBezTo>
                  <a:pt x="381" y="8899"/>
                  <a:pt x="286" y="8836"/>
                  <a:pt x="191" y="8836"/>
                </a:cubicBezTo>
                <a:cubicBezTo>
                  <a:pt x="96" y="8836"/>
                  <a:pt x="1" y="8899"/>
                  <a:pt x="1" y="8995"/>
                </a:cubicBezTo>
                <a:lnTo>
                  <a:pt x="1" y="11433"/>
                </a:lnTo>
                <a:cubicBezTo>
                  <a:pt x="1" y="11940"/>
                  <a:pt x="412" y="12351"/>
                  <a:pt x="919" y="12351"/>
                </a:cubicBezTo>
                <a:lnTo>
                  <a:pt x="9026" y="12351"/>
                </a:lnTo>
                <a:cubicBezTo>
                  <a:pt x="9121" y="12351"/>
                  <a:pt x="9248" y="12320"/>
                  <a:pt x="9343" y="12288"/>
                </a:cubicBezTo>
                <a:cubicBezTo>
                  <a:pt x="9533" y="12320"/>
                  <a:pt x="9723" y="12351"/>
                  <a:pt x="9913" y="12351"/>
                </a:cubicBezTo>
                <a:cubicBezTo>
                  <a:pt x="11243" y="12351"/>
                  <a:pt x="12352" y="11243"/>
                  <a:pt x="12352" y="9881"/>
                </a:cubicBezTo>
                <a:cubicBezTo>
                  <a:pt x="12352" y="8551"/>
                  <a:pt x="11275" y="7474"/>
                  <a:pt x="9913" y="7443"/>
                </a:cubicBezTo>
                <a:lnTo>
                  <a:pt x="9913" y="7031"/>
                </a:lnTo>
                <a:cubicBezTo>
                  <a:pt x="9913" y="6619"/>
                  <a:pt x="9596" y="6239"/>
                  <a:pt x="9185" y="6144"/>
                </a:cubicBezTo>
                <a:lnTo>
                  <a:pt x="9185" y="887"/>
                </a:lnTo>
                <a:cubicBezTo>
                  <a:pt x="9185" y="412"/>
                  <a:pt x="8805" y="1"/>
                  <a:pt x="829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0" name="Google Shape;3810;p41"/>
          <p:cNvSpPr/>
          <p:nvPr/>
        </p:nvSpPr>
        <p:spPr>
          <a:xfrm>
            <a:off x="7145725" y="3725643"/>
            <a:ext cx="411872" cy="414904"/>
          </a:xfrm>
          <a:custGeom>
            <a:avLst/>
            <a:gdLst/>
            <a:ahLst/>
            <a:cxnLst/>
            <a:rect l="l" t="t" r="r" b="b"/>
            <a:pathLst>
              <a:path w="12954" h="9787" extrusionOk="0">
                <a:moveTo>
                  <a:pt x="12194" y="602"/>
                </a:moveTo>
                <a:cubicBezTo>
                  <a:pt x="12289" y="602"/>
                  <a:pt x="12352" y="666"/>
                  <a:pt x="12352" y="761"/>
                </a:cubicBezTo>
                <a:lnTo>
                  <a:pt x="12352" y="7189"/>
                </a:lnTo>
                <a:cubicBezTo>
                  <a:pt x="12352" y="7284"/>
                  <a:pt x="12289" y="7348"/>
                  <a:pt x="12194" y="7348"/>
                </a:cubicBezTo>
                <a:lnTo>
                  <a:pt x="8330" y="7348"/>
                </a:lnTo>
                <a:cubicBezTo>
                  <a:pt x="7855" y="7348"/>
                  <a:pt x="7412" y="7474"/>
                  <a:pt x="7031" y="7759"/>
                </a:cubicBezTo>
                <a:cubicBezTo>
                  <a:pt x="7000" y="7791"/>
                  <a:pt x="6968" y="7791"/>
                  <a:pt x="6936" y="7791"/>
                </a:cubicBezTo>
                <a:lnTo>
                  <a:pt x="6873" y="7791"/>
                </a:lnTo>
                <a:cubicBezTo>
                  <a:pt x="6810" y="7759"/>
                  <a:pt x="6778" y="7696"/>
                  <a:pt x="6778" y="7633"/>
                </a:cubicBezTo>
                <a:lnTo>
                  <a:pt x="6778" y="1521"/>
                </a:lnTo>
                <a:cubicBezTo>
                  <a:pt x="6778" y="1014"/>
                  <a:pt x="7190" y="602"/>
                  <a:pt x="7697" y="602"/>
                </a:cubicBezTo>
                <a:close/>
                <a:moveTo>
                  <a:pt x="4656" y="7950"/>
                </a:moveTo>
                <a:cubicBezTo>
                  <a:pt x="5290" y="7950"/>
                  <a:pt x="5891" y="8361"/>
                  <a:pt x="6081" y="8963"/>
                </a:cubicBezTo>
                <a:cubicBezTo>
                  <a:pt x="6113" y="9026"/>
                  <a:pt x="6113" y="9058"/>
                  <a:pt x="6081" y="9121"/>
                </a:cubicBezTo>
                <a:cubicBezTo>
                  <a:pt x="6050" y="9153"/>
                  <a:pt x="5986" y="9185"/>
                  <a:pt x="5955" y="9185"/>
                </a:cubicBezTo>
                <a:lnTo>
                  <a:pt x="761" y="9185"/>
                </a:lnTo>
                <a:cubicBezTo>
                  <a:pt x="666" y="9185"/>
                  <a:pt x="603" y="9090"/>
                  <a:pt x="603" y="9026"/>
                </a:cubicBezTo>
                <a:lnTo>
                  <a:pt x="603" y="8108"/>
                </a:lnTo>
                <a:cubicBezTo>
                  <a:pt x="603" y="8013"/>
                  <a:pt x="666" y="7950"/>
                  <a:pt x="761" y="7950"/>
                </a:cubicBezTo>
                <a:close/>
                <a:moveTo>
                  <a:pt x="12194" y="7950"/>
                </a:moveTo>
                <a:cubicBezTo>
                  <a:pt x="12289" y="7950"/>
                  <a:pt x="12352" y="8013"/>
                  <a:pt x="12352" y="8108"/>
                </a:cubicBezTo>
                <a:lnTo>
                  <a:pt x="12352" y="9026"/>
                </a:lnTo>
                <a:cubicBezTo>
                  <a:pt x="12352" y="9121"/>
                  <a:pt x="12289" y="9185"/>
                  <a:pt x="12194" y="9185"/>
                </a:cubicBezTo>
                <a:lnTo>
                  <a:pt x="7031" y="9185"/>
                </a:lnTo>
                <a:cubicBezTo>
                  <a:pt x="6968" y="9185"/>
                  <a:pt x="6936" y="9153"/>
                  <a:pt x="6905" y="9121"/>
                </a:cubicBezTo>
                <a:cubicBezTo>
                  <a:pt x="6873" y="9058"/>
                  <a:pt x="6841" y="9026"/>
                  <a:pt x="6873" y="8963"/>
                </a:cubicBezTo>
                <a:cubicBezTo>
                  <a:pt x="7095" y="8361"/>
                  <a:pt x="7665" y="7950"/>
                  <a:pt x="8330" y="7950"/>
                </a:cubicBezTo>
                <a:close/>
                <a:moveTo>
                  <a:pt x="729" y="1"/>
                </a:moveTo>
                <a:cubicBezTo>
                  <a:pt x="318" y="1"/>
                  <a:pt x="1" y="317"/>
                  <a:pt x="1" y="729"/>
                </a:cubicBezTo>
                <a:lnTo>
                  <a:pt x="1" y="1932"/>
                </a:lnTo>
                <a:cubicBezTo>
                  <a:pt x="1" y="2091"/>
                  <a:pt x="128" y="2217"/>
                  <a:pt x="318" y="2217"/>
                </a:cubicBezTo>
                <a:cubicBezTo>
                  <a:pt x="476" y="2217"/>
                  <a:pt x="603" y="2091"/>
                  <a:pt x="603" y="1932"/>
                </a:cubicBezTo>
                <a:lnTo>
                  <a:pt x="603" y="761"/>
                </a:lnTo>
                <a:cubicBezTo>
                  <a:pt x="603" y="666"/>
                  <a:pt x="666" y="602"/>
                  <a:pt x="761" y="602"/>
                </a:cubicBezTo>
                <a:lnTo>
                  <a:pt x="5258" y="602"/>
                </a:lnTo>
                <a:cubicBezTo>
                  <a:pt x="5765" y="602"/>
                  <a:pt x="6176" y="1014"/>
                  <a:pt x="6176" y="1521"/>
                </a:cubicBezTo>
                <a:lnTo>
                  <a:pt x="6176" y="7633"/>
                </a:lnTo>
                <a:cubicBezTo>
                  <a:pt x="6176" y="7696"/>
                  <a:pt x="6145" y="7759"/>
                  <a:pt x="6081" y="7791"/>
                </a:cubicBezTo>
                <a:cubicBezTo>
                  <a:pt x="6072" y="7800"/>
                  <a:pt x="6060" y="7804"/>
                  <a:pt x="6046" y="7804"/>
                </a:cubicBezTo>
                <a:cubicBezTo>
                  <a:pt x="6013" y="7804"/>
                  <a:pt x="5968" y="7782"/>
                  <a:pt x="5923" y="7759"/>
                </a:cubicBezTo>
                <a:cubicBezTo>
                  <a:pt x="5543" y="7474"/>
                  <a:pt x="5131" y="7348"/>
                  <a:pt x="4656" y="7348"/>
                </a:cubicBezTo>
                <a:lnTo>
                  <a:pt x="761" y="7348"/>
                </a:lnTo>
                <a:cubicBezTo>
                  <a:pt x="666" y="7348"/>
                  <a:pt x="603" y="7284"/>
                  <a:pt x="603" y="7189"/>
                </a:cubicBezTo>
                <a:lnTo>
                  <a:pt x="603" y="4054"/>
                </a:lnTo>
                <a:cubicBezTo>
                  <a:pt x="603" y="3896"/>
                  <a:pt x="476" y="3769"/>
                  <a:pt x="286" y="3769"/>
                </a:cubicBezTo>
                <a:cubicBezTo>
                  <a:pt x="128" y="3769"/>
                  <a:pt x="1" y="3896"/>
                  <a:pt x="1" y="4054"/>
                </a:cubicBezTo>
                <a:lnTo>
                  <a:pt x="1" y="9058"/>
                </a:lnTo>
                <a:cubicBezTo>
                  <a:pt x="1" y="9438"/>
                  <a:pt x="318" y="9786"/>
                  <a:pt x="729" y="9786"/>
                </a:cubicBezTo>
                <a:lnTo>
                  <a:pt x="12225" y="9786"/>
                </a:lnTo>
                <a:cubicBezTo>
                  <a:pt x="12637" y="9786"/>
                  <a:pt x="12954" y="9438"/>
                  <a:pt x="12954" y="9058"/>
                </a:cubicBezTo>
                <a:lnTo>
                  <a:pt x="12954" y="729"/>
                </a:lnTo>
                <a:cubicBezTo>
                  <a:pt x="12954" y="317"/>
                  <a:pt x="12637" y="1"/>
                  <a:pt x="12225" y="1"/>
                </a:cubicBezTo>
                <a:lnTo>
                  <a:pt x="7697" y="1"/>
                </a:lnTo>
                <a:cubicBezTo>
                  <a:pt x="7285" y="1"/>
                  <a:pt x="6905" y="159"/>
                  <a:pt x="6588" y="476"/>
                </a:cubicBezTo>
                <a:cubicBezTo>
                  <a:pt x="6572" y="507"/>
                  <a:pt x="6533" y="523"/>
                  <a:pt x="6489" y="523"/>
                </a:cubicBezTo>
                <a:cubicBezTo>
                  <a:pt x="6446" y="523"/>
                  <a:pt x="6398" y="507"/>
                  <a:pt x="6366" y="476"/>
                </a:cubicBezTo>
                <a:cubicBezTo>
                  <a:pt x="6081" y="159"/>
                  <a:pt x="5670" y="1"/>
                  <a:pt x="525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1" name="Google Shape;3811;p41"/>
          <p:cNvSpPr/>
          <p:nvPr/>
        </p:nvSpPr>
        <p:spPr>
          <a:xfrm>
            <a:off x="7204134" y="3881400"/>
            <a:ext cx="98723" cy="25521"/>
          </a:xfrm>
          <a:custGeom>
            <a:avLst/>
            <a:gdLst/>
            <a:ahLst/>
            <a:cxnLst/>
            <a:rect l="l" t="t" r="r" b="b"/>
            <a:pathLst>
              <a:path w="3105" h="602" extrusionOk="0">
                <a:moveTo>
                  <a:pt x="317" y="0"/>
                </a:moveTo>
                <a:cubicBezTo>
                  <a:pt x="127" y="0"/>
                  <a:pt x="1" y="127"/>
                  <a:pt x="1" y="285"/>
                </a:cubicBezTo>
                <a:cubicBezTo>
                  <a:pt x="1" y="475"/>
                  <a:pt x="127" y="602"/>
                  <a:pt x="317" y="602"/>
                </a:cubicBezTo>
                <a:lnTo>
                  <a:pt x="2819" y="602"/>
                </a:lnTo>
                <a:cubicBezTo>
                  <a:pt x="2978" y="602"/>
                  <a:pt x="3104" y="475"/>
                  <a:pt x="3104" y="285"/>
                </a:cubicBezTo>
                <a:cubicBezTo>
                  <a:pt x="3104" y="127"/>
                  <a:pt x="2978" y="0"/>
                  <a:pt x="281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2" name="Google Shape;3812;p41"/>
          <p:cNvSpPr/>
          <p:nvPr/>
        </p:nvSpPr>
        <p:spPr>
          <a:xfrm>
            <a:off x="7400503" y="3803520"/>
            <a:ext cx="98692" cy="25563"/>
          </a:xfrm>
          <a:custGeom>
            <a:avLst/>
            <a:gdLst/>
            <a:ahLst/>
            <a:cxnLst/>
            <a:rect l="l" t="t" r="r" b="b"/>
            <a:pathLst>
              <a:path w="3104" h="603" extrusionOk="0">
                <a:moveTo>
                  <a:pt x="317" y="0"/>
                </a:moveTo>
                <a:cubicBezTo>
                  <a:pt x="127" y="0"/>
                  <a:pt x="0" y="127"/>
                  <a:pt x="0" y="285"/>
                </a:cubicBezTo>
                <a:cubicBezTo>
                  <a:pt x="0" y="475"/>
                  <a:pt x="127" y="602"/>
                  <a:pt x="317" y="602"/>
                </a:cubicBezTo>
                <a:lnTo>
                  <a:pt x="2819" y="602"/>
                </a:lnTo>
                <a:cubicBezTo>
                  <a:pt x="2977" y="602"/>
                  <a:pt x="3104" y="475"/>
                  <a:pt x="3104" y="285"/>
                </a:cubicBezTo>
                <a:cubicBezTo>
                  <a:pt x="3104" y="127"/>
                  <a:pt x="2977" y="0"/>
                  <a:pt x="281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3" name="Google Shape;3813;p41"/>
          <p:cNvSpPr/>
          <p:nvPr/>
        </p:nvSpPr>
        <p:spPr>
          <a:xfrm>
            <a:off x="7400503" y="3881400"/>
            <a:ext cx="98692" cy="25521"/>
          </a:xfrm>
          <a:custGeom>
            <a:avLst/>
            <a:gdLst/>
            <a:ahLst/>
            <a:cxnLst/>
            <a:rect l="l" t="t" r="r" b="b"/>
            <a:pathLst>
              <a:path w="3104" h="602" extrusionOk="0">
                <a:moveTo>
                  <a:pt x="317" y="0"/>
                </a:moveTo>
                <a:cubicBezTo>
                  <a:pt x="127" y="0"/>
                  <a:pt x="0" y="127"/>
                  <a:pt x="0" y="285"/>
                </a:cubicBezTo>
                <a:cubicBezTo>
                  <a:pt x="0" y="444"/>
                  <a:pt x="127" y="602"/>
                  <a:pt x="317" y="602"/>
                </a:cubicBezTo>
                <a:lnTo>
                  <a:pt x="2819" y="602"/>
                </a:lnTo>
                <a:cubicBezTo>
                  <a:pt x="2977" y="602"/>
                  <a:pt x="3104" y="444"/>
                  <a:pt x="3104" y="285"/>
                </a:cubicBezTo>
                <a:cubicBezTo>
                  <a:pt x="3104" y="127"/>
                  <a:pt x="2977" y="0"/>
                  <a:pt x="281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4" name="Google Shape;3814;p41"/>
          <p:cNvSpPr/>
          <p:nvPr/>
        </p:nvSpPr>
        <p:spPr>
          <a:xfrm>
            <a:off x="7400503" y="3959277"/>
            <a:ext cx="98692" cy="25521"/>
          </a:xfrm>
          <a:custGeom>
            <a:avLst/>
            <a:gdLst/>
            <a:ahLst/>
            <a:cxnLst/>
            <a:rect l="l" t="t" r="r" b="b"/>
            <a:pathLst>
              <a:path w="3104" h="602" extrusionOk="0">
                <a:moveTo>
                  <a:pt x="317" y="0"/>
                </a:moveTo>
                <a:cubicBezTo>
                  <a:pt x="127" y="0"/>
                  <a:pt x="0" y="127"/>
                  <a:pt x="0" y="285"/>
                </a:cubicBezTo>
                <a:cubicBezTo>
                  <a:pt x="0" y="443"/>
                  <a:pt x="127" y="602"/>
                  <a:pt x="317" y="602"/>
                </a:cubicBezTo>
                <a:lnTo>
                  <a:pt x="2819" y="602"/>
                </a:lnTo>
                <a:cubicBezTo>
                  <a:pt x="2977" y="602"/>
                  <a:pt x="3104" y="443"/>
                  <a:pt x="3104" y="285"/>
                </a:cubicBezTo>
                <a:cubicBezTo>
                  <a:pt x="3104" y="127"/>
                  <a:pt x="2977" y="0"/>
                  <a:pt x="281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5" name="Google Shape;3815;p41"/>
          <p:cNvSpPr/>
          <p:nvPr/>
        </p:nvSpPr>
        <p:spPr>
          <a:xfrm>
            <a:off x="7204134" y="3959277"/>
            <a:ext cx="98723" cy="25521"/>
          </a:xfrm>
          <a:custGeom>
            <a:avLst/>
            <a:gdLst/>
            <a:ahLst/>
            <a:cxnLst/>
            <a:rect l="l" t="t" r="r" b="b"/>
            <a:pathLst>
              <a:path w="3105" h="602" extrusionOk="0">
                <a:moveTo>
                  <a:pt x="317" y="0"/>
                </a:moveTo>
                <a:cubicBezTo>
                  <a:pt x="127" y="0"/>
                  <a:pt x="1" y="127"/>
                  <a:pt x="1" y="285"/>
                </a:cubicBezTo>
                <a:cubicBezTo>
                  <a:pt x="1" y="475"/>
                  <a:pt x="127" y="602"/>
                  <a:pt x="317" y="602"/>
                </a:cubicBezTo>
                <a:lnTo>
                  <a:pt x="2819" y="602"/>
                </a:lnTo>
                <a:cubicBezTo>
                  <a:pt x="2978" y="602"/>
                  <a:pt x="3104" y="475"/>
                  <a:pt x="3104" y="285"/>
                </a:cubicBezTo>
                <a:cubicBezTo>
                  <a:pt x="3104" y="127"/>
                  <a:pt x="2978" y="0"/>
                  <a:pt x="281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6" name="Google Shape;3816;p41"/>
          <p:cNvSpPr/>
          <p:nvPr/>
        </p:nvSpPr>
        <p:spPr>
          <a:xfrm>
            <a:off x="7204134" y="3803520"/>
            <a:ext cx="98723" cy="25563"/>
          </a:xfrm>
          <a:custGeom>
            <a:avLst/>
            <a:gdLst/>
            <a:ahLst/>
            <a:cxnLst/>
            <a:rect l="l" t="t" r="r" b="b"/>
            <a:pathLst>
              <a:path w="3105" h="603" extrusionOk="0">
                <a:moveTo>
                  <a:pt x="317" y="0"/>
                </a:moveTo>
                <a:cubicBezTo>
                  <a:pt x="127" y="0"/>
                  <a:pt x="1" y="127"/>
                  <a:pt x="1" y="285"/>
                </a:cubicBezTo>
                <a:cubicBezTo>
                  <a:pt x="1" y="475"/>
                  <a:pt x="127" y="602"/>
                  <a:pt x="317" y="602"/>
                </a:cubicBezTo>
                <a:lnTo>
                  <a:pt x="2819" y="602"/>
                </a:lnTo>
                <a:cubicBezTo>
                  <a:pt x="2978" y="602"/>
                  <a:pt x="3104" y="475"/>
                  <a:pt x="3104" y="285"/>
                </a:cubicBezTo>
                <a:cubicBezTo>
                  <a:pt x="3104" y="127"/>
                  <a:pt x="2978" y="0"/>
                  <a:pt x="281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8" name="Google Shape;3818;p41"/>
          <p:cNvSpPr txBox="1"/>
          <p:nvPr/>
        </p:nvSpPr>
        <p:spPr>
          <a:xfrm>
            <a:off x="1142976" y="1928802"/>
            <a:ext cx="1285884" cy="319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l-GR" sz="1600" dirty="0" smtClean="0">
                <a:latin typeface="Fira Sans Medium"/>
                <a:ea typeface="Fira Sans Medium"/>
                <a:cs typeface="Fira Sans Medium"/>
                <a:sym typeface="Fira Sans Medium"/>
              </a:rPr>
              <a:t>Ποικιλία </a:t>
            </a:r>
            <a:r>
              <a:rPr lang="el-GR" sz="1600" dirty="0" err="1" smtClean="0">
                <a:latin typeface="Fira Sans Medium"/>
                <a:ea typeface="Fira Sans Medium"/>
                <a:cs typeface="Fira Sans Medium"/>
                <a:sym typeface="Fira Sans Medium"/>
              </a:rPr>
              <a:t>δραστ</a:t>
            </a:r>
            <a:r>
              <a:rPr lang="el-GR" sz="1600" dirty="0" smtClean="0">
                <a:latin typeface="Fira Sans Medium"/>
                <a:ea typeface="Fira Sans Medium"/>
                <a:cs typeface="Fira Sans Medium"/>
                <a:sym typeface="Fira Sans Medium"/>
              </a:rPr>
              <a:t>/των</a:t>
            </a:r>
            <a:endParaRPr sz="1600">
              <a:latin typeface="Fira Sans Medium"/>
              <a:ea typeface="Fira Sans Medium"/>
              <a:cs typeface="Fira Sans Medium"/>
              <a:sym typeface="Fira Sans Medium"/>
            </a:endParaRPr>
          </a:p>
        </p:txBody>
      </p:sp>
      <p:sp>
        <p:nvSpPr>
          <p:cNvPr id="3820" name="Google Shape;3820;p41"/>
          <p:cNvSpPr txBox="1"/>
          <p:nvPr/>
        </p:nvSpPr>
        <p:spPr>
          <a:xfrm>
            <a:off x="3286116" y="1909100"/>
            <a:ext cx="1357322" cy="319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l-GR" sz="1600" dirty="0" smtClean="0">
                <a:latin typeface="Fira Sans Medium"/>
                <a:ea typeface="Fira Sans Medium"/>
                <a:cs typeface="Fira Sans Medium"/>
                <a:sym typeface="Fira Sans Medium"/>
              </a:rPr>
              <a:t>Ηχητική παρουσίαση</a:t>
            </a:r>
            <a:endParaRPr sz="1600">
              <a:latin typeface="Fira Sans Medium"/>
              <a:ea typeface="Fira Sans Medium"/>
              <a:cs typeface="Fira Sans Medium"/>
              <a:sym typeface="Fira Sans Medium"/>
            </a:endParaRPr>
          </a:p>
        </p:txBody>
      </p:sp>
      <p:sp>
        <p:nvSpPr>
          <p:cNvPr id="3822" name="Google Shape;3822;p41"/>
          <p:cNvSpPr txBox="1"/>
          <p:nvPr/>
        </p:nvSpPr>
        <p:spPr>
          <a:xfrm>
            <a:off x="5572132" y="1785926"/>
            <a:ext cx="1357322" cy="319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endParaRPr lang="el-GR" sz="1600" dirty="0" smtClean="0">
              <a:solidFill>
                <a:srgbClr val="FFFFFF"/>
              </a:solidFill>
              <a:latin typeface="Fira Sans Medium"/>
              <a:ea typeface="Fira Sans Medium"/>
              <a:cs typeface="Fira Sans Medium"/>
              <a:sym typeface="Fira Sans Medium"/>
            </a:endParaRPr>
          </a:p>
          <a:p>
            <a:pPr marL="0" lvl="0" indent="0" algn="ctr" rtl="0">
              <a:spcBef>
                <a:spcPts val="0"/>
              </a:spcBef>
              <a:spcAft>
                <a:spcPts val="0"/>
              </a:spcAft>
              <a:buNone/>
            </a:pPr>
            <a:r>
              <a:rPr lang="el-GR" sz="1600" dirty="0" smtClean="0">
                <a:solidFill>
                  <a:srgbClr val="FFFFFF"/>
                </a:solidFill>
                <a:latin typeface="Fira Sans Medium"/>
                <a:ea typeface="Fira Sans Medium"/>
                <a:cs typeface="Fira Sans Medium"/>
                <a:sym typeface="Fira Sans Medium"/>
              </a:rPr>
              <a:t> </a:t>
            </a:r>
            <a:r>
              <a:rPr lang="el-GR" sz="1600" dirty="0" smtClean="0">
                <a:latin typeface="Fira Sans Medium"/>
                <a:ea typeface="Fira Sans Medium"/>
                <a:cs typeface="Fira Sans Medium"/>
                <a:sym typeface="Fira Sans Medium"/>
              </a:rPr>
              <a:t>εικόνες</a:t>
            </a:r>
            <a:endParaRPr sz="1600">
              <a:latin typeface="Fira Sans Medium"/>
              <a:ea typeface="Fira Sans Medium"/>
              <a:cs typeface="Fira Sans Medium"/>
              <a:sym typeface="Fira Sans Medium"/>
            </a:endParaRPr>
          </a:p>
        </p:txBody>
      </p:sp>
      <p:sp>
        <p:nvSpPr>
          <p:cNvPr id="3824" name="Google Shape;3824;p41"/>
          <p:cNvSpPr txBox="1"/>
          <p:nvPr/>
        </p:nvSpPr>
        <p:spPr>
          <a:xfrm>
            <a:off x="2071670" y="4625200"/>
            <a:ext cx="1428760" cy="319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l-GR" sz="1600" dirty="0" smtClean="0">
                <a:latin typeface="Fira Sans Medium"/>
                <a:ea typeface="Fira Sans Medium"/>
                <a:cs typeface="Fira Sans Medium"/>
                <a:sym typeface="Fira Sans Medium"/>
              </a:rPr>
              <a:t>Πολλές πληροφορίες</a:t>
            </a:r>
            <a:endParaRPr sz="1600">
              <a:latin typeface="Fira Sans Medium"/>
              <a:ea typeface="Fira Sans Medium"/>
              <a:cs typeface="Fira Sans Medium"/>
              <a:sym typeface="Fira Sans Medium"/>
            </a:endParaRPr>
          </a:p>
        </p:txBody>
      </p:sp>
      <p:sp>
        <p:nvSpPr>
          <p:cNvPr id="3826" name="Google Shape;3826;p41"/>
          <p:cNvSpPr txBox="1"/>
          <p:nvPr/>
        </p:nvSpPr>
        <p:spPr>
          <a:xfrm>
            <a:off x="4542313" y="4625200"/>
            <a:ext cx="1076400" cy="319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l-GR" sz="1600" dirty="0" smtClean="0">
                <a:latin typeface="Fira Sans Medium"/>
                <a:ea typeface="Fira Sans Medium"/>
                <a:cs typeface="Fira Sans Medium"/>
                <a:sym typeface="Fira Sans Medium"/>
              </a:rPr>
              <a:t>Πολλές </a:t>
            </a:r>
            <a:r>
              <a:rPr lang="el-GR" sz="1600" dirty="0" err="1" smtClean="0">
                <a:latin typeface="Fira Sans Medium"/>
                <a:ea typeface="Fira Sans Medium"/>
                <a:cs typeface="Fira Sans Medium"/>
                <a:sym typeface="Fira Sans Medium"/>
              </a:rPr>
              <a:t>δραστ</a:t>
            </a:r>
            <a:r>
              <a:rPr lang="el-GR" sz="1600" dirty="0" smtClean="0">
                <a:latin typeface="Fira Sans Medium"/>
                <a:ea typeface="Fira Sans Medium"/>
                <a:cs typeface="Fira Sans Medium"/>
                <a:sym typeface="Fira Sans Medium"/>
              </a:rPr>
              <a:t>/τες</a:t>
            </a:r>
            <a:endParaRPr sz="1600">
              <a:latin typeface="Fira Sans Medium"/>
              <a:ea typeface="Fira Sans Medium"/>
              <a:cs typeface="Fira Sans Medium"/>
              <a:sym typeface="Fira Sans Medium"/>
            </a:endParaRPr>
          </a:p>
        </p:txBody>
      </p:sp>
      <p:sp>
        <p:nvSpPr>
          <p:cNvPr id="3828" name="Google Shape;3828;p41"/>
          <p:cNvSpPr txBox="1"/>
          <p:nvPr/>
        </p:nvSpPr>
        <p:spPr>
          <a:xfrm>
            <a:off x="6786578" y="4625200"/>
            <a:ext cx="1214446" cy="319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l-GR" sz="1400" dirty="0" smtClean="0">
                <a:latin typeface="Fira Sans Medium"/>
                <a:ea typeface="Fira Sans Medium"/>
                <a:cs typeface="Fira Sans Medium"/>
                <a:sym typeface="Fira Sans Medium"/>
              </a:rPr>
              <a:t>Χρονικός</a:t>
            </a:r>
          </a:p>
          <a:p>
            <a:pPr marL="0" lvl="0" indent="0" algn="ctr" rtl="0">
              <a:spcBef>
                <a:spcPts val="0"/>
              </a:spcBef>
              <a:spcAft>
                <a:spcPts val="0"/>
              </a:spcAft>
              <a:buNone/>
            </a:pPr>
            <a:r>
              <a:rPr lang="el-GR" sz="1400" dirty="0" smtClean="0">
                <a:latin typeface="Fira Sans Medium"/>
                <a:ea typeface="Fira Sans Medium"/>
                <a:cs typeface="Fira Sans Medium"/>
                <a:sym typeface="Fira Sans Medium"/>
              </a:rPr>
              <a:t>περιορισμός</a:t>
            </a:r>
            <a:endParaRPr sz="1400">
              <a:latin typeface="Fira Sans Medium"/>
              <a:ea typeface="Fira Sans Medium"/>
              <a:cs typeface="Fira Sans Medium"/>
              <a:sym typeface="Fira Sans Medium"/>
            </a:endParaRPr>
          </a:p>
        </p:txBody>
      </p:sp>
      <p:sp>
        <p:nvSpPr>
          <p:cNvPr id="3829" name="Google Shape;3829;p41"/>
          <p:cNvSpPr txBox="1"/>
          <p:nvPr/>
        </p:nvSpPr>
        <p:spPr>
          <a:xfrm>
            <a:off x="710250" y="609600"/>
            <a:ext cx="7723500" cy="536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l-GR" sz="3600" b="1" dirty="0" smtClean="0">
                <a:latin typeface="+mj-lt"/>
                <a:ea typeface="Fira Sans Extra Condensed SemiBold"/>
                <a:cs typeface="Times New Roman" pitchFamily="18" charset="0"/>
                <a:sym typeface="Fira Sans Extra Condensed SemiBold"/>
              </a:rPr>
              <a:t>Θετικά και αρνητικά στοιχεία</a:t>
            </a:r>
            <a:endParaRPr sz="3600" b="1">
              <a:latin typeface="+mj-lt"/>
              <a:ea typeface="Fira Sans Extra Condensed SemiBold"/>
              <a:cs typeface="Times New Roman" pitchFamily="18" charset="0"/>
              <a:sym typeface="Fira Sans Extra Condensed SemiBold"/>
            </a:endParaRPr>
          </a:p>
        </p:txBody>
      </p:sp>
      <p:sp>
        <p:nvSpPr>
          <p:cNvPr id="62" name="61 - Ορθογώνιο"/>
          <p:cNvSpPr/>
          <p:nvPr/>
        </p:nvSpPr>
        <p:spPr>
          <a:xfrm>
            <a:off x="0" y="0"/>
            <a:ext cx="1142976" cy="685800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58" name="57 - Ευθεία γραμμή σύνδεσης"/>
          <p:cNvCxnSpPr/>
          <p:nvPr/>
        </p:nvCxnSpPr>
        <p:spPr>
          <a:xfrm>
            <a:off x="1571604" y="1214422"/>
            <a:ext cx="5929354" cy="1588"/>
          </a:xfrm>
          <a:prstGeom prst="line">
            <a:avLst/>
          </a:prstGeom>
        </p:spPr>
        <p:style>
          <a:lnRef idx="1">
            <a:schemeClr val="accent1"/>
          </a:lnRef>
          <a:fillRef idx="0">
            <a:schemeClr val="accent1"/>
          </a:fillRef>
          <a:effectRef idx="0">
            <a:schemeClr val="accent1"/>
          </a:effectRef>
          <a:fontRef idx="minor">
            <a:schemeClr val="tx1"/>
          </a:fontRef>
        </p:style>
      </p:cxnSp>
      <p:sp>
        <p:nvSpPr>
          <p:cNvPr id="60" name="Google Shape;3793;p41"/>
          <p:cNvSpPr/>
          <p:nvPr/>
        </p:nvSpPr>
        <p:spPr>
          <a:xfrm>
            <a:off x="7929586" y="1571612"/>
            <a:ext cx="1076405" cy="2180332"/>
          </a:xfrm>
          <a:custGeom>
            <a:avLst/>
            <a:gdLst/>
            <a:ahLst/>
            <a:cxnLst/>
            <a:rect l="l" t="t" r="r" b="b"/>
            <a:pathLst>
              <a:path w="31164" h="51431" extrusionOk="0">
                <a:moveTo>
                  <a:pt x="15582" y="0"/>
                </a:moveTo>
                <a:cubicBezTo>
                  <a:pt x="7000" y="0"/>
                  <a:pt x="1" y="6968"/>
                  <a:pt x="1" y="15581"/>
                </a:cubicBezTo>
                <a:lnTo>
                  <a:pt x="1" y="51431"/>
                </a:lnTo>
                <a:lnTo>
                  <a:pt x="1046" y="51431"/>
                </a:lnTo>
                <a:cubicBezTo>
                  <a:pt x="3294" y="45604"/>
                  <a:pt x="8963" y="41487"/>
                  <a:pt x="15582" y="41487"/>
                </a:cubicBezTo>
                <a:cubicBezTo>
                  <a:pt x="22201" y="41487"/>
                  <a:pt x="27870" y="45604"/>
                  <a:pt x="30118" y="51431"/>
                </a:cubicBezTo>
                <a:lnTo>
                  <a:pt x="31163" y="51431"/>
                </a:lnTo>
                <a:lnTo>
                  <a:pt x="31163" y="15581"/>
                </a:lnTo>
                <a:cubicBezTo>
                  <a:pt x="31163" y="6968"/>
                  <a:pt x="24196" y="0"/>
                  <a:pt x="15582" y="0"/>
                </a:cubicBezTo>
                <a:close/>
              </a:path>
            </a:pathLst>
          </a:custGeom>
          <a:solidFill>
            <a:srgbClr val="D99E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3778;p41"/>
          <p:cNvSpPr/>
          <p:nvPr/>
        </p:nvSpPr>
        <p:spPr>
          <a:xfrm>
            <a:off x="7929586" y="4071942"/>
            <a:ext cx="1076420" cy="618943"/>
          </a:xfrm>
          <a:custGeom>
            <a:avLst/>
            <a:gdLst/>
            <a:ahLst/>
            <a:cxnLst/>
            <a:rect l="l" t="t" r="r" b="b"/>
            <a:pathLst>
              <a:path w="33855" h="14600" extrusionOk="0">
                <a:moveTo>
                  <a:pt x="33063" y="0"/>
                </a:moveTo>
                <a:cubicBezTo>
                  <a:pt x="28882" y="6999"/>
                  <a:pt x="24670" y="13238"/>
                  <a:pt x="16721" y="13238"/>
                </a:cubicBezTo>
                <a:cubicBezTo>
                  <a:pt x="9057" y="13238"/>
                  <a:pt x="4845" y="7379"/>
                  <a:pt x="824" y="665"/>
                </a:cubicBezTo>
                <a:cubicBezTo>
                  <a:pt x="538" y="1109"/>
                  <a:pt x="285" y="1552"/>
                  <a:pt x="0" y="1996"/>
                </a:cubicBezTo>
                <a:cubicBezTo>
                  <a:pt x="4022" y="8583"/>
                  <a:pt x="8582" y="14600"/>
                  <a:pt x="16721" y="14600"/>
                </a:cubicBezTo>
                <a:cubicBezTo>
                  <a:pt x="25145" y="14600"/>
                  <a:pt x="29737" y="8171"/>
                  <a:pt x="33854" y="1331"/>
                </a:cubicBezTo>
                <a:cubicBezTo>
                  <a:pt x="33601" y="887"/>
                  <a:pt x="33316" y="444"/>
                  <a:pt x="33063" y="0"/>
                </a:cubicBezTo>
                <a:close/>
              </a:path>
            </a:pathLst>
          </a:custGeom>
          <a:solidFill>
            <a:srgbClr val="D99E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3782;p41"/>
          <p:cNvSpPr/>
          <p:nvPr/>
        </p:nvSpPr>
        <p:spPr>
          <a:xfrm>
            <a:off x="8215338" y="4857760"/>
            <a:ext cx="462204" cy="616272"/>
          </a:xfrm>
          <a:custGeom>
            <a:avLst/>
            <a:gdLst/>
            <a:ahLst/>
            <a:cxnLst/>
            <a:rect l="l" t="t" r="r" b="b"/>
            <a:pathLst>
              <a:path w="14537" h="14537" extrusionOk="0">
                <a:moveTo>
                  <a:pt x="7284" y="1"/>
                </a:moveTo>
                <a:cubicBezTo>
                  <a:pt x="3262" y="1"/>
                  <a:pt x="0" y="3231"/>
                  <a:pt x="0" y="7253"/>
                </a:cubicBezTo>
                <a:cubicBezTo>
                  <a:pt x="0" y="11275"/>
                  <a:pt x="3262" y="14537"/>
                  <a:pt x="7284" y="14537"/>
                </a:cubicBezTo>
                <a:cubicBezTo>
                  <a:pt x="11274" y="14537"/>
                  <a:pt x="14536" y="11275"/>
                  <a:pt x="14536" y="7253"/>
                </a:cubicBezTo>
                <a:cubicBezTo>
                  <a:pt x="14536" y="3231"/>
                  <a:pt x="11274" y="1"/>
                  <a:pt x="7284" y="1"/>
                </a:cubicBezTo>
                <a:close/>
              </a:path>
            </a:pathLst>
          </a:custGeom>
          <a:solidFill>
            <a:srgbClr val="D99E89"/>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l-GR" dirty="0" smtClean="0">
                <a:solidFill>
                  <a:srgbClr val="FFFFFF"/>
                </a:solidFill>
                <a:latin typeface="Fira Sans"/>
                <a:ea typeface="Fira Sans"/>
                <a:cs typeface="Fira Sans"/>
                <a:sym typeface="Fira Sans"/>
              </a:rPr>
              <a:t>+</a:t>
            </a:r>
            <a:endParaRPr sz="1800">
              <a:solidFill>
                <a:srgbClr val="FFFFFF"/>
              </a:solidFill>
              <a:latin typeface="Fira Sans"/>
              <a:ea typeface="Fira Sans"/>
              <a:cs typeface="Fira Sans"/>
              <a:sym typeface="Fira Sans"/>
            </a:endParaRPr>
          </a:p>
        </p:txBody>
      </p:sp>
      <p:sp>
        <p:nvSpPr>
          <p:cNvPr id="65" name="Google Shape;3788;p41"/>
          <p:cNvSpPr/>
          <p:nvPr/>
        </p:nvSpPr>
        <p:spPr>
          <a:xfrm>
            <a:off x="8429652" y="4357694"/>
            <a:ext cx="22193" cy="538437"/>
          </a:xfrm>
          <a:custGeom>
            <a:avLst/>
            <a:gdLst/>
            <a:ahLst/>
            <a:cxnLst/>
            <a:rect l="l" t="t" r="r" b="b"/>
            <a:pathLst>
              <a:path w="698" h="12701" extrusionOk="0">
                <a:moveTo>
                  <a:pt x="1" y="1"/>
                </a:moveTo>
                <a:lnTo>
                  <a:pt x="1" y="12700"/>
                </a:lnTo>
                <a:lnTo>
                  <a:pt x="697" y="12700"/>
                </a:lnTo>
                <a:lnTo>
                  <a:pt x="697" y="1"/>
                </a:lnTo>
                <a:close/>
              </a:path>
            </a:pathLst>
          </a:custGeom>
          <a:solidFill>
            <a:srgbClr val="D99E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3800;p41"/>
          <p:cNvSpPr/>
          <p:nvPr/>
        </p:nvSpPr>
        <p:spPr>
          <a:xfrm>
            <a:off x="8072462" y="3500438"/>
            <a:ext cx="736086" cy="867452"/>
          </a:xfrm>
          <a:custGeom>
            <a:avLst/>
            <a:gdLst/>
            <a:ahLst/>
            <a:cxnLst/>
            <a:rect l="l" t="t" r="r" b="b"/>
            <a:pathLst>
              <a:path w="23151" h="20462" extrusionOk="0">
                <a:moveTo>
                  <a:pt x="11577" y="1"/>
                </a:moveTo>
                <a:cubicBezTo>
                  <a:pt x="10360" y="1"/>
                  <a:pt x="9123" y="219"/>
                  <a:pt x="7918" y="681"/>
                </a:cubicBezTo>
                <a:cubicBezTo>
                  <a:pt x="2629" y="2708"/>
                  <a:pt x="1" y="8598"/>
                  <a:pt x="2028" y="13887"/>
                </a:cubicBezTo>
                <a:cubicBezTo>
                  <a:pt x="3591" y="17965"/>
                  <a:pt x="7451" y="20461"/>
                  <a:pt x="11561" y="20461"/>
                </a:cubicBezTo>
                <a:cubicBezTo>
                  <a:pt x="12781" y="20461"/>
                  <a:pt x="14023" y="20241"/>
                  <a:pt x="15234" y="19777"/>
                </a:cubicBezTo>
                <a:cubicBezTo>
                  <a:pt x="20522" y="17782"/>
                  <a:pt x="23151" y="11860"/>
                  <a:pt x="21124" y="6571"/>
                </a:cubicBezTo>
                <a:cubicBezTo>
                  <a:pt x="19583" y="2512"/>
                  <a:pt x="15701" y="1"/>
                  <a:pt x="11577" y="1"/>
                </a:cubicBezTo>
                <a:close/>
              </a:path>
            </a:pathLst>
          </a:custGeom>
          <a:solidFill>
            <a:srgbClr val="D99E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66 - TextBox"/>
          <p:cNvSpPr txBox="1"/>
          <p:nvPr/>
        </p:nvSpPr>
        <p:spPr>
          <a:xfrm>
            <a:off x="8001024" y="2071678"/>
            <a:ext cx="1142976" cy="369332"/>
          </a:xfrm>
          <a:prstGeom prst="rect">
            <a:avLst/>
          </a:prstGeom>
          <a:noFill/>
        </p:spPr>
        <p:txBody>
          <a:bodyPr wrap="square" rtlCol="0">
            <a:spAutoFit/>
          </a:bodyPr>
          <a:lstStyle/>
          <a:p>
            <a:r>
              <a:rPr lang="el-GR" dirty="0" smtClean="0"/>
              <a:t>παιχνίδια</a:t>
            </a:r>
            <a:endParaRPr lang="el-GR" dirty="0"/>
          </a:p>
        </p:txBody>
      </p:sp>
      <p:pic>
        <p:nvPicPr>
          <p:cNvPr id="68" name="Picture 8" descr="Monitor lcd png 1 » PNG Image"/>
          <p:cNvPicPr>
            <a:picLocks noChangeAspect="1" noChangeArrowheads="1"/>
          </p:cNvPicPr>
          <p:nvPr/>
        </p:nvPicPr>
        <p:blipFill>
          <a:blip r:embed="rId4"/>
          <a:srcRect/>
          <a:stretch>
            <a:fillRect/>
          </a:stretch>
        </p:blipFill>
        <p:spPr bwMode="auto">
          <a:xfrm>
            <a:off x="0" y="1000108"/>
            <a:ext cx="1095356" cy="1095356"/>
          </a:xfrm>
          <a:prstGeom prst="rect">
            <a:avLst/>
          </a:prstGeom>
          <a:noFill/>
        </p:spPr>
      </p:pic>
      <p:sp>
        <p:nvSpPr>
          <p:cNvPr id="69" name="Freeform: Shape 48">
            <a:extLst>
              <a:ext uri="{FF2B5EF4-FFF2-40B4-BE49-F238E27FC236}">
                <a16:creationId xmlns="" xmlns:a16="http://schemas.microsoft.com/office/drawing/2014/main" id="{6B37BB72-CDFC-4E57-A92B-F7876BDD29AF}"/>
              </a:ext>
            </a:extLst>
          </p:cNvPr>
          <p:cNvSpPr/>
          <p:nvPr/>
        </p:nvSpPr>
        <p:spPr>
          <a:xfrm rot="5796497">
            <a:off x="-1435043" y="3573543"/>
            <a:ext cx="3718643" cy="571536"/>
          </a:xfrm>
          <a:custGeom>
            <a:avLst/>
            <a:gdLst>
              <a:gd name="connsiteX0" fmla="*/ 6429118 w 8066757"/>
              <a:gd name="connsiteY0" fmla="*/ 0 h 1492361"/>
              <a:gd name="connsiteX1" fmla="*/ 6436506 w 8066757"/>
              <a:gd name="connsiteY1" fmla="*/ 0 h 1492361"/>
              <a:gd name="connsiteX2" fmla="*/ 6746799 w 8066757"/>
              <a:gd name="connsiteY2" fmla="*/ 187930 h 1492361"/>
              <a:gd name="connsiteX3" fmla="*/ 6862235 w 8066757"/>
              <a:gd name="connsiteY3" fmla="*/ 556403 h 1492361"/>
              <a:gd name="connsiteX4" fmla="*/ 7031696 w 8066757"/>
              <a:gd name="connsiteY4" fmla="*/ 899942 h 1492361"/>
              <a:gd name="connsiteX5" fmla="*/ 8039686 w 8066757"/>
              <a:gd name="connsiteY5" fmla="*/ 376323 h 1492361"/>
              <a:gd name="connsiteX6" fmla="*/ 8062311 w 8066757"/>
              <a:gd name="connsiteY6" fmla="*/ 376784 h 1492361"/>
              <a:gd name="connsiteX7" fmla="*/ 8061849 w 8066757"/>
              <a:gd name="connsiteY7" fmla="*/ 399410 h 1492361"/>
              <a:gd name="connsiteX8" fmla="*/ 7701227 w 8066757"/>
              <a:gd name="connsiteY8" fmla="*/ 692157 h 1492361"/>
              <a:gd name="connsiteX9" fmla="*/ 7025693 w 8066757"/>
              <a:gd name="connsiteY9" fmla="*/ 931340 h 1492361"/>
              <a:gd name="connsiteX10" fmla="*/ 6830375 w 8066757"/>
              <a:gd name="connsiteY10" fmla="*/ 562406 h 1492361"/>
              <a:gd name="connsiteX11" fmla="*/ 6436044 w 8066757"/>
              <a:gd name="connsiteY11" fmla="*/ 31860 h 1492361"/>
              <a:gd name="connsiteX12" fmla="*/ 6429118 w 8066757"/>
              <a:gd name="connsiteY12" fmla="*/ 31860 h 1492361"/>
              <a:gd name="connsiteX13" fmla="*/ 5531023 w 8066757"/>
              <a:gd name="connsiteY13" fmla="*/ 615507 h 1492361"/>
              <a:gd name="connsiteX14" fmla="*/ 5402196 w 8066757"/>
              <a:gd name="connsiteY14" fmla="*/ 747566 h 1492361"/>
              <a:gd name="connsiteX15" fmla="*/ 5233659 w 8066757"/>
              <a:gd name="connsiteY15" fmla="*/ 924877 h 1492361"/>
              <a:gd name="connsiteX16" fmla="*/ 4491172 w 8066757"/>
              <a:gd name="connsiteY16" fmla="*/ 1492361 h 1492361"/>
              <a:gd name="connsiteX17" fmla="*/ 4450538 w 8066757"/>
              <a:gd name="connsiteY17" fmla="*/ 1488205 h 1492361"/>
              <a:gd name="connsiteX18" fmla="*/ 4212278 w 8066757"/>
              <a:gd name="connsiteY18" fmla="*/ 1137279 h 1492361"/>
              <a:gd name="connsiteX19" fmla="*/ 3986946 w 8066757"/>
              <a:gd name="connsiteY19" fmla="*/ 732328 h 1492361"/>
              <a:gd name="connsiteX20" fmla="*/ 3125329 w 8066757"/>
              <a:gd name="connsiteY20" fmla="*/ 736022 h 1492361"/>
              <a:gd name="connsiteX21" fmla="*/ 2179674 w 8066757"/>
              <a:gd name="connsiteY21" fmla="*/ 964586 h 1492361"/>
              <a:gd name="connsiteX22" fmla="*/ 2167669 w 8066757"/>
              <a:gd name="connsiteY22" fmla="*/ 967818 h 1492361"/>
              <a:gd name="connsiteX23" fmla="*/ 2162920 w 8066757"/>
              <a:gd name="connsiteY23" fmla="*/ 967219 h 1492361"/>
              <a:gd name="connsiteX24" fmla="*/ 1937103 w 8066757"/>
              <a:gd name="connsiteY24" fmla="*/ 1017532 h 1492361"/>
              <a:gd name="connsiteX25" fmla="*/ 1131288 w 8066757"/>
              <a:gd name="connsiteY25" fmla="*/ 1091470 h 1492361"/>
              <a:gd name="connsiteX26" fmla="*/ 824583 w 8066757"/>
              <a:gd name="connsiteY26" fmla="*/ 1080040 h 1492361"/>
              <a:gd name="connsiteX27" fmla="*/ 32698 w 8066757"/>
              <a:gd name="connsiteY27" fmla="*/ 856486 h 1492361"/>
              <a:gd name="connsiteX28" fmla="*/ 0 w 8066757"/>
              <a:gd name="connsiteY28" fmla="*/ 826785 h 1492361"/>
              <a:gd name="connsiteX29" fmla="*/ 826488 w 8066757"/>
              <a:gd name="connsiteY29" fmla="*/ 1051465 h 1492361"/>
              <a:gd name="connsiteX30" fmla="*/ 1856393 w 8066757"/>
              <a:gd name="connsiteY30" fmla="*/ 1002843 h 1492361"/>
              <a:gd name="connsiteX31" fmla="*/ 2155932 w 8066757"/>
              <a:gd name="connsiteY31" fmla="*/ 939216 h 1492361"/>
              <a:gd name="connsiteX32" fmla="*/ 2158895 w 8066757"/>
              <a:gd name="connsiteY32" fmla="*/ 936882 h 1492361"/>
              <a:gd name="connsiteX33" fmla="*/ 2170900 w 8066757"/>
              <a:gd name="connsiteY33" fmla="*/ 933649 h 1492361"/>
              <a:gd name="connsiteX34" fmla="*/ 3119788 w 8066757"/>
              <a:gd name="connsiteY34" fmla="*/ 704624 h 1492361"/>
              <a:gd name="connsiteX35" fmla="*/ 4005416 w 8066757"/>
              <a:gd name="connsiteY35" fmla="*/ 706009 h 1492361"/>
              <a:gd name="connsiteX36" fmla="*/ 4243215 w 8066757"/>
              <a:gd name="connsiteY36" fmla="*/ 1128044 h 1492361"/>
              <a:gd name="connsiteX37" fmla="*/ 4457003 w 8066757"/>
              <a:gd name="connsiteY37" fmla="*/ 1456807 h 1492361"/>
              <a:gd name="connsiteX38" fmla="*/ 4821782 w 8066757"/>
              <a:gd name="connsiteY38" fmla="*/ 1291964 h 1492361"/>
              <a:gd name="connsiteX39" fmla="*/ 5210110 w 8066757"/>
              <a:gd name="connsiteY39" fmla="*/ 903636 h 1492361"/>
              <a:gd name="connsiteX40" fmla="*/ 5380032 w 8066757"/>
              <a:gd name="connsiteY40" fmla="*/ 724940 h 1492361"/>
              <a:gd name="connsiteX41" fmla="*/ 5507935 w 8066757"/>
              <a:gd name="connsiteY41" fmla="*/ 593804 h 1492361"/>
              <a:gd name="connsiteX42" fmla="*/ 6429118 w 8066757"/>
              <a:gd name="connsiteY42" fmla="*/ 0 h 1492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8066757" h="1492361">
                <a:moveTo>
                  <a:pt x="6429118" y="0"/>
                </a:moveTo>
                <a:cubicBezTo>
                  <a:pt x="6431426" y="0"/>
                  <a:pt x="6434197" y="0"/>
                  <a:pt x="6436506" y="0"/>
                </a:cubicBezTo>
                <a:cubicBezTo>
                  <a:pt x="6575030" y="1847"/>
                  <a:pt x="6676152" y="63259"/>
                  <a:pt x="6746799" y="187930"/>
                </a:cubicBezTo>
                <a:cubicBezTo>
                  <a:pt x="6806826" y="294132"/>
                  <a:pt x="6836377" y="433579"/>
                  <a:pt x="6862235" y="556403"/>
                </a:cubicBezTo>
                <a:cubicBezTo>
                  <a:pt x="6899175" y="731405"/>
                  <a:pt x="6931035" y="882396"/>
                  <a:pt x="7031696" y="899942"/>
                </a:cubicBezTo>
                <a:cubicBezTo>
                  <a:pt x="7425565" y="970127"/>
                  <a:pt x="8033683" y="382325"/>
                  <a:pt x="8039686" y="376323"/>
                </a:cubicBezTo>
                <a:cubicBezTo>
                  <a:pt x="8046151" y="370320"/>
                  <a:pt x="8056309" y="370320"/>
                  <a:pt x="8062311" y="376784"/>
                </a:cubicBezTo>
                <a:cubicBezTo>
                  <a:pt x="8068314" y="383249"/>
                  <a:pt x="8068314" y="393407"/>
                  <a:pt x="8061849" y="399410"/>
                </a:cubicBezTo>
                <a:cubicBezTo>
                  <a:pt x="8060465" y="400795"/>
                  <a:pt x="7904857" y="552248"/>
                  <a:pt x="7701227" y="692157"/>
                </a:cubicBezTo>
                <a:cubicBezTo>
                  <a:pt x="7426026" y="881934"/>
                  <a:pt x="7198848" y="962278"/>
                  <a:pt x="7025693" y="931340"/>
                </a:cubicBezTo>
                <a:cubicBezTo>
                  <a:pt x="6903330" y="909638"/>
                  <a:pt x="6869623" y="748489"/>
                  <a:pt x="6830375" y="562406"/>
                </a:cubicBezTo>
                <a:cubicBezTo>
                  <a:pt x="6778198" y="315372"/>
                  <a:pt x="6719556" y="35555"/>
                  <a:pt x="6436044" y="31860"/>
                </a:cubicBezTo>
                <a:cubicBezTo>
                  <a:pt x="6433735" y="31860"/>
                  <a:pt x="6431426" y="31860"/>
                  <a:pt x="6429118" y="31860"/>
                </a:cubicBezTo>
                <a:cubicBezTo>
                  <a:pt x="6085579" y="31860"/>
                  <a:pt x="5752199" y="382787"/>
                  <a:pt x="5531023" y="615507"/>
                </a:cubicBezTo>
                <a:cubicBezTo>
                  <a:pt x="5482078" y="667222"/>
                  <a:pt x="5439597" y="711550"/>
                  <a:pt x="5402196" y="747566"/>
                </a:cubicBezTo>
                <a:cubicBezTo>
                  <a:pt x="5356021" y="791432"/>
                  <a:pt x="5299226" y="853306"/>
                  <a:pt x="5233659" y="924877"/>
                </a:cubicBezTo>
                <a:cubicBezTo>
                  <a:pt x="5012021" y="1167293"/>
                  <a:pt x="4712809" y="1492361"/>
                  <a:pt x="4491172" y="1492361"/>
                </a:cubicBezTo>
                <a:cubicBezTo>
                  <a:pt x="4477319" y="1492361"/>
                  <a:pt x="4463467" y="1490976"/>
                  <a:pt x="4450538" y="1488205"/>
                </a:cubicBezTo>
                <a:cubicBezTo>
                  <a:pt x="4313861" y="1460501"/>
                  <a:pt x="4264455" y="1303507"/>
                  <a:pt x="4212278" y="1137279"/>
                </a:cubicBezTo>
                <a:cubicBezTo>
                  <a:pt x="4162871" y="980286"/>
                  <a:pt x="4112079" y="817751"/>
                  <a:pt x="3986946" y="732328"/>
                </a:cubicBezTo>
                <a:cubicBezTo>
                  <a:pt x="3867815" y="651061"/>
                  <a:pt x="3577839" y="652446"/>
                  <a:pt x="3125329" y="736022"/>
                </a:cubicBezTo>
                <a:cubicBezTo>
                  <a:pt x="2755470" y="804823"/>
                  <a:pt x="2366681" y="912871"/>
                  <a:pt x="2179674" y="964586"/>
                </a:cubicBezTo>
                <a:lnTo>
                  <a:pt x="2167669" y="967818"/>
                </a:lnTo>
                <a:lnTo>
                  <a:pt x="2162920" y="967219"/>
                </a:lnTo>
                <a:lnTo>
                  <a:pt x="1937103" y="1017532"/>
                </a:lnTo>
                <a:cubicBezTo>
                  <a:pt x="1679214" y="1065753"/>
                  <a:pt x="1399893" y="1091470"/>
                  <a:pt x="1131288" y="1091470"/>
                </a:cubicBezTo>
                <a:cubicBezTo>
                  <a:pt x="1026513" y="1091470"/>
                  <a:pt x="923643" y="1087660"/>
                  <a:pt x="824583" y="1080040"/>
                </a:cubicBezTo>
                <a:cubicBezTo>
                  <a:pt x="460966" y="1051465"/>
                  <a:pt x="188432" y="973598"/>
                  <a:pt x="32698" y="856486"/>
                </a:cubicBezTo>
                <a:lnTo>
                  <a:pt x="0" y="826785"/>
                </a:lnTo>
                <a:cubicBezTo>
                  <a:pt x="251503" y="1005647"/>
                  <a:pt x="542995" y="1021892"/>
                  <a:pt x="826488" y="1051465"/>
                </a:cubicBezTo>
                <a:cubicBezTo>
                  <a:pt x="1154386" y="1077183"/>
                  <a:pt x="1520860" y="1058966"/>
                  <a:pt x="1856393" y="1002843"/>
                </a:cubicBezTo>
                <a:lnTo>
                  <a:pt x="2155932" y="939216"/>
                </a:lnTo>
                <a:lnTo>
                  <a:pt x="2158895" y="936882"/>
                </a:lnTo>
                <a:lnTo>
                  <a:pt x="2170900" y="933649"/>
                </a:lnTo>
                <a:cubicBezTo>
                  <a:pt x="2358370" y="881473"/>
                  <a:pt x="2748082" y="773424"/>
                  <a:pt x="3119788" y="704624"/>
                </a:cubicBezTo>
                <a:cubicBezTo>
                  <a:pt x="3581072" y="619201"/>
                  <a:pt x="3878897" y="620124"/>
                  <a:pt x="4005416" y="706009"/>
                </a:cubicBezTo>
                <a:cubicBezTo>
                  <a:pt x="4139784" y="797434"/>
                  <a:pt x="4194732" y="972898"/>
                  <a:pt x="4243215" y="1128044"/>
                </a:cubicBezTo>
                <a:cubicBezTo>
                  <a:pt x="4294468" y="1291964"/>
                  <a:pt x="4338796" y="1433258"/>
                  <a:pt x="4457003" y="1456807"/>
                </a:cubicBezTo>
                <a:cubicBezTo>
                  <a:pt x="4547505" y="1474815"/>
                  <a:pt x="4666635" y="1421253"/>
                  <a:pt x="4821782" y="1291964"/>
                </a:cubicBezTo>
                <a:cubicBezTo>
                  <a:pt x="4957073" y="1179297"/>
                  <a:pt x="5097444" y="1026460"/>
                  <a:pt x="5210110" y="903636"/>
                </a:cubicBezTo>
                <a:cubicBezTo>
                  <a:pt x="5276140" y="832065"/>
                  <a:pt x="5332934" y="769730"/>
                  <a:pt x="5380032" y="724940"/>
                </a:cubicBezTo>
                <a:cubicBezTo>
                  <a:pt x="5416971" y="689848"/>
                  <a:pt x="5458991" y="645520"/>
                  <a:pt x="5507935" y="593804"/>
                </a:cubicBezTo>
                <a:cubicBezTo>
                  <a:pt x="5732806" y="356930"/>
                  <a:pt x="6071727" y="0"/>
                  <a:pt x="6429118" y="0"/>
                </a:cubicBezTo>
                <a:close/>
              </a:path>
            </a:pathLst>
          </a:custGeom>
          <a:solidFill>
            <a:schemeClr val="accent5"/>
          </a:solidFill>
          <a:ln w="7072" cap="flat">
            <a:noFill/>
            <a:prstDash val="solid"/>
            <a:miter/>
          </a:ln>
        </p:spPr>
        <p:txBody>
          <a:bodyPr wrap="square" rtlCol="0" anchor="ctr">
            <a:noAutofit/>
          </a:bodyPr>
          <a:lstStyle/>
          <a:p>
            <a:endParaRPr lang="en-US" dirty="0"/>
          </a:p>
        </p:txBody>
      </p:sp>
      <p:pic>
        <p:nvPicPr>
          <p:cNvPr id="70" name="Picture 2" descr="Mouse icon - Transparent PNG &amp; SVG vector file"/>
          <p:cNvPicPr>
            <a:picLocks noChangeAspect="1" noChangeArrowheads="1"/>
          </p:cNvPicPr>
          <p:nvPr/>
        </p:nvPicPr>
        <p:blipFill>
          <a:blip r:embed="rId5" cstate="print"/>
          <a:srcRect/>
          <a:stretch>
            <a:fillRect/>
          </a:stretch>
        </p:blipFill>
        <p:spPr bwMode="auto">
          <a:xfrm>
            <a:off x="142844" y="5500702"/>
            <a:ext cx="857224" cy="857224"/>
          </a:xfrm>
          <a:prstGeom prst="rect">
            <a:avLst/>
          </a:prstGeom>
          <a:noFill/>
        </p:spPr>
      </p:pic>
    </p:spTree>
  </p:cSld>
  <p:clrMapOvr>
    <a:masterClrMapping/>
  </p:clrMapOvr>
  <p:transition>
    <p:pull dir="d"/>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 name="Picture 22" descr="Beige Background - PowerPoint Backgrounds for Free PowerPoint Templates"/>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38" name="Trapezoid 13"/>
          <p:cNvSpPr/>
          <p:nvPr/>
        </p:nvSpPr>
        <p:spPr>
          <a:xfrm>
            <a:off x="1677709" y="2796374"/>
            <a:ext cx="413412" cy="466087"/>
          </a:xfrm>
          <a:custGeom>
            <a:avLst/>
            <a:gdLst/>
            <a:ahLst/>
            <a:cxnLst/>
            <a:rect l="l" t="t" r="r" b="b"/>
            <a:pathLst>
              <a:path w="2736304" h="2313707">
                <a:moveTo>
                  <a:pt x="1046195" y="1945901"/>
                </a:moveTo>
                <a:lnTo>
                  <a:pt x="998316" y="2093032"/>
                </a:lnTo>
                <a:lnTo>
                  <a:pt x="1737988" y="2093032"/>
                </a:lnTo>
                <a:lnTo>
                  <a:pt x="1690109" y="1945901"/>
                </a:lnTo>
                <a:close/>
                <a:moveTo>
                  <a:pt x="396044" y="89541"/>
                </a:moveTo>
                <a:lnTo>
                  <a:pt x="396044" y="1241668"/>
                </a:lnTo>
                <a:lnTo>
                  <a:pt x="2340260" y="1241668"/>
                </a:lnTo>
                <a:lnTo>
                  <a:pt x="2340260" y="89541"/>
                </a:lnTo>
                <a:close/>
                <a:moveTo>
                  <a:pt x="252028" y="0"/>
                </a:moveTo>
                <a:lnTo>
                  <a:pt x="2484276" y="0"/>
                </a:lnTo>
                <a:lnTo>
                  <a:pt x="2484276" y="1331208"/>
                </a:lnTo>
                <a:lnTo>
                  <a:pt x="2484679" y="1331208"/>
                </a:lnTo>
                <a:lnTo>
                  <a:pt x="2736304" y="2195304"/>
                </a:lnTo>
                <a:lnTo>
                  <a:pt x="2736304" y="2313707"/>
                </a:lnTo>
                <a:lnTo>
                  <a:pt x="0" y="2313707"/>
                </a:lnTo>
                <a:lnTo>
                  <a:pt x="0" y="2195304"/>
                </a:lnTo>
                <a:lnTo>
                  <a:pt x="251625" y="1331208"/>
                </a:lnTo>
                <a:lnTo>
                  <a:pt x="252028" y="1331208"/>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lumMod val="75000"/>
                  <a:lumOff val="25000"/>
                </a:schemeClr>
              </a:solidFill>
            </a:endParaRPr>
          </a:p>
        </p:txBody>
      </p:sp>
      <p:sp>
        <p:nvSpPr>
          <p:cNvPr id="39" name="Rounded Rectangle 7"/>
          <p:cNvSpPr/>
          <p:nvPr/>
        </p:nvSpPr>
        <p:spPr>
          <a:xfrm>
            <a:off x="4444872" y="2731533"/>
            <a:ext cx="258195" cy="595769"/>
          </a:xfrm>
          <a:custGeom>
            <a:avLst/>
            <a:gdLst/>
            <a:ahLst/>
            <a:cxnLst/>
            <a:rect l="l" t="t" r="r" b="b"/>
            <a:pathLst>
              <a:path w="1872208" h="3240000">
                <a:moveTo>
                  <a:pt x="936104" y="2852499"/>
                </a:moveTo>
                <a:cubicBezTo>
                  <a:pt x="861605" y="2852499"/>
                  <a:pt x="801211" y="2912893"/>
                  <a:pt x="801211" y="2987392"/>
                </a:cubicBezTo>
                <a:cubicBezTo>
                  <a:pt x="801211" y="3061891"/>
                  <a:pt x="861605" y="3122285"/>
                  <a:pt x="936104" y="3122285"/>
                </a:cubicBezTo>
                <a:cubicBezTo>
                  <a:pt x="1010603" y="3122285"/>
                  <a:pt x="1070997" y="3061891"/>
                  <a:pt x="1070997" y="2987392"/>
                </a:cubicBezTo>
                <a:cubicBezTo>
                  <a:pt x="1070997" y="2912893"/>
                  <a:pt x="1010603" y="2852499"/>
                  <a:pt x="936104" y="2852499"/>
                </a:cubicBezTo>
                <a:close/>
                <a:moveTo>
                  <a:pt x="144016" y="323096"/>
                </a:moveTo>
                <a:lnTo>
                  <a:pt x="144016" y="2699360"/>
                </a:lnTo>
                <a:lnTo>
                  <a:pt x="1728192" y="2699360"/>
                </a:lnTo>
                <a:lnTo>
                  <a:pt x="1728192" y="323096"/>
                </a:lnTo>
                <a:close/>
                <a:moveTo>
                  <a:pt x="720104" y="107072"/>
                </a:moveTo>
                <a:cubicBezTo>
                  <a:pt x="690281" y="107072"/>
                  <a:pt x="666104" y="131249"/>
                  <a:pt x="666104" y="161072"/>
                </a:cubicBezTo>
                <a:cubicBezTo>
                  <a:pt x="666104" y="190895"/>
                  <a:pt x="690281" y="215072"/>
                  <a:pt x="720104" y="215072"/>
                </a:cubicBezTo>
                <a:lnTo>
                  <a:pt x="1152104" y="215072"/>
                </a:lnTo>
                <a:cubicBezTo>
                  <a:pt x="1181927" y="215072"/>
                  <a:pt x="1206104" y="190895"/>
                  <a:pt x="1206104" y="161072"/>
                </a:cubicBezTo>
                <a:cubicBezTo>
                  <a:pt x="1206104" y="131249"/>
                  <a:pt x="1181927" y="107072"/>
                  <a:pt x="1152104" y="107072"/>
                </a:cubicBezTo>
                <a:close/>
                <a:moveTo>
                  <a:pt x="312041" y="0"/>
                </a:moveTo>
                <a:lnTo>
                  <a:pt x="1560167" y="0"/>
                </a:lnTo>
                <a:cubicBezTo>
                  <a:pt x="1732502" y="0"/>
                  <a:pt x="1872208" y="139706"/>
                  <a:pt x="1872208" y="312041"/>
                </a:cubicBezTo>
                <a:lnTo>
                  <a:pt x="1872208" y="2927959"/>
                </a:lnTo>
                <a:cubicBezTo>
                  <a:pt x="1872208" y="3100294"/>
                  <a:pt x="1732502" y="3240000"/>
                  <a:pt x="1560167" y="3240000"/>
                </a:cubicBezTo>
                <a:lnTo>
                  <a:pt x="312041" y="3240000"/>
                </a:lnTo>
                <a:cubicBezTo>
                  <a:pt x="139706" y="3240000"/>
                  <a:pt x="0" y="3100294"/>
                  <a:pt x="0" y="2927959"/>
                </a:cubicBezTo>
                <a:lnTo>
                  <a:pt x="0" y="312041"/>
                </a:lnTo>
                <a:cubicBezTo>
                  <a:pt x="0" y="139706"/>
                  <a:pt x="139706" y="0"/>
                  <a:pt x="312041"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40" name="Rectangle 18"/>
          <p:cNvSpPr/>
          <p:nvPr/>
        </p:nvSpPr>
        <p:spPr>
          <a:xfrm>
            <a:off x="4214810" y="1571612"/>
            <a:ext cx="703383" cy="745136"/>
          </a:xfrm>
          <a:custGeom>
            <a:avLst/>
            <a:gdLst/>
            <a:ahLst/>
            <a:cxnLst/>
            <a:rect l="l" t="t" r="r" b="b"/>
            <a:pathLst>
              <a:path w="3240000" h="2574247">
                <a:moveTo>
                  <a:pt x="2393400" y="1814089"/>
                </a:moveTo>
                <a:cubicBezTo>
                  <a:pt x="2363577" y="1814089"/>
                  <a:pt x="2339400" y="1838266"/>
                  <a:pt x="2339400" y="1868089"/>
                </a:cubicBezTo>
                <a:cubicBezTo>
                  <a:pt x="2339400" y="1897912"/>
                  <a:pt x="2363577" y="1922089"/>
                  <a:pt x="2393400" y="1922089"/>
                </a:cubicBezTo>
                <a:lnTo>
                  <a:pt x="2573400" y="1922089"/>
                </a:lnTo>
                <a:cubicBezTo>
                  <a:pt x="2603223" y="1922089"/>
                  <a:pt x="2627400" y="1897912"/>
                  <a:pt x="2627400" y="1868089"/>
                </a:cubicBezTo>
                <a:cubicBezTo>
                  <a:pt x="2627400" y="1838266"/>
                  <a:pt x="2603223" y="1814089"/>
                  <a:pt x="2573400" y="1814089"/>
                </a:cubicBezTo>
                <a:close/>
                <a:moveTo>
                  <a:pt x="173344" y="1814089"/>
                </a:moveTo>
                <a:cubicBezTo>
                  <a:pt x="143521" y="1814089"/>
                  <a:pt x="119344" y="1838266"/>
                  <a:pt x="119344" y="1868089"/>
                </a:cubicBezTo>
                <a:cubicBezTo>
                  <a:pt x="119344" y="1897912"/>
                  <a:pt x="143521" y="1922089"/>
                  <a:pt x="173344" y="1922089"/>
                </a:cubicBezTo>
                <a:lnTo>
                  <a:pt x="353344" y="1922089"/>
                </a:lnTo>
                <a:cubicBezTo>
                  <a:pt x="383167" y="1922089"/>
                  <a:pt x="407344" y="1897912"/>
                  <a:pt x="407344" y="1868089"/>
                </a:cubicBezTo>
                <a:cubicBezTo>
                  <a:pt x="407344" y="1838266"/>
                  <a:pt x="383167" y="1814089"/>
                  <a:pt x="353344" y="1814089"/>
                </a:cubicBezTo>
                <a:close/>
                <a:moveTo>
                  <a:pt x="2933496" y="1796081"/>
                </a:moveTo>
                <a:cubicBezTo>
                  <a:pt x="2893727" y="1796081"/>
                  <a:pt x="2861488" y="1828320"/>
                  <a:pt x="2861488" y="1868089"/>
                </a:cubicBezTo>
                <a:cubicBezTo>
                  <a:pt x="2861488" y="1907858"/>
                  <a:pt x="2893727" y="1940097"/>
                  <a:pt x="2933496" y="1940097"/>
                </a:cubicBezTo>
                <a:cubicBezTo>
                  <a:pt x="2973265" y="1940097"/>
                  <a:pt x="3005504" y="1907858"/>
                  <a:pt x="3005504" y="1868089"/>
                </a:cubicBezTo>
                <a:cubicBezTo>
                  <a:pt x="3005504" y="1828320"/>
                  <a:pt x="2973265" y="1796081"/>
                  <a:pt x="2933496" y="1796081"/>
                </a:cubicBezTo>
                <a:close/>
                <a:moveTo>
                  <a:pt x="119344" y="122856"/>
                </a:moveTo>
                <a:lnTo>
                  <a:pt x="119344" y="1728192"/>
                </a:lnTo>
                <a:lnTo>
                  <a:pt x="3120656" y="1728192"/>
                </a:lnTo>
                <a:lnTo>
                  <a:pt x="3120656" y="122856"/>
                </a:lnTo>
                <a:close/>
                <a:moveTo>
                  <a:pt x="0" y="0"/>
                </a:moveTo>
                <a:lnTo>
                  <a:pt x="3240000" y="0"/>
                </a:lnTo>
                <a:lnTo>
                  <a:pt x="3240000" y="2016224"/>
                </a:lnTo>
                <a:lnTo>
                  <a:pt x="1812079" y="2016224"/>
                </a:lnTo>
                <a:lnTo>
                  <a:pt x="1857107" y="2320159"/>
                </a:lnTo>
                <a:lnTo>
                  <a:pt x="2357140" y="2320159"/>
                </a:lnTo>
                <a:cubicBezTo>
                  <a:pt x="2427304" y="2320159"/>
                  <a:pt x="2484184" y="2377039"/>
                  <a:pt x="2484184" y="2447203"/>
                </a:cubicBezTo>
                <a:lnTo>
                  <a:pt x="2484184" y="2574247"/>
                </a:lnTo>
                <a:lnTo>
                  <a:pt x="755992" y="2574247"/>
                </a:lnTo>
                <a:lnTo>
                  <a:pt x="755992" y="2447203"/>
                </a:lnTo>
                <a:cubicBezTo>
                  <a:pt x="755992" y="2377039"/>
                  <a:pt x="812872" y="2320159"/>
                  <a:pt x="883036" y="2320159"/>
                </a:cubicBezTo>
                <a:lnTo>
                  <a:pt x="1382894" y="2320159"/>
                </a:lnTo>
                <a:lnTo>
                  <a:pt x="1427922" y="2016224"/>
                </a:lnTo>
                <a:lnTo>
                  <a:pt x="0" y="2016224"/>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41" name="Rounded Rectangle 25"/>
          <p:cNvSpPr/>
          <p:nvPr/>
        </p:nvSpPr>
        <p:spPr>
          <a:xfrm>
            <a:off x="7060028" y="2731533"/>
            <a:ext cx="317779" cy="595769"/>
          </a:xfrm>
          <a:custGeom>
            <a:avLst/>
            <a:gdLst/>
            <a:ahLst/>
            <a:cxnLst/>
            <a:rect l="l" t="t" r="r" b="b"/>
            <a:pathLst>
              <a:path w="2304256" h="3240000">
                <a:moveTo>
                  <a:pt x="954128" y="3024336"/>
                </a:moveTo>
                <a:cubicBezTo>
                  <a:pt x="924305" y="3024336"/>
                  <a:pt x="900128" y="3048513"/>
                  <a:pt x="900128" y="3078336"/>
                </a:cubicBezTo>
                <a:cubicBezTo>
                  <a:pt x="900128" y="3108159"/>
                  <a:pt x="924305" y="3132336"/>
                  <a:pt x="954128" y="3132336"/>
                </a:cubicBezTo>
                <a:lnTo>
                  <a:pt x="1350128" y="3132336"/>
                </a:lnTo>
                <a:cubicBezTo>
                  <a:pt x="1379951" y="3132336"/>
                  <a:pt x="1404128" y="3108159"/>
                  <a:pt x="1404128" y="3078336"/>
                </a:cubicBezTo>
                <a:cubicBezTo>
                  <a:pt x="1404128" y="3048513"/>
                  <a:pt x="1379951" y="3024336"/>
                  <a:pt x="1350128" y="3024336"/>
                </a:cubicBezTo>
                <a:close/>
                <a:moveTo>
                  <a:pt x="131531" y="224650"/>
                </a:moveTo>
                <a:lnTo>
                  <a:pt x="131531" y="2888946"/>
                </a:lnTo>
                <a:lnTo>
                  <a:pt x="2172725" y="2888946"/>
                </a:lnTo>
                <a:lnTo>
                  <a:pt x="2172725" y="224650"/>
                </a:lnTo>
                <a:close/>
                <a:moveTo>
                  <a:pt x="936128" y="73520"/>
                </a:moveTo>
                <a:cubicBezTo>
                  <a:pt x="916246" y="73520"/>
                  <a:pt x="900128" y="89638"/>
                  <a:pt x="900128" y="109520"/>
                </a:cubicBezTo>
                <a:cubicBezTo>
                  <a:pt x="900128" y="129402"/>
                  <a:pt x="916246" y="145520"/>
                  <a:pt x="936128" y="145520"/>
                </a:cubicBezTo>
                <a:lnTo>
                  <a:pt x="1368128" y="145520"/>
                </a:lnTo>
                <a:cubicBezTo>
                  <a:pt x="1388010" y="145520"/>
                  <a:pt x="1404128" y="129402"/>
                  <a:pt x="1404128" y="109520"/>
                </a:cubicBezTo>
                <a:cubicBezTo>
                  <a:pt x="1404128" y="89638"/>
                  <a:pt x="1388010" y="73520"/>
                  <a:pt x="1368128" y="73520"/>
                </a:cubicBezTo>
                <a:close/>
                <a:moveTo>
                  <a:pt x="155330" y="0"/>
                </a:moveTo>
                <a:lnTo>
                  <a:pt x="2148926" y="0"/>
                </a:lnTo>
                <a:cubicBezTo>
                  <a:pt x="2234712" y="0"/>
                  <a:pt x="2304256" y="69544"/>
                  <a:pt x="2304256" y="155330"/>
                </a:cubicBezTo>
                <a:lnTo>
                  <a:pt x="2304256" y="3084670"/>
                </a:lnTo>
                <a:cubicBezTo>
                  <a:pt x="2304256" y="3170456"/>
                  <a:pt x="2234712" y="3240000"/>
                  <a:pt x="2148926" y="3240000"/>
                </a:cubicBezTo>
                <a:lnTo>
                  <a:pt x="155330" y="3240000"/>
                </a:lnTo>
                <a:cubicBezTo>
                  <a:pt x="69544" y="3240000"/>
                  <a:pt x="0" y="3170456"/>
                  <a:pt x="0" y="3084670"/>
                </a:cubicBezTo>
                <a:lnTo>
                  <a:pt x="0" y="155330"/>
                </a:lnTo>
                <a:cubicBezTo>
                  <a:pt x="0" y="69544"/>
                  <a:pt x="69544" y="0"/>
                  <a:pt x="155330"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42" name="Rectangle 41"/>
          <p:cNvSpPr/>
          <p:nvPr/>
        </p:nvSpPr>
        <p:spPr>
          <a:xfrm>
            <a:off x="1357290" y="3929066"/>
            <a:ext cx="2378544" cy="27569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43" name="Rectangle 42"/>
          <p:cNvSpPr/>
          <p:nvPr/>
        </p:nvSpPr>
        <p:spPr>
          <a:xfrm>
            <a:off x="3714744" y="3929066"/>
            <a:ext cx="2664296" cy="275692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44" name="Rectangle 43"/>
          <p:cNvSpPr/>
          <p:nvPr/>
        </p:nvSpPr>
        <p:spPr>
          <a:xfrm>
            <a:off x="6357950" y="3929066"/>
            <a:ext cx="2664296" cy="275692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grpSp>
        <p:nvGrpSpPr>
          <p:cNvPr id="2" name="Group 57"/>
          <p:cNvGrpSpPr/>
          <p:nvPr/>
        </p:nvGrpSpPr>
        <p:grpSpPr>
          <a:xfrm>
            <a:off x="1907834" y="2321783"/>
            <a:ext cx="5311949" cy="361373"/>
            <a:chOff x="1907834" y="1781092"/>
            <a:chExt cx="5311949" cy="271030"/>
          </a:xfrm>
        </p:grpSpPr>
        <p:sp>
          <p:nvSpPr>
            <p:cNvPr id="55" name="Freeform 54"/>
            <p:cNvSpPr/>
            <p:nvPr/>
          </p:nvSpPr>
          <p:spPr>
            <a:xfrm>
              <a:off x="1907834" y="1896284"/>
              <a:ext cx="5311949" cy="155838"/>
            </a:xfrm>
            <a:custGeom>
              <a:avLst/>
              <a:gdLst>
                <a:gd name="connsiteX0" fmla="*/ 7951 w 5311471"/>
                <a:gd name="connsiteY0" fmla="*/ 159026 h 159026"/>
                <a:gd name="connsiteX1" fmla="*/ 0 w 5311471"/>
                <a:gd name="connsiteY1" fmla="*/ 0 h 159026"/>
                <a:gd name="connsiteX2" fmla="*/ 5311471 w 5311471"/>
                <a:gd name="connsiteY2" fmla="*/ 15903 h 159026"/>
                <a:gd name="connsiteX3" fmla="*/ 5303520 w 5311471"/>
                <a:gd name="connsiteY3" fmla="*/ 151075 h 159026"/>
                <a:gd name="connsiteX0" fmla="*/ 0 w 5327374"/>
                <a:gd name="connsiteY0" fmla="*/ 159026 h 159026"/>
                <a:gd name="connsiteX1" fmla="*/ 15903 w 5327374"/>
                <a:gd name="connsiteY1" fmla="*/ 0 h 159026"/>
                <a:gd name="connsiteX2" fmla="*/ 5327374 w 5327374"/>
                <a:gd name="connsiteY2" fmla="*/ 15903 h 159026"/>
                <a:gd name="connsiteX3" fmla="*/ 5319423 w 5327374"/>
                <a:gd name="connsiteY3" fmla="*/ 151075 h 159026"/>
                <a:gd name="connsiteX0" fmla="*/ 15902 w 5311471"/>
                <a:gd name="connsiteY0" fmla="*/ 159026 h 159026"/>
                <a:gd name="connsiteX1" fmla="*/ 0 w 5311471"/>
                <a:gd name="connsiteY1" fmla="*/ 0 h 159026"/>
                <a:gd name="connsiteX2" fmla="*/ 5311471 w 5311471"/>
                <a:gd name="connsiteY2" fmla="*/ 15903 h 159026"/>
                <a:gd name="connsiteX3" fmla="*/ 5303520 w 5311471"/>
                <a:gd name="connsiteY3" fmla="*/ 151075 h 159026"/>
                <a:gd name="connsiteX0" fmla="*/ 18604 w 5314173"/>
                <a:gd name="connsiteY0" fmla="*/ 159026 h 159026"/>
                <a:gd name="connsiteX1" fmla="*/ 0 w 5314173"/>
                <a:gd name="connsiteY1" fmla="*/ 140999 h 159026"/>
                <a:gd name="connsiteX2" fmla="*/ 2702 w 5314173"/>
                <a:gd name="connsiteY2" fmla="*/ 0 h 159026"/>
                <a:gd name="connsiteX3" fmla="*/ 5314173 w 5314173"/>
                <a:gd name="connsiteY3" fmla="*/ 15903 h 159026"/>
                <a:gd name="connsiteX4" fmla="*/ 5306222 w 5314173"/>
                <a:gd name="connsiteY4" fmla="*/ 151075 h 159026"/>
                <a:gd name="connsiteX0" fmla="*/ 0 w 5314173"/>
                <a:gd name="connsiteY0" fmla="*/ 140999 h 151075"/>
                <a:gd name="connsiteX1" fmla="*/ 2702 w 5314173"/>
                <a:gd name="connsiteY1" fmla="*/ 0 h 151075"/>
                <a:gd name="connsiteX2" fmla="*/ 5314173 w 5314173"/>
                <a:gd name="connsiteY2" fmla="*/ 15903 h 151075"/>
                <a:gd name="connsiteX3" fmla="*/ 5306222 w 5314173"/>
                <a:gd name="connsiteY3" fmla="*/ 151075 h 151075"/>
                <a:gd name="connsiteX0" fmla="*/ 8328 w 5311529"/>
                <a:gd name="connsiteY0" fmla="*/ 140999 h 151075"/>
                <a:gd name="connsiteX1" fmla="*/ 58 w 5311529"/>
                <a:gd name="connsiteY1" fmla="*/ 0 h 151075"/>
                <a:gd name="connsiteX2" fmla="*/ 5311529 w 5311529"/>
                <a:gd name="connsiteY2" fmla="*/ 15903 h 151075"/>
                <a:gd name="connsiteX3" fmla="*/ 5303578 w 5311529"/>
                <a:gd name="connsiteY3" fmla="*/ 151075 h 151075"/>
                <a:gd name="connsiteX0" fmla="*/ 0 w 5314174"/>
                <a:gd name="connsiteY0" fmla="*/ 140999 h 151075"/>
                <a:gd name="connsiteX1" fmla="*/ 2703 w 5314174"/>
                <a:gd name="connsiteY1" fmla="*/ 0 h 151075"/>
                <a:gd name="connsiteX2" fmla="*/ 5314174 w 5314174"/>
                <a:gd name="connsiteY2" fmla="*/ 15903 h 151075"/>
                <a:gd name="connsiteX3" fmla="*/ 5306223 w 5314174"/>
                <a:gd name="connsiteY3" fmla="*/ 151075 h 151075"/>
                <a:gd name="connsiteX0" fmla="*/ 874 w 5315048"/>
                <a:gd name="connsiteY0" fmla="*/ 140999 h 151075"/>
                <a:gd name="connsiteX1" fmla="*/ 3577 w 5315048"/>
                <a:gd name="connsiteY1" fmla="*/ 0 h 151075"/>
                <a:gd name="connsiteX2" fmla="*/ 5315048 w 5315048"/>
                <a:gd name="connsiteY2" fmla="*/ 15903 h 151075"/>
                <a:gd name="connsiteX3" fmla="*/ 5307097 w 5315048"/>
                <a:gd name="connsiteY3" fmla="*/ 151075 h 151075"/>
                <a:gd name="connsiteX0" fmla="*/ 8356 w 5311557"/>
                <a:gd name="connsiteY0" fmla="*/ 144656 h 151075"/>
                <a:gd name="connsiteX1" fmla="*/ 86 w 5311557"/>
                <a:gd name="connsiteY1" fmla="*/ 0 h 151075"/>
                <a:gd name="connsiteX2" fmla="*/ 5311557 w 5311557"/>
                <a:gd name="connsiteY2" fmla="*/ 15903 h 151075"/>
                <a:gd name="connsiteX3" fmla="*/ 5303606 w 5311557"/>
                <a:gd name="connsiteY3" fmla="*/ 151075 h 151075"/>
                <a:gd name="connsiteX0" fmla="*/ 8436 w 5311637"/>
                <a:gd name="connsiteY0" fmla="*/ 144656 h 151075"/>
                <a:gd name="connsiteX1" fmla="*/ 166 w 5311637"/>
                <a:gd name="connsiteY1" fmla="*/ 0 h 151075"/>
                <a:gd name="connsiteX2" fmla="*/ 5311637 w 5311637"/>
                <a:gd name="connsiteY2" fmla="*/ 15903 h 151075"/>
                <a:gd name="connsiteX3" fmla="*/ 5303686 w 5311637"/>
                <a:gd name="connsiteY3" fmla="*/ 151075 h 151075"/>
                <a:gd name="connsiteX0" fmla="*/ 3427 w 5313772"/>
                <a:gd name="connsiteY0" fmla="*/ 149419 h 151075"/>
                <a:gd name="connsiteX1" fmla="*/ 2301 w 5313772"/>
                <a:gd name="connsiteY1" fmla="*/ 0 h 151075"/>
                <a:gd name="connsiteX2" fmla="*/ 5313772 w 5313772"/>
                <a:gd name="connsiteY2" fmla="*/ 15903 h 151075"/>
                <a:gd name="connsiteX3" fmla="*/ 5305821 w 5313772"/>
                <a:gd name="connsiteY3" fmla="*/ 151075 h 151075"/>
                <a:gd name="connsiteX0" fmla="*/ 1604 w 5311949"/>
                <a:gd name="connsiteY0" fmla="*/ 149419 h 151075"/>
                <a:gd name="connsiteX1" fmla="*/ 478 w 5311949"/>
                <a:gd name="connsiteY1" fmla="*/ 0 h 151075"/>
                <a:gd name="connsiteX2" fmla="*/ 5311949 w 5311949"/>
                <a:gd name="connsiteY2" fmla="*/ 15903 h 151075"/>
                <a:gd name="connsiteX3" fmla="*/ 5303998 w 5311949"/>
                <a:gd name="connsiteY3" fmla="*/ 151075 h 151075"/>
                <a:gd name="connsiteX0" fmla="*/ 1604 w 5311949"/>
                <a:gd name="connsiteY0" fmla="*/ 149419 h 155838"/>
                <a:gd name="connsiteX1" fmla="*/ 478 w 5311949"/>
                <a:gd name="connsiteY1" fmla="*/ 0 h 155838"/>
                <a:gd name="connsiteX2" fmla="*/ 5311949 w 5311949"/>
                <a:gd name="connsiteY2" fmla="*/ 15903 h 155838"/>
                <a:gd name="connsiteX3" fmla="*/ 5311142 w 5311949"/>
                <a:gd name="connsiteY3" fmla="*/ 155838 h 155838"/>
                <a:gd name="connsiteX0" fmla="*/ 1604 w 5311949"/>
                <a:gd name="connsiteY0" fmla="*/ 149419 h 155838"/>
                <a:gd name="connsiteX1" fmla="*/ 478 w 5311949"/>
                <a:gd name="connsiteY1" fmla="*/ 0 h 155838"/>
                <a:gd name="connsiteX2" fmla="*/ 5311949 w 5311949"/>
                <a:gd name="connsiteY2" fmla="*/ 15903 h 155838"/>
                <a:gd name="connsiteX3" fmla="*/ 5311142 w 5311949"/>
                <a:gd name="connsiteY3" fmla="*/ 155838 h 155838"/>
              </a:gdLst>
              <a:ahLst/>
              <a:cxnLst>
                <a:cxn ang="0">
                  <a:pos x="connsiteX0" y="connsiteY0"/>
                </a:cxn>
                <a:cxn ang="0">
                  <a:pos x="connsiteX1" y="connsiteY1"/>
                </a:cxn>
                <a:cxn ang="0">
                  <a:pos x="connsiteX2" y="connsiteY2"/>
                </a:cxn>
                <a:cxn ang="0">
                  <a:pos x="connsiteX3" y="connsiteY3"/>
                </a:cxn>
              </a:cxnLst>
              <a:rect l="l" t="t" r="r" b="b"/>
              <a:pathLst>
                <a:path w="5311949" h="155838">
                  <a:moveTo>
                    <a:pt x="1604" y="149419"/>
                  </a:moveTo>
                  <a:cubicBezTo>
                    <a:pt x="-49" y="-4985"/>
                    <a:pt x="-423" y="47000"/>
                    <a:pt x="478" y="0"/>
                  </a:cubicBezTo>
                  <a:lnTo>
                    <a:pt x="5311949" y="15903"/>
                  </a:lnTo>
                  <a:cubicBezTo>
                    <a:pt x="5311680" y="62548"/>
                    <a:pt x="5309030" y="68712"/>
                    <a:pt x="5311142" y="155838"/>
                  </a:cubicBezTo>
                </a:path>
              </a:pathLst>
            </a:custGeom>
            <a:ln w="190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a:p>
          </p:txBody>
        </p:sp>
        <p:sp>
          <p:nvSpPr>
            <p:cNvPr id="56" name="Freeform 55"/>
            <p:cNvSpPr/>
            <p:nvPr/>
          </p:nvSpPr>
          <p:spPr>
            <a:xfrm>
              <a:off x="4564049" y="1781092"/>
              <a:ext cx="0" cy="254442"/>
            </a:xfrm>
            <a:custGeom>
              <a:avLst/>
              <a:gdLst>
                <a:gd name="connsiteX0" fmla="*/ 0 w 0"/>
                <a:gd name="connsiteY0" fmla="*/ 0 h 254442"/>
                <a:gd name="connsiteX1" fmla="*/ 0 w 0"/>
                <a:gd name="connsiteY1" fmla="*/ 254442 h 254442"/>
              </a:gdLst>
              <a:ahLst/>
              <a:cxnLst>
                <a:cxn ang="0">
                  <a:pos x="connsiteX0" y="connsiteY0"/>
                </a:cxn>
                <a:cxn ang="0">
                  <a:pos x="connsiteX1" y="connsiteY1"/>
                </a:cxn>
              </a:cxnLst>
              <a:rect l="l" t="t" r="r" b="b"/>
              <a:pathLst>
                <a:path h="254442">
                  <a:moveTo>
                    <a:pt x="0" y="0"/>
                  </a:moveTo>
                  <a:lnTo>
                    <a:pt x="0" y="254442"/>
                  </a:lnTo>
                </a:path>
              </a:pathLst>
            </a:custGeom>
            <a:ln w="190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a:p>
          </p:txBody>
        </p:sp>
      </p:grpSp>
      <p:sp>
        <p:nvSpPr>
          <p:cNvPr id="70" name="TextBox 69"/>
          <p:cNvSpPr txBox="1"/>
          <p:nvPr/>
        </p:nvSpPr>
        <p:spPr>
          <a:xfrm>
            <a:off x="1428729" y="4357690"/>
            <a:ext cx="1767567" cy="276998"/>
          </a:xfrm>
          <a:prstGeom prst="rect">
            <a:avLst/>
          </a:prstGeom>
          <a:noFill/>
        </p:spPr>
        <p:txBody>
          <a:bodyPr wrap="square" rtlCol="0">
            <a:spAutoFit/>
          </a:bodyPr>
          <a:lstStyle/>
          <a:p>
            <a:pPr algn="ctr"/>
            <a:endParaRPr lang="ko-KR" altLang="en-US" sz="1200" b="1" dirty="0">
              <a:solidFill>
                <a:schemeClr val="bg1"/>
              </a:solidFill>
              <a:cs typeface="Arial" pitchFamily="34" charset="0"/>
            </a:endParaRPr>
          </a:p>
        </p:txBody>
      </p:sp>
      <p:sp>
        <p:nvSpPr>
          <p:cNvPr id="75" name="TextBox 74"/>
          <p:cNvSpPr txBox="1"/>
          <p:nvPr/>
        </p:nvSpPr>
        <p:spPr>
          <a:xfrm>
            <a:off x="6500826" y="4286256"/>
            <a:ext cx="2643174" cy="646331"/>
          </a:xfrm>
          <a:prstGeom prst="rect">
            <a:avLst/>
          </a:prstGeom>
          <a:noFill/>
        </p:spPr>
        <p:txBody>
          <a:bodyPr wrap="square" rtlCol="0">
            <a:spAutoFit/>
          </a:bodyPr>
          <a:lstStyle/>
          <a:p>
            <a:r>
              <a:rPr lang="el-GR" dirty="0" smtClean="0">
                <a:latin typeface="Times New Roman" pitchFamily="18" charset="0"/>
                <a:ea typeface="Times New Roman" pitchFamily="18" charset="0"/>
                <a:cs typeface="Times New Roman" pitchFamily="18" charset="0"/>
              </a:rPr>
              <a:t>Το Ε.Υ. περιέχει κείμενο εικόνες, βίντεο.</a:t>
            </a:r>
            <a:endParaRPr lang="el-GR" dirty="0"/>
          </a:p>
        </p:txBody>
      </p:sp>
      <p:sp>
        <p:nvSpPr>
          <p:cNvPr id="34" name="33 - Ορθογώνιο"/>
          <p:cNvSpPr/>
          <p:nvPr/>
        </p:nvSpPr>
        <p:spPr>
          <a:xfrm>
            <a:off x="0" y="0"/>
            <a:ext cx="1142976" cy="685800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35" name="Picture 8" descr="Monitor lcd png 1 » PNG Image"/>
          <p:cNvPicPr>
            <a:picLocks noChangeAspect="1" noChangeArrowheads="1"/>
          </p:cNvPicPr>
          <p:nvPr/>
        </p:nvPicPr>
        <p:blipFill>
          <a:blip r:embed="rId3"/>
          <a:srcRect/>
          <a:stretch>
            <a:fillRect/>
          </a:stretch>
        </p:blipFill>
        <p:spPr bwMode="auto">
          <a:xfrm>
            <a:off x="0" y="1000108"/>
            <a:ext cx="1095356" cy="1095356"/>
          </a:xfrm>
          <a:prstGeom prst="rect">
            <a:avLst/>
          </a:prstGeom>
          <a:noFill/>
        </p:spPr>
      </p:pic>
      <p:sp>
        <p:nvSpPr>
          <p:cNvPr id="36" name="Freeform: Shape 48">
            <a:extLst>
              <a:ext uri="{FF2B5EF4-FFF2-40B4-BE49-F238E27FC236}">
                <a16:creationId xmlns="" xmlns:a16="http://schemas.microsoft.com/office/drawing/2014/main" id="{6B37BB72-CDFC-4E57-A92B-F7876BDD29AF}"/>
              </a:ext>
            </a:extLst>
          </p:cNvPr>
          <p:cNvSpPr/>
          <p:nvPr/>
        </p:nvSpPr>
        <p:spPr>
          <a:xfrm rot="5796497">
            <a:off x="-1435043" y="3573543"/>
            <a:ext cx="3718643" cy="571536"/>
          </a:xfrm>
          <a:custGeom>
            <a:avLst/>
            <a:gdLst>
              <a:gd name="connsiteX0" fmla="*/ 6429118 w 8066757"/>
              <a:gd name="connsiteY0" fmla="*/ 0 h 1492361"/>
              <a:gd name="connsiteX1" fmla="*/ 6436506 w 8066757"/>
              <a:gd name="connsiteY1" fmla="*/ 0 h 1492361"/>
              <a:gd name="connsiteX2" fmla="*/ 6746799 w 8066757"/>
              <a:gd name="connsiteY2" fmla="*/ 187930 h 1492361"/>
              <a:gd name="connsiteX3" fmla="*/ 6862235 w 8066757"/>
              <a:gd name="connsiteY3" fmla="*/ 556403 h 1492361"/>
              <a:gd name="connsiteX4" fmla="*/ 7031696 w 8066757"/>
              <a:gd name="connsiteY4" fmla="*/ 899942 h 1492361"/>
              <a:gd name="connsiteX5" fmla="*/ 8039686 w 8066757"/>
              <a:gd name="connsiteY5" fmla="*/ 376323 h 1492361"/>
              <a:gd name="connsiteX6" fmla="*/ 8062311 w 8066757"/>
              <a:gd name="connsiteY6" fmla="*/ 376784 h 1492361"/>
              <a:gd name="connsiteX7" fmla="*/ 8061849 w 8066757"/>
              <a:gd name="connsiteY7" fmla="*/ 399410 h 1492361"/>
              <a:gd name="connsiteX8" fmla="*/ 7701227 w 8066757"/>
              <a:gd name="connsiteY8" fmla="*/ 692157 h 1492361"/>
              <a:gd name="connsiteX9" fmla="*/ 7025693 w 8066757"/>
              <a:gd name="connsiteY9" fmla="*/ 931340 h 1492361"/>
              <a:gd name="connsiteX10" fmla="*/ 6830375 w 8066757"/>
              <a:gd name="connsiteY10" fmla="*/ 562406 h 1492361"/>
              <a:gd name="connsiteX11" fmla="*/ 6436044 w 8066757"/>
              <a:gd name="connsiteY11" fmla="*/ 31860 h 1492361"/>
              <a:gd name="connsiteX12" fmla="*/ 6429118 w 8066757"/>
              <a:gd name="connsiteY12" fmla="*/ 31860 h 1492361"/>
              <a:gd name="connsiteX13" fmla="*/ 5531023 w 8066757"/>
              <a:gd name="connsiteY13" fmla="*/ 615507 h 1492361"/>
              <a:gd name="connsiteX14" fmla="*/ 5402196 w 8066757"/>
              <a:gd name="connsiteY14" fmla="*/ 747566 h 1492361"/>
              <a:gd name="connsiteX15" fmla="*/ 5233659 w 8066757"/>
              <a:gd name="connsiteY15" fmla="*/ 924877 h 1492361"/>
              <a:gd name="connsiteX16" fmla="*/ 4491172 w 8066757"/>
              <a:gd name="connsiteY16" fmla="*/ 1492361 h 1492361"/>
              <a:gd name="connsiteX17" fmla="*/ 4450538 w 8066757"/>
              <a:gd name="connsiteY17" fmla="*/ 1488205 h 1492361"/>
              <a:gd name="connsiteX18" fmla="*/ 4212278 w 8066757"/>
              <a:gd name="connsiteY18" fmla="*/ 1137279 h 1492361"/>
              <a:gd name="connsiteX19" fmla="*/ 3986946 w 8066757"/>
              <a:gd name="connsiteY19" fmla="*/ 732328 h 1492361"/>
              <a:gd name="connsiteX20" fmla="*/ 3125329 w 8066757"/>
              <a:gd name="connsiteY20" fmla="*/ 736022 h 1492361"/>
              <a:gd name="connsiteX21" fmla="*/ 2179674 w 8066757"/>
              <a:gd name="connsiteY21" fmla="*/ 964586 h 1492361"/>
              <a:gd name="connsiteX22" fmla="*/ 2167669 w 8066757"/>
              <a:gd name="connsiteY22" fmla="*/ 967818 h 1492361"/>
              <a:gd name="connsiteX23" fmla="*/ 2162920 w 8066757"/>
              <a:gd name="connsiteY23" fmla="*/ 967219 h 1492361"/>
              <a:gd name="connsiteX24" fmla="*/ 1937103 w 8066757"/>
              <a:gd name="connsiteY24" fmla="*/ 1017532 h 1492361"/>
              <a:gd name="connsiteX25" fmla="*/ 1131288 w 8066757"/>
              <a:gd name="connsiteY25" fmla="*/ 1091470 h 1492361"/>
              <a:gd name="connsiteX26" fmla="*/ 824583 w 8066757"/>
              <a:gd name="connsiteY26" fmla="*/ 1080040 h 1492361"/>
              <a:gd name="connsiteX27" fmla="*/ 32698 w 8066757"/>
              <a:gd name="connsiteY27" fmla="*/ 856486 h 1492361"/>
              <a:gd name="connsiteX28" fmla="*/ 0 w 8066757"/>
              <a:gd name="connsiteY28" fmla="*/ 826785 h 1492361"/>
              <a:gd name="connsiteX29" fmla="*/ 826488 w 8066757"/>
              <a:gd name="connsiteY29" fmla="*/ 1051465 h 1492361"/>
              <a:gd name="connsiteX30" fmla="*/ 1856393 w 8066757"/>
              <a:gd name="connsiteY30" fmla="*/ 1002843 h 1492361"/>
              <a:gd name="connsiteX31" fmla="*/ 2155932 w 8066757"/>
              <a:gd name="connsiteY31" fmla="*/ 939216 h 1492361"/>
              <a:gd name="connsiteX32" fmla="*/ 2158895 w 8066757"/>
              <a:gd name="connsiteY32" fmla="*/ 936882 h 1492361"/>
              <a:gd name="connsiteX33" fmla="*/ 2170900 w 8066757"/>
              <a:gd name="connsiteY33" fmla="*/ 933649 h 1492361"/>
              <a:gd name="connsiteX34" fmla="*/ 3119788 w 8066757"/>
              <a:gd name="connsiteY34" fmla="*/ 704624 h 1492361"/>
              <a:gd name="connsiteX35" fmla="*/ 4005416 w 8066757"/>
              <a:gd name="connsiteY35" fmla="*/ 706009 h 1492361"/>
              <a:gd name="connsiteX36" fmla="*/ 4243215 w 8066757"/>
              <a:gd name="connsiteY36" fmla="*/ 1128044 h 1492361"/>
              <a:gd name="connsiteX37" fmla="*/ 4457003 w 8066757"/>
              <a:gd name="connsiteY37" fmla="*/ 1456807 h 1492361"/>
              <a:gd name="connsiteX38" fmla="*/ 4821782 w 8066757"/>
              <a:gd name="connsiteY38" fmla="*/ 1291964 h 1492361"/>
              <a:gd name="connsiteX39" fmla="*/ 5210110 w 8066757"/>
              <a:gd name="connsiteY39" fmla="*/ 903636 h 1492361"/>
              <a:gd name="connsiteX40" fmla="*/ 5380032 w 8066757"/>
              <a:gd name="connsiteY40" fmla="*/ 724940 h 1492361"/>
              <a:gd name="connsiteX41" fmla="*/ 5507935 w 8066757"/>
              <a:gd name="connsiteY41" fmla="*/ 593804 h 1492361"/>
              <a:gd name="connsiteX42" fmla="*/ 6429118 w 8066757"/>
              <a:gd name="connsiteY42" fmla="*/ 0 h 1492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8066757" h="1492361">
                <a:moveTo>
                  <a:pt x="6429118" y="0"/>
                </a:moveTo>
                <a:cubicBezTo>
                  <a:pt x="6431426" y="0"/>
                  <a:pt x="6434197" y="0"/>
                  <a:pt x="6436506" y="0"/>
                </a:cubicBezTo>
                <a:cubicBezTo>
                  <a:pt x="6575030" y="1847"/>
                  <a:pt x="6676152" y="63259"/>
                  <a:pt x="6746799" y="187930"/>
                </a:cubicBezTo>
                <a:cubicBezTo>
                  <a:pt x="6806826" y="294132"/>
                  <a:pt x="6836377" y="433579"/>
                  <a:pt x="6862235" y="556403"/>
                </a:cubicBezTo>
                <a:cubicBezTo>
                  <a:pt x="6899175" y="731405"/>
                  <a:pt x="6931035" y="882396"/>
                  <a:pt x="7031696" y="899942"/>
                </a:cubicBezTo>
                <a:cubicBezTo>
                  <a:pt x="7425565" y="970127"/>
                  <a:pt x="8033683" y="382325"/>
                  <a:pt x="8039686" y="376323"/>
                </a:cubicBezTo>
                <a:cubicBezTo>
                  <a:pt x="8046151" y="370320"/>
                  <a:pt x="8056309" y="370320"/>
                  <a:pt x="8062311" y="376784"/>
                </a:cubicBezTo>
                <a:cubicBezTo>
                  <a:pt x="8068314" y="383249"/>
                  <a:pt x="8068314" y="393407"/>
                  <a:pt x="8061849" y="399410"/>
                </a:cubicBezTo>
                <a:cubicBezTo>
                  <a:pt x="8060465" y="400795"/>
                  <a:pt x="7904857" y="552248"/>
                  <a:pt x="7701227" y="692157"/>
                </a:cubicBezTo>
                <a:cubicBezTo>
                  <a:pt x="7426026" y="881934"/>
                  <a:pt x="7198848" y="962278"/>
                  <a:pt x="7025693" y="931340"/>
                </a:cubicBezTo>
                <a:cubicBezTo>
                  <a:pt x="6903330" y="909638"/>
                  <a:pt x="6869623" y="748489"/>
                  <a:pt x="6830375" y="562406"/>
                </a:cubicBezTo>
                <a:cubicBezTo>
                  <a:pt x="6778198" y="315372"/>
                  <a:pt x="6719556" y="35555"/>
                  <a:pt x="6436044" y="31860"/>
                </a:cubicBezTo>
                <a:cubicBezTo>
                  <a:pt x="6433735" y="31860"/>
                  <a:pt x="6431426" y="31860"/>
                  <a:pt x="6429118" y="31860"/>
                </a:cubicBezTo>
                <a:cubicBezTo>
                  <a:pt x="6085579" y="31860"/>
                  <a:pt x="5752199" y="382787"/>
                  <a:pt x="5531023" y="615507"/>
                </a:cubicBezTo>
                <a:cubicBezTo>
                  <a:pt x="5482078" y="667222"/>
                  <a:pt x="5439597" y="711550"/>
                  <a:pt x="5402196" y="747566"/>
                </a:cubicBezTo>
                <a:cubicBezTo>
                  <a:pt x="5356021" y="791432"/>
                  <a:pt x="5299226" y="853306"/>
                  <a:pt x="5233659" y="924877"/>
                </a:cubicBezTo>
                <a:cubicBezTo>
                  <a:pt x="5012021" y="1167293"/>
                  <a:pt x="4712809" y="1492361"/>
                  <a:pt x="4491172" y="1492361"/>
                </a:cubicBezTo>
                <a:cubicBezTo>
                  <a:pt x="4477319" y="1492361"/>
                  <a:pt x="4463467" y="1490976"/>
                  <a:pt x="4450538" y="1488205"/>
                </a:cubicBezTo>
                <a:cubicBezTo>
                  <a:pt x="4313861" y="1460501"/>
                  <a:pt x="4264455" y="1303507"/>
                  <a:pt x="4212278" y="1137279"/>
                </a:cubicBezTo>
                <a:cubicBezTo>
                  <a:pt x="4162871" y="980286"/>
                  <a:pt x="4112079" y="817751"/>
                  <a:pt x="3986946" y="732328"/>
                </a:cubicBezTo>
                <a:cubicBezTo>
                  <a:pt x="3867815" y="651061"/>
                  <a:pt x="3577839" y="652446"/>
                  <a:pt x="3125329" y="736022"/>
                </a:cubicBezTo>
                <a:cubicBezTo>
                  <a:pt x="2755470" y="804823"/>
                  <a:pt x="2366681" y="912871"/>
                  <a:pt x="2179674" y="964586"/>
                </a:cubicBezTo>
                <a:lnTo>
                  <a:pt x="2167669" y="967818"/>
                </a:lnTo>
                <a:lnTo>
                  <a:pt x="2162920" y="967219"/>
                </a:lnTo>
                <a:lnTo>
                  <a:pt x="1937103" y="1017532"/>
                </a:lnTo>
                <a:cubicBezTo>
                  <a:pt x="1679214" y="1065753"/>
                  <a:pt x="1399893" y="1091470"/>
                  <a:pt x="1131288" y="1091470"/>
                </a:cubicBezTo>
                <a:cubicBezTo>
                  <a:pt x="1026513" y="1091470"/>
                  <a:pt x="923643" y="1087660"/>
                  <a:pt x="824583" y="1080040"/>
                </a:cubicBezTo>
                <a:cubicBezTo>
                  <a:pt x="460966" y="1051465"/>
                  <a:pt x="188432" y="973598"/>
                  <a:pt x="32698" y="856486"/>
                </a:cubicBezTo>
                <a:lnTo>
                  <a:pt x="0" y="826785"/>
                </a:lnTo>
                <a:cubicBezTo>
                  <a:pt x="251503" y="1005647"/>
                  <a:pt x="542995" y="1021892"/>
                  <a:pt x="826488" y="1051465"/>
                </a:cubicBezTo>
                <a:cubicBezTo>
                  <a:pt x="1154386" y="1077183"/>
                  <a:pt x="1520860" y="1058966"/>
                  <a:pt x="1856393" y="1002843"/>
                </a:cubicBezTo>
                <a:lnTo>
                  <a:pt x="2155932" y="939216"/>
                </a:lnTo>
                <a:lnTo>
                  <a:pt x="2158895" y="936882"/>
                </a:lnTo>
                <a:lnTo>
                  <a:pt x="2170900" y="933649"/>
                </a:lnTo>
                <a:cubicBezTo>
                  <a:pt x="2358370" y="881473"/>
                  <a:pt x="2748082" y="773424"/>
                  <a:pt x="3119788" y="704624"/>
                </a:cubicBezTo>
                <a:cubicBezTo>
                  <a:pt x="3581072" y="619201"/>
                  <a:pt x="3878897" y="620124"/>
                  <a:pt x="4005416" y="706009"/>
                </a:cubicBezTo>
                <a:cubicBezTo>
                  <a:pt x="4139784" y="797434"/>
                  <a:pt x="4194732" y="972898"/>
                  <a:pt x="4243215" y="1128044"/>
                </a:cubicBezTo>
                <a:cubicBezTo>
                  <a:pt x="4294468" y="1291964"/>
                  <a:pt x="4338796" y="1433258"/>
                  <a:pt x="4457003" y="1456807"/>
                </a:cubicBezTo>
                <a:cubicBezTo>
                  <a:pt x="4547505" y="1474815"/>
                  <a:pt x="4666635" y="1421253"/>
                  <a:pt x="4821782" y="1291964"/>
                </a:cubicBezTo>
                <a:cubicBezTo>
                  <a:pt x="4957073" y="1179297"/>
                  <a:pt x="5097444" y="1026460"/>
                  <a:pt x="5210110" y="903636"/>
                </a:cubicBezTo>
                <a:cubicBezTo>
                  <a:pt x="5276140" y="832065"/>
                  <a:pt x="5332934" y="769730"/>
                  <a:pt x="5380032" y="724940"/>
                </a:cubicBezTo>
                <a:cubicBezTo>
                  <a:pt x="5416971" y="689848"/>
                  <a:pt x="5458991" y="645520"/>
                  <a:pt x="5507935" y="593804"/>
                </a:cubicBezTo>
                <a:cubicBezTo>
                  <a:pt x="5732806" y="356930"/>
                  <a:pt x="6071727" y="0"/>
                  <a:pt x="6429118" y="0"/>
                </a:cubicBezTo>
                <a:close/>
              </a:path>
            </a:pathLst>
          </a:custGeom>
          <a:solidFill>
            <a:schemeClr val="accent5"/>
          </a:solidFill>
          <a:ln w="7072" cap="flat">
            <a:noFill/>
            <a:prstDash val="solid"/>
            <a:miter/>
          </a:ln>
        </p:spPr>
        <p:txBody>
          <a:bodyPr wrap="square" rtlCol="0" anchor="ctr">
            <a:noAutofit/>
          </a:bodyPr>
          <a:lstStyle/>
          <a:p>
            <a:endParaRPr lang="en-US" dirty="0"/>
          </a:p>
        </p:txBody>
      </p:sp>
      <p:pic>
        <p:nvPicPr>
          <p:cNvPr id="45" name="Picture 2" descr="Mouse icon - Transparent PNG &amp; SVG vector file"/>
          <p:cNvPicPr>
            <a:picLocks noChangeAspect="1" noChangeArrowheads="1"/>
          </p:cNvPicPr>
          <p:nvPr/>
        </p:nvPicPr>
        <p:blipFill>
          <a:blip r:embed="rId4" cstate="print"/>
          <a:srcRect/>
          <a:stretch>
            <a:fillRect/>
          </a:stretch>
        </p:blipFill>
        <p:spPr bwMode="auto">
          <a:xfrm>
            <a:off x="142844" y="5500702"/>
            <a:ext cx="857224" cy="857224"/>
          </a:xfrm>
          <a:prstGeom prst="rect">
            <a:avLst/>
          </a:prstGeom>
          <a:noFill/>
        </p:spPr>
      </p:pic>
      <p:sp>
        <p:nvSpPr>
          <p:cNvPr id="57" name="56 - TextBox"/>
          <p:cNvSpPr txBox="1"/>
          <p:nvPr/>
        </p:nvSpPr>
        <p:spPr>
          <a:xfrm>
            <a:off x="2928926" y="357166"/>
            <a:ext cx="4572032" cy="646331"/>
          </a:xfrm>
          <a:prstGeom prst="rect">
            <a:avLst/>
          </a:prstGeom>
          <a:noFill/>
        </p:spPr>
        <p:txBody>
          <a:bodyPr wrap="square" rtlCol="0">
            <a:spAutoFit/>
          </a:bodyPr>
          <a:lstStyle/>
          <a:p>
            <a:r>
              <a:rPr lang="el-GR" sz="3600" b="1" dirty="0" smtClean="0">
                <a:latin typeface="+mj-lt"/>
                <a:cs typeface="Times New Roman" pitchFamily="18" charset="0"/>
              </a:rPr>
              <a:t>Συμπεράσματα 1/7</a:t>
            </a:r>
            <a:endParaRPr lang="el-GR" sz="3600" b="1" dirty="0">
              <a:latin typeface="+mj-lt"/>
              <a:cs typeface="Times New Roman" pitchFamily="18" charset="0"/>
            </a:endParaRPr>
          </a:p>
        </p:txBody>
      </p:sp>
      <p:cxnSp>
        <p:nvCxnSpPr>
          <p:cNvPr id="58" name="57 - Ευθεία γραμμή σύνδεσης"/>
          <p:cNvCxnSpPr/>
          <p:nvPr/>
        </p:nvCxnSpPr>
        <p:spPr>
          <a:xfrm>
            <a:off x="2357422" y="1142984"/>
            <a:ext cx="4714908" cy="1588"/>
          </a:xfrm>
          <a:prstGeom prst="line">
            <a:avLst/>
          </a:prstGeom>
        </p:spPr>
        <p:style>
          <a:lnRef idx="1">
            <a:schemeClr val="accent1"/>
          </a:lnRef>
          <a:fillRef idx="0">
            <a:schemeClr val="accent1"/>
          </a:fillRef>
          <a:effectRef idx="0">
            <a:schemeClr val="accent1"/>
          </a:effectRef>
          <a:fontRef idx="minor">
            <a:schemeClr val="tx1"/>
          </a:fontRef>
        </p:style>
      </p:cxnSp>
      <p:sp>
        <p:nvSpPr>
          <p:cNvPr id="27" name="26 - TextBox"/>
          <p:cNvSpPr txBox="1"/>
          <p:nvPr/>
        </p:nvSpPr>
        <p:spPr>
          <a:xfrm>
            <a:off x="1500166" y="4214818"/>
            <a:ext cx="2143140" cy="2492990"/>
          </a:xfrm>
          <a:prstGeom prst="rect">
            <a:avLst/>
          </a:prstGeom>
          <a:noFill/>
        </p:spPr>
        <p:txBody>
          <a:bodyPr wrap="square" rtlCol="0">
            <a:spAutoFit/>
          </a:bodyPr>
          <a:lstStyle/>
          <a:p>
            <a:r>
              <a:rPr lang="el-GR" dirty="0" smtClean="0">
                <a:latin typeface="Times New Roman" pitchFamily="18" charset="0"/>
                <a:cs typeface="Times New Roman" pitchFamily="18" charset="0"/>
              </a:rPr>
              <a:t>Επιστημονική Συνοχή/Τεκμηρίωση του Ε.Υ</a:t>
            </a:r>
            <a:r>
              <a:rPr lang="el-GR" dirty="0" smtClean="0"/>
              <a:t>.</a:t>
            </a:r>
          </a:p>
          <a:p>
            <a:endParaRPr lang="el-GR" dirty="0" smtClean="0"/>
          </a:p>
          <a:p>
            <a:r>
              <a:rPr lang="el-GR" sz="1200" dirty="0" smtClean="0">
                <a:solidFill>
                  <a:srgbClr val="000000"/>
                </a:solidFill>
                <a:latin typeface="Times New Roman" pitchFamily="18" charset="0"/>
                <a:ea typeface="Times New Roman" pitchFamily="18" charset="0"/>
                <a:cs typeface="Times New Roman" pitchFamily="18" charset="0"/>
              </a:rPr>
              <a:t>«Τ</a:t>
            </a:r>
            <a:r>
              <a:rPr lang="el-GR" sz="1200" dirty="0" smtClean="0">
                <a:latin typeface="Times New Roman" pitchFamily="18" charset="0"/>
                <a:ea typeface="Times New Roman" pitchFamily="18" charset="0"/>
                <a:cs typeface="Times New Roman" pitchFamily="18" charset="0"/>
              </a:rPr>
              <a:t>ο βασικό κείμενο, το οποίο είναι διατυπωμένο με επιστημονική συνοχή, συνιστά τον κορμό του μαθησιακού υλικού και αποτελεί «κύτταρο» του γνωστικού αντικειμένου» (Λιοναράκης, 2001</a:t>
            </a:r>
            <a:r>
              <a:rPr lang="en-US" sz="1200" dirty="0" smtClean="0">
                <a:latin typeface="Times New Roman" pitchFamily="18" charset="0"/>
                <a:ea typeface="Times New Roman" pitchFamily="18" charset="0"/>
                <a:cs typeface="Times New Roman" pitchFamily="18" charset="0"/>
              </a:rPr>
              <a:t>)</a:t>
            </a:r>
            <a:endParaRPr lang="el-GR" sz="1200" dirty="0"/>
          </a:p>
        </p:txBody>
      </p:sp>
      <p:sp>
        <p:nvSpPr>
          <p:cNvPr id="28" name="27 - TextBox"/>
          <p:cNvSpPr txBox="1"/>
          <p:nvPr/>
        </p:nvSpPr>
        <p:spPr>
          <a:xfrm>
            <a:off x="4071934" y="4286256"/>
            <a:ext cx="2143140" cy="646331"/>
          </a:xfrm>
          <a:prstGeom prst="rect">
            <a:avLst/>
          </a:prstGeom>
          <a:noFill/>
        </p:spPr>
        <p:txBody>
          <a:bodyPr wrap="square" rtlCol="0">
            <a:spAutoFit/>
          </a:bodyPr>
          <a:lstStyle/>
          <a:p>
            <a:r>
              <a:rPr lang="el-GR" dirty="0" smtClean="0">
                <a:latin typeface="Times New Roman" pitchFamily="18" charset="0"/>
                <a:cs typeface="Times New Roman" pitchFamily="18" charset="0"/>
              </a:rPr>
              <a:t>Γλώσσα γραφής απλή και κατανοητή</a:t>
            </a:r>
            <a:r>
              <a:rPr lang="en-US" dirty="0" smtClean="0">
                <a:latin typeface="Times New Roman" pitchFamily="18" charset="0"/>
                <a:cs typeface="Times New Roman" pitchFamily="18" charset="0"/>
              </a:rPr>
              <a:t>.</a:t>
            </a:r>
            <a:endParaRPr lang="el-GR" dirty="0">
              <a:latin typeface="Times New Roman" pitchFamily="18" charset="0"/>
              <a:cs typeface="Times New Roman" pitchFamily="18" charset="0"/>
            </a:endParaRPr>
          </a:p>
        </p:txBody>
      </p:sp>
      <p:sp>
        <p:nvSpPr>
          <p:cNvPr id="29" name="28 - TextBox"/>
          <p:cNvSpPr txBox="1"/>
          <p:nvPr/>
        </p:nvSpPr>
        <p:spPr>
          <a:xfrm>
            <a:off x="4214810" y="5429264"/>
            <a:ext cx="1785950" cy="276999"/>
          </a:xfrm>
          <a:prstGeom prst="rect">
            <a:avLst/>
          </a:prstGeom>
          <a:noFill/>
        </p:spPr>
        <p:txBody>
          <a:bodyPr wrap="square" rtlCol="0">
            <a:spAutoFit/>
          </a:bodyPr>
          <a:lstStyle/>
          <a:p>
            <a:r>
              <a:rPr lang="el-GR" sz="1200" dirty="0" smtClean="0">
                <a:latin typeface="Times New Roman" pitchFamily="18" charset="0"/>
                <a:cs typeface="Times New Roman" pitchFamily="18" charset="0"/>
              </a:rPr>
              <a:t>Καπριδάκη (2019)</a:t>
            </a:r>
            <a:endParaRPr lang="el-GR" sz="1200" dirty="0">
              <a:latin typeface="Times New Roman" pitchFamily="18" charset="0"/>
              <a:cs typeface="Times New Roman" pitchFamily="18" charset="0"/>
            </a:endParaRPr>
          </a:p>
        </p:txBody>
      </p:sp>
      <p:sp>
        <p:nvSpPr>
          <p:cNvPr id="30" name="29 - Ορθογώνιο"/>
          <p:cNvSpPr/>
          <p:nvPr/>
        </p:nvSpPr>
        <p:spPr>
          <a:xfrm>
            <a:off x="6357950" y="5286388"/>
            <a:ext cx="2786050" cy="1200329"/>
          </a:xfrm>
          <a:prstGeom prst="rect">
            <a:avLst/>
          </a:prstGeom>
        </p:spPr>
        <p:txBody>
          <a:bodyPr wrap="square">
            <a:spAutoFit/>
          </a:bodyPr>
          <a:lstStyle/>
          <a:p>
            <a:r>
              <a:rPr lang="el-GR" sz="1200" dirty="0" smtClean="0">
                <a:solidFill>
                  <a:srgbClr val="000000"/>
                </a:solidFill>
                <a:latin typeface="Times New Roman" pitchFamily="18" charset="0"/>
                <a:ea typeface="Times New Roman" pitchFamily="18" charset="0"/>
                <a:cs typeface="Times New Roman" pitchFamily="18" charset="0"/>
              </a:rPr>
              <a:t>«Η χρήση των πολυμέσων (κείμενο, εικόνα, ήχος, βίντεο, γραφικά) όχι μόνο κινητοποιεί αλλά και βοηθάει πολύ στην κατανόηση και αλληλεπίδραση του μαθητή με το εκπαιδευτικό υλικό»(Σκαράκη, 2018) .</a:t>
            </a:r>
            <a:endParaRPr lang="el-GR" sz="1200" dirty="0"/>
          </a:p>
        </p:txBody>
      </p:sp>
    </p:spTree>
    <p:extLst>
      <p:ext uri="{BB962C8B-B14F-4D97-AF65-F5344CB8AC3E}">
        <p14:creationId xmlns="" xmlns:p14="http://schemas.microsoft.com/office/powerpoint/2010/main" val="759108628"/>
      </p:ext>
    </p:extLst>
  </p:cSld>
  <p:clrMapOvr>
    <a:masterClrMapping/>
  </p:clrMapOvr>
  <p:transition>
    <p:wipe dir="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554"/>
        <p:cNvGrpSpPr/>
        <p:nvPr/>
      </p:nvGrpSpPr>
      <p:grpSpPr>
        <a:xfrm>
          <a:off x="0" y="0"/>
          <a:ext cx="0" cy="0"/>
          <a:chOff x="0" y="0"/>
          <a:chExt cx="0" cy="0"/>
        </a:xfrm>
      </p:grpSpPr>
      <p:pic>
        <p:nvPicPr>
          <p:cNvPr id="139" name="Picture 22" descr="Beige Background - PowerPoint Backgrounds for Free PowerPoint Templates"/>
          <p:cNvPicPr>
            <a:picLocks noChangeAspect="1" noChangeArrowheads="1"/>
          </p:cNvPicPr>
          <p:nvPr/>
        </p:nvPicPr>
        <p:blipFill>
          <a:blip r:embed="rId3"/>
          <a:srcRect/>
          <a:stretch>
            <a:fillRect/>
          </a:stretch>
        </p:blipFill>
        <p:spPr bwMode="auto">
          <a:xfrm>
            <a:off x="0" y="0"/>
            <a:ext cx="9144000" cy="6858000"/>
          </a:xfrm>
          <a:prstGeom prst="rect">
            <a:avLst/>
          </a:prstGeom>
          <a:noFill/>
        </p:spPr>
      </p:pic>
      <p:grpSp>
        <p:nvGrpSpPr>
          <p:cNvPr id="3" name="Google Shape;658;p19"/>
          <p:cNvGrpSpPr/>
          <p:nvPr/>
        </p:nvGrpSpPr>
        <p:grpSpPr>
          <a:xfrm>
            <a:off x="1285852" y="2000240"/>
            <a:ext cx="2463891" cy="692417"/>
            <a:chOff x="4313663" y="1162063"/>
            <a:chExt cx="2463891" cy="519313"/>
          </a:xfrm>
        </p:grpSpPr>
        <p:sp>
          <p:nvSpPr>
            <p:cNvPr id="660" name="Google Shape;660;p19"/>
            <p:cNvSpPr/>
            <p:nvPr/>
          </p:nvSpPr>
          <p:spPr>
            <a:xfrm>
              <a:off x="4910354" y="1162075"/>
              <a:ext cx="1867200" cy="519300"/>
            </a:xfrm>
            <a:prstGeom prst="rect">
              <a:avLst/>
            </a:prstGeom>
            <a:solidFill>
              <a:schemeClr val="bg1">
                <a:lumMod val="75000"/>
              </a:schemeClr>
            </a:solidFill>
            <a:ln>
              <a:noFill/>
            </a:ln>
          </p:spPr>
          <p:txBody>
            <a:bodyPr spcFirstLastPara="1" wrap="square" lIns="91425" tIns="91425" rIns="182875" bIns="91425" anchor="ctr" anchorCtr="0">
              <a:noAutofit/>
            </a:bodyPr>
            <a:lstStyle/>
            <a:p>
              <a:r>
                <a:rPr lang="el-GR" sz="1200" dirty="0" smtClean="0">
                  <a:latin typeface="Roboto"/>
                  <a:ea typeface="Times New Roman" pitchFamily="18" charset="0"/>
                  <a:cs typeface="Times New Roman" pitchFamily="18" charset="0"/>
                </a:rPr>
                <a:t>το Ε.Υ. είναι εύχρηστο</a:t>
              </a:r>
              <a:endParaRPr lang="el-GR" sz="1200" dirty="0">
                <a:latin typeface="Roboto"/>
              </a:endParaRPr>
            </a:p>
          </p:txBody>
        </p:sp>
        <p:sp>
          <p:nvSpPr>
            <p:cNvPr id="659" name="Google Shape;659;p19"/>
            <p:cNvSpPr/>
            <p:nvPr/>
          </p:nvSpPr>
          <p:spPr>
            <a:xfrm>
              <a:off x="4313663" y="1162063"/>
              <a:ext cx="519300" cy="519300"/>
            </a:xfrm>
            <a:prstGeom prst="rect">
              <a:avLst/>
            </a:prstGeom>
            <a:solidFill>
              <a:schemeClr val="l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Clr>
                  <a:srgbClr val="000000"/>
                </a:buClr>
                <a:buSzPts val="1100"/>
                <a:buFont typeface="Arial"/>
                <a:buNone/>
              </a:pPr>
              <a:r>
                <a:rPr lang="en" sz="2000">
                  <a:solidFill>
                    <a:schemeClr val="accent1"/>
                  </a:solidFill>
                  <a:latin typeface="Fira Sans Extra Condensed Medium"/>
                  <a:ea typeface="Fira Sans Extra Condensed Medium"/>
                  <a:cs typeface="Fira Sans Extra Condensed Medium"/>
                  <a:sym typeface="Fira Sans Extra Condensed Medium"/>
                </a:rPr>
                <a:t>01</a:t>
              </a:r>
              <a:endParaRPr sz="2000">
                <a:solidFill>
                  <a:schemeClr val="accent1"/>
                </a:solidFill>
              </a:endParaRPr>
            </a:p>
          </p:txBody>
        </p:sp>
        <p:cxnSp>
          <p:nvCxnSpPr>
            <p:cNvPr id="661" name="Google Shape;661;p19"/>
            <p:cNvCxnSpPr>
              <a:stCxn id="659" idx="3"/>
              <a:endCxn id="660" idx="1"/>
            </p:cNvCxnSpPr>
            <p:nvPr/>
          </p:nvCxnSpPr>
          <p:spPr>
            <a:xfrm>
              <a:off x="4832963" y="1421713"/>
              <a:ext cx="77400" cy="0"/>
            </a:xfrm>
            <a:prstGeom prst="straightConnector1">
              <a:avLst/>
            </a:prstGeom>
            <a:noFill/>
            <a:ln w="19050" cap="flat" cmpd="sng">
              <a:solidFill>
                <a:schemeClr val="accent1"/>
              </a:solidFill>
              <a:prstDash val="solid"/>
              <a:round/>
              <a:headEnd type="none" w="med" len="med"/>
              <a:tailEnd type="none" w="med" len="med"/>
            </a:ln>
          </p:spPr>
        </p:cxnSp>
      </p:grpSp>
      <p:grpSp>
        <p:nvGrpSpPr>
          <p:cNvPr id="129" name="Google Shape;666;p19"/>
          <p:cNvGrpSpPr/>
          <p:nvPr/>
        </p:nvGrpSpPr>
        <p:grpSpPr>
          <a:xfrm>
            <a:off x="1285853" y="5214952"/>
            <a:ext cx="2786080" cy="692415"/>
            <a:chOff x="4313664" y="1162063"/>
            <a:chExt cx="2538553" cy="519311"/>
          </a:xfrm>
        </p:grpSpPr>
        <p:sp>
          <p:nvSpPr>
            <p:cNvPr id="130" name="Google Shape;667;p19"/>
            <p:cNvSpPr/>
            <p:nvPr/>
          </p:nvSpPr>
          <p:spPr>
            <a:xfrm>
              <a:off x="4313664" y="1162063"/>
              <a:ext cx="455637" cy="519300"/>
            </a:xfrm>
            <a:prstGeom prst="rect">
              <a:avLst/>
            </a:prstGeom>
            <a:solidFill>
              <a:schemeClr val="lt1"/>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Clr>
                  <a:srgbClr val="000000"/>
                </a:buClr>
                <a:buSzPts val="1100"/>
                <a:buFont typeface="Arial"/>
                <a:buNone/>
              </a:pPr>
              <a:r>
                <a:rPr lang="en" sz="2000" dirty="0" smtClean="0">
                  <a:solidFill>
                    <a:schemeClr val="accent2"/>
                  </a:solidFill>
                  <a:latin typeface="Fira Sans Extra Condensed Medium"/>
                  <a:ea typeface="Fira Sans Extra Condensed Medium"/>
                  <a:cs typeface="Fira Sans Extra Condensed Medium"/>
                  <a:sym typeface="Fira Sans Extra Condensed Medium"/>
                </a:rPr>
                <a:t>0</a:t>
              </a:r>
              <a:r>
                <a:rPr lang="el-GR" sz="2000" dirty="0" smtClean="0">
                  <a:solidFill>
                    <a:schemeClr val="accent2"/>
                  </a:solidFill>
                  <a:latin typeface="Fira Sans Extra Condensed Medium"/>
                  <a:ea typeface="Fira Sans Extra Condensed Medium"/>
                  <a:cs typeface="Fira Sans Extra Condensed Medium"/>
                  <a:sym typeface="Fira Sans Extra Condensed Medium"/>
                </a:rPr>
                <a:t>5</a:t>
              </a:r>
              <a:endParaRPr sz="2000">
                <a:solidFill>
                  <a:schemeClr val="accent2"/>
                </a:solidFill>
              </a:endParaRPr>
            </a:p>
          </p:txBody>
        </p:sp>
        <p:sp>
          <p:nvSpPr>
            <p:cNvPr id="131" name="Google Shape;668;p19"/>
            <p:cNvSpPr/>
            <p:nvPr/>
          </p:nvSpPr>
          <p:spPr>
            <a:xfrm>
              <a:off x="4910354" y="1162074"/>
              <a:ext cx="1941863" cy="519300"/>
            </a:xfrm>
            <a:prstGeom prst="rect">
              <a:avLst/>
            </a:prstGeom>
            <a:solidFill>
              <a:schemeClr val="bg1">
                <a:lumMod val="75000"/>
              </a:schemeClr>
            </a:solidFill>
            <a:ln>
              <a:noFill/>
            </a:ln>
          </p:spPr>
          <p:txBody>
            <a:bodyPr spcFirstLastPara="1" wrap="square" lIns="91425" tIns="91425" rIns="182875" bIns="91425" anchor="ctr" anchorCtr="0">
              <a:noAutofit/>
            </a:bodyPr>
            <a:lstStyle/>
            <a:p>
              <a:pPr marL="0" lvl="0" indent="0" algn="l" rtl="0">
                <a:spcBef>
                  <a:spcPts val="0"/>
                </a:spcBef>
                <a:spcAft>
                  <a:spcPts val="0"/>
                </a:spcAft>
                <a:buClr>
                  <a:srgbClr val="000000"/>
                </a:buClr>
                <a:buSzPts val="1100"/>
                <a:buFont typeface="Arial"/>
                <a:buNone/>
              </a:pPr>
              <a:r>
                <a:rPr lang="el-GR" sz="1200" dirty="0" smtClean="0">
                  <a:solidFill>
                    <a:srgbClr val="000000"/>
                  </a:solidFill>
                  <a:latin typeface="Roboto"/>
                  <a:ea typeface="Roboto"/>
                  <a:cs typeface="Roboto"/>
                  <a:sym typeface="Roboto"/>
                </a:rPr>
                <a:t>Οι υπερσύνδεσμοι οδηγούν στο αναμενόμενο περιεχόμενο</a:t>
              </a:r>
              <a:endParaRPr sz="1200">
                <a:solidFill>
                  <a:srgbClr val="000000"/>
                </a:solidFill>
                <a:latin typeface="Roboto"/>
                <a:ea typeface="Roboto"/>
                <a:cs typeface="Roboto"/>
                <a:sym typeface="Roboto"/>
              </a:endParaRPr>
            </a:p>
          </p:txBody>
        </p:sp>
        <p:cxnSp>
          <p:nvCxnSpPr>
            <p:cNvPr id="132" name="Google Shape;669;p19"/>
            <p:cNvCxnSpPr>
              <a:stCxn id="130" idx="3"/>
              <a:endCxn id="131" idx="1"/>
            </p:cNvCxnSpPr>
            <p:nvPr/>
          </p:nvCxnSpPr>
          <p:spPr>
            <a:xfrm>
              <a:off x="4769301" y="1421713"/>
              <a:ext cx="141053" cy="11"/>
            </a:xfrm>
            <a:prstGeom prst="straightConnector1">
              <a:avLst/>
            </a:prstGeom>
            <a:noFill/>
            <a:ln w="19050" cap="flat" cmpd="sng">
              <a:solidFill>
                <a:schemeClr val="accent2"/>
              </a:solidFill>
              <a:prstDash val="solid"/>
              <a:round/>
              <a:headEnd type="none" w="med" len="med"/>
              <a:tailEnd type="none" w="med" len="med"/>
            </a:ln>
          </p:spPr>
        </p:cxnSp>
      </p:grpSp>
      <p:grpSp>
        <p:nvGrpSpPr>
          <p:cNvPr id="4" name="Google Shape;662;p19"/>
          <p:cNvGrpSpPr/>
          <p:nvPr/>
        </p:nvGrpSpPr>
        <p:grpSpPr>
          <a:xfrm>
            <a:off x="1285852" y="3071810"/>
            <a:ext cx="2214578" cy="692417"/>
            <a:chOff x="4313663" y="1162063"/>
            <a:chExt cx="2463891" cy="519313"/>
          </a:xfrm>
        </p:grpSpPr>
        <p:sp>
          <p:nvSpPr>
            <p:cNvPr id="663" name="Google Shape;663;p19"/>
            <p:cNvSpPr/>
            <p:nvPr/>
          </p:nvSpPr>
          <p:spPr>
            <a:xfrm>
              <a:off x="4313663" y="1162063"/>
              <a:ext cx="519300" cy="519300"/>
            </a:xfrm>
            <a:prstGeom prst="rect">
              <a:avLst/>
            </a:prstGeom>
            <a:solidFill>
              <a:schemeClr val="lt1"/>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Clr>
                  <a:srgbClr val="000000"/>
                </a:buClr>
                <a:buSzPts val="1100"/>
                <a:buFont typeface="Arial"/>
                <a:buNone/>
              </a:pPr>
              <a:r>
                <a:rPr lang="en" sz="2000">
                  <a:solidFill>
                    <a:schemeClr val="accent3"/>
                  </a:solidFill>
                  <a:latin typeface="Fira Sans Extra Condensed Medium"/>
                  <a:ea typeface="Fira Sans Extra Condensed Medium"/>
                  <a:cs typeface="Fira Sans Extra Condensed Medium"/>
                  <a:sym typeface="Fira Sans Extra Condensed Medium"/>
                </a:rPr>
                <a:t>02</a:t>
              </a:r>
              <a:endParaRPr sz="2000">
                <a:solidFill>
                  <a:schemeClr val="accent3"/>
                </a:solidFill>
              </a:endParaRPr>
            </a:p>
          </p:txBody>
        </p:sp>
        <p:sp>
          <p:nvSpPr>
            <p:cNvPr id="664" name="Google Shape;664;p19"/>
            <p:cNvSpPr/>
            <p:nvPr/>
          </p:nvSpPr>
          <p:spPr>
            <a:xfrm>
              <a:off x="4910354" y="1162076"/>
              <a:ext cx="1867200" cy="519300"/>
            </a:xfrm>
            <a:prstGeom prst="rect">
              <a:avLst/>
            </a:prstGeom>
            <a:solidFill>
              <a:schemeClr val="bg1">
                <a:lumMod val="75000"/>
              </a:schemeClr>
            </a:solidFill>
            <a:ln>
              <a:noFill/>
            </a:ln>
          </p:spPr>
          <p:txBody>
            <a:bodyPr spcFirstLastPara="1" wrap="square" lIns="91425" tIns="91425" rIns="182875" bIns="91425" anchor="ctr" anchorCtr="0">
              <a:noAutofit/>
            </a:bodyPr>
            <a:lstStyle/>
            <a:p>
              <a:pPr marL="0" lvl="0" indent="0" algn="l" rtl="0">
                <a:spcBef>
                  <a:spcPts val="0"/>
                </a:spcBef>
                <a:spcAft>
                  <a:spcPts val="0"/>
                </a:spcAft>
                <a:buClr>
                  <a:srgbClr val="000000"/>
                </a:buClr>
                <a:buSzPts val="1100"/>
                <a:buFont typeface="Arial"/>
                <a:buNone/>
              </a:pPr>
              <a:r>
                <a:rPr lang="el-GR" sz="1200" dirty="0" smtClean="0">
                  <a:latin typeface="Roboto"/>
                  <a:ea typeface="Roboto"/>
                  <a:cs typeface="Roboto"/>
                  <a:sym typeface="Roboto"/>
                </a:rPr>
                <a:t>Κουμπιά και εικονίδια κατανοητά και αναγνωρίσιμα</a:t>
              </a:r>
              <a:endParaRPr sz="1200">
                <a:solidFill>
                  <a:srgbClr val="000000"/>
                </a:solidFill>
                <a:latin typeface="Roboto"/>
                <a:ea typeface="Roboto"/>
                <a:cs typeface="Roboto"/>
                <a:sym typeface="Roboto"/>
              </a:endParaRPr>
            </a:p>
          </p:txBody>
        </p:sp>
        <p:cxnSp>
          <p:nvCxnSpPr>
            <p:cNvPr id="665" name="Google Shape;665;p19"/>
            <p:cNvCxnSpPr>
              <a:stCxn id="663" idx="3"/>
              <a:endCxn id="664" idx="1"/>
            </p:cNvCxnSpPr>
            <p:nvPr/>
          </p:nvCxnSpPr>
          <p:spPr>
            <a:xfrm>
              <a:off x="4832963" y="1421713"/>
              <a:ext cx="77400" cy="0"/>
            </a:xfrm>
            <a:prstGeom prst="straightConnector1">
              <a:avLst/>
            </a:prstGeom>
            <a:noFill/>
            <a:ln w="19050" cap="flat" cmpd="sng">
              <a:solidFill>
                <a:schemeClr val="accent3"/>
              </a:solidFill>
              <a:prstDash val="solid"/>
              <a:round/>
              <a:headEnd type="none" w="med" len="med"/>
              <a:tailEnd type="none" w="med" len="med"/>
            </a:ln>
          </p:spPr>
        </p:cxnSp>
      </p:grpSp>
      <p:sp>
        <p:nvSpPr>
          <p:cNvPr id="555" name="Google Shape;555;p19"/>
          <p:cNvSpPr txBox="1">
            <a:spLocks noGrp="1"/>
          </p:cNvSpPr>
          <p:nvPr>
            <p:ph type="title"/>
          </p:nvPr>
        </p:nvSpPr>
        <p:spPr>
          <a:xfrm>
            <a:off x="311700" y="491767"/>
            <a:ext cx="8520600" cy="763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l-GR" sz="3600" b="1" dirty="0" smtClean="0"/>
              <a:t>Συμπεράσματα 2/7</a:t>
            </a:r>
            <a:endParaRPr sz="3600" b="1"/>
          </a:p>
        </p:txBody>
      </p:sp>
      <p:grpSp>
        <p:nvGrpSpPr>
          <p:cNvPr id="2" name="Google Shape;556;p19"/>
          <p:cNvGrpSpPr/>
          <p:nvPr/>
        </p:nvGrpSpPr>
        <p:grpSpPr>
          <a:xfrm>
            <a:off x="3261457" y="2183210"/>
            <a:ext cx="2742228" cy="3420289"/>
            <a:chOff x="3261457" y="1637407"/>
            <a:chExt cx="2742228" cy="2565217"/>
          </a:xfrm>
        </p:grpSpPr>
        <p:sp>
          <p:nvSpPr>
            <p:cNvPr id="557" name="Google Shape;557;p19"/>
            <p:cNvSpPr/>
            <p:nvPr/>
          </p:nvSpPr>
          <p:spPr>
            <a:xfrm>
              <a:off x="3724323" y="1930419"/>
              <a:ext cx="1739868" cy="1739868"/>
            </a:xfrm>
            <a:custGeom>
              <a:avLst/>
              <a:gdLst/>
              <a:ahLst/>
              <a:cxnLst/>
              <a:rect l="l" t="t" r="r" b="b"/>
              <a:pathLst>
                <a:path w="27756" h="27756" extrusionOk="0">
                  <a:moveTo>
                    <a:pt x="13878" y="0"/>
                  </a:moveTo>
                  <a:cubicBezTo>
                    <a:pt x="6217" y="0"/>
                    <a:pt x="0" y="6211"/>
                    <a:pt x="0" y="13878"/>
                  </a:cubicBezTo>
                  <a:cubicBezTo>
                    <a:pt x="0" y="21539"/>
                    <a:pt x="6217" y="27756"/>
                    <a:pt x="13878" y="27756"/>
                  </a:cubicBezTo>
                  <a:cubicBezTo>
                    <a:pt x="21545" y="27756"/>
                    <a:pt x="27756" y="21539"/>
                    <a:pt x="27756" y="13878"/>
                  </a:cubicBezTo>
                  <a:cubicBezTo>
                    <a:pt x="27756" y="6211"/>
                    <a:pt x="21545" y="0"/>
                    <a:pt x="1387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 name="Google Shape;558;p19"/>
            <p:cNvSpPr/>
            <p:nvPr/>
          </p:nvSpPr>
          <p:spPr>
            <a:xfrm>
              <a:off x="3567609" y="1773705"/>
              <a:ext cx="2053289" cy="2053289"/>
            </a:xfrm>
            <a:custGeom>
              <a:avLst/>
              <a:gdLst/>
              <a:ahLst/>
              <a:cxnLst/>
              <a:rect l="l" t="t" r="r" b="b"/>
              <a:pathLst>
                <a:path w="32756" h="32756" fill="none" extrusionOk="0">
                  <a:moveTo>
                    <a:pt x="16378" y="32755"/>
                  </a:moveTo>
                  <a:lnTo>
                    <a:pt x="16378" y="32755"/>
                  </a:lnTo>
                  <a:cubicBezTo>
                    <a:pt x="7331" y="32755"/>
                    <a:pt x="1" y="25418"/>
                    <a:pt x="1" y="16378"/>
                  </a:cubicBezTo>
                  <a:lnTo>
                    <a:pt x="1" y="16378"/>
                  </a:lnTo>
                  <a:cubicBezTo>
                    <a:pt x="1" y="7331"/>
                    <a:pt x="7331" y="1"/>
                    <a:pt x="16378" y="1"/>
                  </a:cubicBezTo>
                  <a:lnTo>
                    <a:pt x="16378" y="1"/>
                  </a:lnTo>
                  <a:cubicBezTo>
                    <a:pt x="25425" y="1"/>
                    <a:pt x="32755" y="7331"/>
                    <a:pt x="32755" y="16378"/>
                  </a:cubicBezTo>
                  <a:lnTo>
                    <a:pt x="32755" y="16378"/>
                  </a:lnTo>
                  <a:cubicBezTo>
                    <a:pt x="32755" y="25418"/>
                    <a:pt x="25425" y="32755"/>
                    <a:pt x="16378" y="32755"/>
                  </a:cubicBezTo>
                  <a:close/>
                </a:path>
              </a:pathLst>
            </a:custGeom>
            <a:solidFill>
              <a:schemeClr val="lt1"/>
            </a:solidFill>
            <a:ln w="952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 name="Google Shape;559;p19"/>
            <p:cNvSpPr/>
            <p:nvPr/>
          </p:nvSpPr>
          <p:spPr>
            <a:xfrm>
              <a:off x="4062269" y="2403843"/>
              <a:ext cx="1063969" cy="674050"/>
            </a:xfrm>
            <a:custGeom>
              <a:avLst/>
              <a:gdLst/>
              <a:ahLst/>
              <a:cxnLst/>
              <a:rect l="l" t="t" r="r" b="b"/>
              <a:pathLst>
                <a:path w="13095" h="8296" extrusionOk="0">
                  <a:moveTo>
                    <a:pt x="1289" y="0"/>
                  </a:moveTo>
                  <a:cubicBezTo>
                    <a:pt x="576" y="0"/>
                    <a:pt x="0" y="602"/>
                    <a:pt x="0" y="1341"/>
                  </a:cubicBezTo>
                  <a:lnTo>
                    <a:pt x="0" y="6955"/>
                  </a:lnTo>
                  <a:cubicBezTo>
                    <a:pt x="0" y="7693"/>
                    <a:pt x="576" y="8296"/>
                    <a:pt x="1289" y="8296"/>
                  </a:cubicBezTo>
                  <a:lnTo>
                    <a:pt x="11805" y="8296"/>
                  </a:lnTo>
                  <a:cubicBezTo>
                    <a:pt x="12518" y="8296"/>
                    <a:pt x="13094" y="7693"/>
                    <a:pt x="13094" y="6955"/>
                  </a:cubicBezTo>
                  <a:lnTo>
                    <a:pt x="13094" y="1341"/>
                  </a:lnTo>
                  <a:cubicBezTo>
                    <a:pt x="13094" y="602"/>
                    <a:pt x="12518" y="7"/>
                    <a:pt x="11805" y="0"/>
                  </a:cubicBezTo>
                  <a:close/>
                </a:path>
              </a:pathLst>
            </a:custGeom>
            <a:solidFill>
              <a:srgbClr val="FFFFFF"/>
            </a:solidFill>
            <a:ln w="975" cap="flat" cmpd="sng">
              <a:solidFill>
                <a:srgbClr val="507FB5"/>
              </a:solidFill>
              <a:prstDash val="solid"/>
              <a:miter lim="647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19"/>
            <p:cNvSpPr/>
            <p:nvPr/>
          </p:nvSpPr>
          <p:spPr>
            <a:xfrm>
              <a:off x="4062269" y="2404331"/>
              <a:ext cx="1063969" cy="673563"/>
            </a:xfrm>
            <a:custGeom>
              <a:avLst/>
              <a:gdLst/>
              <a:ahLst/>
              <a:cxnLst/>
              <a:rect l="l" t="t" r="r" b="b"/>
              <a:pathLst>
                <a:path w="13095" h="8290" extrusionOk="0">
                  <a:moveTo>
                    <a:pt x="1289" y="1"/>
                  </a:moveTo>
                  <a:cubicBezTo>
                    <a:pt x="576" y="1"/>
                    <a:pt x="0" y="596"/>
                    <a:pt x="0" y="1341"/>
                  </a:cubicBezTo>
                  <a:lnTo>
                    <a:pt x="0" y="6949"/>
                  </a:lnTo>
                  <a:cubicBezTo>
                    <a:pt x="0" y="7687"/>
                    <a:pt x="576" y="8290"/>
                    <a:pt x="1289" y="8290"/>
                  </a:cubicBezTo>
                  <a:lnTo>
                    <a:pt x="11805" y="8290"/>
                  </a:lnTo>
                  <a:cubicBezTo>
                    <a:pt x="12518" y="8290"/>
                    <a:pt x="13094" y="7687"/>
                    <a:pt x="13094" y="6949"/>
                  </a:cubicBezTo>
                  <a:lnTo>
                    <a:pt x="13094" y="1341"/>
                  </a:lnTo>
                  <a:cubicBezTo>
                    <a:pt x="13094" y="596"/>
                    <a:pt x="12518" y="1"/>
                    <a:pt x="11805" y="1"/>
                  </a:cubicBezTo>
                  <a:close/>
                </a:path>
              </a:pathLst>
            </a:custGeom>
            <a:solidFill>
              <a:schemeClr val="lt1"/>
            </a:solidFill>
            <a:ln w="9525" cap="flat" cmpd="sng">
              <a:solidFill>
                <a:schemeClr val="dk2"/>
              </a:solidFill>
              <a:prstDash val="solid"/>
              <a:miter lim="647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561;p19"/>
            <p:cNvSpPr/>
            <p:nvPr/>
          </p:nvSpPr>
          <p:spPr>
            <a:xfrm>
              <a:off x="4151158" y="2490132"/>
              <a:ext cx="886113" cy="506756"/>
            </a:xfrm>
            <a:custGeom>
              <a:avLst/>
              <a:gdLst/>
              <a:ahLst/>
              <a:cxnLst/>
              <a:rect l="l" t="t" r="r" b="b"/>
              <a:pathLst>
                <a:path w="10906" h="6237" extrusionOk="0">
                  <a:moveTo>
                    <a:pt x="240" y="0"/>
                  </a:moveTo>
                  <a:cubicBezTo>
                    <a:pt x="104" y="0"/>
                    <a:pt x="0" y="110"/>
                    <a:pt x="0" y="240"/>
                  </a:cubicBezTo>
                  <a:lnTo>
                    <a:pt x="0" y="5997"/>
                  </a:lnTo>
                  <a:cubicBezTo>
                    <a:pt x="0" y="6126"/>
                    <a:pt x="104" y="6236"/>
                    <a:pt x="240" y="6236"/>
                  </a:cubicBezTo>
                  <a:lnTo>
                    <a:pt x="10673" y="6236"/>
                  </a:lnTo>
                  <a:cubicBezTo>
                    <a:pt x="10802" y="6236"/>
                    <a:pt x="10906" y="6126"/>
                    <a:pt x="10906" y="5997"/>
                  </a:cubicBezTo>
                  <a:lnTo>
                    <a:pt x="10906" y="240"/>
                  </a:lnTo>
                  <a:cubicBezTo>
                    <a:pt x="10906" y="110"/>
                    <a:pt x="10802" y="0"/>
                    <a:pt x="1067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 name="Google Shape;562;p19"/>
            <p:cNvSpPr/>
            <p:nvPr/>
          </p:nvSpPr>
          <p:spPr>
            <a:xfrm>
              <a:off x="4151158" y="2490132"/>
              <a:ext cx="886113" cy="506756"/>
            </a:xfrm>
            <a:custGeom>
              <a:avLst/>
              <a:gdLst/>
              <a:ahLst/>
              <a:cxnLst/>
              <a:rect l="l" t="t" r="r" b="b"/>
              <a:pathLst>
                <a:path w="10906" h="6237" fill="none" extrusionOk="0">
                  <a:moveTo>
                    <a:pt x="10906" y="5997"/>
                  </a:moveTo>
                  <a:cubicBezTo>
                    <a:pt x="10906" y="6126"/>
                    <a:pt x="10802" y="6236"/>
                    <a:pt x="10673" y="6236"/>
                  </a:cubicBezTo>
                  <a:lnTo>
                    <a:pt x="240" y="6236"/>
                  </a:lnTo>
                  <a:cubicBezTo>
                    <a:pt x="104" y="6236"/>
                    <a:pt x="0" y="6126"/>
                    <a:pt x="0" y="5997"/>
                  </a:cubicBezTo>
                  <a:lnTo>
                    <a:pt x="0" y="240"/>
                  </a:lnTo>
                  <a:cubicBezTo>
                    <a:pt x="0" y="110"/>
                    <a:pt x="104" y="0"/>
                    <a:pt x="240" y="0"/>
                  </a:cubicBezTo>
                  <a:lnTo>
                    <a:pt x="10673" y="0"/>
                  </a:lnTo>
                  <a:cubicBezTo>
                    <a:pt x="10802" y="0"/>
                    <a:pt x="10906" y="110"/>
                    <a:pt x="10906" y="240"/>
                  </a:cubicBezTo>
                  <a:close/>
                </a:path>
              </a:pathLst>
            </a:custGeom>
            <a:noFill/>
            <a:ln w="9525" cap="flat" cmpd="sng">
              <a:solidFill>
                <a:schemeClr val="dk1"/>
              </a:solidFill>
              <a:prstDash val="solid"/>
              <a:miter lim="647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 name="Google Shape;563;p19"/>
            <p:cNvSpPr/>
            <p:nvPr/>
          </p:nvSpPr>
          <p:spPr>
            <a:xfrm>
              <a:off x="4446347" y="2564315"/>
              <a:ext cx="296319" cy="296319"/>
            </a:xfrm>
            <a:custGeom>
              <a:avLst/>
              <a:gdLst/>
              <a:ahLst/>
              <a:cxnLst/>
              <a:rect l="l" t="t" r="r" b="b"/>
              <a:pathLst>
                <a:path w="3647" h="3647" fill="none" extrusionOk="0">
                  <a:moveTo>
                    <a:pt x="3646" y="1820"/>
                  </a:moveTo>
                  <a:cubicBezTo>
                    <a:pt x="3646" y="2830"/>
                    <a:pt x="2830" y="3646"/>
                    <a:pt x="1820" y="3646"/>
                  </a:cubicBezTo>
                  <a:cubicBezTo>
                    <a:pt x="816" y="3646"/>
                    <a:pt x="0" y="2830"/>
                    <a:pt x="0" y="1820"/>
                  </a:cubicBezTo>
                  <a:cubicBezTo>
                    <a:pt x="0" y="816"/>
                    <a:pt x="816" y="0"/>
                    <a:pt x="1820" y="0"/>
                  </a:cubicBezTo>
                  <a:cubicBezTo>
                    <a:pt x="2830" y="0"/>
                    <a:pt x="3646" y="816"/>
                    <a:pt x="3646" y="1820"/>
                  </a:cubicBezTo>
                  <a:close/>
                </a:path>
              </a:pathLst>
            </a:custGeom>
            <a:noFill/>
            <a:ln w="9525" cap="flat" cmpd="sng">
              <a:solidFill>
                <a:schemeClr val="dk2"/>
              </a:solidFill>
              <a:prstDash val="solid"/>
              <a:miter lim="647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 name="Google Shape;564;p19"/>
            <p:cNvSpPr/>
            <p:nvPr/>
          </p:nvSpPr>
          <p:spPr>
            <a:xfrm>
              <a:off x="4572125" y="2644754"/>
              <a:ext cx="85800" cy="135363"/>
            </a:xfrm>
            <a:custGeom>
              <a:avLst/>
              <a:gdLst/>
              <a:ahLst/>
              <a:cxnLst/>
              <a:rect l="l" t="t" r="r" b="b"/>
              <a:pathLst>
                <a:path w="1056" h="1666" extrusionOk="0">
                  <a:moveTo>
                    <a:pt x="0" y="1"/>
                  </a:moveTo>
                  <a:lnTo>
                    <a:pt x="0" y="1665"/>
                  </a:lnTo>
                  <a:lnTo>
                    <a:pt x="1056" y="830"/>
                  </a:lnTo>
                  <a:lnTo>
                    <a:pt x="0" y="1"/>
                  </a:lnTo>
                  <a:close/>
                </a:path>
              </a:pathLst>
            </a:custGeom>
            <a:solidFill>
              <a:schemeClr val="dk2"/>
            </a:solidFill>
            <a:ln w="2925" cap="flat" cmpd="sng">
              <a:solidFill>
                <a:schemeClr val="dk2"/>
              </a:solidFill>
              <a:prstDash val="solid"/>
              <a:miter lim="647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 name="Google Shape;565;p19"/>
            <p:cNvSpPr/>
            <p:nvPr/>
          </p:nvSpPr>
          <p:spPr>
            <a:xfrm>
              <a:off x="4193247" y="2924179"/>
              <a:ext cx="802506" cy="81"/>
            </a:xfrm>
            <a:custGeom>
              <a:avLst/>
              <a:gdLst/>
              <a:ahLst/>
              <a:cxnLst/>
              <a:rect l="l" t="t" r="r" b="b"/>
              <a:pathLst>
                <a:path w="9877" h="1" fill="none" extrusionOk="0">
                  <a:moveTo>
                    <a:pt x="1" y="1"/>
                  </a:moveTo>
                  <a:lnTo>
                    <a:pt x="9876" y="1"/>
                  </a:lnTo>
                </a:path>
              </a:pathLst>
            </a:custGeom>
            <a:noFill/>
            <a:ln w="9525" cap="flat" cmpd="sng">
              <a:solidFill>
                <a:schemeClr val="dk2"/>
              </a:solidFill>
              <a:prstDash val="solid"/>
              <a:miter lim="647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566;p19"/>
            <p:cNvSpPr/>
            <p:nvPr/>
          </p:nvSpPr>
          <p:spPr>
            <a:xfrm>
              <a:off x="4551080" y="2445363"/>
              <a:ext cx="86856" cy="81"/>
            </a:xfrm>
            <a:custGeom>
              <a:avLst/>
              <a:gdLst/>
              <a:ahLst/>
              <a:cxnLst/>
              <a:rect l="l" t="t" r="r" b="b"/>
              <a:pathLst>
                <a:path w="1069" h="1" fill="none" extrusionOk="0">
                  <a:moveTo>
                    <a:pt x="0" y="1"/>
                  </a:moveTo>
                  <a:lnTo>
                    <a:pt x="1069" y="1"/>
                  </a:lnTo>
                </a:path>
              </a:pathLst>
            </a:custGeom>
            <a:noFill/>
            <a:ln w="9525" cap="flat" cmpd="sng">
              <a:solidFill>
                <a:schemeClr val="dk2"/>
              </a:solidFill>
              <a:prstDash val="solid"/>
              <a:miter lim="647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 name="Google Shape;567;p19"/>
            <p:cNvSpPr/>
            <p:nvPr/>
          </p:nvSpPr>
          <p:spPr>
            <a:xfrm>
              <a:off x="4062269" y="3077826"/>
              <a:ext cx="1063969" cy="119031"/>
            </a:xfrm>
            <a:custGeom>
              <a:avLst/>
              <a:gdLst/>
              <a:ahLst/>
              <a:cxnLst/>
              <a:rect l="l" t="t" r="r" b="b"/>
              <a:pathLst>
                <a:path w="13095" h="1465" extrusionOk="0">
                  <a:moveTo>
                    <a:pt x="732" y="1"/>
                  </a:moveTo>
                  <a:cubicBezTo>
                    <a:pt x="330" y="1"/>
                    <a:pt x="0" y="331"/>
                    <a:pt x="0" y="732"/>
                  </a:cubicBezTo>
                  <a:cubicBezTo>
                    <a:pt x="0" y="1134"/>
                    <a:pt x="330" y="1464"/>
                    <a:pt x="732" y="1464"/>
                  </a:cubicBezTo>
                  <a:lnTo>
                    <a:pt x="12362" y="1464"/>
                  </a:lnTo>
                  <a:cubicBezTo>
                    <a:pt x="12764" y="1464"/>
                    <a:pt x="13094" y="1134"/>
                    <a:pt x="13094" y="732"/>
                  </a:cubicBezTo>
                  <a:cubicBezTo>
                    <a:pt x="13094" y="331"/>
                    <a:pt x="12764" y="1"/>
                    <a:pt x="12362" y="1"/>
                  </a:cubicBezTo>
                  <a:close/>
                </a:path>
              </a:pathLst>
            </a:custGeom>
            <a:solidFill>
              <a:schemeClr val="lt1"/>
            </a:solidFill>
            <a:ln w="9525" cap="flat" cmpd="sng">
              <a:solidFill>
                <a:schemeClr val="dk2"/>
              </a:solidFill>
              <a:prstDash val="solid"/>
              <a:miter lim="647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 name="Google Shape;568;p19"/>
            <p:cNvSpPr/>
            <p:nvPr/>
          </p:nvSpPr>
          <p:spPr>
            <a:xfrm>
              <a:off x="4859420" y="3672008"/>
              <a:ext cx="81" cy="81"/>
            </a:xfrm>
            <a:custGeom>
              <a:avLst/>
              <a:gdLst/>
              <a:ahLst/>
              <a:cxnLst/>
              <a:rect l="l" t="t" r="r" b="b"/>
              <a:pathLst>
                <a:path w="1" h="1" fill="none" extrusionOk="0">
                  <a:moveTo>
                    <a:pt x="0" y="1"/>
                  </a:moveTo>
                  <a:close/>
                </a:path>
              </a:pathLst>
            </a:custGeom>
            <a:noFill/>
            <a:ln w="2925" cap="flat" cmpd="sng">
              <a:solidFill>
                <a:srgbClr val="F1CB30"/>
              </a:solidFill>
              <a:prstDash val="solid"/>
              <a:miter lim="647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 name="Google Shape;569;p19"/>
            <p:cNvSpPr/>
            <p:nvPr/>
          </p:nvSpPr>
          <p:spPr>
            <a:xfrm>
              <a:off x="4599983" y="3672008"/>
              <a:ext cx="81" cy="81"/>
            </a:xfrm>
            <a:custGeom>
              <a:avLst/>
              <a:gdLst/>
              <a:ahLst/>
              <a:cxnLst/>
              <a:rect l="l" t="t" r="r" b="b"/>
              <a:pathLst>
                <a:path w="1" h="1" fill="none" extrusionOk="0">
                  <a:moveTo>
                    <a:pt x="1" y="1"/>
                  </a:moveTo>
                  <a:close/>
                </a:path>
              </a:pathLst>
            </a:custGeom>
            <a:noFill/>
            <a:ln w="2925" cap="flat" cmpd="sng">
              <a:solidFill>
                <a:srgbClr val="F1CB30"/>
              </a:solidFill>
              <a:prstDash val="solid"/>
              <a:miter lim="647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 name="Google Shape;570;p19"/>
            <p:cNvSpPr/>
            <p:nvPr/>
          </p:nvSpPr>
          <p:spPr>
            <a:xfrm>
              <a:off x="5204660" y="1697613"/>
              <a:ext cx="356568" cy="402768"/>
            </a:xfrm>
            <a:custGeom>
              <a:avLst/>
              <a:gdLst/>
              <a:ahLst/>
              <a:cxnLst/>
              <a:rect l="l" t="t" r="r" b="b"/>
              <a:pathLst>
                <a:path w="4521" h="5078" extrusionOk="0">
                  <a:moveTo>
                    <a:pt x="2286" y="1"/>
                  </a:moveTo>
                  <a:cubicBezTo>
                    <a:pt x="680" y="1"/>
                    <a:pt x="0" y="1665"/>
                    <a:pt x="1017" y="2934"/>
                  </a:cubicBezTo>
                  <a:cubicBezTo>
                    <a:pt x="2034" y="4204"/>
                    <a:pt x="1613" y="5078"/>
                    <a:pt x="1613" y="5078"/>
                  </a:cubicBezTo>
                  <a:lnTo>
                    <a:pt x="2966" y="5078"/>
                  </a:lnTo>
                  <a:cubicBezTo>
                    <a:pt x="2966" y="5078"/>
                    <a:pt x="2545" y="4204"/>
                    <a:pt x="3562" y="2934"/>
                  </a:cubicBezTo>
                  <a:cubicBezTo>
                    <a:pt x="4521" y="1743"/>
                    <a:pt x="3977" y="195"/>
                    <a:pt x="2565" y="20"/>
                  </a:cubicBezTo>
                  <a:cubicBezTo>
                    <a:pt x="2474" y="7"/>
                    <a:pt x="2384" y="1"/>
                    <a:pt x="228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 name="Google Shape;571;p19"/>
            <p:cNvSpPr/>
            <p:nvPr/>
          </p:nvSpPr>
          <p:spPr>
            <a:xfrm>
              <a:off x="5204660" y="1697613"/>
              <a:ext cx="361143" cy="402768"/>
            </a:xfrm>
            <a:custGeom>
              <a:avLst/>
              <a:gdLst/>
              <a:ahLst/>
              <a:cxnLst/>
              <a:rect l="l" t="t" r="r" b="b"/>
              <a:pathLst>
                <a:path w="4579" h="5078" fill="none" extrusionOk="0">
                  <a:moveTo>
                    <a:pt x="2966" y="5078"/>
                  </a:moveTo>
                  <a:cubicBezTo>
                    <a:pt x="2966" y="5078"/>
                    <a:pt x="2545" y="4204"/>
                    <a:pt x="3562" y="2934"/>
                  </a:cubicBezTo>
                  <a:cubicBezTo>
                    <a:pt x="4579" y="1665"/>
                    <a:pt x="3905" y="1"/>
                    <a:pt x="2293" y="1"/>
                  </a:cubicBezTo>
                  <a:cubicBezTo>
                    <a:pt x="680" y="1"/>
                    <a:pt x="0" y="1665"/>
                    <a:pt x="1017" y="2934"/>
                  </a:cubicBezTo>
                  <a:cubicBezTo>
                    <a:pt x="2034" y="4204"/>
                    <a:pt x="1613" y="5078"/>
                    <a:pt x="1613" y="5078"/>
                  </a:cubicBezTo>
                  <a:close/>
                </a:path>
              </a:pathLst>
            </a:custGeom>
            <a:noFill/>
            <a:ln w="9525" cap="flat" cmpd="sng">
              <a:solidFill>
                <a:schemeClr val="dk2"/>
              </a:solidFill>
              <a:prstDash val="solid"/>
              <a:miter lim="647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 name="Google Shape;572;p19"/>
            <p:cNvSpPr/>
            <p:nvPr/>
          </p:nvSpPr>
          <p:spPr>
            <a:xfrm>
              <a:off x="5338504" y="1870209"/>
              <a:ext cx="41959" cy="193214"/>
            </a:xfrm>
            <a:custGeom>
              <a:avLst/>
              <a:gdLst/>
              <a:ahLst/>
              <a:cxnLst/>
              <a:rect l="l" t="t" r="r" b="b"/>
              <a:pathLst>
                <a:path w="532" h="2436" fill="none" extrusionOk="0">
                  <a:moveTo>
                    <a:pt x="531" y="2435"/>
                  </a:moveTo>
                  <a:lnTo>
                    <a:pt x="0" y="1"/>
                  </a:lnTo>
                </a:path>
              </a:pathLst>
            </a:custGeom>
            <a:noFill/>
            <a:ln w="9525" cap="flat" cmpd="sng">
              <a:solidFill>
                <a:schemeClr val="dk2"/>
              </a:solidFill>
              <a:prstDash val="solid"/>
              <a:miter lim="647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 name="Google Shape;573;p19"/>
            <p:cNvSpPr/>
            <p:nvPr/>
          </p:nvSpPr>
          <p:spPr>
            <a:xfrm>
              <a:off x="5390086" y="1870209"/>
              <a:ext cx="41959" cy="193214"/>
            </a:xfrm>
            <a:custGeom>
              <a:avLst/>
              <a:gdLst/>
              <a:ahLst/>
              <a:cxnLst/>
              <a:rect l="l" t="t" r="r" b="b"/>
              <a:pathLst>
                <a:path w="532" h="2436" fill="none" extrusionOk="0">
                  <a:moveTo>
                    <a:pt x="0" y="2435"/>
                  </a:moveTo>
                  <a:lnTo>
                    <a:pt x="531" y="1"/>
                  </a:lnTo>
                </a:path>
              </a:pathLst>
            </a:custGeom>
            <a:noFill/>
            <a:ln w="9525" cap="flat" cmpd="sng">
              <a:solidFill>
                <a:schemeClr val="dk2"/>
              </a:solidFill>
              <a:prstDash val="solid"/>
              <a:miter lim="647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 name="Google Shape;574;p19"/>
            <p:cNvSpPr/>
            <p:nvPr/>
          </p:nvSpPr>
          <p:spPr>
            <a:xfrm>
              <a:off x="5344577" y="1899001"/>
              <a:ext cx="81314" cy="79"/>
            </a:xfrm>
            <a:custGeom>
              <a:avLst/>
              <a:gdLst/>
              <a:ahLst/>
              <a:cxnLst/>
              <a:rect l="l" t="t" r="r" b="b"/>
              <a:pathLst>
                <a:path w="1031" h="1" fill="none" extrusionOk="0">
                  <a:moveTo>
                    <a:pt x="1" y="0"/>
                  </a:moveTo>
                  <a:lnTo>
                    <a:pt x="1030" y="0"/>
                  </a:lnTo>
                </a:path>
              </a:pathLst>
            </a:custGeom>
            <a:noFill/>
            <a:ln w="9525" cap="flat" cmpd="sng">
              <a:solidFill>
                <a:schemeClr val="dk2"/>
              </a:solidFill>
              <a:prstDash val="solid"/>
              <a:miter lim="647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75;p19"/>
            <p:cNvSpPr/>
            <p:nvPr/>
          </p:nvSpPr>
          <p:spPr>
            <a:xfrm>
              <a:off x="5291497" y="2063586"/>
              <a:ext cx="188025" cy="274117"/>
            </a:xfrm>
            <a:custGeom>
              <a:avLst/>
              <a:gdLst/>
              <a:ahLst/>
              <a:cxnLst/>
              <a:rect l="l" t="t" r="r" b="b"/>
              <a:pathLst>
                <a:path w="2384" h="3456" extrusionOk="0">
                  <a:moveTo>
                    <a:pt x="1185" y="0"/>
                  </a:moveTo>
                  <a:cubicBezTo>
                    <a:pt x="835" y="0"/>
                    <a:pt x="487" y="47"/>
                    <a:pt x="259" y="140"/>
                  </a:cubicBezTo>
                  <a:cubicBezTo>
                    <a:pt x="97" y="205"/>
                    <a:pt x="0" y="295"/>
                    <a:pt x="0" y="405"/>
                  </a:cubicBezTo>
                  <a:cubicBezTo>
                    <a:pt x="0" y="1493"/>
                    <a:pt x="162" y="3456"/>
                    <a:pt x="1192" y="3456"/>
                  </a:cubicBezTo>
                  <a:cubicBezTo>
                    <a:pt x="1399" y="3456"/>
                    <a:pt x="1574" y="3358"/>
                    <a:pt x="1716" y="3184"/>
                  </a:cubicBezTo>
                  <a:cubicBezTo>
                    <a:pt x="2215" y="2607"/>
                    <a:pt x="2383" y="1247"/>
                    <a:pt x="2383" y="405"/>
                  </a:cubicBezTo>
                  <a:cubicBezTo>
                    <a:pt x="2383" y="136"/>
                    <a:pt x="1783" y="0"/>
                    <a:pt x="118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 name="Google Shape;576;p19"/>
            <p:cNvSpPr/>
            <p:nvPr/>
          </p:nvSpPr>
          <p:spPr>
            <a:xfrm>
              <a:off x="5291497" y="2052560"/>
              <a:ext cx="188025" cy="285142"/>
            </a:xfrm>
            <a:custGeom>
              <a:avLst/>
              <a:gdLst/>
              <a:ahLst/>
              <a:cxnLst/>
              <a:rect l="l" t="t" r="r" b="b"/>
              <a:pathLst>
                <a:path w="2384" h="3595" fill="none" extrusionOk="0">
                  <a:moveTo>
                    <a:pt x="2383" y="544"/>
                  </a:moveTo>
                  <a:cubicBezTo>
                    <a:pt x="2383" y="1632"/>
                    <a:pt x="2105" y="3595"/>
                    <a:pt x="1192" y="3595"/>
                  </a:cubicBezTo>
                  <a:cubicBezTo>
                    <a:pt x="156" y="3595"/>
                    <a:pt x="0" y="1632"/>
                    <a:pt x="0" y="544"/>
                  </a:cubicBezTo>
                  <a:cubicBezTo>
                    <a:pt x="0" y="0"/>
                    <a:pt x="2383" y="0"/>
                    <a:pt x="2383" y="544"/>
                  </a:cubicBezTo>
                  <a:close/>
                </a:path>
              </a:pathLst>
            </a:custGeom>
            <a:noFill/>
            <a:ln w="9525" cap="flat" cmpd="sng">
              <a:solidFill>
                <a:schemeClr val="dk2"/>
              </a:solidFill>
              <a:prstDash val="solid"/>
              <a:miter lim="647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 name="Google Shape;577;p19"/>
            <p:cNvSpPr/>
            <p:nvPr/>
          </p:nvSpPr>
          <p:spPr>
            <a:xfrm>
              <a:off x="5400813" y="2140921"/>
              <a:ext cx="78712" cy="79"/>
            </a:xfrm>
            <a:custGeom>
              <a:avLst/>
              <a:gdLst/>
              <a:ahLst/>
              <a:cxnLst/>
              <a:rect l="l" t="t" r="r" b="b"/>
              <a:pathLst>
                <a:path w="998" h="1" fill="none" extrusionOk="0">
                  <a:moveTo>
                    <a:pt x="0" y="0"/>
                  </a:moveTo>
                  <a:lnTo>
                    <a:pt x="997" y="0"/>
                  </a:lnTo>
                </a:path>
              </a:pathLst>
            </a:custGeom>
            <a:noFill/>
            <a:ln w="9525" cap="flat" cmpd="sng">
              <a:solidFill>
                <a:schemeClr val="dk2"/>
              </a:solidFill>
              <a:prstDash val="solid"/>
              <a:miter lim="647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 name="Google Shape;578;p19"/>
            <p:cNvSpPr/>
            <p:nvPr/>
          </p:nvSpPr>
          <p:spPr>
            <a:xfrm>
              <a:off x="5395568" y="2175820"/>
              <a:ext cx="78712" cy="79"/>
            </a:xfrm>
            <a:custGeom>
              <a:avLst/>
              <a:gdLst/>
              <a:ahLst/>
              <a:cxnLst/>
              <a:rect l="l" t="t" r="r" b="b"/>
              <a:pathLst>
                <a:path w="998" h="1" fill="none" extrusionOk="0">
                  <a:moveTo>
                    <a:pt x="0" y="1"/>
                  </a:moveTo>
                  <a:lnTo>
                    <a:pt x="997" y="1"/>
                  </a:lnTo>
                </a:path>
              </a:pathLst>
            </a:custGeom>
            <a:noFill/>
            <a:ln w="9525" cap="flat" cmpd="sng">
              <a:solidFill>
                <a:schemeClr val="dk2"/>
              </a:solidFill>
              <a:prstDash val="solid"/>
              <a:miter lim="647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 name="Google Shape;579;p19"/>
            <p:cNvSpPr/>
            <p:nvPr/>
          </p:nvSpPr>
          <p:spPr>
            <a:xfrm>
              <a:off x="5400813" y="2210800"/>
              <a:ext cx="67433" cy="79"/>
            </a:xfrm>
            <a:custGeom>
              <a:avLst/>
              <a:gdLst/>
              <a:ahLst/>
              <a:cxnLst/>
              <a:rect l="l" t="t" r="r" b="b"/>
              <a:pathLst>
                <a:path w="855" h="1" fill="none" extrusionOk="0">
                  <a:moveTo>
                    <a:pt x="0" y="0"/>
                  </a:moveTo>
                  <a:lnTo>
                    <a:pt x="855" y="0"/>
                  </a:lnTo>
                </a:path>
              </a:pathLst>
            </a:custGeom>
            <a:noFill/>
            <a:ln w="9525" cap="flat" cmpd="sng">
              <a:solidFill>
                <a:schemeClr val="dk2"/>
              </a:solidFill>
              <a:prstDash val="solid"/>
              <a:miter lim="647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 name="Google Shape;580;p19"/>
            <p:cNvSpPr/>
            <p:nvPr/>
          </p:nvSpPr>
          <p:spPr>
            <a:xfrm>
              <a:off x="5400813" y="2245699"/>
              <a:ext cx="59310" cy="79"/>
            </a:xfrm>
            <a:custGeom>
              <a:avLst/>
              <a:gdLst/>
              <a:ahLst/>
              <a:cxnLst/>
              <a:rect l="l" t="t" r="r" b="b"/>
              <a:pathLst>
                <a:path w="752" h="1" fill="none" extrusionOk="0">
                  <a:moveTo>
                    <a:pt x="0" y="0"/>
                  </a:moveTo>
                  <a:lnTo>
                    <a:pt x="751" y="0"/>
                  </a:lnTo>
                </a:path>
              </a:pathLst>
            </a:custGeom>
            <a:noFill/>
            <a:ln w="9525" cap="flat" cmpd="sng">
              <a:solidFill>
                <a:schemeClr val="dk2"/>
              </a:solidFill>
              <a:prstDash val="solid"/>
              <a:miter lim="647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581;p19"/>
            <p:cNvSpPr/>
            <p:nvPr/>
          </p:nvSpPr>
          <p:spPr>
            <a:xfrm>
              <a:off x="5331618" y="2886815"/>
              <a:ext cx="556711" cy="365278"/>
            </a:xfrm>
            <a:custGeom>
              <a:avLst/>
              <a:gdLst/>
              <a:ahLst/>
              <a:cxnLst/>
              <a:rect l="l" t="t" r="r" b="b"/>
              <a:pathLst>
                <a:path w="5816" h="3770" extrusionOk="0">
                  <a:moveTo>
                    <a:pt x="0" y="1"/>
                  </a:moveTo>
                  <a:lnTo>
                    <a:pt x="0" y="3769"/>
                  </a:lnTo>
                  <a:lnTo>
                    <a:pt x="5816" y="3769"/>
                  </a:lnTo>
                  <a:lnTo>
                    <a:pt x="5816" y="1"/>
                  </a:lnTo>
                  <a:close/>
                </a:path>
              </a:pathLst>
            </a:custGeom>
            <a:solidFill>
              <a:schemeClr val="accent6"/>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582;p19"/>
            <p:cNvSpPr/>
            <p:nvPr/>
          </p:nvSpPr>
          <p:spPr>
            <a:xfrm>
              <a:off x="5331618" y="2886815"/>
              <a:ext cx="556711" cy="365278"/>
            </a:xfrm>
            <a:custGeom>
              <a:avLst/>
              <a:gdLst/>
              <a:ahLst/>
              <a:cxnLst/>
              <a:rect l="l" t="t" r="r" b="b"/>
              <a:pathLst>
                <a:path w="5816" h="3770" fill="none" extrusionOk="0">
                  <a:moveTo>
                    <a:pt x="0" y="1"/>
                  </a:moveTo>
                  <a:lnTo>
                    <a:pt x="5816" y="1"/>
                  </a:lnTo>
                  <a:lnTo>
                    <a:pt x="5816" y="3769"/>
                  </a:lnTo>
                  <a:lnTo>
                    <a:pt x="0" y="3769"/>
                  </a:lnTo>
                  <a:close/>
                </a:path>
              </a:pathLst>
            </a:custGeom>
            <a:noFill/>
            <a:ln w="2925" cap="flat" cmpd="sng">
              <a:solidFill>
                <a:schemeClr val="dk2"/>
              </a:solidFill>
              <a:prstDash val="solid"/>
              <a:miter lim="647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583;p19"/>
            <p:cNvSpPr/>
            <p:nvPr/>
          </p:nvSpPr>
          <p:spPr>
            <a:xfrm>
              <a:off x="5331618" y="3059962"/>
              <a:ext cx="229442" cy="192134"/>
            </a:xfrm>
            <a:custGeom>
              <a:avLst/>
              <a:gdLst/>
              <a:ahLst/>
              <a:cxnLst/>
              <a:rect l="l" t="t" r="r" b="b"/>
              <a:pathLst>
                <a:path w="2397" h="1983" extrusionOk="0">
                  <a:moveTo>
                    <a:pt x="0" y="1982"/>
                  </a:moveTo>
                  <a:lnTo>
                    <a:pt x="2396" y="1"/>
                  </a:lnTo>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 name="Google Shape;584;p19"/>
            <p:cNvSpPr/>
            <p:nvPr/>
          </p:nvSpPr>
          <p:spPr>
            <a:xfrm>
              <a:off x="5331618" y="3059962"/>
              <a:ext cx="229442" cy="192134"/>
            </a:xfrm>
            <a:custGeom>
              <a:avLst/>
              <a:gdLst/>
              <a:ahLst/>
              <a:cxnLst/>
              <a:rect l="l" t="t" r="r" b="b"/>
              <a:pathLst>
                <a:path w="2397" h="1983" fill="none" extrusionOk="0">
                  <a:moveTo>
                    <a:pt x="0" y="1982"/>
                  </a:moveTo>
                  <a:lnTo>
                    <a:pt x="2396" y="1"/>
                  </a:lnTo>
                </a:path>
              </a:pathLst>
            </a:custGeom>
            <a:noFill/>
            <a:ln w="9525" cap="flat" cmpd="sng">
              <a:solidFill>
                <a:schemeClr val="dk2"/>
              </a:solidFill>
              <a:prstDash val="solid"/>
              <a:miter lim="647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85;p19"/>
            <p:cNvSpPr/>
            <p:nvPr/>
          </p:nvSpPr>
          <p:spPr>
            <a:xfrm>
              <a:off x="5661958" y="3059962"/>
              <a:ext cx="226379" cy="192134"/>
            </a:xfrm>
            <a:custGeom>
              <a:avLst/>
              <a:gdLst/>
              <a:ahLst/>
              <a:cxnLst/>
              <a:rect l="l" t="t" r="r" b="b"/>
              <a:pathLst>
                <a:path w="2365" h="1983" extrusionOk="0">
                  <a:moveTo>
                    <a:pt x="2365" y="1982"/>
                  </a:moveTo>
                  <a:lnTo>
                    <a:pt x="1" y="1"/>
                  </a:lnTo>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586;p19"/>
            <p:cNvSpPr/>
            <p:nvPr/>
          </p:nvSpPr>
          <p:spPr>
            <a:xfrm>
              <a:off x="5661958" y="3059962"/>
              <a:ext cx="226379" cy="192134"/>
            </a:xfrm>
            <a:custGeom>
              <a:avLst/>
              <a:gdLst/>
              <a:ahLst/>
              <a:cxnLst/>
              <a:rect l="l" t="t" r="r" b="b"/>
              <a:pathLst>
                <a:path w="2365" h="1983" fill="none" extrusionOk="0">
                  <a:moveTo>
                    <a:pt x="2365" y="1982"/>
                  </a:moveTo>
                  <a:lnTo>
                    <a:pt x="1" y="1"/>
                  </a:lnTo>
                </a:path>
              </a:pathLst>
            </a:custGeom>
            <a:noFill/>
            <a:ln w="9525" cap="flat" cmpd="sng">
              <a:solidFill>
                <a:schemeClr val="dk2"/>
              </a:solidFill>
              <a:prstDash val="solid"/>
              <a:miter lim="647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p19"/>
            <p:cNvSpPr/>
            <p:nvPr/>
          </p:nvSpPr>
          <p:spPr>
            <a:xfrm>
              <a:off x="5331618" y="2886815"/>
              <a:ext cx="556711" cy="213450"/>
            </a:xfrm>
            <a:custGeom>
              <a:avLst/>
              <a:gdLst/>
              <a:ahLst/>
              <a:cxnLst/>
              <a:rect l="l" t="t" r="r" b="b"/>
              <a:pathLst>
                <a:path w="5816" h="2203" fill="none" extrusionOk="0">
                  <a:moveTo>
                    <a:pt x="5816" y="1"/>
                  </a:moveTo>
                  <a:lnTo>
                    <a:pt x="2908" y="2202"/>
                  </a:lnTo>
                  <a:lnTo>
                    <a:pt x="0" y="1"/>
                  </a:lnTo>
                </a:path>
              </a:pathLst>
            </a:custGeom>
            <a:noFill/>
            <a:ln w="9525" cap="flat" cmpd="sng">
              <a:solidFill>
                <a:schemeClr val="dk2"/>
              </a:solidFill>
              <a:prstDash val="solid"/>
              <a:miter lim="647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588;p19"/>
            <p:cNvSpPr/>
            <p:nvPr/>
          </p:nvSpPr>
          <p:spPr>
            <a:xfrm>
              <a:off x="4821823" y="3611661"/>
              <a:ext cx="423037" cy="492228"/>
            </a:xfrm>
            <a:custGeom>
              <a:avLst/>
              <a:gdLst/>
              <a:ahLst/>
              <a:cxnLst/>
              <a:rect l="l" t="t" r="r" b="b"/>
              <a:pathLst>
                <a:path w="4735" h="5486" extrusionOk="0">
                  <a:moveTo>
                    <a:pt x="1" y="0"/>
                  </a:moveTo>
                  <a:lnTo>
                    <a:pt x="1" y="5485"/>
                  </a:lnTo>
                  <a:lnTo>
                    <a:pt x="4734" y="5485"/>
                  </a:lnTo>
                  <a:lnTo>
                    <a:pt x="4734" y="0"/>
                  </a:lnTo>
                  <a:close/>
                </a:path>
              </a:pathLst>
            </a:custGeom>
            <a:solidFill>
              <a:schemeClr val="lt2"/>
            </a:solidFill>
            <a:ln w="9525" cap="flat" cmpd="sng">
              <a:solidFill>
                <a:schemeClr val="dk2"/>
              </a:solidFill>
              <a:prstDash val="solid"/>
              <a:miter lim="647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589;p19"/>
            <p:cNvSpPr/>
            <p:nvPr/>
          </p:nvSpPr>
          <p:spPr>
            <a:xfrm>
              <a:off x="4821823" y="3560517"/>
              <a:ext cx="486649" cy="57603"/>
            </a:xfrm>
            <a:custGeom>
              <a:avLst/>
              <a:gdLst/>
              <a:ahLst/>
              <a:cxnLst/>
              <a:rect l="l" t="t" r="r" b="b"/>
              <a:pathLst>
                <a:path w="5447" h="642" extrusionOk="0">
                  <a:moveTo>
                    <a:pt x="1186" y="1"/>
                  </a:moveTo>
                  <a:lnTo>
                    <a:pt x="1" y="570"/>
                  </a:lnTo>
                  <a:lnTo>
                    <a:pt x="4806" y="642"/>
                  </a:lnTo>
                  <a:lnTo>
                    <a:pt x="5447" y="1"/>
                  </a:lnTo>
                  <a:close/>
                </a:path>
              </a:pathLst>
            </a:custGeom>
            <a:solidFill>
              <a:schemeClr val="lt2"/>
            </a:solidFill>
            <a:ln w="952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 name="Google Shape;590;p19"/>
            <p:cNvSpPr/>
            <p:nvPr/>
          </p:nvSpPr>
          <p:spPr>
            <a:xfrm>
              <a:off x="5248264" y="3560517"/>
              <a:ext cx="60217" cy="543909"/>
            </a:xfrm>
            <a:custGeom>
              <a:avLst/>
              <a:gdLst/>
              <a:ahLst/>
              <a:cxnLst/>
              <a:rect l="l" t="t" r="r" b="b"/>
              <a:pathLst>
                <a:path w="674" h="6062" extrusionOk="0">
                  <a:moveTo>
                    <a:pt x="674" y="1"/>
                  </a:moveTo>
                  <a:lnTo>
                    <a:pt x="0" y="642"/>
                  </a:lnTo>
                  <a:lnTo>
                    <a:pt x="26" y="6062"/>
                  </a:lnTo>
                  <a:lnTo>
                    <a:pt x="674" y="5427"/>
                  </a:lnTo>
                  <a:lnTo>
                    <a:pt x="674" y="1"/>
                  </a:lnTo>
                  <a:close/>
                </a:path>
              </a:pathLst>
            </a:custGeom>
            <a:solidFill>
              <a:schemeClr val="lt2"/>
            </a:solidFill>
            <a:ln w="952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591;p19"/>
            <p:cNvSpPr/>
            <p:nvPr/>
          </p:nvSpPr>
          <p:spPr>
            <a:xfrm>
              <a:off x="4818338" y="3560248"/>
              <a:ext cx="109445" cy="51502"/>
            </a:xfrm>
            <a:custGeom>
              <a:avLst/>
              <a:gdLst/>
              <a:ahLst/>
              <a:cxnLst/>
              <a:rect l="l" t="t" r="r" b="b"/>
              <a:pathLst>
                <a:path w="1225" h="574" extrusionOk="0">
                  <a:moveTo>
                    <a:pt x="1128" y="1"/>
                  </a:moveTo>
                  <a:cubicBezTo>
                    <a:pt x="963" y="1"/>
                    <a:pt x="618" y="22"/>
                    <a:pt x="357" y="178"/>
                  </a:cubicBezTo>
                  <a:cubicBezTo>
                    <a:pt x="1" y="392"/>
                    <a:pt x="40" y="573"/>
                    <a:pt x="40" y="573"/>
                  </a:cubicBezTo>
                  <a:lnTo>
                    <a:pt x="1225" y="4"/>
                  </a:lnTo>
                  <a:cubicBezTo>
                    <a:pt x="1225" y="4"/>
                    <a:pt x="1188" y="1"/>
                    <a:pt x="1128" y="1"/>
                  </a:cubicBezTo>
                  <a:close/>
                </a:path>
              </a:pathLst>
            </a:custGeom>
            <a:solidFill>
              <a:schemeClr val="lt2"/>
            </a:solidFill>
            <a:ln w="9525" cap="flat" cmpd="sng">
              <a:solidFill>
                <a:schemeClr val="dk2"/>
              </a:solidFill>
              <a:prstDash val="solid"/>
              <a:miter lim="647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592;p19"/>
            <p:cNvSpPr/>
            <p:nvPr/>
          </p:nvSpPr>
          <p:spPr>
            <a:xfrm>
              <a:off x="4860062" y="3593088"/>
              <a:ext cx="411422" cy="485229"/>
            </a:xfrm>
            <a:custGeom>
              <a:avLst/>
              <a:gdLst/>
              <a:ahLst/>
              <a:cxnLst/>
              <a:rect l="l" t="t" r="r" b="b"/>
              <a:pathLst>
                <a:path w="4605" h="5408" fill="none" extrusionOk="0">
                  <a:moveTo>
                    <a:pt x="0" y="0"/>
                  </a:moveTo>
                  <a:lnTo>
                    <a:pt x="4604" y="65"/>
                  </a:lnTo>
                  <a:lnTo>
                    <a:pt x="4604" y="5407"/>
                  </a:lnTo>
                </a:path>
              </a:pathLst>
            </a:custGeom>
            <a:noFill/>
            <a:ln w="952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 name="Google Shape;593;p19"/>
            <p:cNvSpPr/>
            <p:nvPr/>
          </p:nvSpPr>
          <p:spPr>
            <a:xfrm>
              <a:off x="4894192" y="3576758"/>
              <a:ext cx="396949" cy="487652"/>
            </a:xfrm>
            <a:custGeom>
              <a:avLst/>
              <a:gdLst/>
              <a:ahLst/>
              <a:cxnLst/>
              <a:rect l="l" t="t" r="r" b="b"/>
              <a:pathLst>
                <a:path w="4443" h="5435" fill="none" extrusionOk="0">
                  <a:moveTo>
                    <a:pt x="0" y="1"/>
                  </a:moveTo>
                  <a:lnTo>
                    <a:pt x="4442" y="1"/>
                  </a:lnTo>
                  <a:lnTo>
                    <a:pt x="4442" y="5434"/>
                  </a:lnTo>
                </a:path>
              </a:pathLst>
            </a:custGeom>
            <a:noFill/>
            <a:ln w="952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 name="Google Shape;594;p19"/>
            <p:cNvSpPr/>
            <p:nvPr/>
          </p:nvSpPr>
          <p:spPr>
            <a:xfrm>
              <a:off x="4874447" y="4104348"/>
              <a:ext cx="86930" cy="66934"/>
            </a:xfrm>
            <a:custGeom>
              <a:avLst/>
              <a:gdLst/>
              <a:ahLst/>
              <a:cxnLst/>
              <a:rect l="l" t="t" r="r" b="b"/>
              <a:pathLst>
                <a:path w="973" h="746" extrusionOk="0">
                  <a:moveTo>
                    <a:pt x="1" y="1"/>
                  </a:moveTo>
                  <a:lnTo>
                    <a:pt x="1" y="746"/>
                  </a:lnTo>
                  <a:lnTo>
                    <a:pt x="487" y="519"/>
                  </a:lnTo>
                  <a:lnTo>
                    <a:pt x="972" y="746"/>
                  </a:lnTo>
                  <a:lnTo>
                    <a:pt x="972" y="1"/>
                  </a:lnTo>
                  <a:close/>
                </a:path>
              </a:pathLst>
            </a:custGeom>
            <a:solidFill>
              <a:schemeClr val="accent4"/>
            </a:solidFill>
            <a:ln w="952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 name="Google Shape;595;p19"/>
            <p:cNvSpPr/>
            <p:nvPr/>
          </p:nvSpPr>
          <p:spPr>
            <a:xfrm>
              <a:off x="4923050" y="3737188"/>
              <a:ext cx="240242" cy="241807"/>
            </a:xfrm>
            <a:custGeom>
              <a:avLst/>
              <a:gdLst/>
              <a:ahLst/>
              <a:cxnLst/>
              <a:rect l="l" t="t" r="r" b="b"/>
              <a:pathLst>
                <a:path w="2689" h="2695" extrusionOk="0">
                  <a:moveTo>
                    <a:pt x="1341" y="0"/>
                  </a:moveTo>
                  <a:cubicBezTo>
                    <a:pt x="603" y="0"/>
                    <a:pt x="1" y="602"/>
                    <a:pt x="1" y="1347"/>
                  </a:cubicBezTo>
                  <a:cubicBezTo>
                    <a:pt x="1" y="2085"/>
                    <a:pt x="603" y="2694"/>
                    <a:pt x="1341" y="2694"/>
                  </a:cubicBezTo>
                  <a:cubicBezTo>
                    <a:pt x="2086" y="2694"/>
                    <a:pt x="2688" y="2085"/>
                    <a:pt x="2688" y="1347"/>
                  </a:cubicBezTo>
                  <a:cubicBezTo>
                    <a:pt x="2688" y="602"/>
                    <a:pt x="2086" y="0"/>
                    <a:pt x="1341" y="0"/>
                  </a:cubicBezTo>
                  <a:close/>
                </a:path>
              </a:pathLst>
            </a:custGeom>
            <a:solidFill>
              <a:schemeClr val="accent4"/>
            </a:solidFill>
            <a:ln w="9525" cap="flat" cmpd="sng">
              <a:solidFill>
                <a:schemeClr val="dk2"/>
              </a:solidFill>
              <a:prstDash val="solid"/>
              <a:miter lim="647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96;p19"/>
            <p:cNvSpPr/>
            <p:nvPr/>
          </p:nvSpPr>
          <p:spPr>
            <a:xfrm>
              <a:off x="4951462" y="3861459"/>
              <a:ext cx="180561" cy="90"/>
            </a:xfrm>
            <a:custGeom>
              <a:avLst/>
              <a:gdLst/>
              <a:ahLst/>
              <a:cxnLst/>
              <a:rect l="l" t="t" r="r" b="b"/>
              <a:pathLst>
                <a:path w="2021" h="1" extrusionOk="0">
                  <a:moveTo>
                    <a:pt x="0" y="1"/>
                  </a:moveTo>
                  <a:lnTo>
                    <a:pt x="2021" y="1"/>
                  </a:lnTo>
                </a:path>
              </a:pathLst>
            </a:custGeom>
            <a:solidFill>
              <a:srgbClr val="F1CB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19"/>
            <p:cNvSpPr/>
            <p:nvPr/>
          </p:nvSpPr>
          <p:spPr>
            <a:xfrm>
              <a:off x="4951462" y="3861459"/>
              <a:ext cx="180561" cy="90"/>
            </a:xfrm>
            <a:custGeom>
              <a:avLst/>
              <a:gdLst/>
              <a:ahLst/>
              <a:cxnLst/>
              <a:rect l="l" t="t" r="r" b="b"/>
              <a:pathLst>
                <a:path w="2021" h="1" fill="none" extrusionOk="0">
                  <a:moveTo>
                    <a:pt x="0" y="1"/>
                  </a:moveTo>
                  <a:lnTo>
                    <a:pt x="2021" y="1"/>
                  </a:lnTo>
                </a:path>
              </a:pathLst>
            </a:custGeom>
            <a:noFill/>
            <a:ln w="952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19"/>
            <p:cNvSpPr/>
            <p:nvPr/>
          </p:nvSpPr>
          <p:spPr>
            <a:xfrm>
              <a:off x="4951462" y="3894658"/>
              <a:ext cx="180561" cy="90"/>
            </a:xfrm>
            <a:custGeom>
              <a:avLst/>
              <a:gdLst/>
              <a:ahLst/>
              <a:cxnLst/>
              <a:rect l="l" t="t" r="r" b="b"/>
              <a:pathLst>
                <a:path w="2021" h="1" extrusionOk="0">
                  <a:moveTo>
                    <a:pt x="0" y="0"/>
                  </a:moveTo>
                  <a:lnTo>
                    <a:pt x="2021" y="0"/>
                  </a:lnTo>
                </a:path>
              </a:pathLst>
            </a:custGeom>
            <a:solidFill>
              <a:srgbClr val="F1CB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599;p19"/>
            <p:cNvSpPr/>
            <p:nvPr/>
          </p:nvSpPr>
          <p:spPr>
            <a:xfrm>
              <a:off x="4951462" y="3894658"/>
              <a:ext cx="180561" cy="90"/>
            </a:xfrm>
            <a:custGeom>
              <a:avLst/>
              <a:gdLst/>
              <a:ahLst/>
              <a:cxnLst/>
              <a:rect l="l" t="t" r="r" b="b"/>
              <a:pathLst>
                <a:path w="2021" h="1" fill="none" extrusionOk="0">
                  <a:moveTo>
                    <a:pt x="0" y="0"/>
                  </a:moveTo>
                  <a:lnTo>
                    <a:pt x="2021" y="0"/>
                  </a:lnTo>
                </a:path>
              </a:pathLst>
            </a:custGeom>
            <a:noFill/>
            <a:ln w="952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600;p19"/>
            <p:cNvSpPr/>
            <p:nvPr/>
          </p:nvSpPr>
          <p:spPr>
            <a:xfrm>
              <a:off x="4951462" y="3830683"/>
              <a:ext cx="180561" cy="90"/>
            </a:xfrm>
            <a:custGeom>
              <a:avLst/>
              <a:gdLst/>
              <a:ahLst/>
              <a:cxnLst/>
              <a:rect l="l" t="t" r="r" b="b"/>
              <a:pathLst>
                <a:path w="2021" h="1" extrusionOk="0">
                  <a:moveTo>
                    <a:pt x="0" y="1"/>
                  </a:moveTo>
                  <a:lnTo>
                    <a:pt x="2021" y="1"/>
                  </a:lnTo>
                </a:path>
              </a:pathLst>
            </a:custGeom>
            <a:solidFill>
              <a:srgbClr val="F1CB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 name="Google Shape;601;p19"/>
            <p:cNvSpPr/>
            <p:nvPr/>
          </p:nvSpPr>
          <p:spPr>
            <a:xfrm>
              <a:off x="4951462" y="3830683"/>
              <a:ext cx="180561" cy="90"/>
            </a:xfrm>
            <a:custGeom>
              <a:avLst/>
              <a:gdLst/>
              <a:ahLst/>
              <a:cxnLst/>
              <a:rect l="l" t="t" r="r" b="b"/>
              <a:pathLst>
                <a:path w="2021" h="1" fill="none" extrusionOk="0">
                  <a:moveTo>
                    <a:pt x="0" y="1"/>
                  </a:moveTo>
                  <a:lnTo>
                    <a:pt x="2021" y="1"/>
                  </a:lnTo>
                </a:path>
              </a:pathLst>
            </a:custGeom>
            <a:noFill/>
            <a:ln w="952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 name="Google Shape;602;p19"/>
            <p:cNvSpPr/>
            <p:nvPr/>
          </p:nvSpPr>
          <p:spPr>
            <a:xfrm>
              <a:off x="3786182" y="3557976"/>
              <a:ext cx="398872" cy="353237"/>
            </a:xfrm>
            <a:custGeom>
              <a:avLst/>
              <a:gdLst/>
              <a:ahLst/>
              <a:cxnLst/>
              <a:rect l="l" t="t" r="r" b="b"/>
              <a:pathLst>
                <a:path w="5485" h="5499" extrusionOk="0">
                  <a:moveTo>
                    <a:pt x="2746" y="0"/>
                  </a:moveTo>
                  <a:cubicBezTo>
                    <a:pt x="2286" y="0"/>
                    <a:pt x="1859" y="111"/>
                    <a:pt x="1483" y="311"/>
                  </a:cubicBezTo>
                  <a:cubicBezTo>
                    <a:pt x="1334" y="389"/>
                    <a:pt x="1198" y="473"/>
                    <a:pt x="1069" y="570"/>
                  </a:cubicBezTo>
                  <a:cubicBezTo>
                    <a:pt x="414" y="1075"/>
                    <a:pt x="0" y="1865"/>
                    <a:pt x="0" y="2753"/>
                  </a:cubicBezTo>
                  <a:cubicBezTo>
                    <a:pt x="0" y="4268"/>
                    <a:pt x="1224" y="5498"/>
                    <a:pt x="2746" y="5498"/>
                  </a:cubicBezTo>
                  <a:cubicBezTo>
                    <a:pt x="3387" y="5498"/>
                    <a:pt x="3983" y="5278"/>
                    <a:pt x="4449" y="4909"/>
                  </a:cubicBezTo>
                  <a:cubicBezTo>
                    <a:pt x="4533" y="4844"/>
                    <a:pt x="4611" y="4773"/>
                    <a:pt x="4682" y="4702"/>
                  </a:cubicBezTo>
                  <a:cubicBezTo>
                    <a:pt x="5135" y="4255"/>
                    <a:pt x="5427" y="3653"/>
                    <a:pt x="5485" y="2986"/>
                  </a:cubicBezTo>
                  <a:lnTo>
                    <a:pt x="2746" y="2753"/>
                  </a:lnTo>
                  <a:lnTo>
                    <a:pt x="274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 name="Google Shape;603;p19"/>
            <p:cNvSpPr/>
            <p:nvPr/>
          </p:nvSpPr>
          <p:spPr>
            <a:xfrm>
              <a:off x="3738830" y="3557976"/>
              <a:ext cx="446225" cy="446794"/>
            </a:xfrm>
            <a:custGeom>
              <a:avLst/>
              <a:gdLst/>
              <a:ahLst/>
              <a:cxnLst/>
              <a:rect l="l" t="t" r="r" b="b"/>
              <a:pathLst>
                <a:path w="5492" h="5499" fill="none" extrusionOk="0">
                  <a:moveTo>
                    <a:pt x="5492" y="2986"/>
                  </a:moveTo>
                  <a:cubicBezTo>
                    <a:pt x="5375" y="4391"/>
                    <a:pt x="4190" y="5498"/>
                    <a:pt x="2753" y="5498"/>
                  </a:cubicBezTo>
                  <a:cubicBezTo>
                    <a:pt x="1231" y="5498"/>
                    <a:pt x="1" y="4268"/>
                    <a:pt x="1" y="2753"/>
                  </a:cubicBezTo>
                  <a:cubicBezTo>
                    <a:pt x="1" y="1231"/>
                    <a:pt x="1231" y="0"/>
                    <a:pt x="2753" y="0"/>
                  </a:cubicBezTo>
                  <a:lnTo>
                    <a:pt x="2753" y="2753"/>
                  </a:lnTo>
                  <a:close/>
                </a:path>
              </a:pathLst>
            </a:custGeom>
            <a:noFill/>
            <a:ln w="9525" cap="flat" cmpd="sng">
              <a:solidFill>
                <a:schemeClr val="dk2"/>
              </a:solidFill>
              <a:prstDash val="solid"/>
              <a:miter lim="647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 name="Google Shape;604;p19"/>
            <p:cNvSpPr/>
            <p:nvPr/>
          </p:nvSpPr>
          <p:spPr>
            <a:xfrm>
              <a:off x="4011917" y="3677416"/>
              <a:ext cx="172169" cy="102700"/>
            </a:xfrm>
            <a:custGeom>
              <a:avLst/>
              <a:gdLst/>
              <a:ahLst/>
              <a:cxnLst/>
              <a:rect l="l" t="t" r="r" b="b"/>
              <a:pathLst>
                <a:path w="2119" h="1264" extrusionOk="0">
                  <a:moveTo>
                    <a:pt x="1891" y="0"/>
                  </a:moveTo>
                  <a:lnTo>
                    <a:pt x="0" y="1095"/>
                  </a:lnTo>
                  <a:lnTo>
                    <a:pt x="2112" y="1263"/>
                  </a:lnTo>
                  <a:cubicBezTo>
                    <a:pt x="2118" y="1205"/>
                    <a:pt x="2118" y="978"/>
                    <a:pt x="2118" y="926"/>
                  </a:cubicBezTo>
                  <a:cubicBezTo>
                    <a:pt x="2118" y="590"/>
                    <a:pt x="2034" y="279"/>
                    <a:pt x="1891" y="0"/>
                  </a:cubicBezTo>
                  <a:close/>
                </a:path>
              </a:pathLst>
            </a:custGeom>
            <a:solidFill>
              <a:schemeClr val="lt2"/>
            </a:solidFill>
            <a:ln w="9525" cap="flat" cmpd="sng">
              <a:solidFill>
                <a:schemeClr val="dk2"/>
              </a:solidFill>
              <a:prstDash val="solid"/>
              <a:miter lim="647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 name="Google Shape;605;p19"/>
            <p:cNvSpPr/>
            <p:nvPr/>
          </p:nvSpPr>
          <p:spPr>
            <a:xfrm>
              <a:off x="3984535" y="3557976"/>
              <a:ext cx="159006" cy="191100"/>
            </a:xfrm>
            <a:custGeom>
              <a:avLst/>
              <a:gdLst/>
              <a:ahLst/>
              <a:cxnLst/>
              <a:rect l="l" t="t" r="r" b="b"/>
              <a:pathLst>
                <a:path w="1957" h="2352" extrusionOk="0">
                  <a:moveTo>
                    <a:pt x="98" y="0"/>
                  </a:moveTo>
                  <a:lnTo>
                    <a:pt x="1" y="2351"/>
                  </a:lnTo>
                  <a:lnTo>
                    <a:pt x="1" y="2351"/>
                  </a:lnTo>
                  <a:lnTo>
                    <a:pt x="1956" y="1075"/>
                  </a:lnTo>
                  <a:cubicBezTo>
                    <a:pt x="1626" y="441"/>
                    <a:pt x="868" y="0"/>
                    <a:pt x="98" y="0"/>
                  </a:cubicBezTo>
                  <a:close/>
                </a:path>
              </a:pathLst>
            </a:custGeom>
            <a:solidFill>
              <a:schemeClr val="accent2"/>
            </a:solidFill>
            <a:ln w="9525" cap="flat" cmpd="sng">
              <a:solidFill>
                <a:schemeClr val="dk2"/>
              </a:solidFill>
              <a:prstDash val="solid"/>
              <a:miter lim="647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 name="Google Shape;606;p19"/>
            <p:cNvSpPr/>
            <p:nvPr/>
          </p:nvSpPr>
          <p:spPr>
            <a:xfrm>
              <a:off x="3720646" y="1697604"/>
              <a:ext cx="65" cy="113056"/>
            </a:xfrm>
            <a:custGeom>
              <a:avLst/>
              <a:gdLst/>
              <a:ahLst/>
              <a:cxnLst/>
              <a:rect l="l" t="t" r="r" b="b"/>
              <a:pathLst>
                <a:path w="1" h="1756" fill="none" extrusionOk="0">
                  <a:moveTo>
                    <a:pt x="0" y="1756"/>
                  </a:moveTo>
                  <a:lnTo>
                    <a:pt x="0" y="1"/>
                  </a:lnTo>
                </a:path>
              </a:pathLst>
            </a:custGeom>
            <a:noFill/>
            <a:ln w="952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 name="Google Shape;607;p19"/>
            <p:cNvSpPr/>
            <p:nvPr/>
          </p:nvSpPr>
          <p:spPr>
            <a:xfrm>
              <a:off x="3754439" y="1723487"/>
              <a:ext cx="57081" cy="98055"/>
            </a:xfrm>
            <a:custGeom>
              <a:avLst/>
              <a:gdLst/>
              <a:ahLst/>
              <a:cxnLst/>
              <a:rect l="l" t="t" r="r" b="b"/>
              <a:pathLst>
                <a:path w="875" h="1523" fill="none" extrusionOk="0">
                  <a:moveTo>
                    <a:pt x="0" y="1522"/>
                  </a:moveTo>
                  <a:lnTo>
                    <a:pt x="875" y="0"/>
                  </a:lnTo>
                </a:path>
              </a:pathLst>
            </a:custGeom>
            <a:noFill/>
            <a:ln w="952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 name="Google Shape;608;p19"/>
            <p:cNvSpPr/>
            <p:nvPr/>
          </p:nvSpPr>
          <p:spPr>
            <a:xfrm>
              <a:off x="3622594" y="1723487"/>
              <a:ext cx="60930" cy="95930"/>
            </a:xfrm>
            <a:custGeom>
              <a:avLst/>
              <a:gdLst/>
              <a:ahLst/>
              <a:cxnLst/>
              <a:rect l="l" t="t" r="r" b="b"/>
              <a:pathLst>
                <a:path w="934" h="1490" fill="none" extrusionOk="0">
                  <a:moveTo>
                    <a:pt x="933" y="1490"/>
                  </a:moveTo>
                  <a:lnTo>
                    <a:pt x="1" y="0"/>
                  </a:lnTo>
                </a:path>
              </a:pathLst>
            </a:custGeom>
            <a:noFill/>
            <a:ln w="952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 name="Google Shape;609;p19"/>
            <p:cNvSpPr/>
            <p:nvPr/>
          </p:nvSpPr>
          <p:spPr>
            <a:xfrm>
              <a:off x="3555857" y="1791412"/>
              <a:ext cx="101441" cy="52601"/>
            </a:xfrm>
            <a:custGeom>
              <a:avLst/>
              <a:gdLst/>
              <a:ahLst/>
              <a:cxnLst/>
              <a:rect l="l" t="t" r="r" b="b"/>
              <a:pathLst>
                <a:path w="1555" h="817" fill="none" extrusionOk="0">
                  <a:moveTo>
                    <a:pt x="1555" y="817"/>
                  </a:moveTo>
                  <a:lnTo>
                    <a:pt x="1" y="1"/>
                  </a:lnTo>
                </a:path>
              </a:pathLst>
            </a:custGeom>
            <a:noFill/>
            <a:ln w="952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 name="Google Shape;610;p19"/>
            <p:cNvSpPr/>
            <p:nvPr/>
          </p:nvSpPr>
          <p:spPr>
            <a:xfrm>
              <a:off x="3775119" y="1774350"/>
              <a:ext cx="92178" cy="67151"/>
            </a:xfrm>
            <a:custGeom>
              <a:avLst/>
              <a:gdLst/>
              <a:ahLst/>
              <a:cxnLst/>
              <a:rect l="l" t="t" r="r" b="b"/>
              <a:pathLst>
                <a:path w="1413" h="1043" fill="none" extrusionOk="0">
                  <a:moveTo>
                    <a:pt x="1" y="1043"/>
                  </a:moveTo>
                  <a:lnTo>
                    <a:pt x="1412" y="0"/>
                  </a:lnTo>
                </a:path>
              </a:pathLst>
            </a:custGeom>
            <a:noFill/>
            <a:ln w="952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611;p19"/>
            <p:cNvSpPr/>
            <p:nvPr/>
          </p:nvSpPr>
          <p:spPr>
            <a:xfrm>
              <a:off x="3463350" y="1871891"/>
              <a:ext cx="504076" cy="465357"/>
            </a:xfrm>
            <a:custGeom>
              <a:avLst/>
              <a:gdLst/>
              <a:ahLst/>
              <a:cxnLst/>
              <a:rect l="l" t="t" r="r" b="b"/>
              <a:pathLst>
                <a:path w="7727" h="7228" extrusionOk="0">
                  <a:moveTo>
                    <a:pt x="1" y="1"/>
                  </a:moveTo>
                  <a:lnTo>
                    <a:pt x="1" y="7228"/>
                  </a:lnTo>
                  <a:lnTo>
                    <a:pt x="7726" y="7228"/>
                  </a:lnTo>
                  <a:lnTo>
                    <a:pt x="7726" y="1"/>
                  </a:lnTo>
                  <a:close/>
                </a:path>
              </a:pathLst>
            </a:custGeom>
            <a:solidFill>
              <a:schemeClr val="lt2"/>
            </a:solidFill>
            <a:ln w="9525" cap="flat" cmpd="sng">
              <a:solidFill>
                <a:schemeClr val="dk2"/>
              </a:solidFill>
              <a:prstDash val="solid"/>
              <a:miter lim="647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612;p19"/>
            <p:cNvSpPr/>
            <p:nvPr/>
          </p:nvSpPr>
          <p:spPr>
            <a:xfrm>
              <a:off x="3683004" y="2182093"/>
              <a:ext cx="71042" cy="105137"/>
            </a:xfrm>
            <a:custGeom>
              <a:avLst/>
              <a:gdLst/>
              <a:ahLst/>
              <a:cxnLst/>
              <a:rect l="l" t="t" r="r" b="b"/>
              <a:pathLst>
                <a:path w="1089" h="1633" extrusionOk="0">
                  <a:moveTo>
                    <a:pt x="1" y="1"/>
                  </a:moveTo>
                  <a:lnTo>
                    <a:pt x="1" y="1633"/>
                  </a:lnTo>
                  <a:lnTo>
                    <a:pt x="1089" y="1633"/>
                  </a:lnTo>
                  <a:lnTo>
                    <a:pt x="1089" y="1"/>
                  </a:lnTo>
                  <a:close/>
                </a:path>
              </a:pathLst>
            </a:custGeom>
            <a:solidFill>
              <a:schemeClr val="lt1"/>
            </a:solidFill>
            <a:ln w="9525" cap="flat" cmpd="sng">
              <a:solidFill>
                <a:schemeClr val="dk2"/>
              </a:solidFill>
              <a:prstDash val="solid"/>
              <a:miter lim="647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 name="Google Shape;613;p19"/>
            <p:cNvSpPr/>
            <p:nvPr/>
          </p:nvSpPr>
          <p:spPr>
            <a:xfrm>
              <a:off x="3612939" y="1929837"/>
              <a:ext cx="211233" cy="290236"/>
            </a:xfrm>
            <a:custGeom>
              <a:avLst/>
              <a:gdLst/>
              <a:ahLst/>
              <a:cxnLst/>
              <a:rect l="l" t="t" r="r" b="b"/>
              <a:pathLst>
                <a:path w="3238" h="4508" extrusionOk="0">
                  <a:moveTo>
                    <a:pt x="1269" y="1"/>
                  </a:moveTo>
                  <a:cubicBezTo>
                    <a:pt x="570" y="1"/>
                    <a:pt x="0" y="564"/>
                    <a:pt x="0" y="1264"/>
                  </a:cubicBezTo>
                  <a:lnTo>
                    <a:pt x="0" y="3245"/>
                  </a:lnTo>
                  <a:cubicBezTo>
                    <a:pt x="0" y="3938"/>
                    <a:pt x="570" y="4508"/>
                    <a:pt x="1269" y="4508"/>
                  </a:cubicBezTo>
                  <a:lnTo>
                    <a:pt x="1975" y="4508"/>
                  </a:lnTo>
                  <a:cubicBezTo>
                    <a:pt x="2668" y="4508"/>
                    <a:pt x="3238" y="3938"/>
                    <a:pt x="3238" y="3245"/>
                  </a:cubicBezTo>
                  <a:lnTo>
                    <a:pt x="3238" y="1264"/>
                  </a:lnTo>
                  <a:cubicBezTo>
                    <a:pt x="3238" y="564"/>
                    <a:pt x="2668" y="1"/>
                    <a:pt x="1975" y="1"/>
                  </a:cubicBezTo>
                  <a:close/>
                </a:path>
              </a:pathLst>
            </a:custGeom>
            <a:solidFill>
              <a:schemeClr val="lt1"/>
            </a:solidFill>
            <a:ln w="9525" cap="flat" cmpd="sng">
              <a:solidFill>
                <a:schemeClr val="dk2"/>
              </a:solidFill>
              <a:prstDash val="solid"/>
              <a:miter lim="647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614;p19"/>
            <p:cNvSpPr/>
            <p:nvPr/>
          </p:nvSpPr>
          <p:spPr>
            <a:xfrm>
              <a:off x="3704141" y="2052874"/>
              <a:ext cx="28834" cy="70113"/>
            </a:xfrm>
            <a:custGeom>
              <a:avLst/>
              <a:gdLst/>
              <a:ahLst/>
              <a:cxnLst/>
              <a:rect l="l" t="t" r="r" b="b"/>
              <a:pathLst>
                <a:path w="442" h="1089" extrusionOk="0">
                  <a:moveTo>
                    <a:pt x="221" y="0"/>
                  </a:moveTo>
                  <a:cubicBezTo>
                    <a:pt x="98" y="0"/>
                    <a:pt x="1" y="97"/>
                    <a:pt x="1" y="220"/>
                  </a:cubicBezTo>
                  <a:lnTo>
                    <a:pt x="1" y="868"/>
                  </a:lnTo>
                  <a:cubicBezTo>
                    <a:pt x="1" y="991"/>
                    <a:pt x="104" y="1088"/>
                    <a:pt x="221" y="1088"/>
                  </a:cubicBezTo>
                  <a:cubicBezTo>
                    <a:pt x="344" y="1088"/>
                    <a:pt x="441" y="991"/>
                    <a:pt x="441" y="868"/>
                  </a:cubicBezTo>
                  <a:lnTo>
                    <a:pt x="441" y="220"/>
                  </a:lnTo>
                  <a:cubicBezTo>
                    <a:pt x="441" y="97"/>
                    <a:pt x="344" y="0"/>
                    <a:pt x="221" y="0"/>
                  </a:cubicBezTo>
                  <a:close/>
                </a:path>
              </a:pathLst>
            </a:custGeom>
            <a:solidFill>
              <a:schemeClr val="accent2"/>
            </a:solidFill>
            <a:ln w="2925" cap="flat" cmpd="sng">
              <a:solidFill>
                <a:srgbClr val="507FB5"/>
              </a:solidFill>
              <a:prstDash val="solid"/>
              <a:miter lim="647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 name="Google Shape;615;p19"/>
            <p:cNvSpPr/>
            <p:nvPr/>
          </p:nvSpPr>
          <p:spPr>
            <a:xfrm>
              <a:off x="3650907" y="2056609"/>
              <a:ext cx="27986" cy="28006"/>
            </a:xfrm>
            <a:custGeom>
              <a:avLst/>
              <a:gdLst/>
              <a:ahLst/>
              <a:cxnLst/>
              <a:rect l="l" t="t" r="r" b="b"/>
              <a:pathLst>
                <a:path w="429" h="435" extrusionOk="0">
                  <a:moveTo>
                    <a:pt x="215" y="0"/>
                  </a:moveTo>
                  <a:cubicBezTo>
                    <a:pt x="98" y="0"/>
                    <a:pt x="1" y="98"/>
                    <a:pt x="1" y="214"/>
                  </a:cubicBezTo>
                  <a:cubicBezTo>
                    <a:pt x="1" y="337"/>
                    <a:pt x="98" y="434"/>
                    <a:pt x="215" y="434"/>
                  </a:cubicBezTo>
                  <a:cubicBezTo>
                    <a:pt x="331" y="434"/>
                    <a:pt x="428" y="337"/>
                    <a:pt x="428" y="214"/>
                  </a:cubicBezTo>
                  <a:cubicBezTo>
                    <a:pt x="428" y="98"/>
                    <a:pt x="331" y="0"/>
                    <a:pt x="21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 name="Google Shape;616;p19"/>
            <p:cNvSpPr/>
            <p:nvPr/>
          </p:nvSpPr>
          <p:spPr>
            <a:xfrm>
              <a:off x="3758222" y="2056609"/>
              <a:ext cx="28377" cy="28006"/>
            </a:xfrm>
            <a:custGeom>
              <a:avLst/>
              <a:gdLst/>
              <a:ahLst/>
              <a:cxnLst/>
              <a:rect l="l" t="t" r="r" b="b"/>
              <a:pathLst>
                <a:path w="435" h="435" extrusionOk="0">
                  <a:moveTo>
                    <a:pt x="214" y="0"/>
                  </a:moveTo>
                  <a:cubicBezTo>
                    <a:pt x="98" y="0"/>
                    <a:pt x="1" y="98"/>
                    <a:pt x="1" y="214"/>
                  </a:cubicBezTo>
                  <a:cubicBezTo>
                    <a:pt x="1" y="337"/>
                    <a:pt x="98" y="434"/>
                    <a:pt x="214" y="434"/>
                  </a:cubicBezTo>
                  <a:cubicBezTo>
                    <a:pt x="337" y="434"/>
                    <a:pt x="435" y="337"/>
                    <a:pt x="435" y="214"/>
                  </a:cubicBezTo>
                  <a:cubicBezTo>
                    <a:pt x="435" y="98"/>
                    <a:pt x="337" y="0"/>
                    <a:pt x="21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 name="Google Shape;617;p19"/>
            <p:cNvSpPr/>
            <p:nvPr/>
          </p:nvSpPr>
          <p:spPr>
            <a:xfrm>
              <a:off x="3670348" y="2135801"/>
              <a:ext cx="96810" cy="47643"/>
            </a:xfrm>
            <a:custGeom>
              <a:avLst/>
              <a:gdLst/>
              <a:ahLst/>
              <a:cxnLst/>
              <a:rect l="l" t="t" r="r" b="b"/>
              <a:pathLst>
                <a:path w="1484" h="740" extrusionOk="0">
                  <a:moveTo>
                    <a:pt x="247" y="1"/>
                  </a:moveTo>
                  <a:cubicBezTo>
                    <a:pt x="98" y="1"/>
                    <a:pt x="1" y="150"/>
                    <a:pt x="53" y="279"/>
                  </a:cubicBezTo>
                  <a:cubicBezTo>
                    <a:pt x="163" y="551"/>
                    <a:pt x="428" y="739"/>
                    <a:pt x="739" y="739"/>
                  </a:cubicBezTo>
                  <a:cubicBezTo>
                    <a:pt x="1050" y="739"/>
                    <a:pt x="1315" y="551"/>
                    <a:pt x="1425" y="279"/>
                  </a:cubicBezTo>
                  <a:cubicBezTo>
                    <a:pt x="1484" y="150"/>
                    <a:pt x="1380" y="1"/>
                    <a:pt x="12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 name="Google Shape;618;p19"/>
            <p:cNvSpPr/>
            <p:nvPr/>
          </p:nvSpPr>
          <p:spPr>
            <a:xfrm>
              <a:off x="3580777" y="1979477"/>
              <a:ext cx="43577" cy="175957"/>
            </a:xfrm>
            <a:custGeom>
              <a:avLst/>
              <a:gdLst/>
              <a:ahLst/>
              <a:cxnLst/>
              <a:rect l="l" t="t" r="r" b="b"/>
              <a:pathLst>
                <a:path w="668" h="2733" extrusionOk="0">
                  <a:moveTo>
                    <a:pt x="668" y="0"/>
                  </a:moveTo>
                  <a:cubicBezTo>
                    <a:pt x="668" y="1"/>
                    <a:pt x="1" y="195"/>
                    <a:pt x="1" y="713"/>
                  </a:cubicBezTo>
                  <a:lnTo>
                    <a:pt x="1" y="2358"/>
                  </a:lnTo>
                  <a:cubicBezTo>
                    <a:pt x="1" y="2507"/>
                    <a:pt x="142" y="2732"/>
                    <a:pt x="366" y="2732"/>
                  </a:cubicBezTo>
                  <a:cubicBezTo>
                    <a:pt x="434" y="2732"/>
                    <a:pt x="509" y="2712"/>
                    <a:pt x="590" y="2662"/>
                  </a:cubicBezTo>
                  <a:lnTo>
                    <a:pt x="668" y="0"/>
                  </a:lnTo>
                  <a:close/>
                </a:path>
              </a:pathLst>
            </a:custGeom>
            <a:solidFill>
              <a:schemeClr val="accent1"/>
            </a:solidFill>
            <a:ln w="9525" cap="flat" cmpd="sng">
              <a:solidFill>
                <a:schemeClr val="dk2"/>
              </a:solidFill>
              <a:prstDash val="solid"/>
              <a:miter lim="647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 name="Google Shape;619;p19"/>
            <p:cNvSpPr/>
            <p:nvPr/>
          </p:nvSpPr>
          <p:spPr>
            <a:xfrm>
              <a:off x="3813609" y="1988619"/>
              <a:ext cx="42729" cy="166815"/>
            </a:xfrm>
            <a:custGeom>
              <a:avLst/>
              <a:gdLst/>
              <a:ahLst/>
              <a:cxnLst/>
              <a:rect l="l" t="t" r="r" b="b"/>
              <a:pathLst>
                <a:path w="655" h="2591" extrusionOk="0">
                  <a:moveTo>
                    <a:pt x="0" y="1"/>
                  </a:moveTo>
                  <a:lnTo>
                    <a:pt x="65" y="2520"/>
                  </a:lnTo>
                  <a:cubicBezTo>
                    <a:pt x="148" y="2570"/>
                    <a:pt x="224" y="2590"/>
                    <a:pt x="292" y="2590"/>
                  </a:cubicBezTo>
                  <a:cubicBezTo>
                    <a:pt x="517" y="2590"/>
                    <a:pt x="654" y="2366"/>
                    <a:pt x="654" y="2222"/>
                  </a:cubicBezTo>
                  <a:lnTo>
                    <a:pt x="654" y="577"/>
                  </a:lnTo>
                  <a:cubicBezTo>
                    <a:pt x="654" y="53"/>
                    <a:pt x="0" y="1"/>
                    <a:pt x="0" y="1"/>
                  </a:cubicBezTo>
                  <a:close/>
                </a:path>
              </a:pathLst>
            </a:custGeom>
            <a:solidFill>
              <a:schemeClr val="accent1"/>
            </a:solidFill>
            <a:ln w="9525" cap="flat" cmpd="sng">
              <a:solidFill>
                <a:schemeClr val="dk2"/>
              </a:solidFill>
              <a:prstDash val="solid"/>
              <a:miter lim="647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 name="Google Shape;620;p19"/>
            <p:cNvSpPr/>
            <p:nvPr/>
          </p:nvSpPr>
          <p:spPr>
            <a:xfrm>
              <a:off x="3623051" y="1911487"/>
              <a:ext cx="223954" cy="123936"/>
            </a:xfrm>
            <a:custGeom>
              <a:avLst/>
              <a:gdLst/>
              <a:ahLst/>
              <a:cxnLst/>
              <a:rect l="l" t="t" r="r" b="b"/>
              <a:pathLst>
                <a:path w="3433" h="1925" extrusionOk="0">
                  <a:moveTo>
                    <a:pt x="1464" y="1"/>
                  </a:moveTo>
                  <a:cubicBezTo>
                    <a:pt x="344" y="1"/>
                    <a:pt x="78" y="616"/>
                    <a:pt x="20" y="966"/>
                  </a:cubicBezTo>
                  <a:cubicBezTo>
                    <a:pt x="0" y="1102"/>
                    <a:pt x="65" y="1238"/>
                    <a:pt x="188" y="1296"/>
                  </a:cubicBezTo>
                  <a:cubicBezTo>
                    <a:pt x="583" y="1497"/>
                    <a:pt x="1581" y="1924"/>
                    <a:pt x="2798" y="1924"/>
                  </a:cubicBezTo>
                  <a:cubicBezTo>
                    <a:pt x="3174" y="1924"/>
                    <a:pt x="3433" y="1549"/>
                    <a:pt x="3303" y="1199"/>
                  </a:cubicBezTo>
                  <a:cubicBezTo>
                    <a:pt x="3109" y="661"/>
                    <a:pt x="2630" y="1"/>
                    <a:pt x="1464" y="1"/>
                  </a:cubicBezTo>
                  <a:close/>
                </a:path>
              </a:pathLst>
            </a:custGeom>
            <a:solidFill>
              <a:schemeClr val="accent1"/>
            </a:solidFill>
            <a:ln w="9525" cap="flat" cmpd="sng">
              <a:solidFill>
                <a:schemeClr val="dk2"/>
              </a:solidFill>
              <a:prstDash val="solid"/>
              <a:miter lim="647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 name="Google Shape;621;p19"/>
            <p:cNvSpPr/>
            <p:nvPr/>
          </p:nvSpPr>
          <p:spPr>
            <a:xfrm>
              <a:off x="3580777" y="2235854"/>
              <a:ext cx="275553" cy="100952"/>
            </a:xfrm>
            <a:custGeom>
              <a:avLst/>
              <a:gdLst/>
              <a:ahLst/>
              <a:cxnLst/>
              <a:rect l="l" t="t" r="r" b="b"/>
              <a:pathLst>
                <a:path w="4224" h="1568" extrusionOk="0">
                  <a:moveTo>
                    <a:pt x="927" y="0"/>
                  </a:moveTo>
                  <a:cubicBezTo>
                    <a:pt x="415" y="0"/>
                    <a:pt x="1" y="414"/>
                    <a:pt x="1" y="926"/>
                  </a:cubicBezTo>
                  <a:lnTo>
                    <a:pt x="1" y="1567"/>
                  </a:lnTo>
                  <a:lnTo>
                    <a:pt x="4223" y="1567"/>
                  </a:lnTo>
                  <a:lnTo>
                    <a:pt x="4223" y="926"/>
                  </a:lnTo>
                  <a:cubicBezTo>
                    <a:pt x="4223" y="414"/>
                    <a:pt x="3809" y="0"/>
                    <a:pt x="3297" y="0"/>
                  </a:cubicBezTo>
                  <a:lnTo>
                    <a:pt x="2688" y="0"/>
                  </a:lnTo>
                  <a:cubicBezTo>
                    <a:pt x="2688" y="317"/>
                    <a:pt x="2429" y="576"/>
                    <a:pt x="2112" y="576"/>
                  </a:cubicBezTo>
                  <a:cubicBezTo>
                    <a:pt x="1795" y="576"/>
                    <a:pt x="1536" y="317"/>
                    <a:pt x="1536" y="0"/>
                  </a:cubicBezTo>
                  <a:close/>
                </a:path>
              </a:pathLst>
            </a:cu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 name="Google Shape;622;p19"/>
            <p:cNvSpPr/>
            <p:nvPr/>
          </p:nvSpPr>
          <p:spPr>
            <a:xfrm>
              <a:off x="3428992" y="2774787"/>
              <a:ext cx="310699" cy="365014"/>
            </a:xfrm>
            <a:custGeom>
              <a:avLst/>
              <a:gdLst/>
              <a:ahLst/>
              <a:cxnLst/>
              <a:rect l="l" t="t" r="r" b="b"/>
              <a:pathLst>
                <a:path w="7999" h="6567" extrusionOk="0">
                  <a:moveTo>
                    <a:pt x="784" y="0"/>
                  </a:moveTo>
                  <a:cubicBezTo>
                    <a:pt x="350" y="0"/>
                    <a:pt x="1" y="369"/>
                    <a:pt x="1" y="822"/>
                  </a:cubicBezTo>
                  <a:lnTo>
                    <a:pt x="1" y="4248"/>
                  </a:lnTo>
                  <a:cubicBezTo>
                    <a:pt x="1" y="4701"/>
                    <a:pt x="350" y="5071"/>
                    <a:pt x="784" y="5071"/>
                  </a:cubicBezTo>
                  <a:lnTo>
                    <a:pt x="1950" y="5071"/>
                  </a:lnTo>
                  <a:lnTo>
                    <a:pt x="1950" y="6566"/>
                  </a:lnTo>
                  <a:lnTo>
                    <a:pt x="3446" y="5071"/>
                  </a:lnTo>
                  <a:lnTo>
                    <a:pt x="7215" y="5071"/>
                  </a:lnTo>
                  <a:cubicBezTo>
                    <a:pt x="7649" y="5071"/>
                    <a:pt x="7998" y="4701"/>
                    <a:pt x="7998" y="4248"/>
                  </a:cubicBezTo>
                  <a:lnTo>
                    <a:pt x="7998" y="822"/>
                  </a:lnTo>
                  <a:cubicBezTo>
                    <a:pt x="7998" y="369"/>
                    <a:pt x="7649" y="0"/>
                    <a:pt x="7208" y="0"/>
                  </a:cubicBezTo>
                  <a:close/>
                </a:path>
              </a:pathLst>
            </a:cu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 name="Google Shape;623;p19"/>
            <p:cNvSpPr/>
            <p:nvPr/>
          </p:nvSpPr>
          <p:spPr>
            <a:xfrm>
              <a:off x="3384044" y="2612036"/>
              <a:ext cx="396621" cy="326217"/>
            </a:xfrm>
            <a:custGeom>
              <a:avLst/>
              <a:gdLst/>
              <a:ahLst/>
              <a:cxnLst/>
              <a:rect l="l" t="t" r="r" b="b"/>
              <a:pathLst>
                <a:path w="7144" h="5869" extrusionOk="0">
                  <a:moveTo>
                    <a:pt x="700" y="1"/>
                  </a:moveTo>
                  <a:cubicBezTo>
                    <a:pt x="312" y="1"/>
                    <a:pt x="1" y="331"/>
                    <a:pt x="1" y="733"/>
                  </a:cubicBezTo>
                  <a:lnTo>
                    <a:pt x="1" y="3796"/>
                  </a:lnTo>
                  <a:cubicBezTo>
                    <a:pt x="1" y="4204"/>
                    <a:pt x="312" y="4528"/>
                    <a:pt x="700" y="4528"/>
                  </a:cubicBezTo>
                  <a:lnTo>
                    <a:pt x="4061" y="4528"/>
                  </a:lnTo>
                  <a:lnTo>
                    <a:pt x="5402" y="5868"/>
                  </a:lnTo>
                  <a:lnTo>
                    <a:pt x="5402" y="4528"/>
                  </a:lnTo>
                  <a:lnTo>
                    <a:pt x="6438" y="4528"/>
                  </a:lnTo>
                  <a:cubicBezTo>
                    <a:pt x="6826" y="4528"/>
                    <a:pt x="7143" y="4204"/>
                    <a:pt x="7143" y="3796"/>
                  </a:cubicBezTo>
                  <a:lnTo>
                    <a:pt x="7143" y="733"/>
                  </a:lnTo>
                  <a:cubicBezTo>
                    <a:pt x="7143" y="331"/>
                    <a:pt x="6826" y="1"/>
                    <a:pt x="6438" y="1"/>
                  </a:cubicBezTo>
                  <a:close/>
                </a:path>
              </a:pathLst>
            </a:custGeom>
            <a:solidFill>
              <a:srgbClr val="F1CB30"/>
            </a:solidFill>
            <a:ln w="2925" cap="flat" cmpd="sng">
              <a:solidFill>
                <a:srgbClr val="507FB5"/>
              </a:solidFill>
              <a:prstDash val="solid"/>
              <a:miter lim="647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 name="Google Shape;624;p19"/>
            <p:cNvSpPr/>
            <p:nvPr/>
          </p:nvSpPr>
          <p:spPr>
            <a:xfrm>
              <a:off x="3365334" y="3157762"/>
              <a:ext cx="24872" cy="94325"/>
            </a:xfrm>
            <a:custGeom>
              <a:avLst/>
              <a:gdLst/>
              <a:ahLst/>
              <a:cxnLst/>
              <a:rect l="l" t="t" r="r" b="b"/>
              <a:pathLst>
                <a:path w="448" h="1697" fill="none" extrusionOk="0">
                  <a:moveTo>
                    <a:pt x="448" y="0"/>
                  </a:moveTo>
                  <a:lnTo>
                    <a:pt x="1" y="1697"/>
                  </a:lnTo>
                </a:path>
              </a:pathLst>
            </a:custGeom>
            <a:noFill/>
            <a:ln w="9525"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 name="Google Shape;625;p19"/>
            <p:cNvSpPr/>
            <p:nvPr/>
          </p:nvSpPr>
          <p:spPr>
            <a:xfrm>
              <a:off x="3296712" y="3141198"/>
              <a:ext cx="68010" cy="70257"/>
            </a:xfrm>
            <a:custGeom>
              <a:avLst/>
              <a:gdLst/>
              <a:ahLst/>
              <a:cxnLst/>
              <a:rect l="l" t="t" r="r" b="b"/>
              <a:pathLst>
                <a:path w="1225" h="1264" fill="none" extrusionOk="0">
                  <a:moveTo>
                    <a:pt x="1224" y="0"/>
                  </a:moveTo>
                  <a:lnTo>
                    <a:pt x="0" y="1263"/>
                  </a:lnTo>
                </a:path>
              </a:pathLst>
            </a:custGeom>
            <a:noFill/>
            <a:ln w="9525"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626;p19"/>
            <p:cNvSpPr/>
            <p:nvPr/>
          </p:nvSpPr>
          <p:spPr>
            <a:xfrm>
              <a:off x="3422908" y="3158818"/>
              <a:ext cx="29147" cy="93268"/>
            </a:xfrm>
            <a:custGeom>
              <a:avLst/>
              <a:gdLst/>
              <a:ahLst/>
              <a:cxnLst/>
              <a:rect l="l" t="t" r="r" b="b"/>
              <a:pathLst>
                <a:path w="525" h="1678" fill="none" extrusionOk="0">
                  <a:moveTo>
                    <a:pt x="0" y="1"/>
                  </a:moveTo>
                  <a:lnTo>
                    <a:pt x="525" y="1678"/>
                  </a:lnTo>
                </a:path>
              </a:pathLst>
            </a:custGeom>
            <a:noFill/>
            <a:ln w="9525"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 name="Google Shape;627;p19"/>
            <p:cNvSpPr/>
            <p:nvPr/>
          </p:nvSpPr>
          <p:spPr>
            <a:xfrm>
              <a:off x="3449835" y="3143700"/>
              <a:ext cx="71951" cy="65588"/>
            </a:xfrm>
            <a:custGeom>
              <a:avLst/>
              <a:gdLst/>
              <a:ahLst/>
              <a:cxnLst/>
              <a:rect l="l" t="t" r="r" b="b"/>
              <a:pathLst>
                <a:path w="1296" h="1180" fill="none" extrusionOk="0">
                  <a:moveTo>
                    <a:pt x="1" y="1"/>
                  </a:moveTo>
                  <a:lnTo>
                    <a:pt x="1296" y="1179"/>
                  </a:lnTo>
                </a:path>
              </a:pathLst>
            </a:custGeom>
            <a:solidFill>
              <a:schemeClr val="accent3"/>
            </a:solidFill>
            <a:ln w="9525"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628;p19"/>
            <p:cNvSpPr/>
            <p:nvPr/>
          </p:nvSpPr>
          <p:spPr>
            <a:xfrm>
              <a:off x="3261457" y="3120299"/>
              <a:ext cx="90994" cy="36073"/>
            </a:xfrm>
            <a:custGeom>
              <a:avLst/>
              <a:gdLst/>
              <a:ahLst/>
              <a:cxnLst/>
              <a:rect l="l" t="t" r="r" b="b"/>
              <a:pathLst>
                <a:path w="1639" h="649" fill="none" extrusionOk="0">
                  <a:moveTo>
                    <a:pt x="1639" y="1"/>
                  </a:moveTo>
                  <a:lnTo>
                    <a:pt x="0" y="648"/>
                  </a:lnTo>
                </a:path>
              </a:pathLst>
            </a:custGeom>
            <a:noFill/>
            <a:ln w="9525"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 name="Google Shape;629;p19"/>
            <p:cNvSpPr/>
            <p:nvPr/>
          </p:nvSpPr>
          <p:spPr>
            <a:xfrm>
              <a:off x="5572910" y="1837209"/>
              <a:ext cx="138495" cy="4204"/>
            </a:xfrm>
            <a:custGeom>
              <a:avLst/>
              <a:gdLst/>
              <a:ahLst/>
              <a:cxnLst/>
              <a:rect l="l" t="t" r="r" b="b"/>
              <a:pathLst>
                <a:path w="1756" h="53" fill="none" extrusionOk="0">
                  <a:moveTo>
                    <a:pt x="0" y="0"/>
                  </a:moveTo>
                  <a:lnTo>
                    <a:pt x="1755" y="52"/>
                  </a:lnTo>
                </a:path>
              </a:pathLst>
            </a:custGeom>
            <a:noFill/>
            <a:ln w="952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 name="Google Shape;630;p19"/>
            <p:cNvSpPr/>
            <p:nvPr/>
          </p:nvSpPr>
          <p:spPr>
            <a:xfrm>
              <a:off x="5558082" y="1877740"/>
              <a:ext cx="118620" cy="72495"/>
            </a:xfrm>
            <a:custGeom>
              <a:avLst/>
              <a:gdLst/>
              <a:ahLst/>
              <a:cxnLst/>
              <a:rect l="l" t="t" r="r" b="b"/>
              <a:pathLst>
                <a:path w="1504" h="914" fill="none" extrusionOk="0">
                  <a:moveTo>
                    <a:pt x="1" y="1"/>
                  </a:moveTo>
                  <a:lnTo>
                    <a:pt x="1503" y="914"/>
                  </a:lnTo>
                </a:path>
              </a:pathLst>
            </a:custGeom>
            <a:noFill/>
            <a:ln w="952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 name="Google Shape;631;p19"/>
            <p:cNvSpPr/>
            <p:nvPr/>
          </p:nvSpPr>
          <p:spPr>
            <a:xfrm>
              <a:off x="5563682" y="1721087"/>
              <a:ext cx="120118" cy="70433"/>
            </a:xfrm>
            <a:custGeom>
              <a:avLst/>
              <a:gdLst/>
              <a:ahLst/>
              <a:cxnLst/>
              <a:rect l="l" t="t" r="r" b="b"/>
              <a:pathLst>
                <a:path w="1523" h="888" fill="none" extrusionOk="0">
                  <a:moveTo>
                    <a:pt x="1" y="888"/>
                  </a:moveTo>
                  <a:lnTo>
                    <a:pt x="1523" y="1"/>
                  </a:lnTo>
                </a:path>
              </a:pathLst>
            </a:custGeom>
            <a:noFill/>
            <a:ln w="952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 name="Google Shape;632;p19"/>
            <p:cNvSpPr/>
            <p:nvPr/>
          </p:nvSpPr>
          <p:spPr>
            <a:xfrm>
              <a:off x="5534105" y="1637407"/>
              <a:ext cx="68537" cy="121275"/>
            </a:xfrm>
            <a:custGeom>
              <a:avLst/>
              <a:gdLst/>
              <a:ahLst/>
              <a:cxnLst/>
              <a:rect l="l" t="t" r="r" b="b"/>
              <a:pathLst>
                <a:path w="869" h="1529" fill="none" extrusionOk="0">
                  <a:moveTo>
                    <a:pt x="0" y="1528"/>
                  </a:moveTo>
                  <a:lnTo>
                    <a:pt x="868" y="0"/>
                  </a:lnTo>
                </a:path>
              </a:pathLst>
            </a:custGeom>
            <a:noFill/>
            <a:ln w="952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633;p19"/>
            <p:cNvSpPr/>
            <p:nvPr/>
          </p:nvSpPr>
          <p:spPr>
            <a:xfrm>
              <a:off x="5533080" y="1901932"/>
              <a:ext cx="79264" cy="114612"/>
            </a:xfrm>
            <a:custGeom>
              <a:avLst/>
              <a:gdLst/>
              <a:ahLst/>
              <a:cxnLst/>
              <a:rect l="l" t="t" r="r" b="b"/>
              <a:pathLst>
                <a:path w="1005" h="1445" fill="none" extrusionOk="0">
                  <a:moveTo>
                    <a:pt x="0" y="0"/>
                  </a:moveTo>
                  <a:lnTo>
                    <a:pt x="1004" y="1444"/>
                  </a:lnTo>
                </a:path>
              </a:pathLst>
            </a:custGeom>
            <a:noFill/>
            <a:ln w="952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 name="Google Shape;634;p19"/>
            <p:cNvSpPr/>
            <p:nvPr/>
          </p:nvSpPr>
          <p:spPr>
            <a:xfrm>
              <a:off x="5788503" y="2612027"/>
              <a:ext cx="670" cy="170721"/>
            </a:xfrm>
            <a:custGeom>
              <a:avLst/>
              <a:gdLst/>
              <a:ahLst/>
              <a:cxnLst/>
              <a:rect l="l" t="t" r="r" b="b"/>
              <a:pathLst>
                <a:path w="7" h="1762" fill="none" extrusionOk="0">
                  <a:moveTo>
                    <a:pt x="0" y="1762"/>
                  </a:moveTo>
                  <a:lnTo>
                    <a:pt x="6" y="0"/>
                  </a:lnTo>
                </a:path>
              </a:pathLst>
            </a:custGeom>
            <a:noFill/>
            <a:ln w="9525"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 name="Google Shape;635;p19"/>
            <p:cNvSpPr/>
            <p:nvPr/>
          </p:nvSpPr>
          <p:spPr>
            <a:xfrm>
              <a:off x="5838088" y="2651559"/>
              <a:ext cx="83756" cy="147468"/>
            </a:xfrm>
            <a:custGeom>
              <a:avLst/>
              <a:gdLst/>
              <a:ahLst/>
              <a:cxnLst/>
              <a:rect l="l" t="t" r="r" b="b"/>
              <a:pathLst>
                <a:path w="875" h="1522" fill="none" extrusionOk="0">
                  <a:moveTo>
                    <a:pt x="0" y="1522"/>
                  </a:moveTo>
                  <a:lnTo>
                    <a:pt x="874" y="0"/>
                  </a:lnTo>
                </a:path>
              </a:pathLst>
            </a:custGeom>
            <a:noFill/>
            <a:ln w="9525"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 name="Google Shape;636;p19"/>
            <p:cNvSpPr/>
            <p:nvPr/>
          </p:nvSpPr>
          <p:spPr>
            <a:xfrm>
              <a:off x="5645302" y="2650300"/>
              <a:ext cx="88063" cy="145045"/>
            </a:xfrm>
            <a:custGeom>
              <a:avLst/>
              <a:gdLst/>
              <a:ahLst/>
              <a:cxnLst/>
              <a:rect l="l" t="t" r="r" b="b"/>
              <a:pathLst>
                <a:path w="920" h="1497" fill="none" extrusionOk="0">
                  <a:moveTo>
                    <a:pt x="920" y="1496"/>
                  </a:moveTo>
                  <a:lnTo>
                    <a:pt x="0" y="0"/>
                  </a:lnTo>
                </a:path>
              </a:pathLst>
            </a:custGeom>
            <a:noFill/>
            <a:ln w="9525"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637;p19"/>
            <p:cNvSpPr/>
            <p:nvPr/>
          </p:nvSpPr>
          <p:spPr>
            <a:xfrm>
              <a:off x="5546037" y="2751940"/>
              <a:ext cx="148941" cy="80419"/>
            </a:xfrm>
            <a:custGeom>
              <a:avLst/>
              <a:gdLst/>
              <a:ahLst/>
              <a:cxnLst/>
              <a:rect l="l" t="t" r="r" b="b"/>
              <a:pathLst>
                <a:path w="1556" h="830" fill="none" extrusionOk="0">
                  <a:moveTo>
                    <a:pt x="1555" y="829"/>
                  </a:moveTo>
                  <a:lnTo>
                    <a:pt x="1" y="0"/>
                  </a:lnTo>
                </a:path>
              </a:pathLst>
            </a:custGeom>
            <a:noFill/>
            <a:ln w="9525"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 name="Google Shape;638;p19"/>
            <p:cNvSpPr/>
            <p:nvPr/>
          </p:nvSpPr>
          <p:spPr>
            <a:xfrm>
              <a:off x="5867762" y="2728686"/>
              <a:ext cx="135923" cy="101154"/>
            </a:xfrm>
            <a:custGeom>
              <a:avLst/>
              <a:gdLst/>
              <a:ahLst/>
              <a:cxnLst/>
              <a:rect l="l" t="t" r="r" b="b"/>
              <a:pathLst>
                <a:path w="1420" h="1044" fill="none" extrusionOk="0">
                  <a:moveTo>
                    <a:pt x="1" y="1043"/>
                  </a:moveTo>
                  <a:lnTo>
                    <a:pt x="1419" y="1"/>
                  </a:lnTo>
                </a:path>
              </a:pathLst>
            </a:custGeom>
            <a:noFill/>
            <a:ln w="9525"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 name="Google Shape;639;p19"/>
            <p:cNvSpPr/>
            <p:nvPr/>
          </p:nvSpPr>
          <p:spPr>
            <a:xfrm>
              <a:off x="5418376" y="3996856"/>
              <a:ext cx="157421" cy="3589"/>
            </a:xfrm>
            <a:custGeom>
              <a:avLst/>
              <a:gdLst/>
              <a:ahLst/>
              <a:cxnLst/>
              <a:rect l="l" t="t" r="r" b="b"/>
              <a:pathLst>
                <a:path w="1762" h="40" fill="none" extrusionOk="0">
                  <a:moveTo>
                    <a:pt x="0" y="40"/>
                  </a:moveTo>
                  <a:lnTo>
                    <a:pt x="1762" y="1"/>
                  </a:lnTo>
                </a:path>
              </a:pathLst>
            </a:custGeom>
            <a:noFill/>
            <a:ln w="9525"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 name="Google Shape;640;p19"/>
            <p:cNvSpPr/>
            <p:nvPr/>
          </p:nvSpPr>
          <p:spPr>
            <a:xfrm>
              <a:off x="5404439" y="4046833"/>
              <a:ext cx="138392" cy="75099"/>
            </a:xfrm>
            <a:custGeom>
              <a:avLst/>
              <a:gdLst/>
              <a:ahLst/>
              <a:cxnLst/>
              <a:rect l="l" t="t" r="r" b="b"/>
              <a:pathLst>
                <a:path w="1549" h="837" fill="none" extrusionOk="0">
                  <a:moveTo>
                    <a:pt x="1" y="1"/>
                  </a:moveTo>
                  <a:lnTo>
                    <a:pt x="1548" y="836"/>
                  </a:lnTo>
                </a:path>
              </a:pathLst>
            </a:custGeom>
            <a:noFill/>
            <a:ln w="9525"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 name="Google Shape;641;p19"/>
            <p:cNvSpPr/>
            <p:nvPr/>
          </p:nvSpPr>
          <p:spPr>
            <a:xfrm>
              <a:off x="5405600" y="3862625"/>
              <a:ext cx="132048" cy="86674"/>
            </a:xfrm>
            <a:custGeom>
              <a:avLst/>
              <a:gdLst/>
              <a:ahLst/>
              <a:cxnLst/>
              <a:rect l="l" t="t" r="r" b="b"/>
              <a:pathLst>
                <a:path w="1478" h="966" fill="none" extrusionOk="0">
                  <a:moveTo>
                    <a:pt x="1" y="966"/>
                  </a:moveTo>
                  <a:lnTo>
                    <a:pt x="1477" y="1"/>
                  </a:lnTo>
                </a:path>
              </a:pathLst>
            </a:custGeom>
            <a:noFill/>
            <a:ln w="9525"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 name="Google Shape;642;p19"/>
            <p:cNvSpPr/>
            <p:nvPr/>
          </p:nvSpPr>
          <p:spPr>
            <a:xfrm>
              <a:off x="5370934" y="3772630"/>
              <a:ext cx="70045" cy="141226"/>
            </a:xfrm>
            <a:custGeom>
              <a:avLst/>
              <a:gdLst/>
              <a:ahLst/>
              <a:cxnLst/>
              <a:rect l="l" t="t" r="r" b="b"/>
              <a:pathLst>
                <a:path w="784" h="1574" fill="none" extrusionOk="0">
                  <a:moveTo>
                    <a:pt x="0" y="1574"/>
                  </a:moveTo>
                  <a:lnTo>
                    <a:pt x="784" y="0"/>
                  </a:lnTo>
                </a:path>
              </a:pathLst>
            </a:custGeom>
            <a:noFill/>
            <a:ln w="9525"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 name="Google Shape;643;p19"/>
            <p:cNvSpPr/>
            <p:nvPr/>
          </p:nvSpPr>
          <p:spPr>
            <a:xfrm>
              <a:off x="5377278" y="4075905"/>
              <a:ext cx="96133" cy="124448"/>
            </a:xfrm>
            <a:custGeom>
              <a:avLst/>
              <a:gdLst/>
              <a:ahLst/>
              <a:cxnLst/>
              <a:rect l="l" t="t" r="r" b="b"/>
              <a:pathLst>
                <a:path w="1076" h="1387" fill="none" extrusionOk="0">
                  <a:moveTo>
                    <a:pt x="0" y="1"/>
                  </a:moveTo>
                  <a:lnTo>
                    <a:pt x="1075" y="1386"/>
                  </a:lnTo>
                </a:path>
              </a:pathLst>
            </a:custGeom>
            <a:noFill/>
            <a:ln w="9525"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 name="Google Shape;644;p19"/>
            <p:cNvSpPr/>
            <p:nvPr/>
          </p:nvSpPr>
          <p:spPr>
            <a:xfrm>
              <a:off x="3741430" y="4042074"/>
              <a:ext cx="81169" cy="117406"/>
            </a:xfrm>
            <a:custGeom>
              <a:avLst/>
              <a:gdLst/>
              <a:ahLst/>
              <a:cxnLst/>
              <a:rect l="l" t="t" r="r" b="b"/>
              <a:pathLst>
                <a:path w="999" h="1445" fill="none" extrusionOk="0">
                  <a:moveTo>
                    <a:pt x="998" y="0"/>
                  </a:moveTo>
                  <a:lnTo>
                    <a:pt x="1" y="1444"/>
                  </a:lnTo>
                </a:path>
              </a:pathLst>
            </a:custGeom>
            <a:noFill/>
            <a:ln w="952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 name="Google Shape;645;p19"/>
            <p:cNvSpPr/>
            <p:nvPr/>
          </p:nvSpPr>
          <p:spPr>
            <a:xfrm>
              <a:off x="3667247" y="4006810"/>
              <a:ext cx="128456" cy="62156"/>
            </a:xfrm>
            <a:custGeom>
              <a:avLst/>
              <a:gdLst/>
              <a:ahLst/>
              <a:cxnLst/>
              <a:rect l="l" t="t" r="r" b="b"/>
              <a:pathLst>
                <a:path w="1581" h="765" fill="none" extrusionOk="0">
                  <a:moveTo>
                    <a:pt x="1581" y="0"/>
                  </a:moveTo>
                  <a:lnTo>
                    <a:pt x="1" y="764"/>
                  </a:lnTo>
                </a:path>
              </a:pathLst>
            </a:custGeom>
            <a:noFill/>
            <a:ln w="952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 name="Google Shape;646;p19"/>
            <p:cNvSpPr/>
            <p:nvPr/>
          </p:nvSpPr>
          <p:spPr>
            <a:xfrm>
              <a:off x="3860382" y="4059949"/>
              <a:ext cx="6906" cy="142675"/>
            </a:xfrm>
            <a:custGeom>
              <a:avLst/>
              <a:gdLst/>
              <a:ahLst/>
              <a:cxnLst/>
              <a:rect l="l" t="t" r="r" b="b"/>
              <a:pathLst>
                <a:path w="85" h="1756" fill="none" extrusionOk="0">
                  <a:moveTo>
                    <a:pt x="85" y="0"/>
                  </a:moveTo>
                  <a:lnTo>
                    <a:pt x="0" y="1755"/>
                  </a:lnTo>
                </a:path>
              </a:pathLst>
            </a:custGeom>
            <a:noFill/>
            <a:ln w="952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 name="Google Shape;647;p19"/>
            <p:cNvSpPr/>
            <p:nvPr/>
          </p:nvSpPr>
          <p:spPr>
            <a:xfrm>
              <a:off x="3911409" y="4052555"/>
              <a:ext cx="66381" cy="126344"/>
            </a:xfrm>
            <a:custGeom>
              <a:avLst/>
              <a:gdLst/>
              <a:ahLst/>
              <a:cxnLst/>
              <a:rect l="l" t="t" r="r" b="b"/>
              <a:pathLst>
                <a:path w="817" h="1555" fill="none" extrusionOk="0">
                  <a:moveTo>
                    <a:pt x="1" y="1"/>
                  </a:moveTo>
                  <a:lnTo>
                    <a:pt x="817" y="1555"/>
                  </a:lnTo>
                </a:path>
              </a:pathLst>
            </a:custGeom>
            <a:noFill/>
            <a:ln w="952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 name="Google Shape;648;p19"/>
            <p:cNvSpPr/>
            <p:nvPr/>
          </p:nvSpPr>
          <p:spPr>
            <a:xfrm>
              <a:off x="3646771" y="3971547"/>
              <a:ext cx="142675" cy="4794"/>
            </a:xfrm>
            <a:custGeom>
              <a:avLst/>
              <a:gdLst/>
              <a:ahLst/>
              <a:cxnLst/>
              <a:rect l="l" t="t" r="r" b="b"/>
              <a:pathLst>
                <a:path w="1756" h="59" fill="none" extrusionOk="0">
                  <a:moveTo>
                    <a:pt x="1755" y="0"/>
                  </a:moveTo>
                  <a:lnTo>
                    <a:pt x="0" y="59"/>
                  </a:lnTo>
                </a:path>
              </a:pathLst>
            </a:custGeom>
            <a:noFill/>
            <a:ln w="952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 name="Google Shape;649;p19"/>
            <p:cNvSpPr/>
            <p:nvPr/>
          </p:nvSpPr>
          <p:spPr>
            <a:xfrm>
              <a:off x="3295602" y="2774787"/>
              <a:ext cx="444089" cy="365014"/>
            </a:xfrm>
            <a:custGeom>
              <a:avLst/>
              <a:gdLst/>
              <a:ahLst/>
              <a:cxnLst/>
              <a:rect l="l" t="t" r="r" b="b"/>
              <a:pathLst>
                <a:path w="7999" h="6567" fill="none" extrusionOk="0">
                  <a:moveTo>
                    <a:pt x="7208" y="0"/>
                  </a:moveTo>
                  <a:lnTo>
                    <a:pt x="784" y="0"/>
                  </a:lnTo>
                  <a:cubicBezTo>
                    <a:pt x="350" y="0"/>
                    <a:pt x="1" y="369"/>
                    <a:pt x="1" y="822"/>
                  </a:cubicBezTo>
                  <a:lnTo>
                    <a:pt x="1" y="4248"/>
                  </a:lnTo>
                  <a:cubicBezTo>
                    <a:pt x="1" y="4701"/>
                    <a:pt x="350" y="5071"/>
                    <a:pt x="784" y="5071"/>
                  </a:cubicBezTo>
                  <a:lnTo>
                    <a:pt x="1950" y="5071"/>
                  </a:lnTo>
                  <a:lnTo>
                    <a:pt x="1950" y="6566"/>
                  </a:lnTo>
                  <a:lnTo>
                    <a:pt x="3446" y="5071"/>
                  </a:lnTo>
                  <a:lnTo>
                    <a:pt x="7215" y="5071"/>
                  </a:lnTo>
                  <a:cubicBezTo>
                    <a:pt x="7649" y="5071"/>
                    <a:pt x="7998" y="4701"/>
                    <a:pt x="7998" y="4248"/>
                  </a:cubicBezTo>
                  <a:lnTo>
                    <a:pt x="7998" y="822"/>
                  </a:lnTo>
                  <a:cubicBezTo>
                    <a:pt x="7998" y="369"/>
                    <a:pt x="7649" y="0"/>
                    <a:pt x="7208" y="0"/>
                  </a:cubicBezTo>
                  <a:close/>
                </a:path>
              </a:pathLst>
            </a:custGeom>
            <a:noFill/>
            <a:ln w="9525" cap="flat" cmpd="sng">
              <a:solidFill>
                <a:schemeClr val="dk2"/>
              </a:solidFill>
              <a:prstDash val="solid"/>
              <a:miter lim="647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 name="Google Shape;650;p19"/>
            <p:cNvSpPr/>
            <p:nvPr/>
          </p:nvSpPr>
          <p:spPr>
            <a:xfrm>
              <a:off x="3384044" y="2612036"/>
              <a:ext cx="396621" cy="326217"/>
            </a:xfrm>
            <a:custGeom>
              <a:avLst/>
              <a:gdLst/>
              <a:ahLst/>
              <a:cxnLst/>
              <a:rect l="l" t="t" r="r" b="b"/>
              <a:pathLst>
                <a:path w="7144" h="5869" extrusionOk="0">
                  <a:moveTo>
                    <a:pt x="700" y="1"/>
                  </a:moveTo>
                  <a:cubicBezTo>
                    <a:pt x="312" y="1"/>
                    <a:pt x="1" y="331"/>
                    <a:pt x="1" y="733"/>
                  </a:cubicBezTo>
                  <a:lnTo>
                    <a:pt x="1" y="3796"/>
                  </a:lnTo>
                  <a:cubicBezTo>
                    <a:pt x="1" y="4204"/>
                    <a:pt x="312" y="4528"/>
                    <a:pt x="700" y="4528"/>
                  </a:cubicBezTo>
                  <a:lnTo>
                    <a:pt x="4061" y="4528"/>
                  </a:lnTo>
                  <a:lnTo>
                    <a:pt x="5402" y="5868"/>
                  </a:lnTo>
                  <a:lnTo>
                    <a:pt x="5402" y="4528"/>
                  </a:lnTo>
                  <a:lnTo>
                    <a:pt x="6438" y="4528"/>
                  </a:lnTo>
                  <a:cubicBezTo>
                    <a:pt x="6826" y="4528"/>
                    <a:pt x="7143" y="4204"/>
                    <a:pt x="7143" y="3796"/>
                  </a:cubicBezTo>
                  <a:lnTo>
                    <a:pt x="7143" y="733"/>
                  </a:lnTo>
                  <a:cubicBezTo>
                    <a:pt x="7143" y="331"/>
                    <a:pt x="6826" y="1"/>
                    <a:pt x="6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 name="Google Shape;651;p19"/>
            <p:cNvSpPr/>
            <p:nvPr/>
          </p:nvSpPr>
          <p:spPr>
            <a:xfrm>
              <a:off x="3500430" y="2612036"/>
              <a:ext cx="280235" cy="326217"/>
            </a:xfrm>
            <a:custGeom>
              <a:avLst/>
              <a:gdLst/>
              <a:ahLst/>
              <a:cxnLst/>
              <a:rect l="l" t="t" r="r" b="b"/>
              <a:pathLst>
                <a:path w="7144" h="5869" fill="none" extrusionOk="0">
                  <a:moveTo>
                    <a:pt x="700" y="1"/>
                  </a:moveTo>
                  <a:lnTo>
                    <a:pt x="6438" y="1"/>
                  </a:lnTo>
                  <a:cubicBezTo>
                    <a:pt x="6826" y="1"/>
                    <a:pt x="7143" y="331"/>
                    <a:pt x="7143" y="733"/>
                  </a:cubicBezTo>
                  <a:lnTo>
                    <a:pt x="7143" y="3796"/>
                  </a:lnTo>
                  <a:cubicBezTo>
                    <a:pt x="7143" y="4204"/>
                    <a:pt x="6826" y="4528"/>
                    <a:pt x="6438" y="4528"/>
                  </a:cubicBezTo>
                  <a:lnTo>
                    <a:pt x="5402" y="4528"/>
                  </a:lnTo>
                  <a:lnTo>
                    <a:pt x="5402" y="5868"/>
                  </a:lnTo>
                  <a:lnTo>
                    <a:pt x="4061" y="4528"/>
                  </a:lnTo>
                  <a:lnTo>
                    <a:pt x="700" y="4528"/>
                  </a:lnTo>
                  <a:cubicBezTo>
                    <a:pt x="312" y="4528"/>
                    <a:pt x="1" y="4204"/>
                    <a:pt x="1" y="3796"/>
                  </a:cubicBezTo>
                  <a:lnTo>
                    <a:pt x="1" y="733"/>
                  </a:lnTo>
                  <a:cubicBezTo>
                    <a:pt x="1" y="331"/>
                    <a:pt x="312" y="1"/>
                    <a:pt x="700" y="1"/>
                  </a:cubicBezTo>
                  <a:close/>
                </a:path>
              </a:pathLst>
            </a:custGeom>
            <a:noFill/>
            <a:ln w="9525" cap="flat" cmpd="sng">
              <a:solidFill>
                <a:schemeClr val="dk2"/>
              </a:solidFill>
              <a:prstDash val="solid"/>
              <a:miter lim="647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 name="Google Shape;652;p19"/>
            <p:cNvSpPr/>
            <p:nvPr/>
          </p:nvSpPr>
          <p:spPr>
            <a:xfrm>
              <a:off x="3428293" y="2789906"/>
              <a:ext cx="308126" cy="56"/>
            </a:xfrm>
            <a:custGeom>
              <a:avLst/>
              <a:gdLst/>
              <a:ahLst/>
              <a:cxnLst/>
              <a:rect l="l" t="t" r="r" b="b"/>
              <a:pathLst>
                <a:path w="5550" h="1" fill="none" extrusionOk="0">
                  <a:moveTo>
                    <a:pt x="0" y="0"/>
                  </a:moveTo>
                  <a:lnTo>
                    <a:pt x="5550" y="0"/>
                  </a:lnTo>
                </a:path>
              </a:pathLst>
            </a:custGeom>
            <a:noFill/>
            <a:ln w="9525" cap="flat" cmpd="sng">
              <a:solidFill>
                <a:srgbClr val="FFFFFF"/>
              </a:solidFill>
              <a:prstDash val="solid"/>
              <a:miter lim="647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 name="Google Shape;653;p19"/>
            <p:cNvSpPr/>
            <p:nvPr/>
          </p:nvSpPr>
          <p:spPr>
            <a:xfrm>
              <a:off x="3476429" y="2759279"/>
              <a:ext cx="249609" cy="56"/>
            </a:xfrm>
            <a:custGeom>
              <a:avLst/>
              <a:gdLst/>
              <a:ahLst/>
              <a:cxnLst/>
              <a:rect l="l" t="t" r="r" b="b"/>
              <a:pathLst>
                <a:path w="4496" h="1" fill="none" extrusionOk="0">
                  <a:moveTo>
                    <a:pt x="1" y="1"/>
                  </a:moveTo>
                  <a:lnTo>
                    <a:pt x="4495" y="1"/>
                  </a:lnTo>
                </a:path>
              </a:pathLst>
            </a:custGeom>
            <a:noFill/>
            <a:ln w="9525" cap="flat" cmpd="sng">
              <a:solidFill>
                <a:srgbClr val="FFFFFF"/>
              </a:solidFill>
              <a:prstDash val="solid"/>
              <a:miter lim="647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 name="Google Shape;654;p19"/>
            <p:cNvSpPr/>
            <p:nvPr/>
          </p:nvSpPr>
          <p:spPr>
            <a:xfrm>
              <a:off x="3538666" y="2722204"/>
              <a:ext cx="187374" cy="56"/>
            </a:xfrm>
            <a:custGeom>
              <a:avLst/>
              <a:gdLst/>
              <a:ahLst/>
              <a:cxnLst/>
              <a:rect l="l" t="t" r="r" b="b"/>
              <a:pathLst>
                <a:path w="3375" h="1" fill="none" extrusionOk="0">
                  <a:moveTo>
                    <a:pt x="0" y="1"/>
                  </a:moveTo>
                  <a:lnTo>
                    <a:pt x="3374" y="1"/>
                  </a:lnTo>
                </a:path>
              </a:pathLst>
            </a:custGeom>
            <a:noFill/>
            <a:ln w="9525" cap="flat" cmpd="sng">
              <a:solidFill>
                <a:srgbClr val="FFFFFF"/>
              </a:solidFill>
              <a:prstDash val="solid"/>
              <a:miter lim="647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655;p19"/>
            <p:cNvSpPr/>
            <p:nvPr/>
          </p:nvSpPr>
          <p:spPr>
            <a:xfrm>
              <a:off x="3335318" y="3003737"/>
              <a:ext cx="308126" cy="56"/>
            </a:xfrm>
            <a:custGeom>
              <a:avLst/>
              <a:gdLst/>
              <a:ahLst/>
              <a:cxnLst/>
              <a:rect l="l" t="t" r="r" b="b"/>
              <a:pathLst>
                <a:path w="5550" h="1" fill="none" extrusionOk="0">
                  <a:moveTo>
                    <a:pt x="0" y="0"/>
                  </a:moveTo>
                  <a:lnTo>
                    <a:pt x="5550" y="0"/>
                  </a:lnTo>
                </a:path>
              </a:pathLst>
            </a:custGeom>
            <a:noFill/>
            <a:ln w="9525" cap="flat" cmpd="sng">
              <a:solidFill>
                <a:schemeClr val="dk2"/>
              </a:solidFill>
              <a:prstDash val="solid"/>
              <a:miter lim="647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19"/>
            <p:cNvSpPr/>
            <p:nvPr/>
          </p:nvSpPr>
          <p:spPr>
            <a:xfrm>
              <a:off x="3335318" y="2973110"/>
              <a:ext cx="249609" cy="56"/>
            </a:xfrm>
            <a:custGeom>
              <a:avLst/>
              <a:gdLst/>
              <a:ahLst/>
              <a:cxnLst/>
              <a:rect l="l" t="t" r="r" b="b"/>
              <a:pathLst>
                <a:path w="4496" h="1" fill="none" extrusionOk="0">
                  <a:moveTo>
                    <a:pt x="1" y="1"/>
                  </a:moveTo>
                  <a:lnTo>
                    <a:pt x="4495" y="1"/>
                  </a:lnTo>
                </a:path>
              </a:pathLst>
            </a:custGeom>
            <a:noFill/>
            <a:ln w="9525" cap="flat" cmpd="sng">
              <a:solidFill>
                <a:schemeClr val="dk2"/>
              </a:solidFill>
              <a:prstDash val="solid"/>
              <a:miter lim="647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 name="Google Shape;657;p19"/>
            <p:cNvSpPr/>
            <p:nvPr/>
          </p:nvSpPr>
          <p:spPr>
            <a:xfrm>
              <a:off x="3335318" y="2936036"/>
              <a:ext cx="187374" cy="56"/>
            </a:xfrm>
            <a:custGeom>
              <a:avLst/>
              <a:gdLst/>
              <a:ahLst/>
              <a:cxnLst/>
              <a:rect l="l" t="t" r="r" b="b"/>
              <a:pathLst>
                <a:path w="3375" h="1" fill="none" extrusionOk="0">
                  <a:moveTo>
                    <a:pt x="0" y="1"/>
                  </a:moveTo>
                  <a:lnTo>
                    <a:pt x="3374" y="1"/>
                  </a:lnTo>
                </a:path>
              </a:pathLst>
            </a:custGeom>
            <a:noFill/>
            <a:ln w="9525" cap="flat" cmpd="sng">
              <a:solidFill>
                <a:schemeClr val="dk2"/>
              </a:solidFill>
              <a:prstDash val="solid"/>
              <a:miter lim="647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 name="Google Shape;666;p19"/>
          <p:cNvGrpSpPr/>
          <p:nvPr/>
        </p:nvGrpSpPr>
        <p:grpSpPr>
          <a:xfrm>
            <a:off x="1285853" y="4286256"/>
            <a:ext cx="2214578" cy="692417"/>
            <a:chOff x="4313663" y="1162063"/>
            <a:chExt cx="2463891" cy="519313"/>
          </a:xfrm>
        </p:grpSpPr>
        <p:sp>
          <p:nvSpPr>
            <p:cNvPr id="667" name="Google Shape;667;p19"/>
            <p:cNvSpPr/>
            <p:nvPr/>
          </p:nvSpPr>
          <p:spPr>
            <a:xfrm>
              <a:off x="4313663" y="1162063"/>
              <a:ext cx="519300" cy="519300"/>
            </a:xfrm>
            <a:prstGeom prst="rect">
              <a:avLst/>
            </a:prstGeom>
            <a:solidFill>
              <a:schemeClr val="l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Clr>
                  <a:srgbClr val="000000"/>
                </a:buClr>
                <a:buSzPts val="1100"/>
                <a:buFont typeface="Arial"/>
                <a:buNone/>
              </a:pPr>
              <a:r>
                <a:rPr lang="en" sz="2000" dirty="0" smtClean="0">
                  <a:solidFill>
                    <a:schemeClr val="accent2"/>
                  </a:solidFill>
                  <a:latin typeface="Fira Sans Extra Condensed Medium"/>
                  <a:ea typeface="Fira Sans Extra Condensed Medium"/>
                  <a:cs typeface="Fira Sans Extra Condensed Medium"/>
                  <a:sym typeface="Fira Sans Extra Condensed Medium"/>
                </a:rPr>
                <a:t>0</a:t>
              </a:r>
              <a:r>
                <a:rPr lang="el-GR" sz="2000" dirty="0" smtClean="0">
                  <a:solidFill>
                    <a:schemeClr val="accent2"/>
                  </a:solidFill>
                  <a:latin typeface="Fira Sans Extra Condensed Medium"/>
                  <a:ea typeface="Fira Sans Extra Condensed Medium"/>
                  <a:cs typeface="Fira Sans Extra Condensed Medium"/>
                  <a:sym typeface="Fira Sans Extra Condensed Medium"/>
                </a:rPr>
                <a:t>4</a:t>
              </a:r>
              <a:endParaRPr sz="2000">
                <a:solidFill>
                  <a:schemeClr val="accent2"/>
                </a:solidFill>
              </a:endParaRPr>
            </a:p>
          </p:txBody>
        </p:sp>
        <p:sp>
          <p:nvSpPr>
            <p:cNvPr id="668" name="Google Shape;668;p19"/>
            <p:cNvSpPr/>
            <p:nvPr/>
          </p:nvSpPr>
          <p:spPr>
            <a:xfrm>
              <a:off x="4910354" y="1162075"/>
              <a:ext cx="1867200" cy="519300"/>
            </a:xfrm>
            <a:prstGeom prst="rect">
              <a:avLst/>
            </a:prstGeom>
            <a:solidFill>
              <a:schemeClr val="bg1">
                <a:lumMod val="75000"/>
              </a:schemeClr>
            </a:solidFill>
            <a:ln>
              <a:solidFill>
                <a:schemeClr val="accent1"/>
              </a:solidFill>
            </a:ln>
          </p:spPr>
          <p:txBody>
            <a:bodyPr spcFirstLastPara="1" wrap="square" lIns="91425" tIns="91425" rIns="182875" bIns="91425" anchor="ctr" anchorCtr="0">
              <a:noAutofit/>
            </a:bodyPr>
            <a:lstStyle/>
            <a:p>
              <a:pPr marL="0" lvl="0" indent="0" algn="l" rtl="0">
                <a:spcBef>
                  <a:spcPts val="0"/>
                </a:spcBef>
                <a:spcAft>
                  <a:spcPts val="0"/>
                </a:spcAft>
                <a:buClr>
                  <a:srgbClr val="000000"/>
                </a:buClr>
                <a:buSzPts val="1100"/>
                <a:buFont typeface="Arial"/>
                <a:buNone/>
              </a:pPr>
              <a:r>
                <a:rPr lang="el-GR" sz="1200" dirty="0" smtClean="0">
                  <a:latin typeface="Roboto"/>
                  <a:ea typeface="Roboto"/>
                  <a:cs typeface="Roboto"/>
                  <a:sym typeface="Roboto"/>
                </a:rPr>
                <a:t>Εύκολη πλοήγηση</a:t>
              </a:r>
              <a:endParaRPr sz="1200">
                <a:solidFill>
                  <a:srgbClr val="000000"/>
                </a:solidFill>
                <a:latin typeface="Roboto"/>
                <a:ea typeface="Roboto"/>
                <a:cs typeface="Roboto"/>
                <a:sym typeface="Roboto"/>
              </a:endParaRPr>
            </a:p>
          </p:txBody>
        </p:sp>
        <p:cxnSp>
          <p:nvCxnSpPr>
            <p:cNvPr id="669" name="Google Shape;669;p19"/>
            <p:cNvCxnSpPr>
              <a:stCxn id="667" idx="3"/>
              <a:endCxn id="668" idx="1"/>
            </p:cNvCxnSpPr>
            <p:nvPr/>
          </p:nvCxnSpPr>
          <p:spPr>
            <a:xfrm>
              <a:off x="4832963" y="1421713"/>
              <a:ext cx="77400" cy="0"/>
            </a:xfrm>
            <a:prstGeom prst="straightConnector1">
              <a:avLst/>
            </a:prstGeom>
            <a:noFill/>
            <a:ln w="19050" cap="flat" cmpd="sng">
              <a:solidFill>
                <a:schemeClr val="accent1"/>
              </a:solidFill>
              <a:prstDash val="solid"/>
              <a:round/>
              <a:headEnd type="none" w="med" len="med"/>
              <a:tailEnd type="none" w="med" len="med"/>
            </a:ln>
          </p:spPr>
        </p:cxnSp>
      </p:grpSp>
      <p:grpSp>
        <p:nvGrpSpPr>
          <p:cNvPr id="6" name="Google Shape;670;p19"/>
          <p:cNvGrpSpPr/>
          <p:nvPr/>
        </p:nvGrpSpPr>
        <p:grpSpPr>
          <a:xfrm flipH="1">
            <a:off x="6256473" y="2344001"/>
            <a:ext cx="2463891" cy="692417"/>
            <a:chOff x="4313663" y="1162063"/>
            <a:chExt cx="2463891" cy="519313"/>
          </a:xfrm>
        </p:grpSpPr>
        <p:sp>
          <p:nvSpPr>
            <p:cNvPr id="671" name="Google Shape;671;p19"/>
            <p:cNvSpPr/>
            <p:nvPr/>
          </p:nvSpPr>
          <p:spPr>
            <a:xfrm>
              <a:off x="4313663" y="1162063"/>
              <a:ext cx="519300" cy="519300"/>
            </a:xfrm>
            <a:prstGeom prst="rect">
              <a:avLst/>
            </a:prstGeom>
            <a:solidFill>
              <a:schemeClr val="lt1"/>
            </a:solidFill>
            <a:ln w="952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Clr>
                  <a:srgbClr val="000000"/>
                </a:buClr>
                <a:buSzPts val="1100"/>
                <a:buFont typeface="Arial"/>
                <a:buNone/>
              </a:pPr>
              <a:endParaRPr sz="2000">
                <a:solidFill>
                  <a:schemeClr val="accent5"/>
                </a:solidFill>
              </a:endParaRPr>
            </a:p>
          </p:txBody>
        </p:sp>
        <p:sp>
          <p:nvSpPr>
            <p:cNvPr id="672" name="Google Shape;672;p19"/>
            <p:cNvSpPr/>
            <p:nvPr/>
          </p:nvSpPr>
          <p:spPr>
            <a:xfrm>
              <a:off x="4910354" y="1162075"/>
              <a:ext cx="1867200" cy="519300"/>
            </a:xfrm>
            <a:prstGeom prst="rect">
              <a:avLst/>
            </a:prstGeom>
            <a:solidFill>
              <a:schemeClr val="bg1">
                <a:lumMod val="75000"/>
              </a:schemeClr>
            </a:solidFill>
            <a:ln>
              <a:noFill/>
            </a:ln>
          </p:spPr>
          <p:txBody>
            <a:bodyPr spcFirstLastPara="1" wrap="square" lIns="91425" tIns="91425" rIns="182875" bIns="91425" anchor="ctr" anchorCtr="0">
              <a:noAutofit/>
            </a:bodyPr>
            <a:lstStyle/>
            <a:p>
              <a:pPr marL="0" lvl="0" indent="0" algn="r" rtl="0">
                <a:spcBef>
                  <a:spcPts val="0"/>
                </a:spcBef>
                <a:spcAft>
                  <a:spcPts val="0"/>
                </a:spcAft>
                <a:buClr>
                  <a:srgbClr val="000000"/>
                </a:buClr>
                <a:buSzPts val="1100"/>
                <a:buFont typeface="Arial"/>
                <a:buNone/>
              </a:pPr>
              <a:r>
                <a:rPr lang="el-GR" sz="1200" dirty="0" smtClean="0">
                  <a:latin typeface="Roboto"/>
                  <a:ea typeface="Roboto"/>
                  <a:cs typeface="Roboto"/>
                  <a:sym typeface="Roboto"/>
                </a:rPr>
                <a:t>Καπριδάκη (2019)</a:t>
              </a:r>
              <a:endParaRPr sz="1200">
                <a:solidFill>
                  <a:srgbClr val="000000"/>
                </a:solidFill>
                <a:latin typeface="Roboto"/>
                <a:ea typeface="Roboto"/>
                <a:cs typeface="Roboto"/>
                <a:sym typeface="Roboto"/>
              </a:endParaRPr>
            </a:p>
          </p:txBody>
        </p:sp>
        <p:cxnSp>
          <p:nvCxnSpPr>
            <p:cNvPr id="673" name="Google Shape;673;p19"/>
            <p:cNvCxnSpPr>
              <a:stCxn id="671" idx="3"/>
              <a:endCxn id="672" idx="1"/>
            </p:cNvCxnSpPr>
            <p:nvPr/>
          </p:nvCxnSpPr>
          <p:spPr>
            <a:xfrm>
              <a:off x="4832963" y="1421713"/>
              <a:ext cx="77400" cy="0"/>
            </a:xfrm>
            <a:prstGeom prst="straightConnector1">
              <a:avLst/>
            </a:prstGeom>
            <a:noFill/>
            <a:ln w="19050" cap="flat" cmpd="sng">
              <a:solidFill>
                <a:schemeClr val="accent5"/>
              </a:solidFill>
              <a:prstDash val="solid"/>
              <a:round/>
              <a:headEnd type="none" w="med" len="med"/>
              <a:tailEnd type="none" w="med" len="med"/>
            </a:ln>
          </p:spPr>
        </p:cxnSp>
      </p:grpSp>
      <p:grpSp>
        <p:nvGrpSpPr>
          <p:cNvPr id="7" name="Google Shape;674;p19"/>
          <p:cNvGrpSpPr/>
          <p:nvPr/>
        </p:nvGrpSpPr>
        <p:grpSpPr>
          <a:xfrm flipH="1">
            <a:off x="6256473" y="3563209"/>
            <a:ext cx="2463891" cy="692417"/>
            <a:chOff x="4313663" y="1162063"/>
            <a:chExt cx="2463891" cy="519313"/>
          </a:xfrm>
        </p:grpSpPr>
        <p:sp>
          <p:nvSpPr>
            <p:cNvPr id="675" name="Google Shape;675;p19"/>
            <p:cNvSpPr/>
            <p:nvPr/>
          </p:nvSpPr>
          <p:spPr>
            <a:xfrm>
              <a:off x="4313663" y="1162063"/>
              <a:ext cx="519300" cy="519300"/>
            </a:xfrm>
            <a:prstGeom prst="rect">
              <a:avLst/>
            </a:prstGeom>
            <a:solidFill>
              <a:schemeClr val="lt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Clr>
                  <a:srgbClr val="000000"/>
                </a:buClr>
                <a:buSzPts val="1100"/>
                <a:buFont typeface="Arial"/>
                <a:buNone/>
              </a:pPr>
              <a:endParaRPr sz="2000">
                <a:solidFill>
                  <a:schemeClr val="accent6"/>
                </a:solidFill>
              </a:endParaRPr>
            </a:p>
          </p:txBody>
        </p:sp>
        <p:sp>
          <p:nvSpPr>
            <p:cNvPr id="676" name="Google Shape;676;p19"/>
            <p:cNvSpPr/>
            <p:nvPr/>
          </p:nvSpPr>
          <p:spPr>
            <a:xfrm>
              <a:off x="4910354" y="1162075"/>
              <a:ext cx="1867200" cy="519300"/>
            </a:xfrm>
            <a:prstGeom prst="rect">
              <a:avLst/>
            </a:prstGeom>
            <a:solidFill>
              <a:schemeClr val="bg1">
                <a:lumMod val="75000"/>
              </a:schemeClr>
            </a:solidFill>
            <a:ln>
              <a:noFill/>
            </a:ln>
          </p:spPr>
          <p:txBody>
            <a:bodyPr spcFirstLastPara="1" wrap="square" lIns="91425" tIns="91425" rIns="182875" bIns="91425" anchor="ctr" anchorCtr="0">
              <a:noAutofit/>
            </a:bodyPr>
            <a:lstStyle/>
            <a:p>
              <a:pPr marL="0" lvl="0" indent="0" algn="r" rtl="0">
                <a:spcBef>
                  <a:spcPts val="0"/>
                </a:spcBef>
                <a:spcAft>
                  <a:spcPts val="0"/>
                </a:spcAft>
                <a:buClr>
                  <a:srgbClr val="000000"/>
                </a:buClr>
                <a:buSzPts val="1100"/>
                <a:buFont typeface="Arial"/>
                <a:buNone/>
              </a:pPr>
              <a:r>
                <a:rPr lang="el-GR" sz="1200" dirty="0" smtClean="0">
                  <a:latin typeface="Roboto"/>
                  <a:ea typeface="Roboto"/>
                  <a:cs typeface="Roboto"/>
                  <a:sym typeface="Roboto"/>
                </a:rPr>
                <a:t>Κατσαντώνη (2017)</a:t>
              </a:r>
              <a:endParaRPr sz="1200">
                <a:solidFill>
                  <a:srgbClr val="000000"/>
                </a:solidFill>
                <a:latin typeface="Roboto"/>
                <a:ea typeface="Roboto"/>
                <a:cs typeface="Roboto"/>
                <a:sym typeface="Roboto"/>
              </a:endParaRPr>
            </a:p>
          </p:txBody>
        </p:sp>
        <p:cxnSp>
          <p:nvCxnSpPr>
            <p:cNvPr id="677" name="Google Shape;677;p19"/>
            <p:cNvCxnSpPr>
              <a:stCxn id="675" idx="3"/>
              <a:endCxn id="676" idx="1"/>
            </p:cNvCxnSpPr>
            <p:nvPr/>
          </p:nvCxnSpPr>
          <p:spPr>
            <a:xfrm>
              <a:off x="4832963" y="1421713"/>
              <a:ext cx="77400" cy="0"/>
            </a:xfrm>
            <a:prstGeom prst="straightConnector1">
              <a:avLst/>
            </a:prstGeom>
            <a:noFill/>
            <a:ln w="19050" cap="flat" cmpd="sng">
              <a:solidFill>
                <a:schemeClr val="accent6"/>
              </a:solidFill>
              <a:prstDash val="solid"/>
              <a:round/>
              <a:headEnd type="none" w="med" len="med"/>
              <a:tailEnd type="none" w="med" len="med"/>
            </a:ln>
          </p:spPr>
        </p:cxnSp>
      </p:grpSp>
      <p:grpSp>
        <p:nvGrpSpPr>
          <p:cNvPr id="8" name="Google Shape;678;p19"/>
          <p:cNvGrpSpPr/>
          <p:nvPr/>
        </p:nvGrpSpPr>
        <p:grpSpPr>
          <a:xfrm flipH="1">
            <a:off x="6256473" y="4782421"/>
            <a:ext cx="2463891" cy="692414"/>
            <a:chOff x="4313663" y="1162063"/>
            <a:chExt cx="2463891" cy="519310"/>
          </a:xfrm>
        </p:grpSpPr>
        <p:sp>
          <p:nvSpPr>
            <p:cNvPr id="679" name="Google Shape;679;p19"/>
            <p:cNvSpPr/>
            <p:nvPr/>
          </p:nvSpPr>
          <p:spPr>
            <a:xfrm>
              <a:off x="4313663" y="1162063"/>
              <a:ext cx="519300" cy="519300"/>
            </a:xfrm>
            <a:prstGeom prst="rect">
              <a:avLst/>
            </a:prstGeom>
            <a:solidFill>
              <a:schemeClr val="lt1"/>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Clr>
                  <a:srgbClr val="000000"/>
                </a:buClr>
                <a:buSzPts val="1100"/>
                <a:buFont typeface="Arial"/>
                <a:buNone/>
              </a:pPr>
              <a:endParaRPr sz="2000">
                <a:solidFill>
                  <a:schemeClr val="accent4"/>
                </a:solidFill>
              </a:endParaRPr>
            </a:p>
          </p:txBody>
        </p:sp>
        <p:sp>
          <p:nvSpPr>
            <p:cNvPr id="680" name="Google Shape;680;p19"/>
            <p:cNvSpPr/>
            <p:nvPr/>
          </p:nvSpPr>
          <p:spPr>
            <a:xfrm>
              <a:off x="4910354" y="1162073"/>
              <a:ext cx="1867200" cy="519300"/>
            </a:xfrm>
            <a:prstGeom prst="rect">
              <a:avLst/>
            </a:prstGeom>
            <a:solidFill>
              <a:schemeClr val="bg1">
                <a:lumMod val="75000"/>
              </a:schemeClr>
            </a:solidFill>
            <a:ln>
              <a:noFill/>
            </a:ln>
          </p:spPr>
          <p:txBody>
            <a:bodyPr spcFirstLastPara="1" wrap="square" lIns="91425" tIns="91425" rIns="182875" bIns="91425" anchor="ctr" anchorCtr="0">
              <a:noAutofit/>
            </a:bodyPr>
            <a:lstStyle/>
            <a:p>
              <a:pPr marL="0" lvl="0" indent="0" algn="r" rtl="0">
                <a:spcBef>
                  <a:spcPts val="0"/>
                </a:spcBef>
                <a:spcAft>
                  <a:spcPts val="0"/>
                </a:spcAft>
                <a:buClr>
                  <a:srgbClr val="000000"/>
                </a:buClr>
                <a:buSzPts val="1100"/>
                <a:buFont typeface="Arial"/>
                <a:buNone/>
              </a:pPr>
              <a:r>
                <a:rPr lang="el-GR" sz="1200" dirty="0" smtClean="0">
                  <a:latin typeface="Roboto"/>
                  <a:ea typeface="Roboto"/>
                  <a:cs typeface="Roboto"/>
                  <a:sym typeface="Roboto"/>
                </a:rPr>
                <a:t>Σκαράκη (2018)</a:t>
              </a:r>
              <a:endParaRPr sz="1200">
                <a:solidFill>
                  <a:srgbClr val="000000"/>
                </a:solidFill>
                <a:latin typeface="Roboto"/>
                <a:ea typeface="Roboto"/>
                <a:cs typeface="Roboto"/>
                <a:sym typeface="Roboto"/>
              </a:endParaRPr>
            </a:p>
          </p:txBody>
        </p:sp>
        <p:cxnSp>
          <p:nvCxnSpPr>
            <p:cNvPr id="681" name="Google Shape;681;p19"/>
            <p:cNvCxnSpPr>
              <a:stCxn id="679" idx="3"/>
              <a:endCxn id="680" idx="1"/>
            </p:cNvCxnSpPr>
            <p:nvPr/>
          </p:nvCxnSpPr>
          <p:spPr>
            <a:xfrm>
              <a:off x="4832963" y="1421713"/>
              <a:ext cx="77400" cy="0"/>
            </a:xfrm>
            <a:prstGeom prst="straightConnector1">
              <a:avLst/>
            </a:prstGeom>
            <a:noFill/>
            <a:ln w="19050" cap="flat" cmpd="sng">
              <a:solidFill>
                <a:schemeClr val="accent4"/>
              </a:solidFill>
              <a:prstDash val="solid"/>
              <a:round/>
              <a:headEnd type="none" w="med" len="med"/>
              <a:tailEnd type="none" w="med" len="med"/>
            </a:ln>
          </p:spPr>
        </p:cxnSp>
      </p:grpSp>
      <p:sp>
        <p:nvSpPr>
          <p:cNvPr id="133" name="132 - Ορθογώνιο"/>
          <p:cNvSpPr/>
          <p:nvPr/>
        </p:nvSpPr>
        <p:spPr>
          <a:xfrm>
            <a:off x="0" y="0"/>
            <a:ext cx="1142976" cy="685800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136" name="Picture 8" descr="Monitor lcd png 1 » PNG Image"/>
          <p:cNvPicPr>
            <a:picLocks noChangeAspect="1" noChangeArrowheads="1"/>
          </p:cNvPicPr>
          <p:nvPr/>
        </p:nvPicPr>
        <p:blipFill>
          <a:blip r:embed="rId4"/>
          <a:srcRect/>
          <a:stretch>
            <a:fillRect/>
          </a:stretch>
        </p:blipFill>
        <p:spPr bwMode="auto">
          <a:xfrm>
            <a:off x="0" y="1000108"/>
            <a:ext cx="1095356" cy="1095356"/>
          </a:xfrm>
          <a:prstGeom prst="rect">
            <a:avLst/>
          </a:prstGeom>
          <a:noFill/>
        </p:spPr>
      </p:pic>
      <p:sp>
        <p:nvSpPr>
          <p:cNvPr id="137" name="Freeform: Shape 48">
            <a:extLst>
              <a:ext uri="{FF2B5EF4-FFF2-40B4-BE49-F238E27FC236}">
                <a16:creationId xmlns="" xmlns:a16="http://schemas.microsoft.com/office/drawing/2014/main" id="{6B37BB72-CDFC-4E57-A92B-F7876BDD29AF}"/>
              </a:ext>
            </a:extLst>
          </p:cNvPr>
          <p:cNvSpPr/>
          <p:nvPr/>
        </p:nvSpPr>
        <p:spPr>
          <a:xfrm rot="5796497">
            <a:off x="-1435043" y="3573543"/>
            <a:ext cx="3718643" cy="571536"/>
          </a:xfrm>
          <a:custGeom>
            <a:avLst/>
            <a:gdLst>
              <a:gd name="connsiteX0" fmla="*/ 6429118 w 8066757"/>
              <a:gd name="connsiteY0" fmla="*/ 0 h 1492361"/>
              <a:gd name="connsiteX1" fmla="*/ 6436506 w 8066757"/>
              <a:gd name="connsiteY1" fmla="*/ 0 h 1492361"/>
              <a:gd name="connsiteX2" fmla="*/ 6746799 w 8066757"/>
              <a:gd name="connsiteY2" fmla="*/ 187930 h 1492361"/>
              <a:gd name="connsiteX3" fmla="*/ 6862235 w 8066757"/>
              <a:gd name="connsiteY3" fmla="*/ 556403 h 1492361"/>
              <a:gd name="connsiteX4" fmla="*/ 7031696 w 8066757"/>
              <a:gd name="connsiteY4" fmla="*/ 899942 h 1492361"/>
              <a:gd name="connsiteX5" fmla="*/ 8039686 w 8066757"/>
              <a:gd name="connsiteY5" fmla="*/ 376323 h 1492361"/>
              <a:gd name="connsiteX6" fmla="*/ 8062311 w 8066757"/>
              <a:gd name="connsiteY6" fmla="*/ 376784 h 1492361"/>
              <a:gd name="connsiteX7" fmla="*/ 8061849 w 8066757"/>
              <a:gd name="connsiteY7" fmla="*/ 399410 h 1492361"/>
              <a:gd name="connsiteX8" fmla="*/ 7701227 w 8066757"/>
              <a:gd name="connsiteY8" fmla="*/ 692157 h 1492361"/>
              <a:gd name="connsiteX9" fmla="*/ 7025693 w 8066757"/>
              <a:gd name="connsiteY9" fmla="*/ 931340 h 1492361"/>
              <a:gd name="connsiteX10" fmla="*/ 6830375 w 8066757"/>
              <a:gd name="connsiteY10" fmla="*/ 562406 h 1492361"/>
              <a:gd name="connsiteX11" fmla="*/ 6436044 w 8066757"/>
              <a:gd name="connsiteY11" fmla="*/ 31860 h 1492361"/>
              <a:gd name="connsiteX12" fmla="*/ 6429118 w 8066757"/>
              <a:gd name="connsiteY12" fmla="*/ 31860 h 1492361"/>
              <a:gd name="connsiteX13" fmla="*/ 5531023 w 8066757"/>
              <a:gd name="connsiteY13" fmla="*/ 615507 h 1492361"/>
              <a:gd name="connsiteX14" fmla="*/ 5402196 w 8066757"/>
              <a:gd name="connsiteY14" fmla="*/ 747566 h 1492361"/>
              <a:gd name="connsiteX15" fmla="*/ 5233659 w 8066757"/>
              <a:gd name="connsiteY15" fmla="*/ 924877 h 1492361"/>
              <a:gd name="connsiteX16" fmla="*/ 4491172 w 8066757"/>
              <a:gd name="connsiteY16" fmla="*/ 1492361 h 1492361"/>
              <a:gd name="connsiteX17" fmla="*/ 4450538 w 8066757"/>
              <a:gd name="connsiteY17" fmla="*/ 1488205 h 1492361"/>
              <a:gd name="connsiteX18" fmla="*/ 4212278 w 8066757"/>
              <a:gd name="connsiteY18" fmla="*/ 1137279 h 1492361"/>
              <a:gd name="connsiteX19" fmla="*/ 3986946 w 8066757"/>
              <a:gd name="connsiteY19" fmla="*/ 732328 h 1492361"/>
              <a:gd name="connsiteX20" fmla="*/ 3125329 w 8066757"/>
              <a:gd name="connsiteY20" fmla="*/ 736022 h 1492361"/>
              <a:gd name="connsiteX21" fmla="*/ 2179674 w 8066757"/>
              <a:gd name="connsiteY21" fmla="*/ 964586 h 1492361"/>
              <a:gd name="connsiteX22" fmla="*/ 2167669 w 8066757"/>
              <a:gd name="connsiteY22" fmla="*/ 967818 h 1492361"/>
              <a:gd name="connsiteX23" fmla="*/ 2162920 w 8066757"/>
              <a:gd name="connsiteY23" fmla="*/ 967219 h 1492361"/>
              <a:gd name="connsiteX24" fmla="*/ 1937103 w 8066757"/>
              <a:gd name="connsiteY24" fmla="*/ 1017532 h 1492361"/>
              <a:gd name="connsiteX25" fmla="*/ 1131288 w 8066757"/>
              <a:gd name="connsiteY25" fmla="*/ 1091470 h 1492361"/>
              <a:gd name="connsiteX26" fmla="*/ 824583 w 8066757"/>
              <a:gd name="connsiteY26" fmla="*/ 1080040 h 1492361"/>
              <a:gd name="connsiteX27" fmla="*/ 32698 w 8066757"/>
              <a:gd name="connsiteY27" fmla="*/ 856486 h 1492361"/>
              <a:gd name="connsiteX28" fmla="*/ 0 w 8066757"/>
              <a:gd name="connsiteY28" fmla="*/ 826785 h 1492361"/>
              <a:gd name="connsiteX29" fmla="*/ 826488 w 8066757"/>
              <a:gd name="connsiteY29" fmla="*/ 1051465 h 1492361"/>
              <a:gd name="connsiteX30" fmla="*/ 1856393 w 8066757"/>
              <a:gd name="connsiteY30" fmla="*/ 1002843 h 1492361"/>
              <a:gd name="connsiteX31" fmla="*/ 2155932 w 8066757"/>
              <a:gd name="connsiteY31" fmla="*/ 939216 h 1492361"/>
              <a:gd name="connsiteX32" fmla="*/ 2158895 w 8066757"/>
              <a:gd name="connsiteY32" fmla="*/ 936882 h 1492361"/>
              <a:gd name="connsiteX33" fmla="*/ 2170900 w 8066757"/>
              <a:gd name="connsiteY33" fmla="*/ 933649 h 1492361"/>
              <a:gd name="connsiteX34" fmla="*/ 3119788 w 8066757"/>
              <a:gd name="connsiteY34" fmla="*/ 704624 h 1492361"/>
              <a:gd name="connsiteX35" fmla="*/ 4005416 w 8066757"/>
              <a:gd name="connsiteY35" fmla="*/ 706009 h 1492361"/>
              <a:gd name="connsiteX36" fmla="*/ 4243215 w 8066757"/>
              <a:gd name="connsiteY36" fmla="*/ 1128044 h 1492361"/>
              <a:gd name="connsiteX37" fmla="*/ 4457003 w 8066757"/>
              <a:gd name="connsiteY37" fmla="*/ 1456807 h 1492361"/>
              <a:gd name="connsiteX38" fmla="*/ 4821782 w 8066757"/>
              <a:gd name="connsiteY38" fmla="*/ 1291964 h 1492361"/>
              <a:gd name="connsiteX39" fmla="*/ 5210110 w 8066757"/>
              <a:gd name="connsiteY39" fmla="*/ 903636 h 1492361"/>
              <a:gd name="connsiteX40" fmla="*/ 5380032 w 8066757"/>
              <a:gd name="connsiteY40" fmla="*/ 724940 h 1492361"/>
              <a:gd name="connsiteX41" fmla="*/ 5507935 w 8066757"/>
              <a:gd name="connsiteY41" fmla="*/ 593804 h 1492361"/>
              <a:gd name="connsiteX42" fmla="*/ 6429118 w 8066757"/>
              <a:gd name="connsiteY42" fmla="*/ 0 h 1492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8066757" h="1492361">
                <a:moveTo>
                  <a:pt x="6429118" y="0"/>
                </a:moveTo>
                <a:cubicBezTo>
                  <a:pt x="6431426" y="0"/>
                  <a:pt x="6434197" y="0"/>
                  <a:pt x="6436506" y="0"/>
                </a:cubicBezTo>
                <a:cubicBezTo>
                  <a:pt x="6575030" y="1847"/>
                  <a:pt x="6676152" y="63259"/>
                  <a:pt x="6746799" y="187930"/>
                </a:cubicBezTo>
                <a:cubicBezTo>
                  <a:pt x="6806826" y="294132"/>
                  <a:pt x="6836377" y="433579"/>
                  <a:pt x="6862235" y="556403"/>
                </a:cubicBezTo>
                <a:cubicBezTo>
                  <a:pt x="6899175" y="731405"/>
                  <a:pt x="6931035" y="882396"/>
                  <a:pt x="7031696" y="899942"/>
                </a:cubicBezTo>
                <a:cubicBezTo>
                  <a:pt x="7425565" y="970127"/>
                  <a:pt x="8033683" y="382325"/>
                  <a:pt x="8039686" y="376323"/>
                </a:cubicBezTo>
                <a:cubicBezTo>
                  <a:pt x="8046151" y="370320"/>
                  <a:pt x="8056309" y="370320"/>
                  <a:pt x="8062311" y="376784"/>
                </a:cubicBezTo>
                <a:cubicBezTo>
                  <a:pt x="8068314" y="383249"/>
                  <a:pt x="8068314" y="393407"/>
                  <a:pt x="8061849" y="399410"/>
                </a:cubicBezTo>
                <a:cubicBezTo>
                  <a:pt x="8060465" y="400795"/>
                  <a:pt x="7904857" y="552248"/>
                  <a:pt x="7701227" y="692157"/>
                </a:cubicBezTo>
                <a:cubicBezTo>
                  <a:pt x="7426026" y="881934"/>
                  <a:pt x="7198848" y="962278"/>
                  <a:pt x="7025693" y="931340"/>
                </a:cubicBezTo>
                <a:cubicBezTo>
                  <a:pt x="6903330" y="909638"/>
                  <a:pt x="6869623" y="748489"/>
                  <a:pt x="6830375" y="562406"/>
                </a:cubicBezTo>
                <a:cubicBezTo>
                  <a:pt x="6778198" y="315372"/>
                  <a:pt x="6719556" y="35555"/>
                  <a:pt x="6436044" y="31860"/>
                </a:cubicBezTo>
                <a:cubicBezTo>
                  <a:pt x="6433735" y="31860"/>
                  <a:pt x="6431426" y="31860"/>
                  <a:pt x="6429118" y="31860"/>
                </a:cubicBezTo>
                <a:cubicBezTo>
                  <a:pt x="6085579" y="31860"/>
                  <a:pt x="5752199" y="382787"/>
                  <a:pt x="5531023" y="615507"/>
                </a:cubicBezTo>
                <a:cubicBezTo>
                  <a:pt x="5482078" y="667222"/>
                  <a:pt x="5439597" y="711550"/>
                  <a:pt x="5402196" y="747566"/>
                </a:cubicBezTo>
                <a:cubicBezTo>
                  <a:pt x="5356021" y="791432"/>
                  <a:pt x="5299226" y="853306"/>
                  <a:pt x="5233659" y="924877"/>
                </a:cubicBezTo>
                <a:cubicBezTo>
                  <a:pt x="5012021" y="1167293"/>
                  <a:pt x="4712809" y="1492361"/>
                  <a:pt x="4491172" y="1492361"/>
                </a:cubicBezTo>
                <a:cubicBezTo>
                  <a:pt x="4477319" y="1492361"/>
                  <a:pt x="4463467" y="1490976"/>
                  <a:pt x="4450538" y="1488205"/>
                </a:cubicBezTo>
                <a:cubicBezTo>
                  <a:pt x="4313861" y="1460501"/>
                  <a:pt x="4264455" y="1303507"/>
                  <a:pt x="4212278" y="1137279"/>
                </a:cubicBezTo>
                <a:cubicBezTo>
                  <a:pt x="4162871" y="980286"/>
                  <a:pt x="4112079" y="817751"/>
                  <a:pt x="3986946" y="732328"/>
                </a:cubicBezTo>
                <a:cubicBezTo>
                  <a:pt x="3867815" y="651061"/>
                  <a:pt x="3577839" y="652446"/>
                  <a:pt x="3125329" y="736022"/>
                </a:cubicBezTo>
                <a:cubicBezTo>
                  <a:pt x="2755470" y="804823"/>
                  <a:pt x="2366681" y="912871"/>
                  <a:pt x="2179674" y="964586"/>
                </a:cubicBezTo>
                <a:lnTo>
                  <a:pt x="2167669" y="967818"/>
                </a:lnTo>
                <a:lnTo>
                  <a:pt x="2162920" y="967219"/>
                </a:lnTo>
                <a:lnTo>
                  <a:pt x="1937103" y="1017532"/>
                </a:lnTo>
                <a:cubicBezTo>
                  <a:pt x="1679214" y="1065753"/>
                  <a:pt x="1399893" y="1091470"/>
                  <a:pt x="1131288" y="1091470"/>
                </a:cubicBezTo>
                <a:cubicBezTo>
                  <a:pt x="1026513" y="1091470"/>
                  <a:pt x="923643" y="1087660"/>
                  <a:pt x="824583" y="1080040"/>
                </a:cubicBezTo>
                <a:cubicBezTo>
                  <a:pt x="460966" y="1051465"/>
                  <a:pt x="188432" y="973598"/>
                  <a:pt x="32698" y="856486"/>
                </a:cubicBezTo>
                <a:lnTo>
                  <a:pt x="0" y="826785"/>
                </a:lnTo>
                <a:cubicBezTo>
                  <a:pt x="251503" y="1005647"/>
                  <a:pt x="542995" y="1021892"/>
                  <a:pt x="826488" y="1051465"/>
                </a:cubicBezTo>
                <a:cubicBezTo>
                  <a:pt x="1154386" y="1077183"/>
                  <a:pt x="1520860" y="1058966"/>
                  <a:pt x="1856393" y="1002843"/>
                </a:cubicBezTo>
                <a:lnTo>
                  <a:pt x="2155932" y="939216"/>
                </a:lnTo>
                <a:lnTo>
                  <a:pt x="2158895" y="936882"/>
                </a:lnTo>
                <a:lnTo>
                  <a:pt x="2170900" y="933649"/>
                </a:lnTo>
                <a:cubicBezTo>
                  <a:pt x="2358370" y="881473"/>
                  <a:pt x="2748082" y="773424"/>
                  <a:pt x="3119788" y="704624"/>
                </a:cubicBezTo>
                <a:cubicBezTo>
                  <a:pt x="3581072" y="619201"/>
                  <a:pt x="3878897" y="620124"/>
                  <a:pt x="4005416" y="706009"/>
                </a:cubicBezTo>
                <a:cubicBezTo>
                  <a:pt x="4139784" y="797434"/>
                  <a:pt x="4194732" y="972898"/>
                  <a:pt x="4243215" y="1128044"/>
                </a:cubicBezTo>
                <a:cubicBezTo>
                  <a:pt x="4294468" y="1291964"/>
                  <a:pt x="4338796" y="1433258"/>
                  <a:pt x="4457003" y="1456807"/>
                </a:cubicBezTo>
                <a:cubicBezTo>
                  <a:pt x="4547505" y="1474815"/>
                  <a:pt x="4666635" y="1421253"/>
                  <a:pt x="4821782" y="1291964"/>
                </a:cubicBezTo>
                <a:cubicBezTo>
                  <a:pt x="4957073" y="1179297"/>
                  <a:pt x="5097444" y="1026460"/>
                  <a:pt x="5210110" y="903636"/>
                </a:cubicBezTo>
                <a:cubicBezTo>
                  <a:pt x="5276140" y="832065"/>
                  <a:pt x="5332934" y="769730"/>
                  <a:pt x="5380032" y="724940"/>
                </a:cubicBezTo>
                <a:cubicBezTo>
                  <a:pt x="5416971" y="689848"/>
                  <a:pt x="5458991" y="645520"/>
                  <a:pt x="5507935" y="593804"/>
                </a:cubicBezTo>
                <a:cubicBezTo>
                  <a:pt x="5732806" y="356930"/>
                  <a:pt x="6071727" y="0"/>
                  <a:pt x="6429118" y="0"/>
                </a:cubicBezTo>
                <a:close/>
              </a:path>
            </a:pathLst>
          </a:custGeom>
          <a:solidFill>
            <a:schemeClr val="accent5"/>
          </a:solidFill>
          <a:ln w="7072" cap="flat">
            <a:noFill/>
            <a:prstDash val="solid"/>
            <a:miter/>
          </a:ln>
        </p:spPr>
        <p:txBody>
          <a:bodyPr wrap="square" rtlCol="0" anchor="ctr">
            <a:noAutofit/>
          </a:bodyPr>
          <a:lstStyle/>
          <a:p>
            <a:endParaRPr lang="en-US" dirty="0"/>
          </a:p>
        </p:txBody>
      </p:sp>
      <p:pic>
        <p:nvPicPr>
          <p:cNvPr id="138" name="Picture 2" descr="Mouse icon - Transparent PNG &amp; SVG vector file"/>
          <p:cNvPicPr>
            <a:picLocks noChangeAspect="1" noChangeArrowheads="1"/>
          </p:cNvPicPr>
          <p:nvPr/>
        </p:nvPicPr>
        <p:blipFill>
          <a:blip r:embed="rId5" cstate="print"/>
          <a:srcRect/>
          <a:stretch>
            <a:fillRect/>
          </a:stretch>
        </p:blipFill>
        <p:spPr bwMode="auto">
          <a:xfrm>
            <a:off x="142844" y="5500702"/>
            <a:ext cx="857224" cy="857224"/>
          </a:xfrm>
          <a:prstGeom prst="rect">
            <a:avLst/>
          </a:prstGeom>
          <a:noFill/>
        </p:spPr>
      </p:pic>
      <p:cxnSp>
        <p:nvCxnSpPr>
          <p:cNvPr id="143" name="142 - Ευθεία γραμμή σύνδεσης"/>
          <p:cNvCxnSpPr/>
          <p:nvPr/>
        </p:nvCxnSpPr>
        <p:spPr>
          <a:xfrm>
            <a:off x="2357422" y="1285860"/>
            <a:ext cx="4714908"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ransition>
    <p:wipe dir="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descr="Beige Background - PowerPoint Backgrounds for Free PowerPoint Templates"/>
          <p:cNvPicPr>
            <a:picLocks noChangeAspect="1" noChangeArrowheads="1"/>
          </p:cNvPicPr>
          <p:nvPr/>
        </p:nvPicPr>
        <p:blipFill>
          <a:blip r:embed="rId3"/>
          <a:srcRect/>
          <a:stretch>
            <a:fillRect/>
          </a:stretch>
        </p:blipFill>
        <p:spPr bwMode="auto">
          <a:xfrm>
            <a:off x="0" y="0"/>
            <a:ext cx="9144000" cy="6858000"/>
          </a:xfrm>
          <a:prstGeom prst="rect">
            <a:avLst/>
          </a:prstGeom>
          <a:noFill/>
        </p:spPr>
      </p:pic>
      <p:graphicFrame>
        <p:nvGraphicFramePr>
          <p:cNvPr id="30" name="Chart 2">
            <a:extLst>
              <a:ext uri="{FF2B5EF4-FFF2-40B4-BE49-F238E27FC236}">
                <a16:creationId xmlns="" xmlns:a16="http://schemas.microsoft.com/office/drawing/2014/main" id="{8F110771-1394-460F-9116-DF97788E69CD}"/>
              </a:ext>
            </a:extLst>
          </p:cNvPr>
          <p:cNvGraphicFramePr/>
          <p:nvPr>
            <p:extLst>
              <p:ext uri="{D42A27DB-BD31-4B8C-83A1-F6EECF244321}">
                <p14:modId xmlns="" xmlns:p14="http://schemas.microsoft.com/office/powerpoint/2010/main" val="67549810"/>
              </p:ext>
            </p:extLst>
          </p:nvPr>
        </p:nvGraphicFramePr>
        <p:xfrm>
          <a:off x="1928794" y="1714488"/>
          <a:ext cx="2764316" cy="365880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1" name="Chart 2">
            <a:extLst>
              <a:ext uri="{FF2B5EF4-FFF2-40B4-BE49-F238E27FC236}">
                <a16:creationId xmlns="" xmlns:a16="http://schemas.microsoft.com/office/drawing/2014/main" id="{88531F76-F172-4855-8E9E-B70B4DB8011E}"/>
              </a:ext>
            </a:extLst>
          </p:cNvPr>
          <p:cNvGraphicFramePr/>
          <p:nvPr>
            <p:extLst>
              <p:ext uri="{D42A27DB-BD31-4B8C-83A1-F6EECF244321}">
                <p14:modId xmlns="" xmlns:p14="http://schemas.microsoft.com/office/powerpoint/2010/main" val="3429944839"/>
              </p:ext>
            </p:extLst>
          </p:nvPr>
        </p:nvGraphicFramePr>
        <p:xfrm>
          <a:off x="4929190" y="1571612"/>
          <a:ext cx="2764316" cy="3730239"/>
        </p:xfrm>
        <a:graphic>
          <a:graphicData uri="http://schemas.openxmlformats.org/drawingml/2006/chart">
            <c:chart xmlns:c="http://schemas.openxmlformats.org/drawingml/2006/chart" xmlns:r="http://schemas.openxmlformats.org/officeDocument/2006/relationships" r:id="rId5"/>
          </a:graphicData>
        </a:graphic>
      </p:graphicFrame>
      <p:sp>
        <p:nvSpPr>
          <p:cNvPr id="2" name="Title 1"/>
          <p:cNvSpPr>
            <a:spLocks noGrp="1"/>
          </p:cNvSpPr>
          <p:nvPr>
            <p:ph type="title"/>
          </p:nvPr>
        </p:nvSpPr>
        <p:spPr>
          <a:xfrm>
            <a:off x="0" y="357166"/>
            <a:ext cx="9144000" cy="1035373"/>
          </a:xfrm>
        </p:spPr>
        <p:txBody>
          <a:bodyPr>
            <a:normAutofit/>
          </a:bodyPr>
          <a:lstStyle/>
          <a:p>
            <a:r>
              <a:rPr lang="el-GR" altLang="ko-KR" dirty="0" smtClean="0">
                <a:solidFill>
                  <a:schemeClr val="tx1"/>
                </a:solidFill>
              </a:rPr>
              <a:t>Συμπεράσματα 3/7</a:t>
            </a:r>
            <a:endParaRPr lang="ko-KR" altLang="en-US" dirty="0">
              <a:solidFill>
                <a:schemeClr val="tx1"/>
              </a:solidFill>
            </a:endParaRPr>
          </a:p>
        </p:txBody>
      </p:sp>
      <p:sp>
        <p:nvSpPr>
          <p:cNvPr id="14" name="Trapezoid 13"/>
          <p:cNvSpPr/>
          <p:nvPr/>
        </p:nvSpPr>
        <p:spPr>
          <a:xfrm>
            <a:off x="5357818" y="1857364"/>
            <a:ext cx="509988" cy="574968"/>
          </a:xfrm>
          <a:custGeom>
            <a:avLst/>
            <a:gdLst/>
            <a:ahLst/>
            <a:cxnLst/>
            <a:rect l="l" t="t" r="r" b="b"/>
            <a:pathLst>
              <a:path w="2736304" h="2313707">
                <a:moveTo>
                  <a:pt x="1046195" y="1945901"/>
                </a:moveTo>
                <a:lnTo>
                  <a:pt x="998316" y="2093032"/>
                </a:lnTo>
                <a:lnTo>
                  <a:pt x="1737988" y="2093032"/>
                </a:lnTo>
                <a:lnTo>
                  <a:pt x="1690109" y="1945901"/>
                </a:lnTo>
                <a:close/>
                <a:moveTo>
                  <a:pt x="396044" y="89541"/>
                </a:moveTo>
                <a:lnTo>
                  <a:pt x="396044" y="1241668"/>
                </a:lnTo>
                <a:lnTo>
                  <a:pt x="2340260" y="1241668"/>
                </a:lnTo>
                <a:lnTo>
                  <a:pt x="2340260" y="89541"/>
                </a:lnTo>
                <a:close/>
                <a:moveTo>
                  <a:pt x="252028" y="0"/>
                </a:moveTo>
                <a:lnTo>
                  <a:pt x="2484276" y="0"/>
                </a:lnTo>
                <a:lnTo>
                  <a:pt x="2484276" y="1331208"/>
                </a:lnTo>
                <a:lnTo>
                  <a:pt x="2484679" y="1331208"/>
                </a:lnTo>
                <a:lnTo>
                  <a:pt x="2736304" y="2195304"/>
                </a:lnTo>
                <a:lnTo>
                  <a:pt x="2736304" y="2313707"/>
                </a:lnTo>
                <a:lnTo>
                  <a:pt x="0" y="2313707"/>
                </a:lnTo>
                <a:lnTo>
                  <a:pt x="0" y="2195304"/>
                </a:lnTo>
                <a:lnTo>
                  <a:pt x="251625" y="1331208"/>
                </a:lnTo>
                <a:lnTo>
                  <a:pt x="252028" y="1331208"/>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5" name="Rounded Rectangle 7"/>
          <p:cNvSpPr/>
          <p:nvPr/>
        </p:nvSpPr>
        <p:spPr>
          <a:xfrm>
            <a:off x="2428860" y="1857364"/>
            <a:ext cx="318511" cy="663507"/>
          </a:xfrm>
          <a:custGeom>
            <a:avLst/>
            <a:gdLst/>
            <a:ahLst/>
            <a:cxnLst/>
            <a:rect l="l" t="t" r="r" b="b"/>
            <a:pathLst>
              <a:path w="1872208" h="3240000">
                <a:moveTo>
                  <a:pt x="936104" y="2852499"/>
                </a:moveTo>
                <a:cubicBezTo>
                  <a:pt x="861605" y="2852499"/>
                  <a:pt x="801211" y="2912893"/>
                  <a:pt x="801211" y="2987392"/>
                </a:cubicBezTo>
                <a:cubicBezTo>
                  <a:pt x="801211" y="3061891"/>
                  <a:pt x="861605" y="3122285"/>
                  <a:pt x="936104" y="3122285"/>
                </a:cubicBezTo>
                <a:cubicBezTo>
                  <a:pt x="1010603" y="3122285"/>
                  <a:pt x="1070997" y="3061891"/>
                  <a:pt x="1070997" y="2987392"/>
                </a:cubicBezTo>
                <a:cubicBezTo>
                  <a:pt x="1070997" y="2912893"/>
                  <a:pt x="1010603" y="2852499"/>
                  <a:pt x="936104" y="2852499"/>
                </a:cubicBezTo>
                <a:close/>
                <a:moveTo>
                  <a:pt x="144016" y="323096"/>
                </a:moveTo>
                <a:lnTo>
                  <a:pt x="144016" y="2699360"/>
                </a:lnTo>
                <a:lnTo>
                  <a:pt x="1728192" y="2699360"/>
                </a:lnTo>
                <a:lnTo>
                  <a:pt x="1728192" y="323096"/>
                </a:lnTo>
                <a:close/>
                <a:moveTo>
                  <a:pt x="720104" y="107072"/>
                </a:moveTo>
                <a:cubicBezTo>
                  <a:pt x="690281" y="107072"/>
                  <a:pt x="666104" y="131249"/>
                  <a:pt x="666104" y="161072"/>
                </a:cubicBezTo>
                <a:cubicBezTo>
                  <a:pt x="666104" y="190895"/>
                  <a:pt x="690281" y="215072"/>
                  <a:pt x="720104" y="215072"/>
                </a:cubicBezTo>
                <a:lnTo>
                  <a:pt x="1152104" y="215072"/>
                </a:lnTo>
                <a:cubicBezTo>
                  <a:pt x="1181927" y="215072"/>
                  <a:pt x="1206104" y="190895"/>
                  <a:pt x="1206104" y="161072"/>
                </a:cubicBezTo>
                <a:cubicBezTo>
                  <a:pt x="1206104" y="131249"/>
                  <a:pt x="1181927" y="107072"/>
                  <a:pt x="1152104" y="107072"/>
                </a:cubicBezTo>
                <a:close/>
                <a:moveTo>
                  <a:pt x="312041" y="0"/>
                </a:moveTo>
                <a:lnTo>
                  <a:pt x="1560167" y="0"/>
                </a:lnTo>
                <a:cubicBezTo>
                  <a:pt x="1732502" y="0"/>
                  <a:pt x="1872208" y="139706"/>
                  <a:pt x="1872208" y="312041"/>
                </a:cubicBezTo>
                <a:lnTo>
                  <a:pt x="1872208" y="2927959"/>
                </a:lnTo>
                <a:cubicBezTo>
                  <a:pt x="1872208" y="3100294"/>
                  <a:pt x="1732502" y="3240000"/>
                  <a:pt x="1560167" y="3240000"/>
                </a:cubicBezTo>
                <a:lnTo>
                  <a:pt x="312041" y="3240000"/>
                </a:lnTo>
                <a:cubicBezTo>
                  <a:pt x="139706" y="3240000"/>
                  <a:pt x="0" y="3100294"/>
                  <a:pt x="0" y="2927959"/>
                </a:cubicBezTo>
                <a:lnTo>
                  <a:pt x="0" y="312041"/>
                </a:lnTo>
                <a:cubicBezTo>
                  <a:pt x="0" y="139706"/>
                  <a:pt x="139706" y="0"/>
                  <a:pt x="312041"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8" name="TextBox 17"/>
          <p:cNvSpPr txBox="1"/>
          <p:nvPr/>
        </p:nvSpPr>
        <p:spPr>
          <a:xfrm>
            <a:off x="2428860" y="2571744"/>
            <a:ext cx="1785950" cy="1569660"/>
          </a:xfrm>
          <a:prstGeom prst="rect">
            <a:avLst/>
          </a:prstGeom>
          <a:noFill/>
        </p:spPr>
        <p:txBody>
          <a:bodyPr wrap="square" rtlCol="0">
            <a:spAutoFit/>
          </a:bodyPr>
          <a:lstStyle/>
          <a:p>
            <a:r>
              <a:rPr lang="el-GR" sz="1200" dirty="0" smtClean="0">
                <a:latin typeface="Times New Roman" pitchFamily="18" charset="0"/>
                <a:ea typeface="Times New Roman" pitchFamily="18" charset="0"/>
                <a:cs typeface="Times New Roman" pitchFamily="18" charset="0"/>
              </a:rPr>
              <a:t>Το Ε.Υ. υποστηρίζει/καθοδηγεί τον εκπαιδευόμενο στη μελέτη </a:t>
            </a:r>
            <a:r>
              <a:rPr lang="el-GR" sz="1200" dirty="0" err="1" smtClean="0">
                <a:latin typeface="Times New Roman" pitchFamily="18" charset="0"/>
                <a:ea typeface="Times New Roman" pitchFamily="18" charset="0"/>
                <a:cs typeface="Times New Roman" pitchFamily="18" charset="0"/>
              </a:rPr>
              <a:t>του,παρέχονται</a:t>
            </a:r>
            <a:r>
              <a:rPr lang="el-GR" sz="1200" dirty="0" smtClean="0">
                <a:latin typeface="Times New Roman" pitchFamily="18" charset="0"/>
                <a:ea typeface="Times New Roman" pitchFamily="18" charset="0"/>
                <a:cs typeface="Times New Roman" pitchFamily="18" charset="0"/>
              </a:rPr>
              <a:t> συμβουλές για τον τρόπο μελέτης του εκπαιδευτικού υλικού. </a:t>
            </a:r>
          </a:p>
          <a:p>
            <a:r>
              <a:rPr lang="el-GR" sz="1200" dirty="0" smtClean="0">
                <a:latin typeface="Times New Roman" pitchFamily="18" charset="0"/>
                <a:ea typeface="Times New Roman" pitchFamily="18" charset="0"/>
                <a:cs typeface="Times New Roman" pitchFamily="18" charset="0"/>
              </a:rPr>
              <a:t>Καπριδάκη (2019)</a:t>
            </a:r>
          </a:p>
        </p:txBody>
      </p:sp>
      <p:sp>
        <p:nvSpPr>
          <p:cNvPr id="21" name="TextBox 20"/>
          <p:cNvSpPr txBox="1"/>
          <p:nvPr/>
        </p:nvSpPr>
        <p:spPr>
          <a:xfrm>
            <a:off x="5000628" y="2714620"/>
            <a:ext cx="2455420" cy="1384995"/>
          </a:xfrm>
          <a:prstGeom prst="rect">
            <a:avLst/>
          </a:prstGeom>
          <a:noFill/>
        </p:spPr>
        <p:txBody>
          <a:bodyPr wrap="square" rtlCol="0">
            <a:spAutoFit/>
          </a:bodyPr>
          <a:lstStyle/>
          <a:p>
            <a:pPr algn="ctr"/>
            <a:r>
              <a:rPr lang="el-GR" sz="1200" dirty="0" smtClean="0">
                <a:latin typeface="Times New Roman" pitchFamily="18" charset="0"/>
                <a:ea typeface="Times New Roman" pitchFamily="18" charset="0"/>
                <a:cs typeface="Times New Roman" pitchFamily="18" charset="0"/>
              </a:rPr>
              <a:t>Το Ε.Υ. υποστηρίζει τον εκπαιδευόμενο προκειμένου να δώσει έμφαση σε συγκεκριμένα σημεία με έντονη γραφή, βελάκια, χρώματα, διευκρινιστικές παρενθέσεις και υπογράμμιση</a:t>
            </a:r>
            <a:r>
              <a:rPr lang="en-US" sz="1200" dirty="0" smtClean="0">
                <a:latin typeface="Times New Roman" pitchFamily="18" charset="0"/>
                <a:ea typeface="Times New Roman" pitchFamily="18" charset="0"/>
                <a:cs typeface="Times New Roman" pitchFamily="18" charset="0"/>
              </a:rPr>
              <a:t>.</a:t>
            </a:r>
            <a:endParaRPr lang="el-GR" sz="1200" dirty="0" smtClean="0">
              <a:latin typeface="Times New Roman" pitchFamily="18" charset="0"/>
              <a:ea typeface="Times New Roman" pitchFamily="18" charset="0"/>
              <a:cs typeface="Times New Roman" pitchFamily="18" charset="0"/>
            </a:endParaRPr>
          </a:p>
          <a:p>
            <a:pPr algn="ctr"/>
            <a:r>
              <a:rPr lang="el-GR" altLang="ko-KR" sz="1200" dirty="0" smtClean="0">
                <a:latin typeface="Times New Roman" pitchFamily="18" charset="0"/>
                <a:cs typeface="Times New Roman" pitchFamily="18" charset="0"/>
              </a:rPr>
              <a:t>Καπριδάκη (2019)</a:t>
            </a:r>
            <a:endParaRPr lang="ko-KR" altLang="en-US" sz="1200" dirty="0">
              <a:cs typeface="Arial" pitchFamily="34" charset="0"/>
            </a:endParaRPr>
          </a:p>
        </p:txBody>
      </p:sp>
      <p:sp>
        <p:nvSpPr>
          <p:cNvPr id="29" name="28 - Ορθογώνιο"/>
          <p:cNvSpPr/>
          <p:nvPr/>
        </p:nvSpPr>
        <p:spPr>
          <a:xfrm>
            <a:off x="0" y="0"/>
            <a:ext cx="1142976" cy="685800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20" name="Picture 8" descr="Monitor lcd png 1 » PNG Image"/>
          <p:cNvPicPr>
            <a:picLocks noChangeAspect="1" noChangeArrowheads="1"/>
          </p:cNvPicPr>
          <p:nvPr/>
        </p:nvPicPr>
        <p:blipFill>
          <a:blip r:embed="rId6"/>
          <a:srcRect/>
          <a:stretch>
            <a:fillRect/>
          </a:stretch>
        </p:blipFill>
        <p:spPr bwMode="auto">
          <a:xfrm>
            <a:off x="0" y="1000108"/>
            <a:ext cx="1095356" cy="1095356"/>
          </a:xfrm>
          <a:prstGeom prst="rect">
            <a:avLst/>
          </a:prstGeom>
          <a:noFill/>
        </p:spPr>
      </p:pic>
      <p:sp>
        <p:nvSpPr>
          <p:cNvPr id="26" name="Freeform: Shape 48">
            <a:extLst>
              <a:ext uri="{FF2B5EF4-FFF2-40B4-BE49-F238E27FC236}">
                <a16:creationId xmlns="" xmlns:a16="http://schemas.microsoft.com/office/drawing/2014/main" id="{6B37BB72-CDFC-4E57-A92B-F7876BDD29AF}"/>
              </a:ext>
            </a:extLst>
          </p:cNvPr>
          <p:cNvSpPr/>
          <p:nvPr/>
        </p:nvSpPr>
        <p:spPr>
          <a:xfrm rot="5796497">
            <a:off x="-1435043" y="3573543"/>
            <a:ext cx="3718643" cy="571536"/>
          </a:xfrm>
          <a:custGeom>
            <a:avLst/>
            <a:gdLst>
              <a:gd name="connsiteX0" fmla="*/ 6429118 w 8066757"/>
              <a:gd name="connsiteY0" fmla="*/ 0 h 1492361"/>
              <a:gd name="connsiteX1" fmla="*/ 6436506 w 8066757"/>
              <a:gd name="connsiteY1" fmla="*/ 0 h 1492361"/>
              <a:gd name="connsiteX2" fmla="*/ 6746799 w 8066757"/>
              <a:gd name="connsiteY2" fmla="*/ 187930 h 1492361"/>
              <a:gd name="connsiteX3" fmla="*/ 6862235 w 8066757"/>
              <a:gd name="connsiteY3" fmla="*/ 556403 h 1492361"/>
              <a:gd name="connsiteX4" fmla="*/ 7031696 w 8066757"/>
              <a:gd name="connsiteY4" fmla="*/ 899942 h 1492361"/>
              <a:gd name="connsiteX5" fmla="*/ 8039686 w 8066757"/>
              <a:gd name="connsiteY5" fmla="*/ 376323 h 1492361"/>
              <a:gd name="connsiteX6" fmla="*/ 8062311 w 8066757"/>
              <a:gd name="connsiteY6" fmla="*/ 376784 h 1492361"/>
              <a:gd name="connsiteX7" fmla="*/ 8061849 w 8066757"/>
              <a:gd name="connsiteY7" fmla="*/ 399410 h 1492361"/>
              <a:gd name="connsiteX8" fmla="*/ 7701227 w 8066757"/>
              <a:gd name="connsiteY8" fmla="*/ 692157 h 1492361"/>
              <a:gd name="connsiteX9" fmla="*/ 7025693 w 8066757"/>
              <a:gd name="connsiteY9" fmla="*/ 931340 h 1492361"/>
              <a:gd name="connsiteX10" fmla="*/ 6830375 w 8066757"/>
              <a:gd name="connsiteY10" fmla="*/ 562406 h 1492361"/>
              <a:gd name="connsiteX11" fmla="*/ 6436044 w 8066757"/>
              <a:gd name="connsiteY11" fmla="*/ 31860 h 1492361"/>
              <a:gd name="connsiteX12" fmla="*/ 6429118 w 8066757"/>
              <a:gd name="connsiteY12" fmla="*/ 31860 h 1492361"/>
              <a:gd name="connsiteX13" fmla="*/ 5531023 w 8066757"/>
              <a:gd name="connsiteY13" fmla="*/ 615507 h 1492361"/>
              <a:gd name="connsiteX14" fmla="*/ 5402196 w 8066757"/>
              <a:gd name="connsiteY14" fmla="*/ 747566 h 1492361"/>
              <a:gd name="connsiteX15" fmla="*/ 5233659 w 8066757"/>
              <a:gd name="connsiteY15" fmla="*/ 924877 h 1492361"/>
              <a:gd name="connsiteX16" fmla="*/ 4491172 w 8066757"/>
              <a:gd name="connsiteY16" fmla="*/ 1492361 h 1492361"/>
              <a:gd name="connsiteX17" fmla="*/ 4450538 w 8066757"/>
              <a:gd name="connsiteY17" fmla="*/ 1488205 h 1492361"/>
              <a:gd name="connsiteX18" fmla="*/ 4212278 w 8066757"/>
              <a:gd name="connsiteY18" fmla="*/ 1137279 h 1492361"/>
              <a:gd name="connsiteX19" fmla="*/ 3986946 w 8066757"/>
              <a:gd name="connsiteY19" fmla="*/ 732328 h 1492361"/>
              <a:gd name="connsiteX20" fmla="*/ 3125329 w 8066757"/>
              <a:gd name="connsiteY20" fmla="*/ 736022 h 1492361"/>
              <a:gd name="connsiteX21" fmla="*/ 2179674 w 8066757"/>
              <a:gd name="connsiteY21" fmla="*/ 964586 h 1492361"/>
              <a:gd name="connsiteX22" fmla="*/ 2167669 w 8066757"/>
              <a:gd name="connsiteY22" fmla="*/ 967818 h 1492361"/>
              <a:gd name="connsiteX23" fmla="*/ 2162920 w 8066757"/>
              <a:gd name="connsiteY23" fmla="*/ 967219 h 1492361"/>
              <a:gd name="connsiteX24" fmla="*/ 1937103 w 8066757"/>
              <a:gd name="connsiteY24" fmla="*/ 1017532 h 1492361"/>
              <a:gd name="connsiteX25" fmla="*/ 1131288 w 8066757"/>
              <a:gd name="connsiteY25" fmla="*/ 1091470 h 1492361"/>
              <a:gd name="connsiteX26" fmla="*/ 824583 w 8066757"/>
              <a:gd name="connsiteY26" fmla="*/ 1080040 h 1492361"/>
              <a:gd name="connsiteX27" fmla="*/ 32698 w 8066757"/>
              <a:gd name="connsiteY27" fmla="*/ 856486 h 1492361"/>
              <a:gd name="connsiteX28" fmla="*/ 0 w 8066757"/>
              <a:gd name="connsiteY28" fmla="*/ 826785 h 1492361"/>
              <a:gd name="connsiteX29" fmla="*/ 826488 w 8066757"/>
              <a:gd name="connsiteY29" fmla="*/ 1051465 h 1492361"/>
              <a:gd name="connsiteX30" fmla="*/ 1856393 w 8066757"/>
              <a:gd name="connsiteY30" fmla="*/ 1002843 h 1492361"/>
              <a:gd name="connsiteX31" fmla="*/ 2155932 w 8066757"/>
              <a:gd name="connsiteY31" fmla="*/ 939216 h 1492361"/>
              <a:gd name="connsiteX32" fmla="*/ 2158895 w 8066757"/>
              <a:gd name="connsiteY32" fmla="*/ 936882 h 1492361"/>
              <a:gd name="connsiteX33" fmla="*/ 2170900 w 8066757"/>
              <a:gd name="connsiteY33" fmla="*/ 933649 h 1492361"/>
              <a:gd name="connsiteX34" fmla="*/ 3119788 w 8066757"/>
              <a:gd name="connsiteY34" fmla="*/ 704624 h 1492361"/>
              <a:gd name="connsiteX35" fmla="*/ 4005416 w 8066757"/>
              <a:gd name="connsiteY35" fmla="*/ 706009 h 1492361"/>
              <a:gd name="connsiteX36" fmla="*/ 4243215 w 8066757"/>
              <a:gd name="connsiteY36" fmla="*/ 1128044 h 1492361"/>
              <a:gd name="connsiteX37" fmla="*/ 4457003 w 8066757"/>
              <a:gd name="connsiteY37" fmla="*/ 1456807 h 1492361"/>
              <a:gd name="connsiteX38" fmla="*/ 4821782 w 8066757"/>
              <a:gd name="connsiteY38" fmla="*/ 1291964 h 1492361"/>
              <a:gd name="connsiteX39" fmla="*/ 5210110 w 8066757"/>
              <a:gd name="connsiteY39" fmla="*/ 903636 h 1492361"/>
              <a:gd name="connsiteX40" fmla="*/ 5380032 w 8066757"/>
              <a:gd name="connsiteY40" fmla="*/ 724940 h 1492361"/>
              <a:gd name="connsiteX41" fmla="*/ 5507935 w 8066757"/>
              <a:gd name="connsiteY41" fmla="*/ 593804 h 1492361"/>
              <a:gd name="connsiteX42" fmla="*/ 6429118 w 8066757"/>
              <a:gd name="connsiteY42" fmla="*/ 0 h 1492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8066757" h="1492361">
                <a:moveTo>
                  <a:pt x="6429118" y="0"/>
                </a:moveTo>
                <a:cubicBezTo>
                  <a:pt x="6431426" y="0"/>
                  <a:pt x="6434197" y="0"/>
                  <a:pt x="6436506" y="0"/>
                </a:cubicBezTo>
                <a:cubicBezTo>
                  <a:pt x="6575030" y="1847"/>
                  <a:pt x="6676152" y="63259"/>
                  <a:pt x="6746799" y="187930"/>
                </a:cubicBezTo>
                <a:cubicBezTo>
                  <a:pt x="6806826" y="294132"/>
                  <a:pt x="6836377" y="433579"/>
                  <a:pt x="6862235" y="556403"/>
                </a:cubicBezTo>
                <a:cubicBezTo>
                  <a:pt x="6899175" y="731405"/>
                  <a:pt x="6931035" y="882396"/>
                  <a:pt x="7031696" y="899942"/>
                </a:cubicBezTo>
                <a:cubicBezTo>
                  <a:pt x="7425565" y="970127"/>
                  <a:pt x="8033683" y="382325"/>
                  <a:pt x="8039686" y="376323"/>
                </a:cubicBezTo>
                <a:cubicBezTo>
                  <a:pt x="8046151" y="370320"/>
                  <a:pt x="8056309" y="370320"/>
                  <a:pt x="8062311" y="376784"/>
                </a:cubicBezTo>
                <a:cubicBezTo>
                  <a:pt x="8068314" y="383249"/>
                  <a:pt x="8068314" y="393407"/>
                  <a:pt x="8061849" y="399410"/>
                </a:cubicBezTo>
                <a:cubicBezTo>
                  <a:pt x="8060465" y="400795"/>
                  <a:pt x="7904857" y="552248"/>
                  <a:pt x="7701227" y="692157"/>
                </a:cubicBezTo>
                <a:cubicBezTo>
                  <a:pt x="7426026" y="881934"/>
                  <a:pt x="7198848" y="962278"/>
                  <a:pt x="7025693" y="931340"/>
                </a:cubicBezTo>
                <a:cubicBezTo>
                  <a:pt x="6903330" y="909638"/>
                  <a:pt x="6869623" y="748489"/>
                  <a:pt x="6830375" y="562406"/>
                </a:cubicBezTo>
                <a:cubicBezTo>
                  <a:pt x="6778198" y="315372"/>
                  <a:pt x="6719556" y="35555"/>
                  <a:pt x="6436044" y="31860"/>
                </a:cubicBezTo>
                <a:cubicBezTo>
                  <a:pt x="6433735" y="31860"/>
                  <a:pt x="6431426" y="31860"/>
                  <a:pt x="6429118" y="31860"/>
                </a:cubicBezTo>
                <a:cubicBezTo>
                  <a:pt x="6085579" y="31860"/>
                  <a:pt x="5752199" y="382787"/>
                  <a:pt x="5531023" y="615507"/>
                </a:cubicBezTo>
                <a:cubicBezTo>
                  <a:pt x="5482078" y="667222"/>
                  <a:pt x="5439597" y="711550"/>
                  <a:pt x="5402196" y="747566"/>
                </a:cubicBezTo>
                <a:cubicBezTo>
                  <a:pt x="5356021" y="791432"/>
                  <a:pt x="5299226" y="853306"/>
                  <a:pt x="5233659" y="924877"/>
                </a:cubicBezTo>
                <a:cubicBezTo>
                  <a:pt x="5012021" y="1167293"/>
                  <a:pt x="4712809" y="1492361"/>
                  <a:pt x="4491172" y="1492361"/>
                </a:cubicBezTo>
                <a:cubicBezTo>
                  <a:pt x="4477319" y="1492361"/>
                  <a:pt x="4463467" y="1490976"/>
                  <a:pt x="4450538" y="1488205"/>
                </a:cubicBezTo>
                <a:cubicBezTo>
                  <a:pt x="4313861" y="1460501"/>
                  <a:pt x="4264455" y="1303507"/>
                  <a:pt x="4212278" y="1137279"/>
                </a:cubicBezTo>
                <a:cubicBezTo>
                  <a:pt x="4162871" y="980286"/>
                  <a:pt x="4112079" y="817751"/>
                  <a:pt x="3986946" y="732328"/>
                </a:cubicBezTo>
                <a:cubicBezTo>
                  <a:pt x="3867815" y="651061"/>
                  <a:pt x="3577839" y="652446"/>
                  <a:pt x="3125329" y="736022"/>
                </a:cubicBezTo>
                <a:cubicBezTo>
                  <a:pt x="2755470" y="804823"/>
                  <a:pt x="2366681" y="912871"/>
                  <a:pt x="2179674" y="964586"/>
                </a:cubicBezTo>
                <a:lnTo>
                  <a:pt x="2167669" y="967818"/>
                </a:lnTo>
                <a:lnTo>
                  <a:pt x="2162920" y="967219"/>
                </a:lnTo>
                <a:lnTo>
                  <a:pt x="1937103" y="1017532"/>
                </a:lnTo>
                <a:cubicBezTo>
                  <a:pt x="1679214" y="1065753"/>
                  <a:pt x="1399893" y="1091470"/>
                  <a:pt x="1131288" y="1091470"/>
                </a:cubicBezTo>
                <a:cubicBezTo>
                  <a:pt x="1026513" y="1091470"/>
                  <a:pt x="923643" y="1087660"/>
                  <a:pt x="824583" y="1080040"/>
                </a:cubicBezTo>
                <a:cubicBezTo>
                  <a:pt x="460966" y="1051465"/>
                  <a:pt x="188432" y="973598"/>
                  <a:pt x="32698" y="856486"/>
                </a:cubicBezTo>
                <a:lnTo>
                  <a:pt x="0" y="826785"/>
                </a:lnTo>
                <a:cubicBezTo>
                  <a:pt x="251503" y="1005647"/>
                  <a:pt x="542995" y="1021892"/>
                  <a:pt x="826488" y="1051465"/>
                </a:cubicBezTo>
                <a:cubicBezTo>
                  <a:pt x="1154386" y="1077183"/>
                  <a:pt x="1520860" y="1058966"/>
                  <a:pt x="1856393" y="1002843"/>
                </a:cubicBezTo>
                <a:lnTo>
                  <a:pt x="2155932" y="939216"/>
                </a:lnTo>
                <a:lnTo>
                  <a:pt x="2158895" y="936882"/>
                </a:lnTo>
                <a:lnTo>
                  <a:pt x="2170900" y="933649"/>
                </a:lnTo>
                <a:cubicBezTo>
                  <a:pt x="2358370" y="881473"/>
                  <a:pt x="2748082" y="773424"/>
                  <a:pt x="3119788" y="704624"/>
                </a:cubicBezTo>
                <a:cubicBezTo>
                  <a:pt x="3581072" y="619201"/>
                  <a:pt x="3878897" y="620124"/>
                  <a:pt x="4005416" y="706009"/>
                </a:cubicBezTo>
                <a:cubicBezTo>
                  <a:pt x="4139784" y="797434"/>
                  <a:pt x="4194732" y="972898"/>
                  <a:pt x="4243215" y="1128044"/>
                </a:cubicBezTo>
                <a:cubicBezTo>
                  <a:pt x="4294468" y="1291964"/>
                  <a:pt x="4338796" y="1433258"/>
                  <a:pt x="4457003" y="1456807"/>
                </a:cubicBezTo>
                <a:cubicBezTo>
                  <a:pt x="4547505" y="1474815"/>
                  <a:pt x="4666635" y="1421253"/>
                  <a:pt x="4821782" y="1291964"/>
                </a:cubicBezTo>
                <a:cubicBezTo>
                  <a:pt x="4957073" y="1179297"/>
                  <a:pt x="5097444" y="1026460"/>
                  <a:pt x="5210110" y="903636"/>
                </a:cubicBezTo>
                <a:cubicBezTo>
                  <a:pt x="5276140" y="832065"/>
                  <a:pt x="5332934" y="769730"/>
                  <a:pt x="5380032" y="724940"/>
                </a:cubicBezTo>
                <a:cubicBezTo>
                  <a:pt x="5416971" y="689848"/>
                  <a:pt x="5458991" y="645520"/>
                  <a:pt x="5507935" y="593804"/>
                </a:cubicBezTo>
                <a:cubicBezTo>
                  <a:pt x="5732806" y="356930"/>
                  <a:pt x="6071727" y="0"/>
                  <a:pt x="6429118" y="0"/>
                </a:cubicBezTo>
                <a:close/>
              </a:path>
            </a:pathLst>
          </a:custGeom>
          <a:solidFill>
            <a:schemeClr val="accent5"/>
          </a:solidFill>
          <a:ln w="7072" cap="flat">
            <a:noFill/>
            <a:prstDash val="solid"/>
            <a:miter/>
          </a:ln>
        </p:spPr>
        <p:txBody>
          <a:bodyPr wrap="square" rtlCol="0" anchor="ctr">
            <a:noAutofit/>
          </a:bodyPr>
          <a:lstStyle/>
          <a:p>
            <a:endParaRPr lang="en-US" dirty="0"/>
          </a:p>
        </p:txBody>
      </p:sp>
      <p:pic>
        <p:nvPicPr>
          <p:cNvPr id="27" name="Picture 2" descr="Mouse icon - Transparent PNG &amp; SVG vector file"/>
          <p:cNvPicPr>
            <a:picLocks noChangeAspect="1" noChangeArrowheads="1"/>
          </p:cNvPicPr>
          <p:nvPr/>
        </p:nvPicPr>
        <p:blipFill>
          <a:blip r:embed="rId7" cstate="print"/>
          <a:srcRect/>
          <a:stretch>
            <a:fillRect/>
          </a:stretch>
        </p:blipFill>
        <p:spPr bwMode="auto">
          <a:xfrm>
            <a:off x="142844" y="5500702"/>
            <a:ext cx="857224" cy="857224"/>
          </a:xfrm>
          <a:prstGeom prst="rect">
            <a:avLst/>
          </a:prstGeom>
          <a:noFill/>
        </p:spPr>
      </p:pic>
      <p:cxnSp>
        <p:nvCxnSpPr>
          <p:cNvPr id="28" name="27 - Ευθεία γραμμή σύνδεσης"/>
          <p:cNvCxnSpPr/>
          <p:nvPr/>
        </p:nvCxnSpPr>
        <p:spPr>
          <a:xfrm>
            <a:off x="2428860" y="1214422"/>
            <a:ext cx="4714908"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1449786143"/>
      </p:ext>
    </p:extLst>
  </p:cSld>
  <p:clrMapOvr>
    <a:masterClrMapping/>
  </p:clrMapOvr>
  <p:transition>
    <p:wipe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Picture 22" descr="Beige Background - PowerPoint Backgrounds for Free PowerPoint Templates"/>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3" name="Rounded Rectangle 3">
            <a:extLst>
              <a:ext uri="{FF2B5EF4-FFF2-40B4-BE49-F238E27FC236}">
                <a16:creationId xmlns:a16="http://schemas.microsoft.com/office/drawing/2014/main" xmlns="" id="{515B8FC6-3B48-4948-9074-6C9782644DBC}"/>
              </a:ext>
            </a:extLst>
          </p:cNvPr>
          <p:cNvSpPr/>
          <p:nvPr/>
        </p:nvSpPr>
        <p:spPr>
          <a:xfrm rot="18900000" flipH="1">
            <a:off x="4115645" y="3645315"/>
            <a:ext cx="81000" cy="936000"/>
          </a:xfrm>
          <a:custGeom>
            <a:avLst/>
            <a:gdLst>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3 h 5112569"/>
              <a:gd name="connsiteX14" fmla="*/ 480516 w 727470"/>
              <a:gd name="connsiteY14" fmla="*/ 120152 h 5112569"/>
              <a:gd name="connsiteX15" fmla="*/ 480516 w 727470"/>
              <a:gd name="connsiteY15" fmla="*/ 120174 h 5112569"/>
              <a:gd name="connsiteX16" fmla="*/ 600645 w 727470"/>
              <a:gd name="connsiteY16" fmla="*/ 45 h 5112569"/>
              <a:gd name="connsiteX17" fmla="*/ 720775 w 727470"/>
              <a:gd name="connsiteY17" fmla="*/ 120175 h 5112569"/>
              <a:gd name="connsiteX18" fmla="*/ 720775 w 727470"/>
              <a:gd name="connsiteY18" fmla="*/ 768849 h 5112569"/>
              <a:gd name="connsiteX19" fmla="*/ 720775 w 727470"/>
              <a:gd name="connsiteY19" fmla="*/ 1224135 h 5112569"/>
              <a:gd name="connsiteX20" fmla="*/ 720775 w 727470"/>
              <a:gd name="connsiteY20" fmla="*/ 2520279 h 5112569"/>
              <a:gd name="connsiteX21" fmla="*/ 720776 w 727470"/>
              <a:gd name="connsiteY21" fmla="*/ 2520279 h 5112569"/>
              <a:gd name="connsiteX22" fmla="*/ 720776 w 727470"/>
              <a:gd name="connsiteY22" fmla="*/ 3816423 h 5112569"/>
              <a:gd name="connsiteX23" fmla="*/ 727470 w 727470"/>
              <a:gd name="connsiteY23"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3 h 5112569"/>
              <a:gd name="connsiteX14" fmla="*/ 480516 w 727470"/>
              <a:gd name="connsiteY14" fmla="*/ 120152 h 5112569"/>
              <a:gd name="connsiteX15" fmla="*/ 480516 w 727470"/>
              <a:gd name="connsiteY15" fmla="*/ 120174 h 5112569"/>
              <a:gd name="connsiteX16" fmla="*/ 600645 w 727470"/>
              <a:gd name="connsiteY16" fmla="*/ 45 h 5112569"/>
              <a:gd name="connsiteX17" fmla="*/ 720775 w 727470"/>
              <a:gd name="connsiteY17" fmla="*/ 120175 h 5112569"/>
              <a:gd name="connsiteX18" fmla="*/ 720775 w 727470"/>
              <a:gd name="connsiteY18" fmla="*/ 768849 h 5112569"/>
              <a:gd name="connsiteX19" fmla="*/ 720775 w 727470"/>
              <a:gd name="connsiteY19" fmla="*/ 1224135 h 5112569"/>
              <a:gd name="connsiteX20" fmla="*/ 720775 w 727470"/>
              <a:gd name="connsiteY20" fmla="*/ 2520279 h 5112569"/>
              <a:gd name="connsiteX21" fmla="*/ 720776 w 727470"/>
              <a:gd name="connsiteY21" fmla="*/ 2520279 h 5112569"/>
              <a:gd name="connsiteX22" fmla="*/ 720776 w 727470"/>
              <a:gd name="connsiteY22" fmla="*/ 3816423 h 5112569"/>
              <a:gd name="connsiteX23" fmla="*/ 727470 w 727470"/>
              <a:gd name="connsiteY23"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3 h 5112569"/>
              <a:gd name="connsiteX14" fmla="*/ 480516 w 727470"/>
              <a:gd name="connsiteY14" fmla="*/ 120152 h 5112569"/>
              <a:gd name="connsiteX15" fmla="*/ 480516 w 727470"/>
              <a:gd name="connsiteY15" fmla="*/ 120174 h 5112569"/>
              <a:gd name="connsiteX16" fmla="*/ 600645 w 727470"/>
              <a:gd name="connsiteY16" fmla="*/ 45 h 5112569"/>
              <a:gd name="connsiteX17" fmla="*/ 720775 w 727470"/>
              <a:gd name="connsiteY17" fmla="*/ 120175 h 5112569"/>
              <a:gd name="connsiteX18" fmla="*/ 720775 w 727470"/>
              <a:gd name="connsiteY18" fmla="*/ 768849 h 5112569"/>
              <a:gd name="connsiteX19" fmla="*/ 720775 w 727470"/>
              <a:gd name="connsiteY19" fmla="*/ 1224135 h 5112569"/>
              <a:gd name="connsiteX20" fmla="*/ 720775 w 727470"/>
              <a:gd name="connsiteY20" fmla="*/ 2520279 h 5112569"/>
              <a:gd name="connsiteX21" fmla="*/ 720776 w 727470"/>
              <a:gd name="connsiteY21" fmla="*/ 2520279 h 5112569"/>
              <a:gd name="connsiteX22" fmla="*/ 720776 w 727470"/>
              <a:gd name="connsiteY22" fmla="*/ 3816423 h 5112569"/>
              <a:gd name="connsiteX23" fmla="*/ 727470 w 727470"/>
              <a:gd name="connsiteY23"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3 h 5112569"/>
              <a:gd name="connsiteX14" fmla="*/ 480516 w 727470"/>
              <a:gd name="connsiteY14" fmla="*/ 120152 h 5112569"/>
              <a:gd name="connsiteX15" fmla="*/ 480516 w 727470"/>
              <a:gd name="connsiteY15" fmla="*/ 120174 h 5112569"/>
              <a:gd name="connsiteX16" fmla="*/ 600645 w 727470"/>
              <a:gd name="connsiteY16" fmla="*/ 45 h 5112569"/>
              <a:gd name="connsiteX17" fmla="*/ 720775 w 727470"/>
              <a:gd name="connsiteY17" fmla="*/ 120175 h 5112569"/>
              <a:gd name="connsiteX18" fmla="*/ 720775 w 727470"/>
              <a:gd name="connsiteY18" fmla="*/ 768849 h 5112569"/>
              <a:gd name="connsiteX19" fmla="*/ 720775 w 727470"/>
              <a:gd name="connsiteY19" fmla="*/ 1224135 h 5112569"/>
              <a:gd name="connsiteX20" fmla="*/ 720775 w 727470"/>
              <a:gd name="connsiteY20" fmla="*/ 2520279 h 5112569"/>
              <a:gd name="connsiteX21" fmla="*/ 720776 w 727470"/>
              <a:gd name="connsiteY21" fmla="*/ 2520279 h 5112569"/>
              <a:gd name="connsiteX22" fmla="*/ 720776 w 727470"/>
              <a:gd name="connsiteY22" fmla="*/ 3816423 h 5112569"/>
              <a:gd name="connsiteX23" fmla="*/ 727470 w 727470"/>
              <a:gd name="connsiteY23"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3 h 5112569"/>
              <a:gd name="connsiteX14" fmla="*/ 480516 w 727470"/>
              <a:gd name="connsiteY14" fmla="*/ 120152 h 5112569"/>
              <a:gd name="connsiteX15" fmla="*/ 480516 w 727470"/>
              <a:gd name="connsiteY15" fmla="*/ 120174 h 5112569"/>
              <a:gd name="connsiteX16" fmla="*/ 600645 w 727470"/>
              <a:gd name="connsiteY16" fmla="*/ 45 h 5112569"/>
              <a:gd name="connsiteX17" fmla="*/ 720775 w 727470"/>
              <a:gd name="connsiteY17" fmla="*/ 120175 h 5112569"/>
              <a:gd name="connsiteX18" fmla="*/ 720775 w 727470"/>
              <a:gd name="connsiteY18" fmla="*/ 768849 h 5112569"/>
              <a:gd name="connsiteX19" fmla="*/ 720775 w 727470"/>
              <a:gd name="connsiteY19" fmla="*/ 1224135 h 5112569"/>
              <a:gd name="connsiteX20" fmla="*/ 720775 w 727470"/>
              <a:gd name="connsiteY20" fmla="*/ 2520279 h 5112569"/>
              <a:gd name="connsiteX21" fmla="*/ 720776 w 727470"/>
              <a:gd name="connsiteY21" fmla="*/ 2520279 h 5112569"/>
              <a:gd name="connsiteX22" fmla="*/ 720776 w 727470"/>
              <a:gd name="connsiteY22" fmla="*/ 3816423 h 5112569"/>
              <a:gd name="connsiteX23" fmla="*/ 727470 w 727470"/>
              <a:gd name="connsiteY23"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3 h 5112569"/>
              <a:gd name="connsiteX14" fmla="*/ 480516 w 727470"/>
              <a:gd name="connsiteY14" fmla="*/ 120152 h 5112569"/>
              <a:gd name="connsiteX15" fmla="*/ 600645 w 727470"/>
              <a:gd name="connsiteY15" fmla="*/ 45 h 5112569"/>
              <a:gd name="connsiteX16" fmla="*/ 720775 w 727470"/>
              <a:gd name="connsiteY16" fmla="*/ 120175 h 5112569"/>
              <a:gd name="connsiteX17" fmla="*/ 720775 w 727470"/>
              <a:gd name="connsiteY17" fmla="*/ 768849 h 5112569"/>
              <a:gd name="connsiteX18" fmla="*/ 720775 w 727470"/>
              <a:gd name="connsiteY18" fmla="*/ 1224135 h 5112569"/>
              <a:gd name="connsiteX19" fmla="*/ 720775 w 727470"/>
              <a:gd name="connsiteY19" fmla="*/ 2520279 h 5112569"/>
              <a:gd name="connsiteX20" fmla="*/ 720776 w 727470"/>
              <a:gd name="connsiteY20" fmla="*/ 2520279 h 5112569"/>
              <a:gd name="connsiteX21" fmla="*/ 720776 w 727470"/>
              <a:gd name="connsiteY21" fmla="*/ 3816423 h 5112569"/>
              <a:gd name="connsiteX22" fmla="*/ 727470 w 727470"/>
              <a:gd name="connsiteY22"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4 h 5112569"/>
              <a:gd name="connsiteX14" fmla="*/ 480516 w 727470"/>
              <a:gd name="connsiteY14" fmla="*/ 120152 h 5112569"/>
              <a:gd name="connsiteX15" fmla="*/ 600645 w 727470"/>
              <a:gd name="connsiteY15" fmla="*/ 45 h 5112569"/>
              <a:gd name="connsiteX16" fmla="*/ 720775 w 727470"/>
              <a:gd name="connsiteY16" fmla="*/ 120175 h 5112569"/>
              <a:gd name="connsiteX17" fmla="*/ 720775 w 727470"/>
              <a:gd name="connsiteY17" fmla="*/ 768849 h 5112569"/>
              <a:gd name="connsiteX18" fmla="*/ 720775 w 727470"/>
              <a:gd name="connsiteY18" fmla="*/ 1224135 h 5112569"/>
              <a:gd name="connsiteX19" fmla="*/ 720775 w 727470"/>
              <a:gd name="connsiteY19" fmla="*/ 2520279 h 5112569"/>
              <a:gd name="connsiteX20" fmla="*/ 720776 w 727470"/>
              <a:gd name="connsiteY20" fmla="*/ 2520279 h 5112569"/>
              <a:gd name="connsiteX21" fmla="*/ 720776 w 727470"/>
              <a:gd name="connsiteY21" fmla="*/ 3816423 h 5112569"/>
              <a:gd name="connsiteX22" fmla="*/ 727470 w 727470"/>
              <a:gd name="connsiteY22"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480516 w 727470"/>
              <a:gd name="connsiteY13" fmla="*/ 120152 h 5112569"/>
              <a:gd name="connsiteX14" fmla="*/ 600645 w 727470"/>
              <a:gd name="connsiteY14" fmla="*/ 45 h 5112569"/>
              <a:gd name="connsiteX15" fmla="*/ 720775 w 727470"/>
              <a:gd name="connsiteY15" fmla="*/ 120175 h 5112569"/>
              <a:gd name="connsiteX16" fmla="*/ 720775 w 727470"/>
              <a:gd name="connsiteY16" fmla="*/ 768849 h 5112569"/>
              <a:gd name="connsiteX17" fmla="*/ 720775 w 727470"/>
              <a:gd name="connsiteY17" fmla="*/ 1224135 h 5112569"/>
              <a:gd name="connsiteX18" fmla="*/ 720775 w 727470"/>
              <a:gd name="connsiteY18" fmla="*/ 2520279 h 5112569"/>
              <a:gd name="connsiteX19" fmla="*/ 720776 w 727470"/>
              <a:gd name="connsiteY19" fmla="*/ 2520279 h 5112569"/>
              <a:gd name="connsiteX20" fmla="*/ 720776 w 727470"/>
              <a:gd name="connsiteY20" fmla="*/ 3816423 h 5112569"/>
              <a:gd name="connsiteX21" fmla="*/ 727470 w 727470"/>
              <a:gd name="connsiteY21"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9 w 727470"/>
              <a:gd name="connsiteY12" fmla="*/ 120151 h 5112569"/>
              <a:gd name="connsiteX13" fmla="*/ 480516 w 727470"/>
              <a:gd name="connsiteY13" fmla="*/ 120152 h 5112569"/>
              <a:gd name="connsiteX14" fmla="*/ 600645 w 727470"/>
              <a:gd name="connsiteY14" fmla="*/ 45 h 5112569"/>
              <a:gd name="connsiteX15" fmla="*/ 720775 w 727470"/>
              <a:gd name="connsiteY15" fmla="*/ 120175 h 5112569"/>
              <a:gd name="connsiteX16" fmla="*/ 720775 w 727470"/>
              <a:gd name="connsiteY16" fmla="*/ 768849 h 5112569"/>
              <a:gd name="connsiteX17" fmla="*/ 720775 w 727470"/>
              <a:gd name="connsiteY17" fmla="*/ 1224135 h 5112569"/>
              <a:gd name="connsiteX18" fmla="*/ 720775 w 727470"/>
              <a:gd name="connsiteY18" fmla="*/ 2520279 h 5112569"/>
              <a:gd name="connsiteX19" fmla="*/ 720776 w 727470"/>
              <a:gd name="connsiteY19" fmla="*/ 2520279 h 5112569"/>
              <a:gd name="connsiteX20" fmla="*/ 720776 w 727470"/>
              <a:gd name="connsiteY20" fmla="*/ 3816423 h 5112569"/>
              <a:gd name="connsiteX21" fmla="*/ 727470 w 727470"/>
              <a:gd name="connsiteY21"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480516 w 727470"/>
              <a:gd name="connsiteY12" fmla="*/ 120152 h 5112569"/>
              <a:gd name="connsiteX13" fmla="*/ 600645 w 727470"/>
              <a:gd name="connsiteY13" fmla="*/ 45 h 5112569"/>
              <a:gd name="connsiteX14" fmla="*/ 720775 w 727470"/>
              <a:gd name="connsiteY14" fmla="*/ 120175 h 5112569"/>
              <a:gd name="connsiteX15" fmla="*/ 720775 w 727470"/>
              <a:gd name="connsiteY15" fmla="*/ 768849 h 5112569"/>
              <a:gd name="connsiteX16" fmla="*/ 720775 w 727470"/>
              <a:gd name="connsiteY16" fmla="*/ 1224135 h 5112569"/>
              <a:gd name="connsiteX17" fmla="*/ 720775 w 727470"/>
              <a:gd name="connsiteY17" fmla="*/ 2520279 h 5112569"/>
              <a:gd name="connsiteX18" fmla="*/ 720776 w 727470"/>
              <a:gd name="connsiteY18" fmla="*/ 2520279 h 5112569"/>
              <a:gd name="connsiteX19" fmla="*/ 720776 w 727470"/>
              <a:gd name="connsiteY19" fmla="*/ 3816423 h 5112569"/>
              <a:gd name="connsiteX20" fmla="*/ 727470 w 727470"/>
              <a:gd name="connsiteY20"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600645 w 727470"/>
              <a:gd name="connsiteY12" fmla="*/ 45 h 5112569"/>
              <a:gd name="connsiteX13" fmla="*/ 720775 w 727470"/>
              <a:gd name="connsiteY13" fmla="*/ 120175 h 5112569"/>
              <a:gd name="connsiteX14" fmla="*/ 720775 w 727470"/>
              <a:gd name="connsiteY14" fmla="*/ 768849 h 5112569"/>
              <a:gd name="connsiteX15" fmla="*/ 720775 w 727470"/>
              <a:gd name="connsiteY15" fmla="*/ 1224135 h 5112569"/>
              <a:gd name="connsiteX16" fmla="*/ 720775 w 727470"/>
              <a:gd name="connsiteY16" fmla="*/ 2520279 h 5112569"/>
              <a:gd name="connsiteX17" fmla="*/ 720776 w 727470"/>
              <a:gd name="connsiteY17" fmla="*/ 2520279 h 5112569"/>
              <a:gd name="connsiteX18" fmla="*/ 720776 w 727470"/>
              <a:gd name="connsiteY18" fmla="*/ 3816423 h 5112569"/>
              <a:gd name="connsiteX19" fmla="*/ 727470 w 727470"/>
              <a:gd name="connsiteY19"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720775 w 727470"/>
              <a:gd name="connsiteY12" fmla="*/ 120175 h 5112569"/>
              <a:gd name="connsiteX13" fmla="*/ 720775 w 727470"/>
              <a:gd name="connsiteY13" fmla="*/ 768849 h 5112569"/>
              <a:gd name="connsiteX14" fmla="*/ 720775 w 727470"/>
              <a:gd name="connsiteY14" fmla="*/ 1224135 h 5112569"/>
              <a:gd name="connsiteX15" fmla="*/ 720775 w 727470"/>
              <a:gd name="connsiteY15" fmla="*/ 2520279 h 5112569"/>
              <a:gd name="connsiteX16" fmla="*/ 720776 w 727470"/>
              <a:gd name="connsiteY16" fmla="*/ 2520279 h 5112569"/>
              <a:gd name="connsiteX17" fmla="*/ 720776 w 727470"/>
              <a:gd name="connsiteY17" fmla="*/ 3816423 h 5112569"/>
              <a:gd name="connsiteX18" fmla="*/ 727470 w 727470"/>
              <a:gd name="connsiteY18" fmla="*/ 3816423 h 5112569"/>
              <a:gd name="connsiteX0" fmla="*/ 727470 w 727470"/>
              <a:gd name="connsiteY0" fmla="*/ 3816518 h 5112664"/>
              <a:gd name="connsiteX1" fmla="*/ 727470 w 727470"/>
              <a:gd name="connsiteY1" fmla="*/ 5112664 h 5112664"/>
              <a:gd name="connsiteX2" fmla="*/ 6695 w 727470"/>
              <a:gd name="connsiteY2" fmla="*/ 5112664 h 5112664"/>
              <a:gd name="connsiteX3" fmla="*/ 6695 w 727470"/>
              <a:gd name="connsiteY3" fmla="*/ 3816520 h 5112664"/>
              <a:gd name="connsiteX4" fmla="*/ 1 w 727470"/>
              <a:gd name="connsiteY4" fmla="*/ 3816520 h 5112664"/>
              <a:gd name="connsiteX5" fmla="*/ 1 w 727470"/>
              <a:gd name="connsiteY5" fmla="*/ 2520376 h 5112664"/>
              <a:gd name="connsiteX6" fmla="*/ 0 w 727470"/>
              <a:gd name="connsiteY6" fmla="*/ 2520376 h 5112664"/>
              <a:gd name="connsiteX7" fmla="*/ 0 w 727470"/>
              <a:gd name="connsiteY7" fmla="*/ 1224230 h 5112664"/>
              <a:gd name="connsiteX8" fmla="*/ 0 w 727470"/>
              <a:gd name="connsiteY8" fmla="*/ 768945 h 5112664"/>
              <a:gd name="connsiteX9" fmla="*/ 0 w 727470"/>
              <a:gd name="connsiteY9" fmla="*/ 120224 h 5112664"/>
              <a:gd name="connsiteX10" fmla="*/ 120129 w 727470"/>
              <a:gd name="connsiteY10" fmla="*/ 95 h 5112664"/>
              <a:gd name="connsiteX11" fmla="*/ 720775 w 727470"/>
              <a:gd name="connsiteY11" fmla="*/ 120270 h 5112664"/>
              <a:gd name="connsiteX12" fmla="*/ 720775 w 727470"/>
              <a:gd name="connsiteY12" fmla="*/ 768944 h 5112664"/>
              <a:gd name="connsiteX13" fmla="*/ 720775 w 727470"/>
              <a:gd name="connsiteY13" fmla="*/ 1224230 h 5112664"/>
              <a:gd name="connsiteX14" fmla="*/ 720775 w 727470"/>
              <a:gd name="connsiteY14" fmla="*/ 2520374 h 5112664"/>
              <a:gd name="connsiteX15" fmla="*/ 720776 w 727470"/>
              <a:gd name="connsiteY15" fmla="*/ 2520374 h 5112664"/>
              <a:gd name="connsiteX16" fmla="*/ 720776 w 727470"/>
              <a:gd name="connsiteY16" fmla="*/ 3816518 h 5112664"/>
              <a:gd name="connsiteX17" fmla="*/ 727470 w 727470"/>
              <a:gd name="connsiteY17" fmla="*/ 3816518 h 5112664"/>
              <a:gd name="connsiteX0" fmla="*/ 727470 w 727470"/>
              <a:gd name="connsiteY0" fmla="*/ 3696293 h 4992439"/>
              <a:gd name="connsiteX1" fmla="*/ 727470 w 727470"/>
              <a:gd name="connsiteY1" fmla="*/ 4992439 h 4992439"/>
              <a:gd name="connsiteX2" fmla="*/ 6695 w 727470"/>
              <a:gd name="connsiteY2" fmla="*/ 4992439 h 4992439"/>
              <a:gd name="connsiteX3" fmla="*/ 6695 w 727470"/>
              <a:gd name="connsiteY3" fmla="*/ 3696295 h 4992439"/>
              <a:gd name="connsiteX4" fmla="*/ 1 w 727470"/>
              <a:gd name="connsiteY4" fmla="*/ 3696295 h 4992439"/>
              <a:gd name="connsiteX5" fmla="*/ 1 w 727470"/>
              <a:gd name="connsiteY5" fmla="*/ 2400151 h 4992439"/>
              <a:gd name="connsiteX6" fmla="*/ 0 w 727470"/>
              <a:gd name="connsiteY6" fmla="*/ 2400151 h 4992439"/>
              <a:gd name="connsiteX7" fmla="*/ 0 w 727470"/>
              <a:gd name="connsiteY7" fmla="*/ 1104005 h 4992439"/>
              <a:gd name="connsiteX8" fmla="*/ 0 w 727470"/>
              <a:gd name="connsiteY8" fmla="*/ 648720 h 4992439"/>
              <a:gd name="connsiteX9" fmla="*/ 0 w 727470"/>
              <a:gd name="connsiteY9" fmla="*/ -1 h 4992439"/>
              <a:gd name="connsiteX10" fmla="*/ 720775 w 727470"/>
              <a:gd name="connsiteY10" fmla="*/ 45 h 4992439"/>
              <a:gd name="connsiteX11" fmla="*/ 720775 w 727470"/>
              <a:gd name="connsiteY11" fmla="*/ 648719 h 4992439"/>
              <a:gd name="connsiteX12" fmla="*/ 720775 w 727470"/>
              <a:gd name="connsiteY12" fmla="*/ 1104005 h 4992439"/>
              <a:gd name="connsiteX13" fmla="*/ 720775 w 727470"/>
              <a:gd name="connsiteY13" fmla="*/ 2400149 h 4992439"/>
              <a:gd name="connsiteX14" fmla="*/ 720776 w 727470"/>
              <a:gd name="connsiteY14" fmla="*/ 2400149 h 4992439"/>
              <a:gd name="connsiteX15" fmla="*/ 720776 w 727470"/>
              <a:gd name="connsiteY15" fmla="*/ 3696293 h 4992439"/>
              <a:gd name="connsiteX16" fmla="*/ 727470 w 727470"/>
              <a:gd name="connsiteY16" fmla="*/ 3696293 h 4992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27470" h="4992439">
                <a:moveTo>
                  <a:pt x="727470" y="3696293"/>
                </a:moveTo>
                <a:lnTo>
                  <a:pt x="727470" y="4992439"/>
                </a:lnTo>
                <a:lnTo>
                  <a:pt x="6695" y="4992439"/>
                </a:lnTo>
                <a:lnTo>
                  <a:pt x="6695" y="3696295"/>
                </a:lnTo>
                <a:lnTo>
                  <a:pt x="1" y="3696295"/>
                </a:lnTo>
                <a:lnTo>
                  <a:pt x="1" y="2400151"/>
                </a:lnTo>
                <a:lnTo>
                  <a:pt x="0" y="2400151"/>
                </a:lnTo>
                <a:lnTo>
                  <a:pt x="0" y="1104005"/>
                </a:lnTo>
                <a:lnTo>
                  <a:pt x="0" y="648720"/>
                </a:lnTo>
                <a:lnTo>
                  <a:pt x="0" y="-1"/>
                </a:lnTo>
                <a:lnTo>
                  <a:pt x="720775" y="45"/>
                </a:lnTo>
                <a:lnTo>
                  <a:pt x="720775" y="648719"/>
                </a:lnTo>
                <a:lnTo>
                  <a:pt x="720775" y="1104005"/>
                </a:lnTo>
                <a:lnTo>
                  <a:pt x="720775" y="2400149"/>
                </a:lnTo>
                <a:lnTo>
                  <a:pt x="720776" y="2400149"/>
                </a:lnTo>
                <a:lnTo>
                  <a:pt x="720776" y="3696293"/>
                </a:lnTo>
                <a:lnTo>
                  <a:pt x="727470" y="3696293"/>
                </a:lnTo>
                <a:close/>
              </a:path>
            </a:pathLst>
          </a:custGeom>
          <a:gradFill>
            <a:gsLst>
              <a:gs pos="48000">
                <a:schemeClr val="accent1"/>
              </a:gs>
              <a:gs pos="100000">
                <a:schemeClr val="bg1"/>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4" name="Rounded Rectangle 3">
            <a:extLst>
              <a:ext uri="{FF2B5EF4-FFF2-40B4-BE49-F238E27FC236}">
                <a16:creationId xmlns:a16="http://schemas.microsoft.com/office/drawing/2014/main" xmlns="" id="{F012D1D9-C4D3-416C-A4BF-1E0434D66EF8}"/>
              </a:ext>
            </a:extLst>
          </p:cNvPr>
          <p:cNvSpPr/>
          <p:nvPr/>
        </p:nvSpPr>
        <p:spPr>
          <a:xfrm rot="2700000">
            <a:off x="4981198" y="3730199"/>
            <a:ext cx="108000" cy="702000"/>
          </a:xfrm>
          <a:custGeom>
            <a:avLst/>
            <a:gdLst>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3 h 5112569"/>
              <a:gd name="connsiteX14" fmla="*/ 480516 w 727470"/>
              <a:gd name="connsiteY14" fmla="*/ 120152 h 5112569"/>
              <a:gd name="connsiteX15" fmla="*/ 480516 w 727470"/>
              <a:gd name="connsiteY15" fmla="*/ 120174 h 5112569"/>
              <a:gd name="connsiteX16" fmla="*/ 600645 w 727470"/>
              <a:gd name="connsiteY16" fmla="*/ 45 h 5112569"/>
              <a:gd name="connsiteX17" fmla="*/ 720775 w 727470"/>
              <a:gd name="connsiteY17" fmla="*/ 120175 h 5112569"/>
              <a:gd name="connsiteX18" fmla="*/ 720775 w 727470"/>
              <a:gd name="connsiteY18" fmla="*/ 768849 h 5112569"/>
              <a:gd name="connsiteX19" fmla="*/ 720775 w 727470"/>
              <a:gd name="connsiteY19" fmla="*/ 1224135 h 5112569"/>
              <a:gd name="connsiteX20" fmla="*/ 720775 w 727470"/>
              <a:gd name="connsiteY20" fmla="*/ 2520279 h 5112569"/>
              <a:gd name="connsiteX21" fmla="*/ 720776 w 727470"/>
              <a:gd name="connsiteY21" fmla="*/ 2520279 h 5112569"/>
              <a:gd name="connsiteX22" fmla="*/ 720776 w 727470"/>
              <a:gd name="connsiteY22" fmla="*/ 3816423 h 5112569"/>
              <a:gd name="connsiteX23" fmla="*/ 727470 w 727470"/>
              <a:gd name="connsiteY23"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3 h 5112569"/>
              <a:gd name="connsiteX14" fmla="*/ 480516 w 727470"/>
              <a:gd name="connsiteY14" fmla="*/ 120152 h 5112569"/>
              <a:gd name="connsiteX15" fmla="*/ 480516 w 727470"/>
              <a:gd name="connsiteY15" fmla="*/ 120174 h 5112569"/>
              <a:gd name="connsiteX16" fmla="*/ 600645 w 727470"/>
              <a:gd name="connsiteY16" fmla="*/ 45 h 5112569"/>
              <a:gd name="connsiteX17" fmla="*/ 720775 w 727470"/>
              <a:gd name="connsiteY17" fmla="*/ 120175 h 5112569"/>
              <a:gd name="connsiteX18" fmla="*/ 720775 w 727470"/>
              <a:gd name="connsiteY18" fmla="*/ 768849 h 5112569"/>
              <a:gd name="connsiteX19" fmla="*/ 720775 w 727470"/>
              <a:gd name="connsiteY19" fmla="*/ 1224135 h 5112569"/>
              <a:gd name="connsiteX20" fmla="*/ 720775 w 727470"/>
              <a:gd name="connsiteY20" fmla="*/ 2520279 h 5112569"/>
              <a:gd name="connsiteX21" fmla="*/ 720776 w 727470"/>
              <a:gd name="connsiteY21" fmla="*/ 2520279 h 5112569"/>
              <a:gd name="connsiteX22" fmla="*/ 720776 w 727470"/>
              <a:gd name="connsiteY22" fmla="*/ 3816423 h 5112569"/>
              <a:gd name="connsiteX23" fmla="*/ 727470 w 727470"/>
              <a:gd name="connsiteY23"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3 h 5112569"/>
              <a:gd name="connsiteX14" fmla="*/ 480516 w 727470"/>
              <a:gd name="connsiteY14" fmla="*/ 120152 h 5112569"/>
              <a:gd name="connsiteX15" fmla="*/ 480516 w 727470"/>
              <a:gd name="connsiteY15" fmla="*/ 120174 h 5112569"/>
              <a:gd name="connsiteX16" fmla="*/ 600645 w 727470"/>
              <a:gd name="connsiteY16" fmla="*/ 45 h 5112569"/>
              <a:gd name="connsiteX17" fmla="*/ 720775 w 727470"/>
              <a:gd name="connsiteY17" fmla="*/ 120175 h 5112569"/>
              <a:gd name="connsiteX18" fmla="*/ 720775 w 727470"/>
              <a:gd name="connsiteY18" fmla="*/ 768849 h 5112569"/>
              <a:gd name="connsiteX19" fmla="*/ 720775 w 727470"/>
              <a:gd name="connsiteY19" fmla="*/ 1224135 h 5112569"/>
              <a:gd name="connsiteX20" fmla="*/ 720775 w 727470"/>
              <a:gd name="connsiteY20" fmla="*/ 2520279 h 5112569"/>
              <a:gd name="connsiteX21" fmla="*/ 720776 w 727470"/>
              <a:gd name="connsiteY21" fmla="*/ 2520279 h 5112569"/>
              <a:gd name="connsiteX22" fmla="*/ 720776 w 727470"/>
              <a:gd name="connsiteY22" fmla="*/ 3816423 h 5112569"/>
              <a:gd name="connsiteX23" fmla="*/ 727470 w 727470"/>
              <a:gd name="connsiteY23"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3 h 5112569"/>
              <a:gd name="connsiteX14" fmla="*/ 480516 w 727470"/>
              <a:gd name="connsiteY14" fmla="*/ 120152 h 5112569"/>
              <a:gd name="connsiteX15" fmla="*/ 480516 w 727470"/>
              <a:gd name="connsiteY15" fmla="*/ 120174 h 5112569"/>
              <a:gd name="connsiteX16" fmla="*/ 600645 w 727470"/>
              <a:gd name="connsiteY16" fmla="*/ 45 h 5112569"/>
              <a:gd name="connsiteX17" fmla="*/ 720775 w 727470"/>
              <a:gd name="connsiteY17" fmla="*/ 120175 h 5112569"/>
              <a:gd name="connsiteX18" fmla="*/ 720775 w 727470"/>
              <a:gd name="connsiteY18" fmla="*/ 768849 h 5112569"/>
              <a:gd name="connsiteX19" fmla="*/ 720775 w 727470"/>
              <a:gd name="connsiteY19" fmla="*/ 1224135 h 5112569"/>
              <a:gd name="connsiteX20" fmla="*/ 720775 w 727470"/>
              <a:gd name="connsiteY20" fmla="*/ 2520279 h 5112569"/>
              <a:gd name="connsiteX21" fmla="*/ 720776 w 727470"/>
              <a:gd name="connsiteY21" fmla="*/ 2520279 h 5112569"/>
              <a:gd name="connsiteX22" fmla="*/ 720776 w 727470"/>
              <a:gd name="connsiteY22" fmla="*/ 3816423 h 5112569"/>
              <a:gd name="connsiteX23" fmla="*/ 727470 w 727470"/>
              <a:gd name="connsiteY23"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3 h 5112569"/>
              <a:gd name="connsiteX14" fmla="*/ 480516 w 727470"/>
              <a:gd name="connsiteY14" fmla="*/ 120152 h 5112569"/>
              <a:gd name="connsiteX15" fmla="*/ 480516 w 727470"/>
              <a:gd name="connsiteY15" fmla="*/ 120174 h 5112569"/>
              <a:gd name="connsiteX16" fmla="*/ 600645 w 727470"/>
              <a:gd name="connsiteY16" fmla="*/ 45 h 5112569"/>
              <a:gd name="connsiteX17" fmla="*/ 720775 w 727470"/>
              <a:gd name="connsiteY17" fmla="*/ 120175 h 5112569"/>
              <a:gd name="connsiteX18" fmla="*/ 720775 w 727470"/>
              <a:gd name="connsiteY18" fmla="*/ 768849 h 5112569"/>
              <a:gd name="connsiteX19" fmla="*/ 720775 w 727470"/>
              <a:gd name="connsiteY19" fmla="*/ 1224135 h 5112569"/>
              <a:gd name="connsiteX20" fmla="*/ 720775 w 727470"/>
              <a:gd name="connsiteY20" fmla="*/ 2520279 h 5112569"/>
              <a:gd name="connsiteX21" fmla="*/ 720776 w 727470"/>
              <a:gd name="connsiteY21" fmla="*/ 2520279 h 5112569"/>
              <a:gd name="connsiteX22" fmla="*/ 720776 w 727470"/>
              <a:gd name="connsiteY22" fmla="*/ 3816423 h 5112569"/>
              <a:gd name="connsiteX23" fmla="*/ 727470 w 727470"/>
              <a:gd name="connsiteY23"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3 h 5112569"/>
              <a:gd name="connsiteX14" fmla="*/ 480516 w 727470"/>
              <a:gd name="connsiteY14" fmla="*/ 120152 h 5112569"/>
              <a:gd name="connsiteX15" fmla="*/ 600645 w 727470"/>
              <a:gd name="connsiteY15" fmla="*/ 45 h 5112569"/>
              <a:gd name="connsiteX16" fmla="*/ 720775 w 727470"/>
              <a:gd name="connsiteY16" fmla="*/ 120175 h 5112569"/>
              <a:gd name="connsiteX17" fmla="*/ 720775 w 727470"/>
              <a:gd name="connsiteY17" fmla="*/ 768849 h 5112569"/>
              <a:gd name="connsiteX18" fmla="*/ 720775 w 727470"/>
              <a:gd name="connsiteY18" fmla="*/ 1224135 h 5112569"/>
              <a:gd name="connsiteX19" fmla="*/ 720775 w 727470"/>
              <a:gd name="connsiteY19" fmla="*/ 2520279 h 5112569"/>
              <a:gd name="connsiteX20" fmla="*/ 720776 w 727470"/>
              <a:gd name="connsiteY20" fmla="*/ 2520279 h 5112569"/>
              <a:gd name="connsiteX21" fmla="*/ 720776 w 727470"/>
              <a:gd name="connsiteY21" fmla="*/ 3816423 h 5112569"/>
              <a:gd name="connsiteX22" fmla="*/ 727470 w 727470"/>
              <a:gd name="connsiteY22"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4 h 5112569"/>
              <a:gd name="connsiteX14" fmla="*/ 480516 w 727470"/>
              <a:gd name="connsiteY14" fmla="*/ 120152 h 5112569"/>
              <a:gd name="connsiteX15" fmla="*/ 600645 w 727470"/>
              <a:gd name="connsiteY15" fmla="*/ 45 h 5112569"/>
              <a:gd name="connsiteX16" fmla="*/ 720775 w 727470"/>
              <a:gd name="connsiteY16" fmla="*/ 120175 h 5112569"/>
              <a:gd name="connsiteX17" fmla="*/ 720775 w 727470"/>
              <a:gd name="connsiteY17" fmla="*/ 768849 h 5112569"/>
              <a:gd name="connsiteX18" fmla="*/ 720775 w 727470"/>
              <a:gd name="connsiteY18" fmla="*/ 1224135 h 5112569"/>
              <a:gd name="connsiteX19" fmla="*/ 720775 w 727470"/>
              <a:gd name="connsiteY19" fmla="*/ 2520279 h 5112569"/>
              <a:gd name="connsiteX20" fmla="*/ 720776 w 727470"/>
              <a:gd name="connsiteY20" fmla="*/ 2520279 h 5112569"/>
              <a:gd name="connsiteX21" fmla="*/ 720776 w 727470"/>
              <a:gd name="connsiteY21" fmla="*/ 3816423 h 5112569"/>
              <a:gd name="connsiteX22" fmla="*/ 727470 w 727470"/>
              <a:gd name="connsiteY22"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480516 w 727470"/>
              <a:gd name="connsiteY13" fmla="*/ 120152 h 5112569"/>
              <a:gd name="connsiteX14" fmla="*/ 600645 w 727470"/>
              <a:gd name="connsiteY14" fmla="*/ 45 h 5112569"/>
              <a:gd name="connsiteX15" fmla="*/ 720775 w 727470"/>
              <a:gd name="connsiteY15" fmla="*/ 120175 h 5112569"/>
              <a:gd name="connsiteX16" fmla="*/ 720775 w 727470"/>
              <a:gd name="connsiteY16" fmla="*/ 768849 h 5112569"/>
              <a:gd name="connsiteX17" fmla="*/ 720775 w 727470"/>
              <a:gd name="connsiteY17" fmla="*/ 1224135 h 5112569"/>
              <a:gd name="connsiteX18" fmla="*/ 720775 w 727470"/>
              <a:gd name="connsiteY18" fmla="*/ 2520279 h 5112569"/>
              <a:gd name="connsiteX19" fmla="*/ 720776 w 727470"/>
              <a:gd name="connsiteY19" fmla="*/ 2520279 h 5112569"/>
              <a:gd name="connsiteX20" fmla="*/ 720776 w 727470"/>
              <a:gd name="connsiteY20" fmla="*/ 3816423 h 5112569"/>
              <a:gd name="connsiteX21" fmla="*/ 727470 w 727470"/>
              <a:gd name="connsiteY21"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9 w 727470"/>
              <a:gd name="connsiteY12" fmla="*/ 120151 h 5112569"/>
              <a:gd name="connsiteX13" fmla="*/ 480516 w 727470"/>
              <a:gd name="connsiteY13" fmla="*/ 120152 h 5112569"/>
              <a:gd name="connsiteX14" fmla="*/ 600645 w 727470"/>
              <a:gd name="connsiteY14" fmla="*/ 45 h 5112569"/>
              <a:gd name="connsiteX15" fmla="*/ 720775 w 727470"/>
              <a:gd name="connsiteY15" fmla="*/ 120175 h 5112569"/>
              <a:gd name="connsiteX16" fmla="*/ 720775 w 727470"/>
              <a:gd name="connsiteY16" fmla="*/ 768849 h 5112569"/>
              <a:gd name="connsiteX17" fmla="*/ 720775 w 727470"/>
              <a:gd name="connsiteY17" fmla="*/ 1224135 h 5112569"/>
              <a:gd name="connsiteX18" fmla="*/ 720775 w 727470"/>
              <a:gd name="connsiteY18" fmla="*/ 2520279 h 5112569"/>
              <a:gd name="connsiteX19" fmla="*/ 720776 w 727470"/>
              <a:gd name="connsiteY19" fmla="*/ 2520279 h 5112569"/>
              <a:gd name="connsiteX20" fmla="*/ 720776 w 727470"/>
              <a:gd name="connsiteY20" fmla="*/ 3816423 h 5112569"/>
              <a:gd name="connsiteX21" fmla="*/ 727470 w 727470"/>
              <a:gd name="connsiteY21"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480516 w 727470"/>
              <a:gd name="connsiteY12" fmla="*/ 120152 h 5112569"/>
              <a:gd name="connsiteX13" fmla="*/ 600645 w 727470"/>
              <a:gd name="connsiteY13" fmla="*/ 45 h 5112569"/>
              <a:gd name="connsiteX14" fmla="*/ 720775 w 727470"/>
              <a:gd name="connsiteY14" fmla="*/ 120175 h 5112569"/>
              <a:gd name="connsiteX15" fmla="*/ 720775 w 727470"/>
              <a:gd name="connsiteY15" fmla="*/ 768849 h 5112569"/>
              <a:gd name="connsiteX16" fmla="*/ 720775 w 727470"/>
              <a:gd name="connsiteY16" fmla="*/ 1224135 h 5112569"/>
              <a:gd name="connsiteX17" fmla="*/ 720775 w 727470"/>
              <a:gd name="connsiteY17" fmla="*/ 2520279 h 5112569"/>
              <a:gd name="connsiteX18" fmla="*/ 720776 w 727470"/>
              <a:gd name="connsiteY18" fmla="*/ 2520279 h 5112569"/>
              <a:gd name="connsiteX19" fmla="*/ 720776 w 727470"/>
              <a:gd name="connsiteY19" fmla="*/ 3816423 h 5112569"/>
              <a:gd name="connsiteX20" fmla="*/ 727470 w 727470"/>
              <a:gd name="connsiteY20"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600645 w 727470"/>
              <a:gd name="connsiteY12" fmla="*/ 45 h 5112569"/>
              <a:gd name="connsiteX13" fmla="*/ 720775 w 727470"/>
              <a:gd name="connsiteY13" fmla="*/ 120175 h 5112569"/>
              <a:gd name="connsiteX14" fmla="*/ 720775 w 727470"/>
              <a:gd name="connsiteY14" fmla="*/ 768849 h 5112569"/>
              <a:gd name="connsiteX15" fmla="*/ 720775 w 727470"/>
              <a:gd name="connsiteY15" fmla="*/ 1224135 h 5112569"/>
              <a:gd name="connsiteX16" fmla="*/ 720775 w 727470"/>
              <a:gd name="connsiteY16" fmla="*/ 2520279 h 5112569"/>
              <a:gd name="connsiteX17" fmla="*/ 720776 w 727470"/>
              <a:gd name="connsiteY17" fmla="*/ 2520279 h 5112569"/>
              <a:gd name="connsiteX18" fmla="*/ 720776 w 727470"/>
              <a:gd name="connsiteY18" fmla="*/ 3816423 h 5112569"/>
              <a:gd name="connsiteX19" fmla="*/ 727470 w 727470"/>
              <a:gd name="connsiteY19"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720775 w 727470"/>
              <a:gd name="connsiteY12" fmla="*/ 120175 h 5112569"/>
              <a:gd name="connsiteX13" fmla="*/ 720775 w 727470"/>
              <a:gd name="connsiteY13" fmla="*/ 768849 h 5112569"/>
              <a:gd name="connsiteX14" fmla="*/ 720775 w 727470"/>
              <a:gd name="connsiteY14" fmla="*/ 1224135 h 5112569"/>
              <a:gd name="connsiteX15" fmla="*/ 720775 w 727470"/>
              <a:gd name="connsiteY15" fmla="*/ 2520279 h 5112569"/>
              <a:gd name="connsiteX16" fmla="*/ 720776 w 727470"/>
              <a:gd name="connsiteY16" fmla="*/ 2520279 h 5112569"/>
              <a:gd name="connsiteX17" fmla="*/ 720776 w 727470"/>
              <a:gd name="connsiteY17" fmla="*/ 3816423 h 5112569"/>
              <a:gd name="connsiteX18" fmla="*/ 727470 w 727470"/>
              <a:gd name="connsiteY18" fmla="*/ 3816423 h 5112569"/>
              <a:gd name="connsiteX0" fmla="*/ 727470 w 727470"/>
              <a:gd name="connsiteY0" fmla="*/ 3816518 h 5112664"/>
              <a:gd name="connsiteX1" fmla="*/ 727470 w 727470"/>
              <a:gd name="connsiteY1" fmla="*/ 5112664 h 5112664"/>
              <a:gd name="connsiteX2" fmla="*/ 6695 w 727470"/>
              <a:gd name="connsiteY2" fmla="*/ 5112664 h 5112664"/>
              <a:gd name="connsiteX3" fmla="*/ 6695 w 727470"/>
              <a:gd name="connsiteY3" fmla="*/ 3816520 h 5112664"/>
              <a:gd name="connsiteX4" fmla="*/ 1 w 727470"/>
              <a:gd name="connsiteY4" fmla="*/ 3816520 h 5112664"/>
              <a:gd name="connsiteX5" fmla="*/ 1 w 727470"/>
              <a:gd name="connsiteY5" fmla="*/ 2520376 h 5112664"/>
              <a:gd name="connsiteX6" fmla="*/ 0 w 727470"/>
              <a:gd name="connsiteY6" fmla="*/ 2520376 h 5112664"/>
              <a:gd name="connsiteX7" fmla="*/ 0 w 727470"/>
              <a:gd name="connsiteY7" fmla="*/ 1224230 h 5112664"/>
              <a:gd name="connsiteX8" fmla="*/ 0 w 727470"/>
              <a:gd name="connsiteY8" fmla="*/ 768945 h 5112664"/>
              <a:gd name="connsiteX9" fmla="*/ 0 w 727470"/>
              <a:gd name="connsiteY9" fmla="*/ 120224 h 5112664"/>
              <a:gd name="connsiteX10" fmla="*/ 120129 w 727470"/>
              <a:gd name="connsiteY10" fmla="*/ 95 h 5112664"/>
              <a:gd name="connsiteX11" fmla="*/ 720775 w 727470"/>
              <a:gd name="connsiteY11" fmla="*/ 120270 h 5112664"/>
              <a:gd name="connsiteX12" fmla="*/ 720775 w 727470"/>
              <a:gd name="connsiteY12" fmla="*/ 768944 h 5112664"/>
              <a:gd name="connsiteX13" fmla="*/ 720775 w 727470"/>
              <a:gd name="connsiteY13" fmla="*/ 1224230 h 5112664"/>
              <a:gd name="connsiteX14" fmla="*/ 720775 w 727470"/>
              <a:gd name="connsiteY14" fmla="*/ 2520374 h 5112664"/>
              <a:gd name="connsiteX15" fmla="*/ 720776 w 727470"/>
              <a:gd name="connsiteY15" fmla="*/ 2520374 h 5112664"/>
              <a:gd name="connsiteX16" fmla="*/ 720776 w 727470"/>
              <a:gd name="connsiteY16" fmla="*/ 3816518 h 5112664"/>
              <a:gd name="connsiteX17" fmla="*/ 727470 w 727470"/>
              <a:gd name="connsiteY17" fmla="*/ 3816518 h 5112664"/>
              <a:gd name="connsiteX0" fmla="*/ 727470 w 727470"/>
              <a:gd name="connsiteY0" fmla="*/ 3696293 h 4992439"/>
              <a:gd name="connsiteX1" fmla="*/ 727470 w 727470"/>
              <a:gd name="connsiteY1" fmla="*/ 4992439 h 4992439"/>
              <a:gd name="connsiteX2" fmla="*/ 6695 w 727470"/>
              <a:gd name="connsiteY2" fmla="*/ 4992439 h 4992439"/>
              <a:gd name="connsiteX3" fmla="*/ 6695 w 727470"/>
              <a:gd name="connsiteY3" fmla="*/ 3696295 h 4992439"/>
              <a:gd name="connsiteX4" fmla="*/ 1 w 727470"/>
              <a:gd name="connsiteY4" fmla="*/ 3696295 h 4992439"/>
              <a:gd name="connsiteX5" fmla="*/ 1 w 727470"/>
              <a:gd name="connsiteY5" fmla="*/ 2400151 h 4992439"/>
              <a:gd name="connsiteX6" fmla="*/ 0 w 727470"/>
              <a:gd name="connsiteY6" fmla="*/ 2400151 h 4992439"/>
              <a:gd name="connsiteX7" fmla="*/ 0 w 727470"/>
              <a:gd name="connsiteY7" fmla="*/ 1104005 h 4992439"/>
              <a:gd name="connsiteX8" fmla="*/ 0 w 727470"/>
              <a:gd name="connsiteY8" fmla="*/ 648720 h 4992439"/>
              <a:gd name="connsiteX9" fmla="*/ 0 w 727470"/>
              <a:gd name="connsiteY9" fmla="*/ -1 h 4992439"/>
              <a:gd name="connsiteX10" fmla="*/ 720775 w 727470"/>
              <a:gd name="connsiteY10" fmla="*/ 45 h 4992439"/>
              <a:gd name="connsiteX11" fmla="*/ 720775 w 727470"/>
              <a:gd name="connsiteY11" fmla="*/ 648719 h 4992439"/>
              <a:gd name="connsiteX12" fmla="*/ 720775 w 727470"/>
              <a:gd name="connsiteY12" fmla="*/ 1104005 h 4992439"/>
              <a:gd name="connsiteX13" fmla="*/ 720775 w 727470"/>
              <a:gd name="connsiteY13" fmla="*/ 2400149 h 4992439"/>
              <a:gd name="connsiteX14" fmla="*/ 720776 w 727470"/>
              <a:gd name="connsiteY14" fmla="*/ 2400149 h 4992439"/>
              <a:gd name="connsiteX15" fmla="*/ 720776 w 727470"/>
              <a:gd name="connsiteY15" fmla="*/ 3696293 h 4992439"/>
              <a:gd name="connsiteX16" fmla="*/ 727470 w 727470"/>
              <a:gd name="connsiteY16" fmla="*/ 3696293 h 4992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27470" h="4992439">
                <a:moveTo>
                  <a:pt x="727470" y="3696293"/>
                </a:moveTo>
                <a:lnTo>
                  <a:pt x="727470" y="4992439"/>
                </a:lnTo>
                <a:lnTo>
                  <a:pt x="6695" y="4992439"/>
                </a:lnTo>
                <a:lnTo>
                  <a:pt x="6695" y="3696295"/>
                </a:lnTo>
                <a:lnTo>
                  <a:pt x="1" y="3696295"/>
                </a:lnTo>
                <a:lnTo>
                  <a:pt x="1" y="2400151"/>
                </a:lnTo>
                <a:lnTo>
                  <a:pt x="0" y="2400151"/>
                </a:lnTo>
                <a:lnTo>
                  <a:pt x="0" y="1104005"/>
                </a:lnTo>
                <a:lnTo>
                  <a:pt x="0" y="648720"/>
                </a:lnTo>
                <a:lnTo>
                  <a:pt x="0" y="-1"/>
                </a:lnTo>
                <a:lnTo>
                  <a:pt x="720775" y="45"/>
                </a:lnTo>
                <a:lnTo>
                  <a:pt x="720775" y="648719"/>
                </a:lnTo>
                <a:lnTo>
                  <a:pt x="720775" y="1104005"/>
                </a:lnTo>
                <a:lnTo>
                  <a:pt x="720775" y="2400149"/>
                </a:lnTo>
                <a:lnTo>
                  <a:pt x="720776" y="2400149"/>
                </a:lnTo>
                <a:lnTo>
                  <a:pt x="720776" y="3696293"/>
                </a:lnTo>
                <a:lnTo>
                  <a:pt x="727470" y="3696293"/>
                </a:lnTo>
                <a:close/>
              </a:path>
            </a:pathLst>
          </a:custGeom>
          <a:gradFill>
            <a:gsLst>
              <a:gs pos="48000">
                <a:schemeClr val="accent1"/>
              </a:gs>
              <a:gs pos="100000">
                <a:schemeClr val="bg1"/>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5" name="Rounded Rectangle 3">
            <a:extLst>
              <a:ext uri="{FF2B5EF4-FFF2-40B4-BE49-F238E27FC236}">
                <a16:creationId xmlns:a16="http://schemas.microsoft.com/office/drawing/2014/main" xmlns="" id="{92AE1968-91D8-44B5-AE4B-F0D772C0C7E7}"/>
              </a:ext>
            </a:extLst>
          </p:cNvPr>
          <p:cNvSpPr/>
          <p:nvPr/>
        </p:nvSpPr>
        <p:spPr>
          <a:xfrm rot="21600000" flipH="1">
            <a:off x="4531586" y="3347370"/>
            <a:ext cx="81000" cy="936000"/>
          </a:xfrm>
          <a:custGeom>
            <a:avLst/>
            <a:gdLst>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3 h 5112569"/>
              <a:gd name="connsiteX14" fmla="*/ 480516 w 727470"/>
              <a:gd name="connsiteY14" fmla="*/ 120152 h 5112569"/>
              <a:gd name="connsiteX15" fmla="*/ 480516 w 727470"/>
              <a:gd name="connsiteY15" fmla="*/ 120174 h 5112569"/>
              <a:gd name="connsiteX16" fmla="*/ 600645 w 727470"/>
              <a:gd name="connsiteY16" fmla="*/ 45 h 5112569"/>
              <a:gd name="connsiteX17" fmla="*/ 720775 w 727470"/>
              <a:gd name="connsiteY17" fmla="*/ 120175 h 5112569"/>
              <a:gd name="connsiteX18" fmla="*/ 720775 w 727470"/>
              <a:gd name="connsiteY18" fmla="*/ 768849 h 5112569"/>
              <a:gd name="connsiteX19" fmla="*/ 720775 w 727470"/>
              <a:gd name="connsiteY19" fmla="*/ 1224135 h 5112569"/>
              <a:gd name="connsiteX20" fmla="*/ 720775 w 727470"/>
              <a:gd name="connsiteY20" fmla="*/ 2520279 h 5112569"/>
              <a:gd name="connsiteX21" fmla="*/ 720776 w 727470"/>
              <a:gd name="connsiteY21" fmla="*/ 2520279 h 5112569"/>
              <a:gd name="connsiteX22" fmla="*/ 720776 w 727470"/>
              <a:gd name="connsiteY22" fmla="*/ 3816423 h 5112569"/>
              <a:gd name="connsiteX23" fmla="*/ 727470 w 727470"/>
              <a:gd name="connsiteY23"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3 h 5112569"/>
              <a:gd name="connsiteX14" fmla="*/ 480516 w 727470"/>
              <a:gd name="connsiteY14" fmla="*/ 120152 h 5112569"/>
              <a:gd name="connsiteX15" fmla="*/ 480516 w 727470"/>
              <a:gd name="connsiteY15" fmla="*/ 120174 h 5112569"/>
              <a:gd name="connsiteX16" fmla="*/ 600645 w 727470"/>
              <a:gd name="connsiteY16" fmla="*/ 45 h 5112569"/>
              <a:gd name="connsiteX17" fmla="*/ 720775 w 727470"/>
              <a:gd name="connsiteY17" fmla="*/ 120175 h 5112569"/>
              <a:gd name="connsiteX18" fmla="*/ 720775 w 727470"/>
              <a:gd name="connsiteY18" fmla="*/ 768849 h 5112569"/>
              <a:gd name="connsiteX19" fmla="*/ 720775 w 727470"/>
              <a:gd name="connsiteY19" fmla="*/ 1224135 h 5112569"/>
              <a:gd name="connsiteX20" fmla="*/ 720775 w 727470"/>
              <a:gd name="connsiteY20" fmla="*/ 2520279 h 5112569"/>
              <a:gd name="connsiteX21" fmla="*/ 720776 w 727470"/>
              <a:gd name="connsiteY21" fmla="*/ 2520279 h 5112569"/>
              <a:gd name="connsiteX22" fmla="*/ 720776 w 727470"/>
              <a:gd name="connsiteY22" fmla="*/ 3816423 h 5112569"/>
              <a:gd name="connsiteX23" fmla="*/ 727470 w 727470"/>
              <a:gd name="connsiteY23"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3 h 5112569"/>
              <a:gd name="connsiteX14" fmla="*/ 480516 w 727470"/>
              <a:gd name="connsiteY14" fmla="*/ 120152 h 5112569"/>
              <a:gd name="connsiteX15" fmla="*/ 480516 w 727470"/>
              <a:gd name="connsiteY15" fmla="*/ 120174 h 5112569"/>
              <a:gd name="connsiteX16" fmla="*/ 600645 w 727470"/>
              <a:gd name="connsiteY16" fmla="*/ 45 h 5112569"/>
              <a:gd name="connsiteX17" fmla="*/ 720775 w 727470"/>
              <a:gd name="connsiteY17" fmla="*/ 120175 h 5112569"/>
              <a:gd name="connsiteX18" fmla="*/ 720775 w 727470"/>
              <a:gd name="connsiteY18" fmla="*/ 768849 h 5112569"/>
              <a:gd name="connsiteX19" fmla="*/ 720775 w 727470"/>
              <a:gd name="connsiteY19" fmla="*/ 1224135 h 5112569"/>
              <a:gd name="connsiteX20" fmla="*/ 720775 w 727470"/>
              <a:gd name="connsiteY20" fmla="*/ 2520279 h 5112569"/>
              <a:gd name="connsiteX21" fmla="*/ 720776 w 727470"/>
              <a:gd name="connsiteY21" fmla="*/ 2520279 h 5112569"/>
              <a:gd name="connsiteX22" fmla="*/ 720776 w 727470"/>
              <a:gd name="connsiteY22" fmla="*/ 3816423 h 5112569"/>
              <a:gd name="connsiteX23" fmla="*/ 727470 w 727470"/>
              <a:gd name="connsiteY23"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3 h 5112569"/>
              <a:gd name="connsiteX14" fmla="*/ 480516 w 727470"/>
              <a:gd name="connsiteY14" fmla="*/ 120152 h 5112569"/>
              <a:gd name="connsiteX15" fmla="*/ 480516 w 727470"/>
              <a:gd name="connsiteY15" fmla="*/ 120174 h 5112569"/>
              <a:gd name="connsiteX16" fmla="*/ 600645 w 727470"/>
              <a:gd name="connsiteY16" fmla="*/ 45 h 5112569"/>
              <a:gd name="connsiteX17" fmla="*/ 720775 w 727470"/>
              <a:gd name="connsiteY17" fmla="*/ 120175 h 5112569"/>
              <a:gd name="connsiteX18" fmla="*/ 720775 w 727470"/>
              <a:gd name="connsiteY18" fmla="*/ 768849 h 5112569"/>
              <a:gd name="connsiteX19" fmla="*/ 720775 w 727470"/>
              <a:gd name="connsiteY19" fmla="*/ 1224135 h 5112569"/>
              <a:gd name="connsiteX20" fmla="*/ 720775 w 727470"/>
              <a:gd name="connsiteY20" fmla="*/ 2520279 h 5112569"/>
              <a:gd name="connsiteX21" fmla="*/ 720776 w 727470"/>
              <a:gd name="connsiteY21" fmla="*/ 2520279 h 5112569"/>
              <a:gd name="connsiteX22" fmla="*/ 720776 w 727470"/>
              <a:gd name="connsiteY22" fmla="*/ 3816423 h 5112569"/>
              <a:gd name="connsiteX23" fmla="*/ 727470 w 727470"/>
              <a:gd name="connsiteY23"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3 h 5112569"/>
              <a:gd name="connsiteX14" fmla="*/ 480516 w 727470"/>
              <a:gd name="connsiteY14" fmla="*/ 120152 h 5112569"/>
              <a:gd name="connsiteX15" fmla="*/ 480516 w 727470"/>
              <a:gd name="connsiteY15" fmla="*/ 120174 h 5112569"/>
              <a:gd name="connsiteX16" fmla="*/ 600645 w 727470"/>
              <a:gd name="connsiteY16" fmla="*/ 45 h 5112569"/>
              <a:gd name="connsiteX17" fmla="*/ 720775 w 727470"/>
              <a:gd name="connsiteY17" fmla="*/ 120175 h 5112569"/>
              <a:gd name="connsiteX18" fmla="*/ 720775 w 727470"/>
              <a:gd name="connsiteY18" fmla="*/ 768849 h 5112569"/>
              <a:gd name="connsiteX19" fmla="*/ 720775 w 727470"/>
              <a:gd name="connsiteY19" fmla="*/ 1224135 h 5112569"/>
              <a:gd name="connsiteX20" fmla="*/ 720775 w 727470"/>
              <a:gd name="connsiteY20" fmla="*/ 2520279 h 5112569"/>
              <a:gd name="connsiteX21" fmla="*/ 720776 w 727470"/>
              <a:gd name="connsiteY21" fmla="*/ 2520279 h 5112569"/>
              <a:gd name="connsiteX22" fmla="*/ 720776 w 727470"/>
              <a:gd name="connsiteY22" fmla="*/ 3816423 h 5112569"/>
              <a:gd name="connsiteX23" fmla="*/ 727470 w 727470"/>
              <a:gd name="connsiteY23"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3 h 5112569"/>
              <a:gd name="connsiteX14" fmla="*/ 480516 w 727470"/>
              <a:gd name="connsiteY14" fmla="*/ 120152 h 5112569"/>
              <a:gd name="connsiteX15" fmla="*/ 600645 w 727470"/>
              <a:gd name="connsiteY15" fmla="*/ 45 h 5112569"/>
              <a:gd name="connsiteX16" fmla="*/ 720775 w 727470"/>
              <a:gd name="connsiteY16" fmla="*/ 120175 h 5112569"/>
              <a:gd name="connsiteX17" fmla="*/ 720775 w 727470"/>
              <a:gd name="connsiteY17" fmla="*/ 768849 h 5112569"/>
              <a:gd name="connsiteX18" fmla="*/ 720775 w 727470"/>
              <a:gd name="connsiteY18" fmla="*/ 1224135 h 5112569"/>
              <a:gd name="connsiteX19" fmla="*/ 720775 w 727470"/>
              <a:gd name="connsiteY19" fmla="*/ 2520279 h 5112569"/>
              <a:gd name="connsiteX20" fmla="*/ 720776 w 727470"/>
              <a:gd name="connsiteY20" fmla="*/ 2520279 h 5112569"/>
              <a:gd name="connsiteX21" fmla="*/ 720776 w 727470"/>
              <a:gd name="connsiteY21" fmla="*/ 3816423 h 5112569"/>
              <a:gd name="connsiteX22" fmla="*/ 727470 w 727470"/>
              <a:gd name="connsiteY22"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4 h 5112569"/>
              <a:gd name="connsiteX14" fmla="*/ 480516 w 727470"/>
              <a:gd name="connsiteY14" fmla="*/ 120152 h 5112569"/>
              <a:gd name="connsiteX15" fmla="*/ 600645 w 727470"/>
              <a:gd name="connsiteY15" fmla="*/ 45 h 5112569"/>
              <a:gd name="connsiteX16" fmla="*/ 720775 w 727470"/>
              <a:gd name="connsiteY16" fmla="*/ 120175 h 5112569"/>
              <a:gd name="connsiteX17" fmla="*/ 720775 w 727470"/>
              <a:gd name="connsiteY17" fmla="*/ 768849 h 5112569"/>
              <a:gd name="connsiteX18" fmla="*/ 720775 w 727470"/>
              <a:gd name="connsiteY18" fmla="*/ 1224135 h 5112569"/>
              <a:gd name="connsiteX19" fmla="*/ 720775 w 727470"/>
              <a:gd name="connsiteY19" fmla="*/ 2520279 h 5112569"/>
              <a:gd name="connsiteX20" fmla="*/ 720776 w 727470"/>
              <a:gd name="connsiteY20" fmla="*/ 2520279 h 5112569"/>
              <a:gd name="connsiteX21" fmla="*/ 720776 w 727470"/>
              <a:gd name="connsiteY21" fmla="*/ 3816423 h 5112569"/>
              <a:gd name="connsiteX22" fmla="*/ 727470 w 727470"/>
              <a:gd name="connsiteY22"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480516 w 727470"/>
              <a:gd name="connsiteY13" fmla="*/ 120152 h 5112569"/>
              <a:gd name="connsiteX14" fmla="*/ 600645 w 727470"/>
              <a:gd name="connsiteY14" fmla="*/ 45 h 5112569"/>
              <a:gd name="connsiteX15" fmla="*/ 720775 w 727470"/>
              <a:gd name="connsiteY15" fmla="*/ 120175 h 5112569"/>
              <a:gd name="connsiteX16" fmla="*/ 720775 w 727470"/>
              <a:gd name="connsiteY16" fmla="*/ 768849 h 5112569"/>
              <a:gd name="connsiteX17" fmla="*/ 720775 w 727470"/>
              <a:gd name="connsiteY17" fmla="*/ 1224135 h 5112569"/>
              <a:gd name="connsiteX18" fmla="*/ 720775 w 727470"/>
              <a:gd name="connsiteY18" fmla="*/ 2520279 h 5112569"/>
              <a:gd name="connsiteX19" fmla="*/ 720776 w 727470"/>
              <a:gd name="connsiteY19" fmla="*/ 2520279 h 5112569"/>
              <a:gd name="connsiteX20" fmla="*/ 720776 w 727470"/>
              <a:gd name="connsiteY20" fmla="*/ 3816423 h 5112569"/>
              <a:gd name="connsiteX21" fmla="*/ 727470 w 727470"/>
              <a:gd name="connsiteY21"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9 w 727470"/>
              <a:gd name="connsiteY12" fmla="*/ 120151 h 5112569"/>
              <a:gd name="connsiteX13" fmla="*/ 480516 w 727470"/>
              <a:gd name="connsiteY13" fmla="*/ 120152 h 5112569"/>
              <a:gd name="connsiteX14" fmla="*/ 600645 w 727470"/>
              <a:gd name="connsiteY14" fmla="*/ 45 h 5112569"/>
              <a:gd name="connsiteX15" fmla="*/ 720775 w 727470"/>
              <a:gd name="connsiteY15" fmla="*/ 120175 h 5112569"/>
              <a:gd name="connsiteX16" fmla="*/ 720775 w 727470"/>
              <a:gd name="connsiteY16" fmla="*/ 768849 h 5112569"/>
              <a:gd name="connsiteX17" fmla="*/ 720775 w 727470"/>
              <a:gd name="connsiteY17" fmla="*/ 1224135 h 5112569"/>
              <a:gd name="connsiteX18" fmla="*/ 720775 w 727470"/>
              <a:gd name="connsiteY18" fmla="*/ 2520279 h 5112569"/>
              <a:gd name="connsiteX19" fmla="*/ 720776 w 727470"/>
              <a:gd name="connsiteY19" fmla="*/ 2520279 h 5112569"/>
              <a:gd name="connsiteX20" fmla="*/ 720776 w 727470"/>
              <a:gd name="connsiteY20" fmla="*/ 3816423 h 5112569"/>
              <a:gd name="connsiteX21" fmla="*/ 727470 w 727470"/>
              <a:gd name="connsiteY21"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480516 w 727470"/>
              <a:gd name="connsiteY12" fmla="*/ 120152 h 5112569"/>
              <a:gd name="connsiteX13" fmla="*/ 600645 w 727470"/>
              <a:gd name="connsiteY13" fmla="*/ 45 h 5112569"/>
              <a:gd name="connsiteX14" fmla="*/ 720775 w 727470"/>
              <a:gd name="connsiteY14" fmla="*/ 120175 h 5112569"/>
              <a:gd name="connsiteX15" fmla="*/ 720775 w 727470"/>
              <a:gd name="connsiteY15" fmla="*/ 768849 h 5112569"/>
              <a:gd name="connsiteX16" fmla="*/ 720775 w 727470"/>
              <a:gd name="connsiteY16" fmla="*/ 1224135 h 5112569"/>
              <a:gd name="connsiteX17" fmla="*/ 720775 w 727470"/>
              <a:gd name="connsiteY17" fmla="*/ 2520279 h 5112569"/>
              <a:gd name="connsiteX18" fmla="*/ 720776 w 727470"/>
              <a:gd name="connsiteY18" fmla="*/ 2520279 h 5112569"/>
              <a:gd name="connsiteX19" fmla="*/ 720776 w 727470"/>
              <a:gd name="connsiteY19" fmla="*/ 3816423 h 5112569"/>
              <a:gd name="connsiteX20" fmla="*/ 727470 w 727470"/>
              <a:gd name="connsiteY20"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600645 w 727470"/>
              <a:gd name="connsiteY12" fmla="*/ 45 h 5112569"/>
              <a:gd name="connsiteX13" fmla="*/ 720775 w 727470"/>
              <a:gd name="connsiteY13" fmla="*/ 120175 h 5112569"/>
              <a:gd name="connsiteX14" fmla="*/ 720775 w 727470"/>
              <a:gd name="connsiteY14" fmla="*/ 768849 h 5112569"/>
              <a:gd name="connsiteX15" fmla="*/ 720775 w 727470"/>
              <a:gd name="connsiteY15" fmla="*/ 1224135 h 5112569"/>
              <a:gd name="connsiteX16" fmla="*/ 720775 w 727470"/>
              <a:gd name="connsiteY16" fmla="*/ 2520279 h 5112569"/>
              <a:gd name="connsiteX17" fmla="*/ 720776 w 727470"/>
              <a:gd name="connsiteY17" fmla="*/ 2520279 h 5112569"/>
              <a:gd name="connsiteX18" fmla="*/ 720776 w 727470"/>
              <a:gd name="connsiteY18" fmla="*/ 3816423 h 5112569"/>
              <a:gd name="connsiteX19" fmla="*/ 727470 w 727470"/>
              <a:gd name="connsiteY19"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720775 w 727470"/>
              <a:gd name="connsiteY12" fmla="*/ 120175 h 5112569"/>
              <a:gd name="connsiteX13" fmla="*/ 720775 w 727470"/>
              <a:gd name="connsiteY13" fmla="*/ 768849 h 5112569"/>
              <a:gd name="connsiteX14" fmla="*/ 720775 w 727470"/>
              <a:gd name="connsiteY14" fmla="*/ 1224135 h 5112569"/>
              <a:gd name="connsiteX15" fmla="*/ 720775 w 727470"/>
              <a:gd name="connsiteY15" fmla="*/ 2520279 h 5112569"/>
              <a:gd name="connsiteX16" fmla="*/ 720776 w 727470"/>
              <a:gd name="connsiteY16" fmla="*/ 2520279 h 5112569"/>
              <a:gd name="connsiteX17" fmla="*/ 720776 w 727470"/>
              <a:gd name="connsiteY17" fmla="*/ 3816423 h 5112569"/>
              <a:gd name="connsiteX18" fmla="*/ 727470 w 727470"/>
              <a:gd name="connsiteY18" fmla="*/ 3816423 h 5112569"/>
              <a:gd name="connsiteX0" fmla="*/ 727470 w 727470"/>
              <a:gd name="connsiteY0" fmla="*/ 3816518 h 5112664"/>
              <a:gd name="connsiteX1" fmla="*/ 727470 w 727470"/>
              <a:gd name="connsiteY1" fmla="*/ 5112664 h 5112664"/>
              <a:gd name="connsiteX2" fmla="*/ 6695 w 727470"/>
              <a:gd name="connsiteY2" fmla="*/ 5112664 h 5112664"/>
              <a:gd name="connsiteX3" fmla="*/ 6695 w 727470"/>
              <a:gd name="connsiteY3" fmla="*/ 3816520 h 5112664"/>
              <a:gd name="connsiteX4" fmla="*/ 1 w 727470"/>
              <a:gd name="connsiteY4" fmla="*/ 3816520 h 5112664"/>
              <a:gd name="connsiteX5" fmla="*/ 1 w 727470"/>
              <a:gd name="connsiteY5" fmla="*/ 2520376 h 5112664"/>
              <a:gd name="connsiteX6" fmla="*/ 0 w 727470"/>
              <a:gd name="connsiteY6" fmla="*/ 2520376 h 5112664"/>
              <a:gd name="connsiteX7" fmla="*/ 0 w 727470"/>
              <a:gd name="connsiteY7" fmla="*/ 1224230 h 5112664"/>
              <a:gd name="connsiteX8" fmla="*/ 0 w 727470"/>
              <a:gd name="connsiteY8" fmla="*/ 768945 h 5112664"/>
              <a:gd name="connsiteX9" fmla="*/ 0 w 727470"/>
              <a:gd name="connsiteY9" fmla="*/ 120224 h 5112664"/>
              <a:gd name="connsiteX10" fmla="*/ 120129 w 727470"/>
              <a:gd name="connsiteY10" fmla="*/ 95 h 5112664"/>
              <a:gd name="connsiteX11" fmla="*/ 720775 w 727470"/>
              <a:gd name="connsiteY11" fmla="*/ 120270 h 5112664"/>
              <a:gd name="connsiteX12" fmla="*/ 720775 w 727470"/>
              <a:gd name="connsiteY12" fmla="*/ 768944 h 5112664"/>
              <a:gd name="connsiteX13" fmla="*/ 720775 w 727470"/>
              <a:gd name="connsiteY13" fmla="*/ 1224230 h 5112664"/>
              <a:gd name="connsiteX14" fmla="*/ 720775 w 727470"/>
              <a:gd name="connsiteY14" fmla="*/ 2520374 h 5112664"/>
              <a:gd name="connsiteX15" fmla="*/ 720776 w 727470"/>
              <a:gd name="connsiteY15" fmla="*/ 2520374 h 5112664"/>
              <a:gd name="connsiteX16" fmla="*/ 720776 w 727470"/>
              <a:gd name="connsiteY16" fmla="*/ 3816518 h 5112664"/>
              <a:gd name="connsiteX17" fmla="*/ 727470 w 727470"/>
              <a:gd name="connsiteY17" fmla="*/ 3816518 h 5112664"/>
              <a:gd name="connsiteX0" fmla="*/ 727470 w 727470"/>
              <a:gd name="connsiteY0" fmla="*/ 3696293 h 4992439"/>
              <a:gd name="connsiteX1" fmla="*/ 727470 w 727470"/>
              <a:gd name="connsiteY1" fmla="*/ 4992439 h 4992439"/>
              <a:gd name="connsiteX2" fmla="*/ 6695 w 727470"/>
              <a:gd name="connsiteY2" fmla="*/ 4992439 h 4992439"/>
              <a:gd name="connsiteX3" fmla="*/ 6695 w 727470"/>
              <a:gd name="connsiteY3" fmla="*/ 3696295 h 4992439"/>
              <a:gd name="connsiteX4" fmla="*/ 1 w 727470"/>
              <a:gd name="connsiteY4" fmla="*/ 3696295 h 4992439"/>
              <a:gd name="connsiteX5" fmla="*/ 1 w 727470"/>
              <a:gd name="connsiteY5" fmla="*/ 2400151 h 4992439"/>
              <a:gd name="connsiteX6" fmla="*/ 0 w 727470"/>
              <a:gd name="connsiteY6" fmla="*/ 2400151 h 4992439"/>
              <a:gd name="connsiteX7" fmla="*/ 0 w 727470"/>
              <a:gd name="connsiteY7" fmla="*/ 1104005 h 4992439"/>
              <a:gd name="connsiteX8" fmla="*/ 0 w 727470"/>
              <a:gd name="connsiteY8" fmla="*/ 648720 h 4992439"/>
              <a:gd name="connsiteX9" fmla="*/ 0 w 727470"/>
              <a:gd name="connsiteY9" fmla="*/ -1 h 4992439"/>
              <a:gd name="connsiteX10" fmla="*/ 720775 w 727470"/>
              <a:gd name="connsiteY10" fmla="*/ 45 h 4992439"/>
              <a:gd name="connsiteX11" fmla="*/ 720775 w 727470"/>
              <a:gd name="connsiteY11" fmla="*/ 648719 h 4992439"/>
              <a:gd name="connsiteX12" fmla="*/ 720775 w 727470"/>
              <a:gd name="connsiteY12" fmla="*/ 1104005 h 4992439"/>
              <a:gd name="connsiteX13" fmla="*/ 720775 w 727470"/>
              <a:gd name="connsiteY13" fmla="*/ 2400149 h 4992439"/>
              <a:gd name="connsiteX14" fmla="*/ 720776 w 727470"/>
              <a:gd name="connsiteY14" fmla="*/ 2400149 h 4992439"/>
              <a:gd name="connsiteX15" fmla="*/ 720776 w 727470"/>
              <a:gd name="connsiteY15" fmla="*/ 3696293 h 4992439"/>
              <a:gd name="connsiteX16" fmla="*/ 727470 w 727470"/>
              <a:gd name="connsiteY16" fmla="*/ 3696293 h 4992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27470" h="4992439">
                <a:moveTo>
                  <a:pt x="727470" y="3696293"/>
                </a:moveTo>
                <a:lnTo>
                  <a:pt x="727470" y="4992439"/>
                </a:lnTo>
                <a:lnTo>
                  <a:pt x="6695" y="4992439"/>
                </a:lnTo>
                <a:lnTo>
                  <a:pt x="6695" y="3696295"/>
                </a:lnTo>
                <a:lnTo>
                  <a:pt x="1" y="3696295"/>
                </a:lnTo>
                <a:lnTo>
                  <a:pt x="1" y="2400151"/>
                </a:lnTo>
                <a:lnTo>
                  <a:pt x="0" y="2400151"/>
                </a:lnTo>
                <a:lnTo>
                  <a:pt x="0" y="1104005"/>
                </a:lnTo>
                <a:lnTo>
                  <a:pt x="0" y="648720"/>
                </a:lnTo>
                <a:lnTo>
                  <a:pt x="0" y="-1"/>
                </a:lnTo>
                <a:lnTo>
                  <a:pt x="720775" y="45"/>
                </a:lnTo>
                <a:lnTo>
                  <a:pt x="720775" y="648719"/>
                </a:lnTo>
                <a:lnTo>
                  <a:pt x="720775" y="1104005"/>
                </a:lnTo>
                <a:lnTo>
                  <a:pt x="720775" y="2400149"/>
                </a:lnTo>
                <a:lnTo>
                  <a:pt x="720776" y="2400149"/>
                </a:lnTo>
                <a:lnTo>
                  <a:pt x="720776" y="3696293"/>
                </a:lnTo>
                <a:lnTo>
                  <a:pt x="727470" y="3696293"/>
                </a:lnTo>
                <a:close/>
              </a:path>
            </a:pathLst>
          </a:custGeom>
          <a:gradFill>
            <a:gsLst>
              <a:gs pos="48000">
                <a:schemeClr val="accent2"/>
              </a:gs>
              <a:gs pos="100000">
                <a:schemeClr val="bg1"/>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6" name="Rounded Rectangle 3">
            <a:extLst>
              <a:ext uri="{FF2B5EF4-FFF2-40B4-BE49-F238E27FC236}">
                <a16:creationId xmlns:a16="http://schemas.microsoft.com/office/drawing/2014/main" xmlns="" id="{E73D515A-2E6A-483D-B592-5F7219F866D5}"/>
              </a:ext>
            </a:extLst>
          </p:cNvPr>
          <p:cNvSpPr/>
          <p:nvPr/>
        </p:nvSpPr>
        <p:spPr>
          <a:xfrm rot="16200000" flipH="1">
            <a:off x="3977074" y="4356479"/>
            <a:ext cx="108000" cy="702000"/>
          </a:xfrm>
          <a:custGeom>
            <a:avLst/>
            <a:gdLst>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3 h 5112569"/>
              <a:gd name="connsiteX14" fmla="*/ 480516 w 727470"/>
              <a:gd name="connsiteY14" fmla="*/ 120152 h 5112569"/>
              <a:gd name="connsiteX15" fmla="*/ 480516 w 727470"/>
              <a:gd name="connsiteY15" fmla="*/ 120174 h 5112569"/>
              <a:gd name="connsiteX16" fmla="*/ 600645 w 727470"/>
              <a:gd name="connsiteY16" fmla="*/ 45 h 5112569"/>
              <a:gd name="connsiteX17" fmla="*/ 720775 w 727470"/>
              <a:gd name="connsiteY17" fmla="*/ 120175 h 5112569"/>
              <a:gd name="connsiteX18" fmla="*/ 720775 w 727470"/>
              <a:gd name="connsiteY18" fmla="*/ 768849 h 5112569"/>
              <a:gd name="connsiteX19" fmla="*/ 720775 w 727470"/>
              <a:gd name="connsiteY19" fmla="*/ 1224135 h 5112569"/>
              <a:gd name="connsiteX20" fmla="*/ 720775 w 727470"/>
              <a:gd name="connsiteY20" fmla="*/ 2520279 h 5112569"/>
              <a:gd name="connsiteX21" fmla="*/ 720776 w 727470"/>
              <a:gd name="connsiteY21" fmla="*/ 2520279 h 5112569"/>
              <a:gd name="connsiteX22" fmla="*/ 720776 w 727470"/>
              <a:gd name="connsiteY22" fmla="*/ 3816423 h 5112569"/>
              <a:gd name="connsiteX23" fmla="*/ 727470 w 727470"/>
              <a:gd name="connsiteY23"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3 h 5112569"/>
              <a:gd name="connsiteX14" fmla="*/ 480516 w 727470"/>
              <a:gd name="connsiteY14" fmla="*/ 120152 h 5112569"/>
              <a:gd name="connsiteX15" fmla="*/ 480516 w 727470"/>
              <a:gd name="connsiteY15" fmla="*/ 120174 h 5112569"/>
              <a:gd name="connsiteX16" fmla="*/ 600645 w 727470"/>
              <a:gd name="connsiteY16" fmla="*/ 45 h 5112569"/>
              <a:gd name="connsiteX17" fmla="*/ 720775 w 727470"/>
              <a:gd name="connsiteY17" fmla="*/ 120175 h 5112569"/>
              <a:gd name="connsiteX18" fmla="*/ 720775 w 727470"/>
              <a:gd name="connsiteY18" fmla="*/ 768849 h 5112569"/>
              <a:gd name="connsiteX19" fmla="*/ 720775 w 727470"/>
              <a:gd name="connsiteY19" fmla="*/ 1224135 h 5112569"/>
              <a:gd name="connsiteX20" fmla="*/ 720775 w 727470"/>
              <a:gd name="connsiteY20" fmla="*/ 2520279 h 5112569"/>
              <a:gd name="connsiteX21" fmla="*/ 720776 w 727470"/>
              <a:gd name="connsiteY21" fmla="*/ 2520279 h 5112569"/>
              <a:gd name="connsiteX22" fmla="*/ 720776 w 727470"/>
              <a:gd name="connsiteY22" fmla="*/ 3816423 h 5112569"/>
              <a:gd name="connsiteX23" fmla="*/ 727470 w 727470"/>
              <a:gd name="connsiteY23"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3 h 5112569"/>
              <a:gd name="connsiteX14" fmla="*/ 480516 w 727470"/>
              <a:gd name="connsiteY14" fmla="*/ 120152 h 5112569"/>
              <a:gd name="connsiteX15" fmla="*/ 480516 w 727470"/>
              <a:gd name="connsiteY15" fmla="*/ 120174 h 5112569"/>
              <a:gd name="connsiteX16" fmla="*/ 600645 w 727470"/>
              <a:gd name="connsiteY16" fmla="*/ 45 h 5112569"/>
              <a:gd name="connsiteX17" fmla="*/ 720775 w 727470"/>
              <a:gd name="connsiteY17" fmla="*/ 120175 h 5112569"/>
              <a:gd name="connsiteX18" fmla="*/ 720775 w 727470"/>
              <a:gd name="connsiteY18" fmla="*/ 768849 h 5112569"/>
              <a:gd name="connsiteX19" fmla="*/ 720775 w 727470"/>
              <a:gd name="connsiteY19" fmla="*/ 1224135 h 5112569"/>
              <a:gd name="connsiteX20" fmla="*/ 720775 w 727470"/>
              <a:gd name="connsiteY20" fmla="*/ 2520279 h 5112569"/>
              <a:gd name="connsiteX21" fmla="*/ 720776 w 727470"/>
              <a:gd name="connsiteY21" fmla="*/ 2520279 h 5112569"/>
              <a:gd name="connsiteX22" fmla="*/ 720776 w 727470"/>
              <a:gd name="connsiteY22" fmla="*/ 3816423 h 5112569"/>
              <a:gd name="connsiteX23" fmla="*/ 727470 w 727470"/>
              <a:gd name="connsiteY23"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3 h 5112569"/>
              <a:gd name="connsiteX14" fmla="*/ 480516 w 727470"/>
              <a:gd name="connsiteY14" fmla="*/ 120152 h 5112569"/>
              <a:gd name="connsiteX15" fmla="*/ 480516 w 727470"/>
              <a:gd name="connsiteY15" fmla="*/ 120174 h 5112569"/>
              <a:gd name="connsiteX16" fmla="*/ 600645 w 727470"/>
              <a:gd name="connsiteY16" fmla="*/ 45 h 5112569"/>
              <a:gd name="connsiteX17" fmla="*/ 720775 w 727470"/>
              <a:gd name="connsiteY17" fmla="*/ 120175 h 5112569"/>
              <a:gd name="connsiteX18" fmla="*/ 720775 w 727470"/>
              <a:gd name="connsiteY18" fmla="*/ 768849 h 5112569"/>
              <a:gd name="connsiteX19" fmla="*/ 720775 w 727470"/>
              <a:gd name="connsiteY19" fmla="*/ 1224135 h 5112569"/>
              <a:gd name="connsiteX20" fmla="*/ 720775 w 727470"/>
              <a:gd name="connsiteY20" fmla="*/ 2520279 h 5112569"/>
              <a:gd name="connsiteX21" fmla="*/ 720776 w 727470"/>
              <a:gd name="connsiteY21" fmla="*/ 2520279 h 5112569"/>
              <a:gd name="connsiteX22" fmla="*/ 720776 w 727470"/>
              <a:gd name="connsiteY22" fmla="*/ 3816423 h 5112569"/>
              <a:gd name="connsiteX23" fmla="*/ 727470 w 727470"/>
              <a:gd name="connsiteY23"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3 h 5112569"/>
              <a:gd name="connsiteX14" fmla="*/ 480516 w 727470"/>
              <a:gd name="connsiteY14" fmla="*/ 120152 h 5112569"/>
              <a:gd name="connsiteX15" fmla="*/ 480516 w 727470"/>
              <a:gd name="connsiteY15" fmla="*/ 120174 h 5112569"/>
              <a:gd name="connsiteX16" fmla="*/ 600645 w 727470"/>
              <a:gd name="connsiteY16" fmla="*/ 45 h 5112569"/>
              <a:gd name="connsiteX17" fmla="*/ 720775 w 727470"/>
              <a:gd name="connsiteY17" fmla="*/ 120175 h 5112569"/>
              <a:gd name="connsiteX18" fmla="*/ 720775 w 727470"/>
              <a:gd name="connsiteY18" fmla="*/ 768849 h 5112569"/>
              <a:gd name="connsiteX19" fmla="*/ 720775 w 727470"/>
              <a:gd name="connsiteY19" fmla="*/ 1224135 h 5112569"/>
              <a:gd name="connsiteX20" fmla="*/ 720775 w 727470"/>
              <a:gd name="connsiteY20" fmla="*/ 2520279 h 5112569"/>
              <a:gd name="connsiteX21" fmla="*/ 720776 w 727470"/>
              <a:gd name="connsiteY21" fmla="*/ 2520279 h 5112569"/>
              <a:gd name="connsiteX22" fmla="*/ 720776 w 727470"/>
              <a:gd name="connsiteY22" fmla="*/ 3816423 h 5112569"/>
              <a:gd name="connsiteX23" fmla="*/ 727470 w 727470"/>
              <a:gd name="connsiteY23"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3 h 5112569"/>
              <a:gd name="connsiteX14" fmla="*/ 480516 w 727470"/>
              <a:gd name="connsiteY14" fmla="*/ 120152 h 5112569"/>
              <a:gd name="connsiteX15" fmla="*/ 600645 w 727470"/>
              <a:gd name="connsiteY15" fmla="*/ 45 h 5112569"/>
              <a:gd name="connsiteX16" fmla="*/ 720775 w 727470"/>
              <a:gd name="connsiteY16" fmla="*/ 120175 h 5112569"/>
              <a:gd name="connsiteX17" fmla="*/ 720775 w 727470"/>
              <a:gd name="connsiteY17" fmla="*/ 768849 h 5112569"/>
              <a:gd name="connsiteX18" fmla="*/ 720775 w 727470"/>
              <a:gd name="connsiteY18" fmla="*/ 1224135 h 5112569"/>
              <a:gd name="connsiteX19" fmla="*/ 720775 w 727470"/>
              <a:gd name="connsiteY19" fmla="*/ 2520279 h 5112569"/>
              <a:gd name="connsiteX20" fmla="*/ 720776 w 727470"/>
              <a:gd name="connsiteY20" fmla="*/ 2520279 h 5112569"/>
              <a:gd name="connsiteX21" fmla="*/ 720776 w 727470"/>
              <a:gd name="connsiteY21" fmla="*/ 3816423 h 5112569"/>
              <a:gd name="connsiteX22" fmla="*/ 727470 w 727470"/>
              <a:gd name="connsiteY22"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4 h 5112569"/>
              <a:gd name="connsiteX14" fmla="*/ 480516 w 727470"/>
              <a:gd name="connsiteY14" fmla="*/ 120152 h 5112569"/>
              <a:gd name="connsiteX15" fmla="*/ 600645 w 727470"/>
              <a:gd name="connsiteY15" fmla="*/ 45 h 5112569"/>
              <a:gd name="connsiteX16" fmla="*/ 720775 w 727470"/>
              <a:gd name="connsiteY16" fmla="*/ 120175 h 5112569"/>
              <a:gd name="connsiteX17" fmla="*/ 720775 w 727470"/>
              <a:gd name="connsiteY17" fmla="*/ 768849 h 5112569"/>
              <a:gd name="connsiteX18" fmla="*/ 720775 w 727470"/>
              <a:gd name="connsiteY18" fmla="*/ 1224135 h 5112569"/>
              <a:gd name="connsiteX19" fmla="*/ 720775 w 727470"/>
              <a:gd name="connsiteY19" fmla="*/ 2520279 h 5112569"/>
              <a:gd name="connsiteX20" fmla="*/ 720776 w 727470"/>
              <a:gd name="connsiteY20" fmla="*/ 2520279 h 5112569"/>
              <a:gd name="connsiteX21" fmla="*/ 720776 w 727470"/>
              <a:gd name="connsiteY21" fmla="*/ 3816423 h 5112569"/>
              <a:gd name="connsiteX22" fmla="*/ 727470 w 727470"/>
              <a:gd name="connsiteY22"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480516 w 727470"/>
              <a:gd name="connsiteY13" fmla="*/ 120152 h 5112569"/>
              <a:gd name="connsiteX14" fmla="*/ 600645 w 727470"/>
              <a:gd name="connsiteY14" fmla="*/ 45 h 5112569"/>
              <a:gd name="connsiteX15" fmla="*/ 720775 w 727470"/>
              <a:gd name="connsiteY15" fmla="*/ 120175 h 5112569"/>
              <a:gd name="connsiteX16" fmla="*/ 720775 w 727470"/>
              <a:gd name="connsiteY16" fmla="*/ 768849 h 5112569"/>
              <a:gd name="connsiteX17" fmla="*/ 720775 w 727470"/>
              <a:gd name="connsiteY17" fmla="*/ 1224135 h 5112569"/>
              <a:gd name="connsiteX18" fmla="*/ 720775 w 727470"/>
              <a:gd name="connsiteY18" fmla="*/ 2520279 h 5112569"/>
              <a:gd name="connsiteX19" fmla="*/ 720776 w 727470"/>
              <a:gd name="connsiteY19" fmla="*/ 2520279 h 5112569"/>
              <a:gd name="connsiteX20" fmla="*/ 720776 w 727470"/>
              <a:gd name="connsiteY20" fmla="*/ 3816423 h 5112569"/>
              <a:gd name="connsiteX21" fmla="*/ 727470 w 727470"/>
              <a:gd name="connsiteY21"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9 w 727470"/>
              <a:gd name="connsiteY12" fmla="*/ 120151 h 5112569"/>
              <a:gd name="connsiteX13" fmla="*/ 480516 w 727470"/>
              <a:gd name="connsiteY13" fmla="*/ 120152 h 5112569"/>
              <a:gd name="connsiteX14" fmla="*/ 600645 w 727470"/>
              <a:gd name="connsiteY14" fmla="*/ 45 h 5112569"/>
              <a:gd name="connsiteX15" fmla="*/ 720775 w 727470"/>
              <a:gd name="connsiteY15" fmla="*/ 120175 h 5112569"/>
              <a:gd name="connsiteX16" fmla="*/ 720775 w 727470"/>
              <a:gd name="connsiteY16" fmla="*/ 768849 h 5112569"/>
              <a:gd name="connsiteX17" fmla="*/ 720775 w 727470"/>
              <a:gd name="connsiteY17" fmla="*/ 1224135 h 5112569"/>
              <a:gd name="connsiteX18" fmla="*/ 720775 w 727470"/>
              <a:gd name="connsiteY18" fmla="*/ 2520279 h 5112569"/>
              <a:gd name="connsiteX19" fmla="*/ 720776 w 727470"/>
              <a:gd name="connsiteY19" fmla="*/ 2520279 h 5112569"/>
              <a:gd name="connsiteX20" fmla="*/ 720776 w 727470"/>
              <a:gd name="connsiteY20" fmla="*/ 3816423 h 5112569"/>
              <a:gd name="connsiteX21" fmla="*/ 727470 w 727470"/>
              <a:gd name="connsiteY21"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480516 w 727470"/>
              <a:gd name="connsiteY12" fmla="*/ 120152 h 5112569"/>
              <a:gd name="connsiteX13" fmla="*/ 600645 w 727470"/>
              <a:gd name="connsiteY13" fmla="*/ 45 h 5112569"/>
              <a:gd name="connsiteX14" fmla="*/ 720775 w 727470"/>
              <a:gd name="connsiteY14" fmla="*/ 120175 h 5112569"/>
              <a:gd name="connsiteX15" fmla="*/ 720775 w 727470"/>
              <a:gd name="connsiteY15" fmla="*/ 768849 h 5112569"/>
              <a:gd name="connsiteX16" fmla="*/ 720775 w 727470"/>
              <a:gd name="connsiteY16" fmla="*/ 1224135 h 5112569"/>
              <a:gd name="connsiteX17" fmla="*/ 720775 w 727470"/>
              <a:gd name="connsiteY17" fmla="*/ 2520279 h 5112569"/>
              <a:gd name="connsiteX18" fmla="*/ 720776 w 727470"/>
              <a:gd name="connsiteY18" fmla="*/ 2520279 h 5112569"/>
              <a:gd name="connsiteX19" fmla="*/ 720776 w 727470"/>
              <a:gd name="connsiteY19" fmla="*/ 3816423 h 5112569"/>
              <a:gd name="connsiteX20" fmla="*/ 727470 w 727470"/>
              <a:gd name="connsiteY20"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600645 w 727470"/>
              <a:gd name="connsiteY12" fmla="*/ 45 h 5112569"/>
              <a:gd name="connsiteX13" fmla="*/ 720775 w 727470"/>
              <a:gd name="connsiteY13" fmla="*/ 120175 h 5112569"/>
              <a:gd name="connsiteX14" fmla="*/ 720775 w 727470"/>
              <a:gd name="connsiteY14" fmla="*/ 768849 h 5112569"/>
              <a:gd name="connsiteX15" fmla="*/ 720775 w 727470"/>
              <a:gd name="connsiteY15" fmla="*/ 1224135 h 5112569"/>
              <a:gd name="connsiteX16" fmla="*/ 720775 w 727470"/>
              <a:gd name="connsiteY16" fmla="*/ 2520279 h 5112569"/>
              <a:gd name="connsiteX17" fmla="*/ 720776 w 727470"/>
              <a:gd name="connsiteY17" fmla="*/ 2520279 h 5112569"/>
              <a:gd name="connsiteX18" fmla="*/ 720776 w 727470"/>
              <a:gd name="connsiteY18" fmla="*/ 3816423 h 5112569"/>
              <a:gd name="connsiteX19" fmla="*/ 727470 w 727470"/>
              <a:gd name="connsiteY19"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720775 w 727470"/>
              <a:gd name="connsiteY12" fmla="*/ 120175 h 5112569"/>
              <a:gd name="connsiteX13" fmla="*/ 720775 w 727470"/>
              <a:gd name="connsiteY13" fmla="*/ 768849 h 5112569"/>
              <a:gd name="connsiteX14" fmla="*/ 720775 w 727470"/>
              <a:gd name="connsiteY14" fmla="*/ 1224135 h 5112569"/>
              <a:gd name="connsiteX15" fmla="*/ 720775 w 727470"/>
              <a:gd name="connsiteY15" fmla="*/ 2520279 h 5112569"/>
              <a:gd name="connsiteX16" fmla="*/ 720776 w 727470"/>
              <a:gd name="connsiteY16" fmla="*/ 2520279 h 5112569"/>
              <a:gd name="connsiteX17" fmla="*/ 720776 w 727470"/>
              <a:gd name="connsiteY17" fmla="*/ 3816423 h 5112569"/>
              <a:gd name="connsiteX18" fmla="*/ 727470 w 727470"/>
              <a:gd name="connsiteY18" fmla="*/ 3816423 h 5112569"/>
              <a:gd name="connsiteX0" fmla="*/ 727470 w 727470"/>
              <a:gd name="connsiteY0" fmla="*/ 3816518 h 5112664"/>
              <a:gd name="connsiteX1" fmla="*/ 727470 w 727470"/>
              <a:gd name="connsiteY1" fmla="*/ 5112664 h 5112664"/>
              <a:gd name="connsiteX2" fmla="*/ 6695 w 727470"/>
              <a:gd name="connsiteY2" fmla="*/ 5112664 h 5112664"/>
              <a:gd name="connsiteX3" fmla="*/ 6695 w 727470"/>
              <a:gd name="connsiteY3" fmla="*/ 3816520 h 5112664"/>
              <a:gd name="connsiteX4" fmla="*/ 1 w 727470"/>
              <a:gd name="connsiteY4" fmla="*/ 3816520 h 5112664"/>
              <a:gd name="connsiteX5" fmla="*/ 1 w 727470"/>
              <a:gd name="connsiteY5" fmla="*/ 2520376 h 5112664"/>
              <a:gd name="connsiteX6" fmla="*/ 0 w 727470"/>
              <a:gd name="connsiteY6" fmla="*/ 2520376 h 5112664"/>
              <a:gd name="connsiteX7" fmla="*/ 0 w 727470"/>
              <a:gd name="connsiteY7" fmla="*/ 1224230 h 5112664"/>
              <a:gd name="connsiteX8" fmla="*/ 0 w 727470"/>
              <a:gd name="connsiteY8" fmla="*/ 768945 h 5112664"/>
              <a:gd name="connsiteX9" fmla="*/ 0 w 727470"/>
              <a:gd name="connsiteY9" fmla="*/ 120224 h 5112664"/>
              <a:gd name="connsiteX10" fmla="*/ 120129 w 727470"/>
              <a:gd name="connsiteY10" fmla="*/ 95 h 5112664"/>
              <a:gd name="connsiteX11" fmla="*/ 720775 w 727470"/>
              <a:gd name="connsiteY11" fmla="*/ 120270 h 5112664"/>
              <a:gd name="connsiteX12" fmla="*/ 720775 w 727470"/>
              <a:gd name="connsiteY12" fmla="*/ 768944 h 5112664"/>
              <a:gd name="connsiteX13" fmla="*/ 720775 w 727470"/>
              <a:gd name="connsiteY13" fmla="*/ 1224230 h 5112664"/>
              <a:gd name="connsiteX14" fmla="*/ 720775 w 727470"/>
              <a:gd name="connsiteY14" fmla="*/ 2520374 h 5112664"/>
              <a:gd name="connsiteX15" fmla="*/ 720776 w 727470"/>
              <a:gd name="connsiteY15" fmla="*/ 2520374 h 5112664"/>
              <a:gd name="connsiteX16" fmla="*/ 720776 w 727470"/>
              <a:gd name="connsiteY16" fmla="*/ 3816518 h 5112664"/>
              <a:gd name="connsiteX17" fmla="*/ 727470 w 727470"/>
              <a:gd name="connsiteY17" fmla="*/ 3816518 h 5112664"/>
              <a:gd name="connsiteX0" fmla="*/ 727470 w 727470"/>
              <a:gd name="connsiteY0" fmla="*/ 3696293 h 4992439"/>
              <a:gd name="connsiteX1" fmla="*/ 727470 w 727470"/>
              <a:gd name="connsiteY1" fmla="*/ 4992439 h 4992439"/>
              <a:gd name="connsiteX2" fmla="*/ 6695 w 727470"/>
              <a:gd name="connsiteY2" fmla="*/ 4992439 h 4992439"/>
              <a:gd name="connsiteX3" fmla="*/ 6695 w 727470"/>
              <a:gd name="connsiteY3" fmla="*/ 3696295 h 4992439"/>
              <a:gd name="connsiteX4" fmla="*/ 1 w 727470"/>
              <a:gd name="connsiteY4" fmla="*/ 3696295 h 4992439"/>
              <a:gd name="connsiteX5" fmla="*/ 1 w 727470"/>
              <a:gd name="connsiteY5" fmla="*/ 2400151 h 4992439"/>
              <a:gd name="connsiteX6" fmla="*/ 0 w 727470"/>
              <a:gd name="connsiteY6" fmla="*/ 2400151 h 4992439"/>
              <a:gd name="connsiteX7" fmla="*/ 0 w 727470"/>
              <a:gd name="connsiteY7" fmla="*/ 1104005 h 4992439"/>
              <a:gd name="connsiteX8" fmla="*/ 0 w 727470"/>
              <a:gd name="connsiteY8" fmla="*/ 648720 h 4992439"/>
              <a:gd name="connsiteX9" fmla="*/ 0 w 727470"/>
              <a:gd name="connsiteY9" fmla="*/ -1 h 4992439"/>
              <a:gd name="connsiteX10" fmla="*/ 720775 w 727470"/>
              <a:gd name="connsiteY10" fmla="*/ 45 h 4992439"/>
              <a:gd name="connsiteX11" fmla="*/ 720775 w 727470"/>
              <a:gd name="connsiteY11" fmla="*/ 648719 h 4992439"/>
              <a:gd name="connsiteX12" fmla="*/ 720775 w 727470"/>
              <a:gd name="connsiteY12" fmla="*/ 1104005 h 4992439"/>
              <a:gd name="connsiteX13" fmla="*/ 720775 w 727470"/>
              <a:gd name="connsiteY13" fmla="*/ 2400149 h 4992439"/>
              <a:gd name="connsiteX14" fmla="*/ 720776 w 727470"/>
              <a:gd name="connsiteY14" fmla="*/ 2400149 h 4992439"/>
              <a:gd name="connsiteX15" fmla="*/ 720776 w 727470"/>
              <a:gd name="connsiteY15" fmla="*/ 3696293 h 4992439"/>
              <a:gd name="connsiteX16" fmla="*/ 727470 w 727470"/>
              <a:gd name="connsiteY16" fmla="*/ 3696293 h 4992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27470" h="4992439">
                <a:moveTo>
                  <a:pt x="727470" y="3696293"/>
                </a:moveTo>
                <a:lnTo>
                  <a:pt x="727470" y="4992439"/>
                </a:lnTo>
                <a:lnTo>
                  <a:pt x="6695" y="4992439"/>
                </a:lnTo>
                <a:lnTo>
                  <a:pt x="6695" y="3696295"/>
                </a:lnTo>
                <a:lnTo>
                  <a:pt x="1" y="3696295"/>
                </a:lnTo>
                <a:lnTo>
                  <a:pt x="1" y="2400151"/>
                </a:lnTo>
                <a:lnTo>
                  <a:pt x="0" y="2400151"/>
                </a:lnTo>
                <a:lnTo>
                  <a:pt x="0" y="1104005"/>
                </a:lnTo>
                <a:lnTo>
                  <a:pt x="0" y="648720"/>
                </a:lnTo>
                <a:lnTo>
                  <a:pt x="0" y="-1"/>
                </a:lnTo>
                <a:lnTo>
                  <a:pt x="720775" y="45"/>
                </a:lnTo>
                <a:lnTo>
                  <a:pt x="720775" y="648719"/>
                </a:lnTo>
                <a:lnTo>
                  <a:pt x="720775" y="1104005"/>
                </a:lnTo>
                <a:lnTo>
                  <a:pt x="720775" y="2400149"/>
                </a:lnTo>
                <a:lnTo>
                  <a:pt x="720776" y="2400149"/>
                </a:lnTo>
                <a:lnTo>
                  <a:pt x="720776" y="3696293"/>
                </a:lnTo>
                <a:lnTo>
                  <a:pt x="727470" y="3696293"/>
                </a:lnTo>
                <a:close/>
              </a:path>
            </a:pathLst>
          </a:custGeom>
          <a:gradFill>
            <a:gsLst>
              <a:gs pos="48000">
                <a:schemeClr val="accent2"/>
              </a:gs>
              <a:gs pos="100000">
                <a:schemeClr val="bg1"/>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7" name="Rounded Rectangle 3">
            <a:extLst>
              <a:ext uri="{FF2B5EF4-FFF2-40B4-BE49-F238E27FC236}">
                <a16:creationId xmlns:a16="http://schemas.microsoft.com/office/drawing/2014/main" xmlns="" id="{467E8DD9-E4A9-4F21-85ED-793E269E5623}"/>
              </a:ext>
            </a:extLst>
          </p:cNvPr>
          <p:cNvSpPr/>
          <p:nvPr/>
        </p:nvSpPr>
        <p:spPr>
          <a:xfrm rot="16200000" flipH="1">
            <a:off x="5156148" y="4359202"/>
            <a:ext cx="108000" cy="702000"/>
          </a:xfrm>
          <a:custGeom>
            <a:avLst/>
            <a:gdLst>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3 h 5112569"/>
              <a:gd name="connsiteX14" fmla="*/ 480516 w 727470"/>
              <a:gd name="connsiteY14" fmla="*/ 120152 h 5112569"/>
              <a:gd name="connsiteX15" fmla="*/ 480516 w 727470"/>
              <a:gd name="connsiteY15" fmla="*/ 120174 h 5112569"/>
              <a:gd name="connsiteX16" fmla="*/ 600645 w 727470"/>
              <a:gd name="connsiteY16" fmla="*/ 45 h 5112569"/>
              <a:gd name="connsiteX17" fmla="*/ 720775 w 727470"/>
              <a:gd name="connsiteY17" fmla="*/ 120175 h 5112569"/>
              <a:gd name="connsiteX18" fmla="*/ 720775 w 727470"/>
              <a:gd name="connsiteY18" fmla="*/ 768849 h 5112569"/>
              <a:gd name="connsiteX19" fmla="*/ 720775 w 727470"/>
              <a:gd name="connsiteY19" fmla="*/ 1224135 h 5112569"/>
              <a:gd name="connsiteX20" fmla="*/ 720775 w 727470"/>
              <a:gd name="connsiteY20" fmla="*/ 2520279 h 5112569"/>
              <a:gd name="connsiteX21" fmla="*/ 720776 w 727470"/>
              <a:gd name="connsiteY21" fmla="*/ 2520279 h 5112569"/>
              <a:gd name="connsiteX22" fmla="*/ 720776 w 727470"/>
              <a:gd name="connsiteY22" fmla="*/ 3816423 h 5112569"/>
              <a:gd name="connsiteX23" fmla="*/ 727470 w 727470"/>
              <a:gd name="connsiteY23"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3 h 5112569"/>
              <a:gd name="connsiteX14" fmla="*/ 480516 w 727470"/>
              <a:gd name="connsiteY14" fmla="*/ 120152 h 5112569"/>
              <a:gd name="connsiteX15" fmla="*/ 480516 w 727470"/>
              <a:gd name="connsiteY15" fmla="*/ 120174 h 5112569"/>
              <a:gd name="connsiteX16" fmla="*/ 600645 w 727470"/>
              <a:gd name="connsiteY16" fmla="*/ 45 h 5112569"/>
              <a:gd name="connsiteX17" fmla="*/ 720775 w 727470"/>
              <a:gd name="connsiteY17" fmla="*/ 120175 h 5112569"/>
              <a:gd name="connsiteX18" fmla="*/ 720775 w 727470"/>
              <a:gd name="connsiteY18" fmla="*/ 768849 h 5112569"/>
              <a:gd name="connsiteX19" fmla="*/ 720775 w 727470"/>
              <a:gd name="connsiteY19" fmla="*/ 1224135 h 5112569"/>
              <a:gd name="connsiteX20" fmla="*/ 720775 w 727470"/>
              <a:gd name="connsiteY20" fmla="*/ 2520279 h 5112569"/>
              <a:gd name="connsiteX21" fmla="*/ 720776 w 727470"/>
              <a:gd name="connsiteY21" fmla="*/ 2520279 h 5112569"/>
              <a:gd name="connsiteX22" fmla="*/ 720776 w 727470"/>
              <a:gd name="connsiteY22" fmla="*/ 3816423 h 5112569"/>
              <a:gd name="connsiteX23" fmla="*/ 727470 w 727470"/>
              <a:gd name="connsiteY23"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3 h 5112569"/>
              <a:gd name="connsiteX14" fmla="*/ 480516 w 727470"/>
              <a:gd name="connsiteY14" fmla="*/ 120152 h 5112569"/>
              <a:gd name="connsiteX15" fmla="*/ 480516 w 727470"/>
              <a:gd name="connsiteY15" fmla="*/ 120174 h 5112569"/>
              <a:gd name="connsiteX16" fmla="*/ 600645 w 727470"/>
              <a:gd name="connsiteY16" fmla="*/ 45 h 5112569"/>
              <a:gd name="connsiteX17" fmla="*/ 720775 w 727470"/>
              <a:gd name="connsiteY17" fmla="*/ 120175 h 5112569"/>
              <a:gd name="connsiteX18" fmla="*/ 720775 w 727470"/>
              <a:gd name="connsiteY18" fmla="*/ 768849 h 5112569"/>
              <a:gd name="connsiteX19" fmla="*/ 720775 w 727470"/>
              <a:gd name="connsiteY19" fmla="*/ 1224135 h 5112569"/>
              <a:gd name="connsiteX20" fmla="*/ 720775 w 727470"/>
              <a:gd name="connsiteY20" fmla="*/ 2520279 h 5112569"/>
              <a:gd name="connsiteX21" fmla="*/ 720776 w 727470"/>
              <a:gd name="connsiteY21" fmla="*/ 2520279 h 5112569"/>
              <a:gd name="connsiteX22" fmla="*/ 720776 w 727470"/>
              <a:gd name="connsiteY22" fmla="*/ 3816423 h 5112569"/>
              <a:gd name="connsiteX23" fmla="*/ 727470 w 727470"/>
              <a:gd name="connsiteY23"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3 h 5112569"/>
              <a:gd name="connsiteX14" fmla="*/ 480516 w 727470"/>
              <a:gd name="connsiteY14" fmla="*/ 120152 h 5112569"/>
              <a:gd name="connsiteX15" fmla="*/ 480516 w 727470"/>
              <a:gd name="connsiteY15" fmla="*/ 120174 h 5112569"/>
              <a:gd name="connsiteX16" fmla="*/ 600645 w 727470"/>
              <a:gd name="connsiteY16" fmla="*/ 45 h 5112569"/>
              <a:gd name="connsiteX17" fmla="*/ 720775 w 727470"/>
              <a:gd name="connsiteY17" fmla="*/ 120175 h 5112569"/>
              <a:gd name="connsiteX18" fmla="*/ 720775 w 727470"/>
              <a:gd name="connsiteY18" fmla="*/ 768849 h 5112569"/>
              <a:gd name="connsiteX19" fmla="*/ 720775 w 727470"/>
              <a:gd name="connsiteY19" fmla="*/ 1224135 h 5112569"/>
              <a:gd name="connsiteX20" fmla="*/ 720775 w 727470"/>
              <a:gd name="connsiteY20" fmla="*/ 2520279 h 5112569"/>
              <a:gd name="connsiteX21" fmla="*/ 720776 w 727470"/>
              <a:gd name="connsiteY21" fmla="*/ 2520279 h 5112569"/>
              <a:gd name="connsiteX22" fmla="*/ 720776 w 727470"/>
              <a:gd name="connsiteY22" fmla="*/ 3816423 h 5112569"/>
              <a:gd name="connsiteX23" fmla="*/ 727470 w 727470"/>
              <a:gd name="connsiteY23"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3 h 5112569"/>
              <a:gd name="connsiteX14" fmla="*/ 480516 w 727470"/>
              <a:gd name="connsiteY14" fmla="*/ 120152 h 5112569"/>
              <a:gd name="connsiteX15" fmla="*/ 480516 w 727470"/>
              <a:gd name="connsiteY15" fmla="*/ 120174 h 5112569"/>
              <a:gd name="connsiteX16" fmla="*/ 600645 w 727470"/>
              <a:gd name="connsiteY16" fmla="*/ 45 h 5112569"/>
              <a:gd name="connsiteX17" fmla="*/ 720775 w 727470"/>
              <a:gd name="connsiteY17" fmla="*/ 120175 h 5112569"/>
              <a:gd name="connsiteX18" fmla="*/ 720775 w 727470"/>
              <a:gd name="connsiteY18" fmla="*/ 768849 h 5112569"/>
              <a:gd name="connsiteX19" fmla="*/ 720775 w 727470"/>
              <a:gd name="connsiteY19" fmla="*/ 1224135 h 5112569"/>
              <a:gd name="connsiteX20" fmla="*/ 720775 w 727470"/>
              <a:gd name="connsiteY20" fmla="*/ 2520279 h 5112569"/>
              <a:gd name="connsiteX21" fmla="*/ 720776 w 727470"/>
              <a:gd name="connsiteY21" fmla="*/ 2520279 h 5112569"/>
              <a:gd name="connsiteX22" fmla="*/ 720776 w 727470"/>
              <a:gd name="connsiteY22" fmla="*/ 3816423 h 5112569"/>
              <a:gd name="connsiteX23" fmla="*/ 727470 w 727470"/>
              <a:gd name="connsiteY23"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3 h 5112569"/>
              <a:gd name="connsiteX14" fmla="*/ 480516 w 727470"/>
              <a:gd name="connsiteY14" fmla="*/ 120152 h 5112569"/>
              <a:gd name="connsiteX15" fmla="*/ 600645 w 727470"/>
              <a:gd name="connsiteY15" fmla="*/ 45 h 5112569"/>
              <a:gd name="connsiteX16" fmla="*/ 720775 w 727470"/>
              <a:gd name="connsiteY16" fmla="*/ 120175 h 5112569"/>
              <a:gd name="connsiteX17" fmla="*/ 720775 w 727470"/>
              <a:gd name="connsiteY17" fmla="*/ 768849 h 5112569"/>
              <a:gd name="connsiteX18" fmla="*/ 720775 w 727470"/>
              <a:gd name="connsiteY18" fmla="*/ 1224135 h 5112569"/>
              <a:gd name="connsiteX19" fmla="*/ 720775 w 727470"/>
              <a:gd name="connsiteY19" fmla="*/ 2520279 h 5112569"/>
              <a:gd name="connsiteX20" fmla="*/ 720776 w 727470"/>
              <a:gd name="connsiteY20" fmla="*/ 2520279 h 5112569"/>
              <a:gd name="connsiteX21" fmla="*/ 720776 w 727470"/>
              <a:gd name="connsiteY21" fmla="*/ 3816423 h 5112569"/>
              <a:gd name="connsiteX22" fmla="*/ 727470 w 727470"/>
              <a:gd name="connsiteY22"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4 h 5112569"/>
              <a:gd name="connsiteX14" fmla="*/ 480516 w 727470"/>
              <a:gd name="connsiteY14" fmla="*/ 120152 h 5112569"/>
              <a:gd name="connsiteX15" fmla="*/ 600645 w 727470"/>
              <a:gd name="connsiteY15" fmla="*/ 45 h 5112569"/>
              <a:gd name="connsiteX16" fmla="*/ 720775 w 727470"/>
              <a:gd name="connsiteY16" fmla="*/ 120175 h 5112569"/>
              <a:gd name="connsiteX17" fmla="*/ 720775 w 727470"/>
              <a:gd name="connsiteY17" fmla="*/ 768849 h 5112569"/>
              <a:gd name="connsiteX18" fmla="*/ 720775 w 727470"/>
              <a:gd name="connsiteY18" fmla="*/ 1224135 h 5112569"/>
              <a:gd name="connsiteX19" fmla="*/ 720775 w 727470"/>
              <a:gd name="connsiteY19" fmla="*/ 2520279 h 5112569"/>
              <a:gd name="connsiteX20" fmla="*/ 720776 w 727470"/>
              <a:gd name="connsiteY20" fmla="*/ 2520279 h 5112569"/>
              <a:gd name="connsiteX21" fmla="*/ 720776 w 727470"/>
              <a:gd name="connsiteY21" fmla="*/ 3816423 h 5112569"/>
              <a:gd name="connsiteX22" fmla="*/ 727470 w 727470"/>
              <a:gd name="connsiteY22"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480516 w 727470"/>
              <a:gd name="connsiteY13" fmla="*/ 120152 h 5112569"/>
              <a:gd name="connsiteX14" fmla="*/ 600645 w 727470"/>
              <a:gd name="connsiteY14" fmla="*/ 45 h 5112569"/>
              <a:gd name="connsiteX15" fmla="*/ 720775 w 727470"/>
              <a:gd name="connsiteY15" fmla="*/ 120175 h 5112569"/>
              <a:gd name="connsiteX16" fmla="*/ 720775 w 727470"/>
              <a:gd name="connsiteY16" fmla="*/ 768849 h 5112569"/>
              <a:gd name="connsiteX17" fmla="*/ 720775 w 727470"/>
              <a:gd name="connsiteY17" fmla="*/ 1224135 h 5112569"/>
              <a:gd name="connsiteX18" fmla="*/ 720775 w 727470"/>
              <a:gd name="connsiteY18" fmla="*/ 2520279 h 5112569"/>
              <a:gd name="connsiteX19" fmla="*/ 720776 w 727470"/>
              <a:gd name="connsiteY19" fmla="*/ 2520279 h 5112569"/>
              <a:gd name="connsiteX20" fmla="*/ 720776 w 727470"/>
              <a:gd name="connsiteY20" fmla="*/ 3816423 h 5112569"/>
              <a:gd name="connsiteX21" fmla="*/ 727470 w 727470"/>
              <a:gd name="connsiteY21"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9 w 727470"/>
              <a:gd name="connsiteY12" fmla="*/ 120151 h 5112569"/>
              <a:gd name="connsiteX13" fmla="*/ 480516 w 727470"/>
              <a:gd name="connsiteY13" fmla="*/ 120152 h 5112569"/>
              <a:gd name="connsiteX14" fmla="*/ 600645 w 727470"/>
              <a:gd name="connsiteY14" fmla="*/ 45 h 5112569"/>
              <a:gd name="connsiteX15" fmla="*/ 720775 w 727470"/>
              <a:gd name="connsiteY15" fmla="*/ 120175 h 5112569"/>
              <a:gd name="connsiteX16" fmla="*/ 720775 w 727470"/>
              <a:gd name="connsiteY16" fmla="*/ 768849 h 5112569"/>
              <a:gd name="connsiteX17" fmla="*/ 720775 w 727470"/>
              <a:gd name="connsiteY17" fmla="*/ 1224135 h 5112569"/>
              <a:gd name="connsiteX18" fmla="*/ 720775 w 727470"/>
              <a:gd name="connsiteY18" fmla="*/ 2520279 h 5112569"/>
              <a:gd name="connsiteX19" fmla="*/ 720776 w 727470"/>
              <a:gd name="connsiteY19" fmla="*/ 2520279 h 5112569"/>
              <a:gd name="connsiteX20" fmla="*/ 720776 w 727470"/>
              <a:gd name="connsiteY20" fmla="*/ 3816423 h 5112569"/>
              <a:gd name="connsiteX21" fmla="*/ 727470 w 727470"/>
              <a:gd name="connsiteY21"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480516 w 727470"/>
              <a:gd name="connsiteY12" fmla="*/ 120152 h 5112569"/>
              <a:gd name="connsiteX13" fmla="*/ 600645 w 727470"/>
              <a:gd name="connsiteY13" fmla="*/ 45 h 5112569"/>
              <a:gd name="connsiteX14" fmla="*/ 720775 w 727470"/>
              <a:gd name="connsiteY14" fmla="*/ 120175 h 5112569"/>
              <a:gd name="connsiteX15" fmla="*/ 720775 w 727470"/>
              <a:gd name="connsiteY15" fmla="*/ 768849 h 5112569"/>
              <a:gd name="connsiteX16" fmla="*/ 720775 w 727470"/>
              <a:gd name="connsiteY16" fmla="*/ 1224135 h 5112569"/>
              <a:gd name="connsiteX17" fmla="*/ 720775 w 727470"/>
              <a:gd name="connsiteY17" fmla="*/ 2520279 h 5112569"/>
              <a:gd name="connsiteX18" fmla="*/ 720776 w 727470"/>
              <a:gd name="connsiteY18" fmla="*/ 2520279 h 5112569"/>
              <a:gd name="connsiteX19" fmla="*/ 720776 w 727470"/>
              <a:gd name="connsiteY19" fmla="*/ 3816423 h 5112569"/>
              <a:gd name="connsiteX20" fmla="*/ 727470 w 727470"/>
              <a:gd name="connsiteY20"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600645 w 727470"/>
              <a:gd name="connsiteY12" fmla="*/ 45 h 5112569"/>
              <a:gd name="connsiteX13" fmla="*/ 720775 w 727470"/>
              <a:gd name="connsiteY13" fmla="*/ 120175 h 5112569"/>
              <a:gd name="connsiteX14" fmla="*/ 720775 w 727470"/>
              <a:gd name="connsiteY14" fmla="*/ 768849 h 5112569"/>
              <a:gd name="connsiteX15" fmla="*/ 720775 w 727470"/>
              <a:gd name="connsiteY15" fmla="*/ 1224135 h 5112569"/>
              <a:gd name="connsiteX16" fmla="*/ 720775 w 727470"/>
              <a:gd name="connsiteY16" fmla="*/ 2520279 h 5112569"/>
              <a:gd name="connsiteX17" fmla="*/ 720776 w 727470"/>
              <a:gd name="connsiteY17" fmla="*/ 2520279 h 5112569"/>
              <a:gd name="connsiteX18" fmla="*/ 720776 w 727470"/>
              <a:gd name="connsiteY18" fmla="*/ 3816423 h 5112569"/>
              <a:gd name="connsiteX19" fmla="*/ 727470 w 727470"/>
              <a:gd name="connsiteY19"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720775 w 727470"/>
              <a:gd name="connsiteY12" fmla="*/ 120175 h 5112569"/>
              <a:gd name="connsiteX13" fmla="*/ 720775 w 727470"/>
              <a:gd name="connsiteY13" fmla="*/ 768849 h 5112569"/>
              <a:gd name="connsiteX14" fmla="*/ 720775 w 727470"/>
              <a:gd name="connsiteY14" fmla="*/ 1224135 h 5112569"/>
              <a:gd name="connsiteX15" fmla="*/ 720775 w 727470"/>
              <a:gd name="connsiteY15" fmla="*/ 2520279 h 5112569"/>
              <a:gd name="connsiteX16" fmla="*/ 720776 w 727470"/>
              <a:gd name="connsiteY16" fmla="*/ 2520279 h 5112569"/>
              <a:gd name="connsiteX17" fmla="*/ 720776 w 727470"/>
              <a:gd name="connsiteY17" fmla="*/ 3816423 h 5112569"/>
              <a:gd name="connsiteX18" fmla="*/ 727470 w 727470"/>
              <a:gd name="connsiteY18" fmla="*/ 3816423 h 5112569"/>
              <a:gd name="connsiteX0" fmla="*/ 727470 w 727470"/>
              <a:gd name="connsiteY0" fmla="*/ 3816518 h 5112664"/>
              <a:gd name="connsiteX1" fmla="*/ 727470 w 727470"/>
              <a:gd name="connsiteY1" fmla="*/ 5112664 h 5112664"/>
              <a:gd name="connsiteX2" fmla="*/ 6695 w 727470"/>
              <a:gd name="connsiteY2" fmla="*/ 5112664 h 5112664"/>
              <a:gd name="connsiteX3" fmla="*/ 6695 w 727470"/>
              <a:gd name="connsiteY3" fmla="*/ 3816520 h 5112664"/>
              <a:gd name="connsiteX4" fmla="*/ 1 w 727470"/>
              <a:gd name="connsiteY4" fmla="*/ 3816520 h 5112664"/>
              <a:gd name="connsiteX5" fmla="*/ 1 w 727470"/>
              <a:gd name="connsiteY5" fmla="*/ 2520376 h 5112664"/>
              <a:gd name="connsiteX6" fmla="*/ 0 w 727470"/>
              <a:gd name="connsiteY6" fmla="*/ 2520376 h 5112664"/>
              <a:gd name="connsiteX7" fmla="*/ 0 w 727470"/>
              <a:gd name="connsiteY7" fmla="*/ 1224230 h 5112664"/>
              <a:gd name="connsiteX8" fmla="*/ 0 w 727470"/>
              <a:gd name="connsiteY8" fmla="*/ 768945 h 5112664"/>
              <a:gd name="connsiteX9" fmla="*/ 0 w 727470"/>
              <a:gd name="connsiteY9" fmla="*/ 120224 h 5112664"/>
              <a:gd name="connsiteX10" fmla="*/ 120129 w 727470"/>
              <a:gd name="connsiteY10" fmla="*/ 95 h 5112664"/>
              <a:gd name="connsiteX11" fmla="*/ 720775 w 727470"/>
              <a:gd name="connsiteY11" fmla="*/ 120270 h 5112664"/>
              <a:gd name="connsiteX12" fmla="*/ 720775 w 727470"/>
              <a:gd name="connsiteY12" fmla="*/ 768944 h 5112664"/>
              <a:gd name="connsiteX13" fmla="*/ 720775 w 727470"/>
              <a:gd name="connsiteY13" fmla="*/ 1224230 h 5112664"/>
              <a:gd name="connsiteX14" fmla="*/ 720775 w 727470"/>
              <a:gd name="connsiteY14" fmla="*/ 2520374 h 5112664"/>
              <a:gd name="connsiteX15" fmla="*/ 720776 w 727470"/>
              <a:gd name="connsiteY15" fmla="*/ 2520374 h 5112664"/>
              <a:gd name="connsiteX16" fmla="*/ 720776 w 727470"/>
              <a:gd name="connsiteY16" fmla="*/ 3816518 h 5112664"/>
              <a:gd name="connsiteX17" fmla="*/ 727470 w 727470"/>
              <a:gd name="connsiteY17" fmla="*/ 3816518 h 5112664"/>
              <a:gd name="connsiteX0" fmla="*/ 727470 w 727470"/>
              <a:gd name="connsiteY0" fmla="*/ 3696293 h 4992439"/>
              <a:gd name="connsiteX1" fmla="*/ 727470 w 727470"/>
              <a:gd name="connsiteY1" fmla="*/ 4992439 h 4992439"/>
              <a:gd name="connsiteX2" fmla="*/ 6695 w 727470"/>
              <a:gd name="connsiteY2" fmla="*/ 4992439 h 4992439"/>
              <a:gd name="connsiteX3" fmla="*/ 6695 w 727470"/>
              <a:gd name="connsiteY3" fmla="*/ 3696295 h 4992439"/>
              <a:gd name="connsiteX4" fmla="*/ 1 w 727470"/>
              <a:gd name="connsiteY4" fmla="*/ 3696295 h 4992439"/>
              <a:gd name="connsiteX5" fmla="*/ 1 w 727470"/>
              <a:gd name="connsiteY5" fmla="*/ 2400151 h 4992439"/>
              <a:gd name="connsiteX6" fmla="*/ 0 w 727470"/>
              <a:gd name="connsiteY6" fmla="*/ 2400151 h 4992439"/>
              <a:gd name="connsiteX7" fmla="*/ 0 w 727470"/>
              <a:gd name="connsiteY7" fmla="*/ 1104005 h 4992439"/>
              <a:gd name="connsiteX8" fmla="*/ 0 w 727470"/>
              <a:gd name="connsiteY8" fmla="*/ 648720 h 4992439"/>
              <a:gd name="connsiteX9" fmla="*/ 0 w 727470"/>
              <a:gd name="connsiteY9" fmla="*/ -1 h 4992439"/>
              <a:gd name="connsiteX10" fmla="*/ 720775 w 727470"/>
              <a:gd name="connsiteY10" fmla="*/ 45 h 4992439"/>
              <a:gd name="connsiteX11" fmla="*/ 720775 w 727470"/>
              <a:gd name="connsiteY11" fmla="*/ 648719 h 4992439"/>
              <a:gd name="connsiteX12" fmla="*/ 720775 w 727470"/>
              <a:gd name="connsiteY12" fmla="*/ 1104005 h 4992439"/>
              <a:gd name="connsiteX13" fmla="*/ 720775 w 727470"/>
              <a:gd name="connsiteY13" fmla="*/ 2400149 h 4992439"/>
              <a:gd name="connsiteX14" fmla="*/ 720776 w 727470"/>
              <a:gd name="connsiteY14" fmla="*/ 2400149 h 4992439"/>
              <a:gd name="connsiteX15" fmla="*/ 720776 w 727470"/>
              <a:gd name="connsiteY15" fmla="*/ 3696293 h 4992439"/>
              <a:gd name="connsiteX16" fmla="*/ 727470 w 727470"/>
              <a:gd name="connsiteY16" fmla="*/ 3696293 h 4992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27470" h="4992439">
                <a:moveTo>
                  <a:pt x="727470" y="3696293"/>
                </a:moveTo>
                <a:lnTo>
                  <a:pt x="727470" y="4992439"/>
                </a:lnTo>
                <a:lnTo>
                  <a:pt x="6695" y="4992439"/>
                </a:lnTo>
                <a:lnTo>
                  <a:pt x="6695" y="3696295"/>
                </a:lnTo>
                <a:lnTo>
                  <a:pt x="1" y="3696295"/>
                </a:lnTo>
                <a:lnTo>
                  <a:pt x="1" y="2400151"/>
                </a:lnTo>
                <a:lnTo>
                  <a:pt x="0" y="2400151"/>
                </a:lnTo>
                <a:lnTo>
                  <a:pt x="0" y="1104005"/>
                </a:lnTo>
                <a:lnTo>
                  <a:pt x="0" y="648720"/>
                </a:lnTo>
                <a:lnTo>
                  <a:pt x="0" y="-1"/>
                </a:lnTo>
                <a:lnTo>
                  <a:pt x="720775" y="45"/>
                </a:lnTo>
                <a:lnTo>
                  <a:pt x="720775" y="648719"/>
                </a:lnTo>
                <a:lnTo>
                  <a:pt x="720775" y="1104005"/>
                </a:lnTo>
                <a:lnTo>
                  <a:pt x="720775" y="2400149"/>
                </a:lnTo>
                <a:lnTo>
                  <a:pt x="720776" y="2400149"/>
                </a:lnTo>
                <a:lnTo>
                  <a:pt x="720776" y="3696293"/>
                </a:lnTo>
                <a:lnTo>
                  <a:pt x="727470" y="3696293"/>
                </a:lnTo>
                <a:close/>
              </a:path>
            </a:pathLst>
          </a:custGeom>
          <a:gradFill>
            <a:gsLst>
              <a:gs pos="48000">
                <a:schemeClr val="accent2"/>
              </a:gs>
              <a:gs pos="100000">
                <a:schemeClr val="bg1"/>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8" name="Oval 7">
            <a:extLst>
              <a:ext uri="{FF2B5EF4-FFF2-40B4-BE49-F238E27FC236}">
                <a16:creationId xmlns:a16="http://schemas.microsoft.com/office/drawing/2014/main" xmlns="" id="{355BA741-25A6-406B-9509-41F851CC9984}"/>
              </a:ext>
            </a:extLst>
          </p:cNvPr>
          <p:cNvSpPr/>
          <p:nvPr/>
        </p:nvSpPr>
        <p:spPr>
          <a:xfrm>
            <a:off x="2968396" y="4286256"/>
            <a:ext cx="685800" cy="858434"/>
          </a:xfrm>
          <a:prstGeom prst="ellipse">
            <a:avLst/>
          </a:prstGeom>
          <a:solidFill>
            <a:schemeClr val="bg1"/>
          </a:solidFill>
          <a:ln w="38100">
            <a:solidFill>
              <a:schemeClr val="accent2"/>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9" name="Oval 8">
            <a:extLst>
              <a:ext uri="{FF2B5EF4-FFF2-40B4-BE49-F238E27FC236}">
                <a16:creationId xmlns:a16="http://schemas.microsoft.com/office/drawing/2014/main" xmlns="" id="{DD19F4F0-2606-439F-AD7B-B2ABC10C8D7C}"/>
              </a:ext>
            </a:extLst>
          </p:cNvPr>
          <p:cNvSpPr/>
          <p:nvPr/>
        </p:nvSpPr>
        <p:spPr>
          <a:xfrm>
            <a:off x="3340961" y="3071810"/>
            <a:ext cx="685800" cy="889840"/>
          </a:xfrm>
          <a:prstGeom prst="ellipse">
            <a:avLst/>
          </a:prstGeom>
          <a:solidFill>
            <a:schemeClr val="bg1"/>
          </a:solidFill>
          <a:ln w="38100">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0" name="Oval 9">
            <a:extLst>
              <a:ext uri="{FF2B5EF4-FFF2-40B4-BE49-F238E27FC236}">
                <a16:creationId xmlns:a16="http://schemas.microsoft.com/office/drawing/2014/main" xmlns="" id="{701353AF-17AB-4D1D-AE75-D392253C05AB}"/>
              </a:ext>
            </a:extLst>
          </p:cNvPr>
          <p:cNvSpPr/>
          <p:nvPr/>
        </p:nvSpPr>
        <p:spPr>
          <a:xfrm>
            <a:off x="4220340" y="2500305"/>
            <a:ext cx="685800" cy="855609"/>
          </a:xfrm>
          <a:prstGeom prst="ellipse">
            <a:avLst/>
          </a:prstGeom>
          <a:solidFill>
            <a:schemeClr val="bg1"/>
          </a:solidFill>
          <a:ln w="38100">
            <a:solidFill>
              <a:schemeClr val="accent2"/>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1" name="Oval 10">
            <a:extLst>
              <a:ext uri="{FF2B5EF4-FFF2-40B4-BE49-F238E27FC236}">
                <a16:creationId xmlns:a16="http://schemas.microsoft.com/office/drawing/2014/main" xmlns="" id="{7C0E7360-EB3D-42DE-865F-F9040670848F}"/>
              </a:ext>
            </a:extLst>
          </p:cNvPr>
          <p:cNvSpPr/>
          <p:nvPr/>
        </p:nvSpPr>
        <p:spPr>
          <a:xfrm>
            <a:off x="5123159" y="3071810"/>
            <a:ext cx="685800" cy="889840"/>
          </a:xfrm>
          <a:prstGeom prst="ellipse">
            <a:avLst/>
          </a:prstGeom>
          <a:solidFill>
            <a:schemeClr val="bg1"/>
          </a:solidFill>
          <a:ln w="38100">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2" name="Oval 11">
            <a:extLst>
              <a:ext uri="{FF2B5EF4-FFF2-40B4-BE49-F238E27FC236}">
                <a16:creationId xmlns:a16="http://schemas.microsoft.com/office/drawing/2014/main" xmlns="" id="{0E514B46-F31A-4FB4-9141-289E4BA6C91E}"/>
              </a:ext>
            </a:extLst>
          </p:cNvPr>
          <p:cNvSpPr/>
          <p:nvPr/>
        </p:nvSpPr>
        <p:spPr>
          <a:xfrm>
            <a:off x="5529242" y="4214818"/>
            <a:ext cx="685800" cy="929872"/>
          </a:xfrm>
          <a:prstGeom prst="ellipse">
            <a:avLst/>
          </a:prstGeom>
          <a:solidFill>
            <a:schemeClr val="bg1"/>
          </a:solidFill>
          <a:ln w="38100">
            <a:solidFill>
              <a:schemeClr val="accent2"/>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4" name="TextBox 13">
            <a:extLst>
              <a:ext uri="{FF2B5EF4-FFF2-40B4-BE49-F238E27FC236}">
                <a16:creationId xmlns:a16="http://schemas.microsoft.com/office/drawing/2014/main" xmlns="" id="{2028E5B2-5EB4-4A68-B831-4AF8E998422F}"/>
              </a:ext>
            </a:extLst>
          </p:cNvPr>
          <p:cNvSpPr txBox="1"/>
          <p:nvPr/>
        </p:nvSpPr>
        <p:spPr>
          <a:xfrm>
            <a:off x="3143240" y="1248532"/>
            <a:ext cx="2619000" cy="276999"/>
          </a:xfrm>
          <a:prstGeom prst="rect">
            <a:avLst/>
          </a:prstGeom>
          <a:noFill/>
        </p:spPr>
        <p:txBody>
          <a:bodyPr wrap="square" rtlCol="0">
            <a:spAutoFit/>
          </a:bodyPr>
          <a:lstStyle/>
          <a:p>
            <a:pPr algn="ctr"/>
            <a:r>
              <a:rPr lang="en-US" altLang="ko-KR" sz="1200" dirty="0" smtClean="0">
                <a:solidFill>
                  <a:schemeClr val="tx1">
                    <a:lumMod val="75000"/>
                    <a:lumOff val="25000"/>
                  </a:schemeClr>
                </a:solidFill>
                <a:cs typeface="Arial" pitchFamily="34" charset="0"/>
              </a:rPr>
              <a:t>.</a:t>
            </a:r>
            <a:endParaRPr lang="ko-KR" altLang="en-US" sz="1200" dirty="0">
              <a:solidFill>
                <a:schemeClr val="tx1">
                  <a:lumMod val="75000"/>
                  <a:lumOff val="25000"/>
                </a:schemeClr>
              </a:solidFill>
              <a:cs typeface="Arial" pitchFamily="34" charset="0"/>
            </a:endParaRPr>
          </a:p>
        </p:txBody>
      </p:sp>
      <p:grpSp>
        <p:nvGrpSpPr>
          <p:cNvPr id="16" name="그룹 5">
            <a:extLst>
              <a:ext uri="{FF2B5EF4-FFF2-40B4-BE49-F238E27FC236}">
                <a16:creationId xmlns:a16="http://schemas.microsoft.com/office/drawing/2014/main" xmlns="" id="{D75C3701-87A5-4551-B8AE-1CC2F36F8C21}"/>
              </a:ext>
            </a:extLst>
          </p:cNvPr>
          <p:cNvGrpSpPr/>
          <p:nvPr/>
        </p:nvGrpSpPr>
        <p:grpSpPr>
          <a:xfrm>
            <a:off x="6126678" y="5072074"/>
            <a:ext cx="2294614" cy="641378"/>
            <a:chOff x="8392426" y="4843467"/>
            <a:chExt cx="2176081" cy="641378"/>
          </a:xfrm>
        </p:grpSpPr>
        <p:sp>
          <p:nvSpPr>
            <p:cNvPr id="17" name="TextBox 16">
              <a:extLst>
                <a:ext uri="{FF2B5EF4-FFF2-40B4-BE49-F238E27FC236}">
                  <a16:creationId xmlns:a16="http://schemas.microsoft.com/office/drawing/2014/main" xmlns="" id="{D6D748E0-DD11-48C7-B8D6-0F84D106DB56}"/>
                </a:ext>
              </a:extLst>
            </p:cNvPr>
            <p:cNvSpPr txBox="1"/>
            <p:nvPr/>
          </p:nvSpPr>
          <p:spPr>
            <a:xfrm>
              <a:off x="8392426" y="5207846"/>
              <a:ext cx="2160000" cy="276999"/>
            </a:xfrm>
            <a:prstGeom prst="rect">
              <a:avLst/>
            </a:prstGeom>
            <a:noFill/>
          </p:spPr>
          <p:txBody>
            <a:bodyPr wrap="square" rtlCol="0">
              <a:spAutoFit/>
            </a:bodyPr>
            <a:lstStyle/>
            <a:p>
              <a:r>
                <a:rPr lang="en-US" altLang="ko-KR" sz="1200" dirty="0" smtClean="0">
                  <a:solidFill>
                    <a:schemeClr val="tx1">
                      <a:lumMod val="75000"/>
                      <a:lumOff val="25000"/>
                    </a:schemeClr>
                  </a:solidFill>
                  <a:cs typeface="Arial" pitchFamily="34" charset="0"/>
                </a:rPr>
                <a:t>  </a:t>
              </a:r>
              <a:endParaRPr lang="ko-KR" altLang="en-US" sz="1200" dirty="0">
                <a:solidFill>
                  <a:schemeClr val="tx1">
                    <a:lumMod val="75000"/>
                    <a:lumOff val="25000"/>
                  </a:schemeClr>
                </a:solidFill>
                <a:cs typeface="Arial" pitchFamily="34" charset="0"/>
              </a:endParaRPr>
            </a:p>
          </p:txBody>
        </p:sp>
        <p:sp>
          <p:nvSpPr>
            <p:cNvPr id="18" name="TextBox 17">
              <a:extLst>
                <a:ext uri="{FF2B5EF4-FFF2-40B4-BE49-F238E27FC236}">
                  <a16:creationId xmlns:a16="http://schemas.microsoft.com/office/drawing/2014/main" xmlns="" id="{F128F39E-4F7C-4F0E-8018-135EAD16F0E2}"/>
                </a:ext>
              </a:extLst>
            </p:cNvPr>
            <p:cNvSpPr txBox="1"/>
            <p:nvPr/>
          </p:nvSpPr>
          <p:spPr>
            <a:xfrm>
              <a:off x="8408508" y="4843467"/>
              <a:ext cx="2159999" cy="523220"/>
            </a:xfrm>
            <a:prstGeom prst="rect">
              <a:avLst/>
            </a:prstGeom>
            <a:noFill/>
          </p:spPr>
          <p:txBody>
            <a:bodyPr wrap="square" rtlCol="0">
              <a:spAutoFit/>
            </a:bodyPr>
            <a:lstStyle/>
            <a:p>
              <a:r>
                <a:rPr lang="en-US" altLang="ko-KR" sz="2800" b="1" dirty="0" smtClean="0">
                  <a:cs typeface="Arial" pitchFamily="34" charset="0"/>
                </a:rPr>
                <a:t>e-learning </a:t>
              </a:r>
              <a:endParaRPr lang="ko-KR" altLang="en-US" sz="2800" b="1" dirty="0">
                <a:cs typeface="Arial" pitchFamily="34" charset="0"/>
              </a:endParaRPr>
            </a:p>
          </p:txBody>
        </p:sp>
      </p:grpSp>
      <p:sp>
        <p:nvSpPr>
          <p:cNvPr id="21" name="TextBox 20">
            <a:extLst>
              <a:ext uri="{FF2B5EF4-FFF2-40B4-BE49-F238E27FC236}">
                <a16:creationId xmlns:a16="http://schemas.microsoft.com/office/drawing/2014/main" xmlns="" id="{AB7E980E-5619-46BF-81D3-7031D7B2EE43}"/>
              </a:ext>
            </a:extLst>
          </p:cNvPr>
          <p:cNvSpPr txBox="1"/>
          <p:nvPr/>
        </p:nvSpPr>
        <p:spPr>
          <a:xfrm>
            <a:off x="1071538" y="5072074"/>
            <a:ext cx="2800519" cy="523220"/>
          </a:xfrm>
          <a:prstGeom prst="rect">
            <a:avLst/>
          </a:prstGeom>
          <a:noFill/>
        </p:spPr>
        <p:txBody>
          <a:bodyPr wrap="square" rtlCol="0">
            <a:spAutoFit/>
          </a:bodyPr>
          <a:lstStyle/>
          <a:p>
            <a:pPr algn="ctr"/>
            <a:r>
              <a:rPr lang="en-US" altLang="ko-KR" sz="2800" b="1" dirty="0" smtClean="0">
                <a:cs typeface="Arial" pitchFamily="34" charset="0"/>
              </a:rPr>
              <a:t>mobile learning</a:t>
            </a:r>
            <a:endParaRPr lang="ko-KR" altLang="en-US" sz="2800" b="1" dirty="0">
              <a:cs typeface="Arial" pitchFamily="34" charset="0"/>
            </a:endParaRPr>
          </a:p>
        </p:txBody>
      </p:sp>
      <p:grpSp>
        <p:nvGrpSpPr>
          <p:cNvPr id="22" name="그룹 6">
            <a:extLst>
              <a:ext uri="{FF2B5EF4-FFF2-40B4-BE49-F238E27FC236}">
                <a16:creationId xmlns:a16="http://schemas.microsoft.com/office/drawing/2014/main" xmlns="" id="{78476300-B6ED-4F02-AC96-64D672C75A74}"/>
              </a:ext>
            </a:extLst>
          </p:cNvPr>
          <p:cNvGrpSpPr/>
          <p:nvPr/>
        </p:nvGrpSpPr>
        <p:grpSpPr>
          <a:xfrm>
            <a:off x="885827" y="3113421"/>
            <a:ext cx="2603712" cy="624485"/>
            <a:chOff x="2135560" y="3113416"/>
            <a:chExt cx="2471960" cy="624485"/>
          </a:xfrm>
        </p:grpSpPr>
        <p:sp>
          <p:nvSpPr>
            <p:cNvPr id="23" name="TextBox 22">
              <a:extLst>
                <a:ext uri="{FF2B5EF4-FFF2-40B4-BE49-F238E27FC236}">
                  <a16:creationId xmlns:a16="http://schemas.microsoft.com/office/drawing/2014/main" xmlns="" id="{B39BBCAE-CDA3-4D17-88DE-EC4FBCC3278B}"/>
                </a:ext>
              </a:extLst>
            </p:cNvPr>
            <p:cNvSpPr txBox="1"/>
            <p:nvPr/>
          </p:nvSpPr>
          <p:spPr>
            <a:xfrm>
              <a:off x="2135560" y="3113416"/>
              <a:ext cx="2160000" cy="276999"/>
            </a:xfrm>
            <a:prstGeom prst="rect">
              <a:avLst/>
            </a:prstGeom>
            <a:noFill/>
          </p:spPr>
          <p:txBody>
            <a:bodyPr wrap="square" rtlCol="0">
              <a:spAutoFit/>
            </a:bodyPr>
            <a:lstStyle/>
            <a:p>
              <a:pPr algn="r"/>
              <a:r>
                <a:rPr lang="en-US" altLang="ko-KR" sz="1200" dirty="0" smtClean="0">
                  <a:solidFill>
                    <a:schemeClr val="tx1">
                      <a:lumMod val="75000"/>
                      <a:lumOff val="25000"/>
                    </a:schemeClr>
                  </a:solidFill>
                  <a:cs typeface="Arial" pitchFamily="34" charset="0"/>
                </a:rPr>
                <a:t>.  </a:t>
              </a:r>
              <a:endParaRPr lang="ko-KR" altLang="en-US" sz="1200" dirty="0">
                <a:solidFill>
                  <a:schemeClr val="tx1">
                    <a:lumMod val="75000"/>
                    <a:lumOff val="25000"/>
                  </a:schemeClr>
                </a:solidFill>
                <a:cs typeface="Arial" pitchFamily="34" charset="0"/>
              </a:endParaRPr>
            </a:p>
          </p:txBody>
        </p:sp>
        <p:sp>
          <p:nvSpPr>
            <p:cNvPr id="24" name="TextBox 23">
              <a:extLst>
                <a:ext uri="{FF2B5EF4-FFF2-40B4-BE49-F238E27FC236}">
                  <a16:creationId xmlns:a16="http://schemas.microsoft.com/office/drawing/2014/main" xmlns="" id="{A7BA7DC2-672B-47EB-BB20-4771B6155563}"/>
                </a:ext>
              </a:extLst>
            </p:cNvPr>
            <p:cNvSpPr txBox="1"/>
            <p:nvPr/>
          </p:nvSpPr>
          <p:spPr>
            <a:xfrm>
              <a:off x="2447520" y="3214681"/>
              <a:ext cx="2160000" cy="523220"/>
            </a:xfrm>
            <a:prstGeom prst="rect">
              <a:avLst/>
            </a:prstGeom>
            <a:noFill/>
          </p:spPr>
          <p:txBody>
            <a:bodyPr wrap="square" rtlCol="0">
              <a:spAutoFit/>
            </a:bodyPr>
            <a:lstStyle/>
            <a:p>
              <a:pPr algn="ctr"/>
              <a:r>
                <a:rPr lang="el-GR" altLang="ko-KR" sz="2800" b="1" dirty="0" smtClean="0">
                  <a:cs typeface="Arial" pitchFamily="34" charset="0"/>
                </a:rPr>
                <a:t>Τ.Π.Ε.</a:t>
              </a:r>
              <a:endParaRPr lang="ko-KR" altLang="en-US" sz="2800" b="1" dirty="0">
                <a:cs typeface="Arial" pitchFamily="34" charset="0"/>
              </a:endParaRPr>
            </a:p>
          </p:txBody>
        </p:sp>
      </p:grpSp>
      <p:grpSp>
        <p:nvGrpSpPr>
          <p:cNvPr id="25" name="그룹 4">
            <a:extLst>
              <a:ext uri="{FF2B5EF4-FFF2-40B4-BE49-F238E27FC236}">
                <a16:creationId xmlns:a16="http://schemas.microsoft.com/office/drawing/2014/main" xmlns="" id="{34E64286-C3F8-4341-91D3-F85704B570D4}"/>
              </a:ext>
            </a:extLst>
          </p:cNvPr>
          <p:cNvGrpSpPr/>
          <p:nvPr/>
        </p:nvGrpSpPr>
        <p:grpSpPr>
          <a:xfrm>
            <a:off x="5980522" y="3113421"/>
            <a:ext cx="2440770" cy="624485"/>
            <a:chOff x="8054990" y="3113416"/>
            <a:chExt cx="2314688" cy="624485"/>
          </a:xfrm>
        </p:grpSpPr>
        <p:sp>
          <p:nvSpPr>
            <p:cNvPr id="26" name="TextBox 25">
              <a:extLst>
                <a:ext uri="{FF2B5EF4-FFF2-40B4-BE49-F238E27FC236}">
                  <a16:creationId xmlns:a16="http://schemas.microsoft.com/office/drawing/2014/main" xmlns="" id="{E2BE9936-99D0-449E-97D0-EF00D3603CED}"/>
                </a:ext>
              </a:extLst>
            </p:cNvPr>
            <p:cNvSpPr txBox="1"/>
            <p:nvPr/>
          </p:nvSpPr>
          <p:spPr>
            <a:xfrm>
              <a:off x="8054990" y="3113416"/>
              <a:ext cx="2160000" cy="276999"/>
            </a:xfrm>
            <a:prstGeom prst="rect">
              <a:avLst/>
            </a:prstGeom>
            <a:noFill/>
          </p:spPr>
          <p:txBody>
            <a:bodyPr wrap="square" rtlCol="0">
              <a:spAutoFit/>
            </a:bodyPr>
            <a:lstStyle/>
            <a:p>
              <a:endParaRPr lang="ko-KR" altLang="en-US" sz="1200" dirty="0">
                <a:solidFill>
                  <a:schemeClr val="tx1">
                    <a:lumMod val="75000"/>
                    <a:lumOff val="25000"/>
                  </a:schemeClr>
                </a:solidFill>
                <a:cs typeface="Arial" pitchFamily="34" charset="0"/>
              </a:endParaRPr>
            </a:p>
          </p:txBody>
        </p:sp>
        <p:sp>
          <p:nvSpPr>
            <p:cNvPr id="27" name="TextBox 26">
              <a:extLst>
                <a:ext uri="{FF2B5EF4-FFF2-40B4-BE49-F238E27FC236}">
                  <a16:creationId xmlns:a16="http://schemas.microsoft.com/office/drawing/2014/main" xmlns="" id="{DB3B0637-C297-40E8-8BB1-11C07672B2F2}"/>
                </a:ext>
              </a:extLst>
            </p:cNvPr>
            <p:cNvSpPr txBox="1"/>
            <p:nvPr/>
          </p:nvSpPr>
          <p:spPr>
            <a:xfrm>
              <a:off x="8209678" y="3214681"/>
              <a:ext cx="2160000" cy="523220"/>
            </a:xfrm>
            <a:prstGeom prst="rect">
              <a:avLst/>
            </a:prstGeom>
            <a:noFill/>
          </p:spPr>
          <p:txBody>
            <a:bodyPr wrap="square" rtlCol="0">
              <a:spAutoFit/>
            </a:bodyPr>
            <a:lstStyle/>
            <a:p>
              <a:r>
                <a:rPr lang="el-GR" altLang="ko-KR" sz="2800" b="1" dirty="0" smtClean="0">
                  <a:cs typeface="Arial" pitchFamily="34" charset="0"/>
                </a:rPr>
                <a:t>Σχολική ΕξΑΕ</a:t>
              </a:r>
              <a:endParaRPr lang="ko-KR" altLang="en-US" sz="2800" b="1" dirty="0">
                <a:cs typeface="Arial" pitchFamily="34" charset="0"/>
              </a:endParaRPr>
            </a:p>
          </p:txBody>
        </p:sp>
      </p:grpSp>
      <p:sp>
        <p:nvSpPr>
          <p:cNvPr id="28" name="Trapezoid 10">
            <a:extLst>
              <a:ext uri="{FF2B5EF4-FFF2-40B4-BE49-F238E27FC236}">
                <a16:creationId xmlns:a16="http://schemas.microsoft.com/office/drawing/2014/main" xmlns="" id="{2C22FF9D-B654-4C5E-A68D-E8DFE26530C6}"/>
              </a:ext>
            </a:extLst>
          </p:cNvPr>
          <p:cNvSpPr/>
          <p:nvPr/>
        </p:nvSpPr>
        <p:spPr>
          <a:xfrm>
            <a:off x="5291637" y="3272160"/>
            <a:ext cx="348850" cy="464589"/>
          </a:xfrm>
          <a:custGeom>
            <a:avLst/>
            <a:gdLst/>
            <a:ahLst/>
            <a:cxnLst/>
            <a:rect l="l" t="t" r="r" b="b"/>
            <a:pathLst>
              <a:path w="3910377" h="3905794">
                <a:moveTo>
                  <a:pt x="1" y="3797782"/>
                </a:moveTo>
                <a:lnTo>
                  <a:pt x="3910377" y="3797782"/>
                </a:lnTo>
                <a:lnTo>
                  <a:pt x="3910377" y="3905794"/>
                </a:lnTo>
                <a:lnTo>
                  <a:pt x="1" y="3905794"/>
                </a:lnTo>
                <a:close/>
                <a:moveTo>
                  <a:pt x="1757257" y="3353296"/>
                </a:moveTo>
                <a:cubicBezTo>
                  <a:pt x="1690135" y="3353296"/>
                  <a:pt x="1635721" y="3407710"/>
                  <a:pt x="1635721" y="3474832"/>
                </a:cubicBezTo>
                <a:cubicBezTo>
                  <a:pt x="1635721" y="3541954"/>
                  <a:pt x="1690135" y="3596368"/>
                  <a:pt x="1757257" y="3596368"/>
                </a:cubicBezTo>
                <a:lnTo>
                  <a:pt x="2187409" y="3596368"/>
                </a:lnTo>
                <a:cubicBezTo>
                  <a:pt x="2254531" y="3596368"/>
                  <a:pt x="2308945" y="3541954"/>
                  <a:pt x="2308945" y="3474832"/>
                </a:cubicBezTo>
                <a:cubicBezTo>
                  <a:pt x="2308945" y="3407710"/>
                  <a:pt x="2254531" y="3353296"/>
                  <a:pt x="2187409" y="3353296"/>
                </a:cubicBezTo>
                <a:close/>
                <a:moveTo>
                  <a:pt x="492288" y="2449553"/>
                </a:moveTo>
                <a:lnTo>
                  <a:pt x="472244" y="2517369"/>
                </a:lnTo>
                <a:lnTo>
                  <a:pt x="3438134" y="2517369"/>
                </a:lnTo>
                <a:lnTo>
                  <a:pt x="3418090" y="2449553"/>
                </a:lnTo>
                <a:close/>
                <a:moveTo>
                  <a:pt x="432162" y="2249610"/>
                </a:moveTo>
                <a:lnTo>
                  <a:pt x="3478215" y="2249610"/>
                </a:lnTo>
                <a:lnTo>
                  <a:pt x="3910377" y="3711740"/>
                </a:lnTo>
                <a:lnTo>
                  <a:pt x="0" y="3711740"/>
                </a:lnTo>
                <a:close/>
                <a:moveTo>
                  <a:pt x="1637280" y="544956"/>
                </a:moveTo>
                <a:cubicBezTo>
                  <a:pt x="1626413" y="544956"/>
                  <a:pt x="1615547" y="549102"/>
                  <a:pt x="1607256" y="557393"/>
                </a:cubicBezTo>
                <a:lnTo>
                  <a:pt x="796281" y="1368368"/>
                </a:lnTo>
                <a:cubicBezTo>
                  <a:pt x="779699" y="1384950"/>
                  <a:pt x="779699" y="1411834"/>
                  <a:pt x="796281" y="1428415"/>
                </a:cubicBezTo>
                <a:lnTo>
                  <a:pt x="825565" y="1457699"/>
                </a:lnTo>
                <a:cubicBezTo>
                  <a:pt x="842147" y="1474281"/>
                  <a:pt x="869031" y="1474281"/>
                  <a:pt x="885612" y="1457699"/>
                </a:cubicBezTo>
                <a:lnTo>
                  <a:pt x="1696588" y="646724"/>
                </a:lnTo>
                <a:cubicBezTo>
                  <a:pt x="1713169" y="630143"/>
                  <a:pt x="1713169" y="603258"/>
                  <a:pt x="1696588" y="586677"/>
                </a:cubicBezTo>
                <a:lnTo>
                  <a:pt x="1667304" y="557393"/>
                </a:lnTo>
                <a:cubicBezTo>
                  <a:pt x="1659013" y="549102"/>
                  <a:pt x="1648146" y="544956"/>
                  <a:pt x="1637280" y="544956"/>
                </a:cubicBezTo>
                <a:close/>
                <a:moveTo>
                  <a:pt x="1372791" y="439020"/>
                </a:moveTo>
                <a:cubicBezTo>
                  <a:pt x="1361925" y="439020"/>
                  <a:pt x="1351058" y="443165"/>
                  <a:pt x="1342767" y="451456"/>
                </a:cubicBezTo>
                <a:lnTo>
                  <a:pt x="851745" y="942478"/>
                </a:lnTo>
                <a:cubicBezTo>
                  <a:pt x="835164" y="959060"/>
                  <a:pt x="835164" y="985944"/>
                  <a:pt x="851745" y="1002526"/>
                </a:cubicBezTo>
                <a:lnTo>
                  <a:pt x="881029" y="1031810"/>
                </a:lnTo>
                <a:cubicBezTo>
                  <a:pt x="897611" y="1048392"/>
                  <a:pt x="924495" y="1048392"/>
                  <a:pt x="941077" y="1031810"/>
                </a:cubicBezTo>
                <a:lnTo>
                  <a:pt x="1432099" y="540788"/>
                </a:lnTo>
                <a:cubicBezTo>
                  <a:pt x="1448681" y="524206"/>
                  <a:pt x="1448681" y="497322"/>
                  <a:pt x="1432099" y="480740"/>
                </a:cubicBezTo>
                <a:lnTo>
                  <a:pt x="1402815" y="451456"/>
                </a:lnTo>
                <a:cubicBezTo>
                  <a:pt x="1394524" y="443165"/>
                  <a:pt x="1383658" y="439020"/>
                  <a:pt x="1372791" y="439020"/>
                </a:cubicBezTo>
                <a:close/>
                <a:moveTo>
                  <a:pt x="864042" y="270000"/>
                </a:moveTo>
                <a:lnTo>
                  <a:pt x="2945402" y="270000"/>
                </a:lnTo>
                <a:cubicBezTo>
                  <a:pt x="3094522" y="270000"/>
                  <a:pt x="3215407" y="390885"/>
                  <a:pt x="3215407" y="540005"/>
                </a:cubicBezTo>
                <a:lnTo>
                  <a:pt x="3215407" y="1619995"/>
                </a:lnTo>
                <a:cubicBezTo>
                  <a:pt x="3215407" y="1769115"/>
                  <a:pt x="3094522" y="1890000"/>
                  <a:pt x="2945402" y="1890000"/>
                </a:cubicBezTo>
                <a:lnTo>
                  <a:pt x="864042" y="1890000"/>
                </a:lnTo>
                <a:cubicBezTo>
                  <a:pt x="714922" y="1890000"/>
                  <a:pt x="594037" y="1769115"/>
                  <a:pt x="594037" y="1619995"/>
                </a:cubicBezTo>
                <a:lnTo>
                  <a:pt x="594037" y="540005"/>
                </a:lnTo>
                <a:cubicBezTo>
                  <a:pt x="594037" y="390885"/>
                  <a:pt x="714922" y="270000"/>
                  <a:pt x="864042" y="270000"/>
                </a:cubicBezTo>
                <a:close/>
                <a:moveTo>
                  <a:pt x="804042" y="180000"/>
                </a:moveTo>
                <a:cubicBezTo>
                  <a:pt x="638353" y="180000"/>
                  <a:pt x="504036" y="314317"/>
                  <a:pt x="504036" y="480006"/>
                </a:cubicBezTo>
                <a:lnTo>
                  <a:pt x="504036" y="1679994"/>
                </a:lnTo>
                <a:cubicBezTo>
                  <a:pt x="504036" y="1845683"/>
                  <a:pt x="638353" y="1980000"/>
                  <a:pt x="804042" y="1980000"/>
                </a:cubicBezTo>
                <a:lnTo>
                  <a:pt x="3027043" y="1980000"/>
                </a:lnTo>
                <a:cubicBezTo>
                  <a:pt x="3192732" y="1980000"/>
                  <a:pt x="3327049" y="1845683"/>
                  <a:pt x="3327049" y="1679994"/>
                </a:cubicBezTo>
                <a:lnTo>
                  <a:pt x="3327049" y="480006"/>
                </a:lnTo>
                <a:cubicBezTo>
                  <a:pt x="3327049" y="314317"/>
                  <a:pt x="3192732" y="180000"/>
                  <a:pt x="3027043" y="180000"/>
                </a:cubicBezTo>
                <a:close/>
                <a:moveTo>
                  <a:pt x="684043" y="0"/>
                </a:moveTo>
                <a:lnTo>
                  <a:pt x="3190330" y="0"/>
                </a:lnTo>
                <a:cubicBezTo>
                  <a:pt x="3389156" y="0"/>
                  <a:pt x="3550337" y="161181"/>
                  <a:pt x="3550337" y="360007"/>
                </a:cubicBezTo>
                <a:lnTo>
                  <a:pt x="3550337" y="1799993"/>
                </a:lnTo>
                <a:cubicBezTo>
                  <a:pt x="3550337" y="1998819"/>
                  <a:pt x="3389156" y="2160000"/>
                  <a:pt x="3190330" y="2160000"/>
                </a:cubicBezTo>
                <a:lnTo>
                  <a:pt x="684043" y="2160000"/>
                </a:lnTo>
                <a:cubicBezTo>
                  <a:pt x="485217" y="2160000"/>
                  <a:pt x="324036" y="1998819"/>
                  <a:pt x="324036" y="1799993"/>
                </a:cubicBezTo>
                <a:lnTo>
                  <a:pt x="324036" y="360007"/>
                </a:lnTo>
                <a:cubicBezTo>
                  <a:pt x="324036" y="161181"/>
                  <a:pt x="485217" y="0"/>
                  <a:pt x="684043"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grpSp>
        <p:nvGrpSpPr>
          <p:cNvPr id="29" name="Group 28">
            <a:extLst>
              <a:ext uri="{FF2B5EF4-FFF2-40B4-BE49-F238E27FC236}">
                <a16:creationId xmlns:a16="http://schemas.microsoft.com/office/drawing/2014/main" xmlns="" id="{5CD557F6-61AF-4340-9947-204E18DDF0F4}"/>
              </a:ext>
            </a:extLst>
          </p:cNvPr>
          <p:cNvGrpSpPr/>
          <p:nvPr/>
        </p:nvGrpSpPr>
        <p:grpSpPr>
          <a:xfrm>
            <a:off x="4153344" y="4093086"/>
            <a:ext cx="820126" cy="1741554"/>
            <a:chOff x="6867874" y="3721883"/>
            <a:chExt cx="1093501" cy="1741553"/>
          </a:xfrm>
        </p:grpSpPr>
        <p:sp>
          <p:nvSpPr>
            <p:cNvPr id="30" name="Oval 7">
              <a:extLst>
                <a:ext uri="{FF2B5EF4-FFF2-40B4-BE49-F238E27FC236}">
                  <a16:creationId xmlns:a16="http://schemas.microsoft.com/office/drawing/2014/main" xmlns="" id="{7A351287-4ED8-45E3-BB55-A5127CC3BC5C}"/>
                </a:ext>
              </a:extLst>
            </p:cNvPr>
            <p:cNvSpPr/>
            <p:nvPr/>
          </p:nvSpPr>
          <p:spPr>
            <a:xfrm>
              <a:off x="6867874" y="3721883"/>
              <a:ext cx="1093501" cy="1741553"/>
            </a:xfrm>
            <a:custGeom>
              <a:avLst/>
              <a:gdLst/>
              <a:ahLst/>
              <a:cxnLst/>
              <a:rect l="l" t="t" r="r" b="b"/>
              <a:pathLst>
                <a:path w="1093501" h="1741553">
                  <a:moveTo>
                    <a:pt x="422037" y="0"/>
                  </a:moveTo>
                  <a:lnTo>
                    <a:pt x="422037" y="630979"/>
                  </a:lnTo>
                  <a:cubicBezTo>
                    <a:pt x="422037" y="680563"/>
                    <a:pt x="455258" y="722388"/>
                    <a:pt x="500795" y="734926"/>
                  </a:cubicBezTo>
                  <a:lnTo>
                    <a:pt x="500795" y="955639"/>
                  </a:lnTo>
                  <a:cubicBezTo>
                    <a:pt x="500795" y="982077"/>
                    <a:pt x="522227" y="1003509"/>
                    <a:pt x="548664" y="1003509"/>
                  </a:cubicBezTo>
                  <a:cubicBezTo>
                    <a:pt x="575102" y="1003509"/>
                    <a:pt x="596533" y="982077"/>
                    <a:pt x="596533" y="955639"/>
                  </a:cubicBezTo>
                  <a:lnTo>
                    <a:pt x="596533" y="735077"/>
                  </a:lnTo>
                  <a:cubicBezTo>
                    <a:pt x="642317" y="722690"/>
                    <a:pt x="675778" y="680742"/>
                    <a:pt x="675778" y="630979"/>
                  </a:cubicBezTo>
                  <a:lnTo>
                    <a:pt x="675778" y="658"/>
                  </a:lnTo>
                  <a:cubicBezTo>
                    <a:pt x="911634" y="31647"/>
                    <a:pt x="1093500" y="233580"/>
                    <a:pt x="1093500" y="477990"/>
                  </a:cubicBezTo>
                  <a:lnTo>
                    <a:pt x="1093500" y="780133"/>
                  </a:lnTo>
                  <a:lnTo>
                    <a:pt x="1093501" y="780133"/>
                  </a:lnTo>
                  <a:lnTo>
                    <a:pt x="1093501" y="1260843"/>
                  </a:lnTo>
                  <a:cubicBezTo>
                    <a:pt x="1093501" y="1526332"/>
                    <a:pt x="878279" y="1741553"/>
                    <a:pt x="612791" y="1741553"/>
                  </a:cubicBezTo>
                  <a:lnTo>
                    <a:pt x="480710" y="1741553"/>
                  </a:lnTo>
                  <a:cubicBezTo>
                    <a:pt x="215222" y="1741553"/>
                    <a:pt x="1" y="1526332"/>
                    <a:pt x="1" y="1260843"/>
                  </a:cubicBezTo>
                  <a:lnTo>
                    <a:pt x="1" y="787709"/>
                  </a:lnTo>
                  <a:lnTo>
                    <a:pt x="0" y="787709"/>
                  </a:lnTo>
                  <a:lnTo>
                    <a:pt x="0" y="477990"/>
                  </a:lnTo>
                  <a:cubicBezTo>
                    <a:pt x="0" y="232085"/>
                    <a:pt x="184097" y="29180"/>
                    <a:pt x="422037" y="0"/>
                  </a:cubicBezTo>
                  <a:close/>
                </a:path>
              </a:pathLst>
            </a:cu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dirty="0"/>
            </a:p>
          </p:txBody>
        </p:sp>
        <p:sp>
          <p:nvSpPr>
            <p:cNvPr id="31" name="Rounded Rectangle 108">
              <a:extLst>
                <a:ext uri="{FF2B5EF4-FFF2-40B4-BE49-F238E27FC236}">
                  <a16:creationId xmlns:a16="http://schemas.microsoft.com/office/drawing/2014/main" xmlns="" id="{94FA350F-F5D7-4D60-A490-4A8B68FE338F}"/>
                </a:ext>
              </a:extLst>
            </p:cNvPr>
            <p:cNvSpPr/>
            <p:nvPr/>
          </p:nvSpPr>
          <p:spPr>
            <a:xfrm>
              <a:off x="7309131" y="3809649"/>
              <a:ext cx="210986" cy="457200"/>
            </a:xfrm>
            <a:prstGeom prst="roundRect">
              <a:avLst>
                <a:gd name="adj" fmla="val 5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grpSp>
      <p:sp>
        <p:nvSpPr>
          <p:cNvPr id="32" name="Freeform 62">
            <a:extLst>
              <a:ext uri="{FF2B5EF4-FFF2-40B4-BE49-F238E27FC236}">
                <a16:creationId xmlns:a16="http://schemas.microsoft.com/office/drawing/2014/main" xmlns="" id="{D2FB96AD-1BCC-45F2-920E-ED2405C1407D}"/>
              </a:ext>
            </a:extLst>
          </p:cNvPr>
          <p:cNvSpPr/>
          <p:nvPr/>
        </p:nvSpPr>
        <p:spPr>
          <a:xfrm>
            <a:off x="3997006" y="4479875"/>
            <a:ext cx="1275936" cy="2306607"/>
          </a:xfrm>
          <a:custGeom>
            <a:avLst/>
            <a:gdLst>
              <a:gd name="connsiteX0" fmla="*/ 0 w 1404518"/>
              <a:gd name="connsiteY0" fmla="*/ 1053388 h 2070201"/>
              <a:gd name="connsiteX1" fmla="*/ 124358 w 1404518"/>
              <a:gd name="connsiteY1" fmla="*/ 1382572 h 2070201"/>
              <a:gd name="connsiteX2" fmla="*/ 292608 w 1404518"/>
              <a:gd name="connsiteY2" fmla="*/ 1675180 h 2070201"/>
              <a:gd name="connsiteX3" fmla="*/ 687628 w 1404518"/>
              <a:gd name="connsiteY3" fmla="*/ 2070201 h 2070201"/>
              <a:gd name="connsiteX4" fmla="*/ 1302105 w 1404518"/>
              <a:gd name="connsiteY4" fmla="*/ 2018995 h 2070201"/>
              <a:gd name="connsiteX5" fmla="*/ 1404518 w 1404518"/>
              <a:gd name="connsiteY5" fmla="*/ 1155801 h 2070201"/>
              <a:gd name="connsiteX6" fmla="*/ 1221638 w 1404518"/>
              <a:gd name="connsiteY6" fmla="*/ 768096 h 2070201"/>
              <a:gd name="connsiteX7" fmla="*/ 1177747 w 1404518"/>
              <a:gd name="connsiteY7" fmla="*/ 965606 h 2070201"/>
              <a:gd name="connsiteX8" fmla="*/ 1024128 w 1404518"/>
              <a:gd name="connsiteY8" fmla="*/ 694944 h 2070201"/>
              <a:gd name="connsiteX9" fmla="*/ 921715 w 1404518"/>
              <a:gd name="connsiteY9" fmla="*/ 929030 h 2070201"/>
              <a:gd name="connsiteX10" fmla="*/ 877824 w 1404518"/>
              <a:gd name="connsiteY10" fmla="*/ 629107 h 2070201"/>
              <a:gd name="connsiteX11" fmla="*/ 709574 w 1404518"/>
              <a:gd name="connsiteY11" fmla="*/ 936345 h 2070201"/>
              <a:gd name="connsiteX12" fmla="*/ 526694 w 1404518"/>
              <a:gd name="connsiteY12" fmla="*/ 0 h 2070201"/>
              <a:gd name="connsiteX13" fmla="*/ 468172 w 1404518"/>
              <a:gd name="connsiteY13" fmla="*/ 1338681 h 2070201"/>
              <a:gd name="connsiteX14" fmla="*/ 321868 w 1404518"/>
              <a:gd name="connsiteY14" fmla="*/ 1287475 h 2070201"/>
              <a:gd name="connsiteX15" fmla="*/ 0 w 1404518"/>
              <a:gd name="connsiteY15" fmla="*/ 1053388 h 2070201"/>
              <a:gd name="connsiteX0" fmla="*/ 0 w 1404518"/>
              <a:gd name="connsiteY0" fmla="*/ 1053388 h 2070201"/>
              <a:gd name="connsiteX1" fmla="*/ 124358 w 1404518"/>
              <a:gd name="connsiteY1" fmla="*/ 1382572 h 2070201"/>
              <a:gd name="connsiteX2" fmla="*/ 292608 w 1404518"/>
              <a:gd name="connsiteY2" fmla="*/ 1675180 h 2070201"/>
              <a:gd name="connsiteX3" fmla="*/ 687628 w 1404518"/>
              <a:gd name="connsiteY3" fmla="*/ 2070201 h 2070201"/>
              <a:gd name="connsiteX4" fmla="*/ 1302105 w 1404518"/>
              <a:gd name="connsiteY4" fmla="*/ 2018995 h 2070201"/>
              <a:gd name="connsiteX5" fmla="*/ 1404518 w 1404518"/>
              <a:gd name="connsiteY5" fmla="*/ 1155801 h 2070201"/>
              <a:gd name="connsiteX6" fmla="*/ 1221638 w 1404518"/>
              <a:gd name="connsiteY6" fmla="*/ 768096 h 2070201"/>
              <a:gd name="connsiteX7" fmla="*/ 1177747 w 1404518"/>
              <a:gd name="connsiteY7" fmla="*/ 965606 h 2070201"/>
              <a:gd name="connsiteX8" fmla="*/ 1024128 w 1404518"/>
              <a:gd name="connsiteY8" fmla="*/ 694944 h 2070201"/>
              <a:gd name="connsiteX9" fmla="*/ 921715 w 1404518"/>
              <a:gd name="connsiteY9" fmla="*/ 929030 h 2070201"/>
              <a:gd name="connsiteX10" fmla="*/ 877824 w 1404518"/>
              <a:gd name="connsiteY10" fmla="*/ 629107 h 2070201"/>
              <a:gd name="connsiteX11" fmla="*/ 709574 w 1404518"/>
              <a:gd name="connsiteY11" fmla="*/ 936345 h 2070201"/>
              <a:gd name="connsiteX12" fmla="*/ 526694 w 1404518"/>
              <a:gd name="connsiteY12" fmla="*/ 0 h 2070201"/>
              <a:gd name="connsiteX13" fmla="*/ 468172 w 1404518"/>
              <a:gd name="connsiteY13" fmla="*/ 1338681 h 2070201"/>
              <a:gd name="connsiteX14" fmla="*/ 321868 w 1404518"/>
              <a:gd name="connsiteY14" fmla="*/ 1287475 h 2070201"/>
              <a:gd name="connsiteX15" fmla="*/ 0 w 1404518"/>
              <a:gd name="connsiteY15" fmla="*/ 1053388 h 2070201"/>
              <a:gd name="connsiteX0" fmla="*/ 0 w 1404518"/>
              <a:gd name="connsiteY0" fmla="*/ 1053388 h 2070201"/>
              <a:gd name="connsiteX1" fmla="*/ 124358 w 1404518"/>
              <a:gd name="connsiteY1" fmla="*/ 1382572 h 2070201"/>
              <a:gd name="connsiteX2" fmla="*/ 292608 w 1404518"/>
              <a:gd name="connsiteY2" fmla="*/ 1741017 h 2070201"/>
              <a:gd name="connsiteX3" fmla="*/ 687628 w 1404518"/>
              <a:gd name="connsiteY3" fmla="*/ 2070201 h 2070201"/>
              <a:gd name="connsiteX4" fmla="*/ 1302105 w 1404518"/>
              <a:gd name="connsiteY4" fmla="*/ 2018995 h 2070201"/>
              <a:gd name="connsiteX5" fmla="*/ 1404518 w 1404518"/>
              <a:gd name="connsiteY5" fmla="*/ 1155801 h 2070201"/>
              <a:gd name="connsiteX6" fmla="*/ 1221638 w 1404518"/>
              <a:gd name="connsiteY6" fmla="*/ 768096 h 2070201"/>
              <a:gd name="connsiteX7" fmla="*/ 1177747 w 1404518"/>
              <a:gd name="connsiteY7" fmla="*/ 965606 h 2070201"/>
              <a:gd name="connsiteX8" fmla="*/ 1024128 w 1404518"/>
              <a:gd name="connsiteY8" fmla="*/ 694944 h 2070201"/>
              <a:gd name="connsiteX9" fmla="*/ 921715 w 1404518"/>
              <a:gd name="connsiteY9" fmla="*/ 929030 h 2070201"/>
              <a:gd name="connsiteX10" fmla="*/ 877824 w 1404518"/>
              <a:gd name="connsiteY10" fmla="*/ 629107 h 2070201"/>
              <a:gd name="connsiteX11" fmla="*/ 709574 w 1404518"/>
              <a:gd name="connsiteY11" fmla="*/ 936345 h 2070201"/>
              <a:gd name="connsiteX12" fmla="*/ 526694 w 1404518"/>
              <a:gd name="connsiteY12" fmla="*/ 0 h 2070201"/>
              <a:gd name="connsiteX13" fmla="*/ 468172 w 1404518"/>
              <a:gd name="connsiteY13" fmla="*/ 1338681 h 2070201"/>
              <a:gd name="connsiteX14" fmla="*/ 321868 w 1404518"/>
              <a:gd name="connsiteY14" fmla="*/ 1287475 h 2070201"/>
              <a:gd name="connsiteX15" fmla="*/ 0 w 1404518"/>
              <a:gd name="connsiteY15" fmla="*/ 1053388 h 2070201"/>
              <a:gd name="connsiteX0" fmla="*/ 0 w 1404518"/>
              <a:gd name="connsiteY0" fmla="*/ 1053388 h 2070201"/>
              <a:gd name="connsiteX1" fmla="*/ 124358 w 1404518"/>
              <a:gd name="connsiteY1" fmla="*/ 1382572 h 2070201"/>
              <a:gd name="connsiteX2" fmla="*/ 292608 w 1404518"/>
              <a:gd name="connsiteY2" fmla="*/ 1741017 h 2070201"/>
              <a:gd name="connsiteX3" fmla="*/ 687628 w 1404518"/>
              <a:gd name="connsiteY3" fmla="*/ 2070201 h 2070201"/>
              <a:gd name="connsiteX4" fmla="*/ 1302105 w 1404518"/>
              <a:gd name="connsiteY4" fmla="*/ 2018995 h 2070201"/>
              <a:gd name="connsiteX5" fmla="*/ 1404518 w 1404518"/>
              <a:gd name="connsiteY5" fmla="*/ 1155801 h 2070201"/>
              <a:gd name="connsiteX6" fmla="*/ 1221638 w 1404518"/>
              <a:gd name="connsiteY6" fmla="*/ 768096 h 2070201"/>
              <a:gd name="connsiteX7" fmla="*/ 1177747 w 1404518"/>
              <a:gd name="connsiteY7" fmla="*/ 965606 h 2070201"/>
              <a:gd name="connsiteX8" fmla="*/ 1024128 w 1404518"/>
              <a:gd name="connsiteY8" fmla="*/ 694944 h 2070201"/>
              <a:gd name="connsiteX9" fmla="*/ 921715 w 1404518"/>
              <a:gd name="connsiteY9" fmla="*/ 929030 h 2070201"/>
              <a:gd name="connsiteX10" fmla="*/ 877824 w 1404518"/>
              <a:gd name="connsiteY10" fmla="*/ 629107 h 2070201"/>
              <a:gd name="connsiteX11" fmla="*/ 709574 w 1404518"/>
              <a:gd name="connsiteY11" fmla="*/ 936345 h 2070201"/>
              <a:gd name="connsiteX12" fmla="*/ 526694 w 1404518"/>
              <a:gd name="connsiteY12" fmla="*/ 0 h 2070201"/>
              <a:gd name="connsiteX13" fmla="*/ 468172 w 1404518"/>
              <a:gd name="connsiteY13" fmla="*/ 1338681 h 2070201"/>
              <a:gd name="connsiteX14" fmla="*/ 321868 w 1404518"/>
              <a:gd name="connsiteY14" fmla="*/ 1287475 h 2070201"/>
              <a:gd name="connsiteX15" fmla="*/ 0 w 1404518"/>
              <a:gd name="connsiteY15" fmla="*/ 1053388 h 2070201"/>
              <a:gd name="connsiteX0" fmla="*/ 0 w 1404518"/>
              <a:gd name="connsiteY0" fmla="*/ 1053388 h 2070201"/>
              <a:gd name="connsiteX1" fmla="*/ 124358 w 1404518"/>
              <a:gd name="connsiteY1" fmla="*/ 1382572 h 2070201"/>
              <a:gd name="connsiteX2" fmla="*/ 292608 w 1404518"/>
              <a:gd name="connsiteY2" fmla="*/ 1741017 h 2070201"/>
              <a:gd name="connsiteX3" fmla="*/ 687628 w 1404518"/>
              <a:gd name="connsiteY3" fmla="*/ 2070201 h 2070201"/>
              <a:gd name="connsiteX4" fmla="*/ 1302105 w 1404518"/>
              <a:gd name="connsiteY4" fmla="*/ 2018995 h 2070201"/>
              <a:gd name="connsiteX5" fmla="*/ 1404518 w 1404518"/>
              <a:gd name="connsiteY5" fmla="*/ 1155801 h 2070201"/>
              <a:gd name="connsiteX6" fmla="*/ 1221638 w 1404518"/>
              <a:gd name="connsiteY6" fmla="*/ 768096 h 2070201"/>
              <a:gd name="connsiteX7" fmla="*/ 1177747 w 1404518"/>
              <a:gd name="connsiteY7" fmla="*/ 965606 h 2070201"/>
              <a:gd name="connsiteX8" fmla="*/ 1024128 w 1404518"/>
              <a:gd name="connsiteY8" fmla="*/ 694944 h 2070201"/>
              <a:gd name="connsiteX9" fmla="*/ 921715 w 1404518"/>
              <a:gd name="connsiteY9" fmla="*/ 929030 h 2070201"/>
              <a:gd name="connsiteX10" fmla="*/ 877824 w 1404518"/>
              <a:gd name="connsiteY10" fmla="*/ 629107 h 2070201"/>
              <a:gd name="connsiteX11" fmla="*/ 709574 w 1404518"/>
              <a:gd name="connsiteY11" fmla="*/ 936345 h 2070201"/>
              <a:gd name="connsiteX12" fmla="*/ 526694 w 1404518"/>
              <a:gd name="connsiteY12" fmla="*/ 0 h 2070201"/>
              <a:gd name="connsiteX13" fmla="*/ 468172 w 1404518"/>
              <a:gd name="connsiteY13" fmla="*/ 1338681 h 2070201"/>
              <a:gd name="connsiteX14" fmla="*/ 321868 w 1404518"/>
              <a:gd name="connsiteY14" fmla="*/ 1287475 h 2070201"/>
              <a:gd name="connsiteX15" fmla="*/ 0 w 1404518"/>
              <a:gd name="connsiteY15" fmla="*/ 1053388 h 2070201"/>
              <a:gd name="connsiteX0" fmla="*/ 0 w 1404518"/>
              <a:gd name="connsiteY0" fmla="*/ 1053388 h 2070201"/>
              <a:gd name="connsiteX1" fmla="*/ 124358 w 1404518"/>
              <a:gd name="connsiteY1" fmla="*/ 1382572 h 2070201"/>
              <a:gd name="connsiteX2" fmla="*/ 292608 w 1404518"/>
              <a:gd name="connsiteY2" fmla="*/ 1741017 h 2070201"/>
              <a:gd name="connsiteX3" fmla="*/ 687628 w 1404518"/>
              <a:gd name="connsiteY3" fmla="*/ 2070201 h 2070201"/>
              <a:gd name="connsiteX4" fmla="*/ 1331366 w 1404518"/>
              <a:gd name="connsiteY4" fmla="*/ 2055571 h 2070201"/>
              <a:gd name="connsiteX5" fmla="*/ 1404518 w 1404518"/>
              <a:gd name="connsiteY5" fmla="*/ 1155801 h 2070201"/>
              <a:gd name="connsiteX6" fmla="*/ 1221638 w 1404518"/>
              <a:gd name="connsiteY6" fmla="*/ 768096 h 2070201"/>
              <a:gd name="connsiteX7" fmla="*/ 1177747 w 1404518"/>
              <a:gd name="connsiteY7" fmla="*/ 965606 h 2070201"/>
              <a:gd name="connsiteX8" fmla="*/ 1024128 w 1404518"/>
              <a:gd name="connsiteY8" fmla="*/ 694944 h 2070201"/>
              <a:gd name="connsiteX9" fmla="*/ 921715 w 1404518"/>
              <a:gd name="connsiteY9" fmla="*/ 929030 h 2070201"/>
              <a:gd name="connsiteX10" fmla="*/ 877824 w 1404518"/>
              <a:gd name="connsiteY10" fmla="*/ 629107 h 2070201"/>
              <a:gd name="connsiteX11" fmla="*/ 709574 w 1404518"/>
              <a:gd name="connsiteY11" fmla="*/ 936345 h 2070201"/>
              <a:gd name="connsiteX12" fmla="*/ 526694 w 1404518"/>
              <a:gd name="connsiteY12" fmla="*/ 0 h 2070201"/>
              <a:gd name="connsiteX13" fmla="*/ 468172 w 1404518"/>
              <a:gd name="connsiteY13" fmla="*/ 1338681 h 2070201"/>
              <a:gd name="connsiteX14" fmla="*/ 321868 w 1404518"/>
              <a:gd name="connsiteY14" fmla="*/ 1287475 h 2070201"/>
              <a:gd name="connsiteX15" fmla="*/ 0 w 1404518"/>
              <a:gd name="connsiteY15" fmla="*/ 1053388 h 2070201"/>
              <a:gd name="connsiteX0" fmla="*/ 0 w 1404518"/>
              <a:gd name="connsiteY0" fmla="*/ 1053388 h 2070201"/>
              <a:gd name="connsiteX1" fmla="*/ 124358 w 1404518"/>
              <a:gd name="connsiteY1" fmla="*/ 1382572 h 2070201"/>
              <a:gd name="connsiteX2" fmla="*/ 292608 w 1404518"/>
              <a:gd name="connsiteY2" fmla="*/ 1741017 h 2070201"/>
              <a:gd name="connsiteX3" fmla="*/ 687628 w 1404518"/>
              <a:gd name="connsiteY3" fmla="*/ 2070201 h 2070201"/>
              <a:gd name="connsiteX4" fmla="*/ 1294790 w 1404518"/>
              <a:gd name="connsiteY4" fmla="*/ 2055571 h 2070201"/>
              <a:gd name="connsiteX5" fmla="*/ 1404518 w 1404518"/>
              <a:gd name="connsiteY5" fmla="*/ 1155801 h 2070201"/>
              <a:gd name="connsiteX6" fmla="*/ 1221638 w 1404518"/>
              <a:gd name="connsiteY6" fmla="*/ 768096 h 2070201"/>
              <a:gd name="connsiteX7" fmla="*/ 1177747 w 1404518"/>
              <a:gd name="connsiteY7" fmla="*/ 965606 h 2070201"/>
              <a:gd name="connsiteX8" fmla="*/ 1024128 w 1404518"/>
              <a:gd name="connsiteY8" fmla="*/ 694944 h 2070201"/>
              <a:gd name="connsiteX9" fmla="*/ 921715 w 1404518"/>
              <a:gd name="connsiteY9" fmla="*/ 929030 h 2070201"/>
              <a:gd name="connsiteX10" fmla="*/ 877824 w 1404518"/>
              <a:gd name="connsiteY10" fmla="*/ 629107 h 2070201"/>
              <a:gd name="connsiteX11" fmla="*/ 709574 w 1404518"/>
              <a:gd name="connsiteY11" fmla="*/ 936345 h 2070201"/>
              <a:gd name="connsiteX12" fmla="*/ 526694 w 1404518"/>
              <a:gd name="connsiteY12" fmla="*/ 0 h 2070201"/>
              <a:gd name="connsiteX13" fmla="*/ 468172 w 1404518"/>
              <a:gd name="connsiteY13" fmla="*/ 1338681 h 2070201"/>
              <a:gd name="connsiteX14" fmla="*/ 321868 w 1404518"/>
              <a:gd name="connsiteY14" fmla="*/ 1287475 h 2070201"/>
              <a:gd name="connsiteX15" fmla="*/ 0 w 1404518"/>
              <a:gd name="connsiteY15" fmla="*/ 1053388 h 2070201"/>
              <a:gd name="connsiteX0" fmla="*/ 0 w 1404518"/>
              <a:gd name="connsiteY0" fmla="*/ 1053388 h 2070201"/>
              <a:gd name="connsiteX1" fmla="*/ 124358 w 1404518"/>
              <a:gd name="connsiteY1" fmla="*/ 1382572 h 2070201"/>
              <a:gd name="connsiteX2" fmla="*/ 292608 w 1404518"/>
              <a:gd name="connsiteY2" fmla="*/ 1741017 h 2070201"/>
              <a:gd name="connsiteX3" fmla="*/ 687628 w 1404518"/>
              <a:gd name="connsiteY3" fmla="*/ 2070201 h 2070201"/>
              <a:gd name="connsiteX4" fmla="*/ 1294790 w 1404518"/>
              <a:gd name="connsiteY4" fmla="*/ 2055571 h 2070201"/>
              <a:gd name="connsiteX5" fmla="*/ 1404518 w 1404518"/>
              <a:gd name="connsiteY5" fmla="*/ 1155801 h 2070201"/>
              <a:gd name="connsiteX6" fmla="*/ 1221638 w 1404518"/>
              <a:gd name="connsiteY6" fmla="*/ 768096 h 2070201"/>
              <a:gd name="connsiteX7" fmla="*/ 1177747 w 1404518"/>
              <a:gd name="connsiteY7" fmla="*/ 965606 h 2070201"/>
              <a:gd name="connsiteX8" fmla="*/ 1024128 w 1404518"/>
              <a:gd name="connsiteY8" fmla="*/ 694944 h 2070201"/>
              <a:gd name="connsiteX9" fmla="*/ 921715 w 1404518"/>
              <a:gd name="connsiteY9" fmla="*/ 929030 h 2070201"/>
              <a:gd name="connsiteX10" fmla="*/ 877824 w 1404518"/>
              <a:gd name="connsiteY10" fmla="*/ 629107 h 2070201"/>
              <a:gd name="connsiteX11" fmla="*/ 709574 w 1404518"/>
              <a:gd name="connsiteY11" fmla="*/ 936345 h 2070201"/>
              <a:gd name="connsiteX12" fmla="*/ 526694 w 1404518"/>
              <a:gd name="connsiteY12" fmla="*/ 0 h 2070201"/>
              <a:gd name="connsiteX13" fmla="*/ 468172 w 1404518"/>
              <a:gd name="connsiteY13" fmla="*/ 1338681 h 2070201"/>
              <a:gd name="connsiteX14" fmla="*/ 321868 w 1404518"/>
              <a:gd name="connsiteY14" fmla="*/ 1287475 h 2070201"/>
              <a:gd name="connsiteX15" fmla="*/ 0 w 1404518"/>
              <a:gd name="connsiteY15" fmla="*/ 1053388 h 2070201"/>
              <a:gd name="connsiteX0" fmla="*/ 0 w 1413093"/>
              <a:gd name="connsiteY0" fmla="*/ 1053388 h 2070201"/>
              <a:gd name="connsiteX1" fmla="*/ 124358 w 1413093"/>
              <a:gd name="connsiteY1" fmla="*/ 1382572 h 2070201"/>
              <a:gd name="connsiteX2" fmla="*/ 292608 w 1413093"/>
              <a:gd name="connsiteY2" fmla="*/ 1741017 h 2070201"/>
              <a:gd name="connsiteX3" fmla="*/ 687628 w 1413093"/>
              <a:gd name="connsiteY3" fmla="*/ 2070201 h 2070201"/>
              <a:gd name="connsiteX4" fmla="*/ 1294790 w 1413093"/>
              <a:gd name="connsiteY4" fmla="*/ 2055571 h 2070201"/>
              <a:gd name="connsiteX5" fmla="*/ 1404518 w 1413093"/>
              <a:gd name="connsiteY5" fmla="*/ 1155801 h 2070201"/>
              <a:gd name="connsiteX6" fmla="*/ 1221638 w 1413093"/>
              <a:gd name="connsiteY6" fmla="*/ 768096 h 2070201"/>
              <a:gd name="connsiteX7" fmla="*/ 1177747 w 1413093"/>
              <a:gd name="connsiteY7" fmla="*/ 965606 h 2070201"/>
              <a:gd name="connsiteX8" fmla="*/ 1024128 w 1413093"/>
              <a:gd name="connsiteY8" fmla="*/ 694944 h 2070201"/>
              <a:gd name="connsiteX9" fmla="*/ 921715 w 1413093"/>
              <a:gd name="connsiteY9" fmla="*/ 929030 h 2070201"/>
              <a:gd name="connsiteX10" fmla="*/ 877824 w 1413093"/>
              <a:gd name="connsiteY10" fmla="*/ 629107 h 2070201"/>
              <a:gd name="connsiteX11" fmla="*/ 709574 w 1413093"/>
              <a:gd name="connsiteY11" fmla="*/ 936345 h 2070201"/>
              <a:gd name="connsiteX12" fmla="*/ 526694 w 1413093"/>
              <a:gd name="connsiteY12" fmla="*/ 0 h 2070201"/>
              <a:gd name="connsiteX13" fmla="*/ 468172 w 1413093"/>
              <a:gd name="connsiteY13" fmla="*/ 1338681 h 2070201"/>
              <a:gd name="connsiteX14" fmla="*/ 321868 w 1413093"/>
              <a:gd name="connsiteY14" fmla="*/ 1287475 h 2070201"/>
              <a:gd name="connsiteX15" fmla="*/ 0 w 1413093"/>
              <a:gd name="connsiteY15" fmla="*/ 1053388 h 2070201"/>
              <a:gd name="connsiteX0" fmla="*/ 0 w 1413093"/>
              <a:gd name="connsiteY0" fmla="*/ 1053388 h 2070201"/>
              <a:gd name="connsiteX1" fmla="*/ 124358 w 1413093"/>
              <a:gd name="connsiteY1" fmla="*/ 1382572 h 2070201"/>
              <a:gd name="connsiteX2" fmla="*/ 292608 w 1413093"/>
              <a:gd name="connsiteY2" fmla="*/ 1741017 h 2070201"/>
              <a:gd name="connsiteX3" fmla="*/ 687628 w 1413093"/>
              <a:gd name="connsiteY3" fmla="*/ 2070201 h 2070201"/>
              <a:gd name="connsiteX4" fmla="*/ 1294790 w 1413093"/>
              <a:gd name="connsiteY4" fmla="*/ 2055571 h 2070201"/>
              <a:gd name="connsiteX5" fmla="*/ 1404518 w 1413093"/>
              <a:gd name="connsiteY5" fmla="*/ 1155801 h 2070201"/>
              <a:gd name="connsiteX6" fmla="*/ 1221638 w 1413093"/>
              <a:gd name="connsiteY6" fmla="*/ 768096 h 2070201"/>
              <a:gd name="connsiteX7" fmla="*/ 1177747 w 1413093"/>
              <a:gd name="connsiteY7" fmla="*/ 965606 h 2070201"/>
              <a:gd name="connsiteX8" fmla="*/ 1024128 w 1413093"/>
              <a:gd name="connsiteY8" fmla="*/ 694944 h 2070201"/>
              <a:gd name="connsiteX9" fmla="*/ 921715 w 1413093"/>
              <a:gd name="connsiteY9" fmla="*/ 929030 h 2070201"/>
              <a:gd name="connsiteX10" fmla="*/ 877824 w 1413093"/>
              <a:gd name="connsiteY10" fmla="*/ 629107 h 2070201"/>
              <a:gd name="connsiteX11" fmla="*/ 709574 w 1413093"/>
              <a:gd name="connsiteY11" fmla="*/ 936345 h 2070201"/>
              <a:gd name="connsiteX12" fmla="*/ 526694 w 1413093"/>
              <a:gd name="connsiteY12" fmla="*/ 0 h 2070201"/>
              <a:gd name="connsiteX13" fmla="*/ 468172 w 1413093"/>
              <a:gd name="connsiteY13" fmla="*/ 1338681 h 2070201"/>
              <a:gd name="connsiteX14" fmla="*/ 321868 w 1413093"/>
              <a:gd name="connsiteY14" fmla="*/ 1287475 h 2070201"/>
              <a:gd name="connsiteX15" fmla="*/ 0 w 1413093"/>
              <a:gd name="connsiteY15" fmla="*/ 1053388 h 2070201"/>
              <a:gd name="connsiteX0" fmla="*/ 0 w 1404608"/>
              <a:gd name="connsiteY0" fmla="*/ 1053388 h 2070201"/>
              <a:gd name="connsiteX1" fmla="*/ 124358 w 1404608"/>
              <a:gd name="connsiteY1" fmla="*/ 1382572 h 2070201"/>
              <a:gd name="connsiteX2" fmla="*/ 292608 w 1404608"/>
              <a:gd name="connsiteY2" fmla="*/ 1741017 h 2070201"/>
              <a:gd name="connsiteX3" fmla="*/ 687628 w 1404608"/>
              <a:gd name="connsiteY3" fmla="*/ 2070201 h 2070201"/>
              <a:gd name="connsiteX4" fmla="*/ 1294790 w 1404608"/>
              <a:gd name="connsiteY4" fmla="*/ 2055571 h 2070201"/>
              <a:gd name="connsiteX5" fmla="*/ 1404518 w 1404608"/>
              <a:gd name="connsiteY5" fmla="*/ 1155801 h 2070201"/>
              <a:gd name="connsiteX6" fmla="*/ 1221638 w 1404608"/>
              <a:gd name="connsiteY6" fmla="*/ 768096 h 2070201"/>
              <a:gd name="connsiteX7" fmla="*/ 1177747 w 1404608"/>
              <a:gd name="connsiteY7" fmla="*/ 965606 h 2070201"/>
              <a:gd name="connsiteX8" fmla="*/ 1024128 w 1404608"/>
              <a:gd name="connsiteY8" fmla="*/ 694944 h 2070201"/>
              <a:gd name="connsiteX9" fmla="*/ 921715 w 1404608"/>
              <a:gd name="connsiteY9" fmla="*/ 929030 h 2070201"/>
              <a:gd name="connsiteX10" fmla="*/ 877824 w 1404608"/>
              <a:gd name="connsiteY10" fmla="*/ 629107 h 2070201"/>
              <a:gd name="connsiteX11" fmla="*/ 709574 w 1404608"/>
              <a:gd name="connsiteY11" fmla="*/ 936345 h 2070201"/>
              <a:gd name="connsiteX12" fmla="*/ 526694 w 1404608"/>
              <a:gd name="connsiteY12" fmla="*/ 0 h 2070201"/>
              <a:gd name="connsiteX13" fmla="*/ 468172 w 1404608"/>
              <a:gd name="connsiteY13" fmla="*/ 1338681 h 2070201"/>
              <a:gd name="connsiteX14" fmla="*/ 321868 w 1404608"/>
              <a:gd name="connsiteY14" fmla="*/ 1287475 h 2070201"/>
              <a:gd name="connsiteX15" fmla="*/ 0 w 1404608"/>
              <a:gd name="connsiteY15" fmla="*/ 1053388 h 2070201"/>
              <a:gd name="connsiteX0" fmla="*/ 0 w 1404608"/>
              <a:gd name="connsiteY0" fmla="*/ 1053388 h 2070201"/>
              <a:gd name="connsiteX1" fmla="*/ 124358 w 1404608"/>
              <a:gd name="connsiteY1" fmla="*/ 1382572 h 2070201"/>
              <a:gd name="connsiteX2" fmla="*/ 292608 w 1404608"/>
              <a:gd name="connsiteY2" fmla="*/ 1741017 h 2070201"/>
              <a:gd name="connsiteX3" fmla="*/ 687628 w 1404608"/>
              <a:gd name="connsiteY3" fmla="*/ 2070201 h 2070201"/>
              <a:gd name="connsiteX4" fmla="*/ 1294790 w 1404608"/>
              <a:gd name="connsiteY4" fmla="*/ 2055571 h 2070201"/>
              <a:gd name="connsiteX5" fmla="*/ 1404518 w 1404608"/>
              <a:gd name="connsiteY5" fmla="*/ 1155801 h 2070201"/>
              <a:gd name="connsiteX6" fmla="*/ 1221638 w 1404608"/>
              <a:gd name="connsiteY6" fmla="*/ 768096 h 2070201"/>
              <a:gd name="connsiteX7" fmla="*/ 1177747 w 1404608"/>
              <a:gd name="connsiteY7" fmla="*/ 965606 h 2070201"/>
              <a:gd name="connsiteX8" fmla="*/ 1024128 w 1404608"/>
              <a:gd name="connsiteY8" fmla="*/ 694944 h 2070201"/>
              <a:gd name="connsiteX9" fmla="*/ 921715 w 1404608"/>
              <a:gd name="connsiteY9" fmla="*/ 929030 h 2070201"/>
              <a:gd name="connsiteX10" fmla="*/ 877824 w 1404608"/>
              <a:gd name="connsiteY10" fmla="*/ 629107 h 2070201"/>
              <a:gd name="connsiteX11" fmla="*/ 709574 w 1404608"/>
              <a:gd name="connsiteY11" fmla="*/ 936345 h 2070201"/>
              <a:gd name="connsiteX12" fmla="*/ 526694 w 1404608"/>
              <a:gd name="connsiteY12" fmla="*/ 0 h 2070201"/>
              <a:gd name="connsiteX13" fmla="*/ 468172 w 1404608"/>
              <a:gd name="connsiteY13" fmla="*/ 1338681 h 2070201"/>
              <a:gd name="connsiteX14" fmla="*/ 321868 w 1404608"/>
              <a:gd name="connsiteY14" fmla="*/ 1287475 h 2070201"/>
              <a:gd name="connsiteX15" fmla="*/ 0 w 1404608"/>
              <a:gd name="connsiteY15" fmla="*/ 1053388 h 2070201"/>
              <a:gd name="connsiteX0" fmla="*/ 0 w 1404608"/>
              <a:gd name="connsiteY0" fmla="*/ 1053388 h 2070201"/>
              <a:gd name="connsiteX1" fmla="*/ 124358 w 1404608"/>
              <a:gd name="connsiteY1" fmla="*/ 1382572 h 2070201"/>
              <a:gd name="connsiteX2" fmla="*/ 292608 w 1404608"/>
              <a:gd name="connsiteY2" fmla="*/ 1741017 h 2070201"/>
              <a:gd name="connsiteX3" fmla="*/ 687628 w 1404608"/>
              <a:gd name="connsiteY3" fmla="*/ 2070201 h 2070201"/>
              <a:gd name="connsiteX4" fmla="*/ 1294790 w 1404608"/>
              <a:gd name="connsiteY4" fmla="*/ 2055571 h 2070201"/>
              <a:gd name="connsiteX5" fmla="*/ 1404518 w 1404608"/>
              <a:gd name="connsiteY5" fmla="*/ 1155801 h 2070201"/>
              <a:gd name="connsiteX6" fmla="*/ 1221638 w 1404608"/>
              <a:gd name="connsiteY6" fmla="*/ 768096 h 2070201"/>
              <a:gd name="connsiteX7" fmla="*/ 1177747 w 1404608"/>
              <a:gd name="connsiteY7" fmla="*/ 965606 h 2070201"/>
              <a:gd name="connsiteX8" fmla="*/ 1024128 w 1404608"/>
              <a:gd name="connsiteY8" fmla="*/ 694944 h 2070201"/>
              <a:gd name="connsiteX9" fmla="*/ 921715 w 1404608"/>
              <a:gd name="connsiteY9" fmla="*/ 929030 h 2070201"/>
              <a:gd name="connsiteX10" fmla="*/ 877824 w 1404608"/>
              <a:gd name="connsiteY10" fmla="*/ 629107 h 2070201"/>
              <a:gd name="connsiteX11" fmla="*/ 709574 w 1404608"/>
              <a:gd name="connsiteY11" fmla="*/ 936345 h 2070201"/>
              <a:gd name="connsiteX12" fmla="*/ 526694 w 1404608"/>
              <a:gd name="connsiteY12" fmla="*/ 0 h 2070201"/>
              <a:gd name="connsiteX13" fmla="*/ 468172 w 1404608"/>
              <a:gd name="connsiteY13" fmla="*/ 1338681 h 2070201"/>
              <a:gd name="connsiteX14" fmla="*/ 321868 w 1404608"/>
              <a:gd name="connsiteY14" fmla="*/ 1287475 h 2070201"/>
              <a:gd name="connsiteX15" fmla="*/ 0 w 1404608"/>
              <a:gd name="connsiteY15" fmla="*/ 1053388 h 2070201"/>
              <a:gd name="connsiteX0" fmla="*/ 0 w 1404608"/>
              <a:gd name="connsiteY0" fmla="*/ 1053388 h 2070201"/>
              <a:gd name="connsiteX1" fmla="*/ 124358 w 1404608"/>
              <a:gd name="connsiteY1" fmla="*/ 1382572 h 2070201"/>
              <a:gd name="connsiteX2" fmla="*/ 292608 w 1404608"/>
              <a:gd name="connsiteY2" fmla="*/ 1741017 h 2070201"/>
              <a:gd name="connsiteX3" fmla="*/ 687628 w 1404608"/>
              <a:gd name="connsiteY3" fmla="*/ 2070201 h 2070201"/>
              <a:gd name="connsiteX4" fmla="*/ 1294790 w 1404608"/>
              <a:gd name="connsiteY4" fmla="*/ 2055571 h 2070201"/>
              <a:gd name="connsiteX5" fmla="*/ 1404518 w 1404608"/>
              <a:gd name="connsiteY5" fmla="*/ 1155801 h 2070201"/>
              <a:gd name="connsiteX6" fmla="*/ 1221638 w 1404608"/>
              <a:gd name="connsiteY6" fmla="*/ 768096 h 2070201"/>
              <a:gd name="connsiteX7" fmla="*/ 1177747 w 1404608"/>
              <a:gd name="connsiteY7" fmla="*/ 965606 h 2070201"/>
              <a:gd name="connsiteX8" fmla="*/ 1024128 w 1404608"/>
              <a:gd name="connsiteY8" fmla="*/ 694944 h 2070201"/>
              <a:gd name="connsiteX9" fmla="*/ 921715 w 1404608"/>
              <a:gd name="connsiteY9" fmla="*/ 929030 h 2070201"/>
              <a:gd name="connsiteX10" fmla="*/ 877824 w 1404608"/>
              <a:gd name="connsiteY10" fmla="*/ 629107 h 2070201"/>
              <a:gd name="connsiteX11" fmla="*/ 709574 w 1404608"/>
              <a:gd name="connsiteY11" fmla="*/ 936345 h 2070201"/>
              <a:gd name="connsiteX12" fmla="*/ 526694 w 1404608"/>
              <a:gd name="connsiteY12" fmla="*/ 0 h 2070201"/>
              <a:gd name="connsiteX13" fmla="*/ 468172 w 1404608"/>
              <a:gd name="connsiteY13" fmla="*/ 1338681 h 2070201"/>
              <a:gd name="connsiteX14" fmla="*/ 321868 w 1404608"/>
              <a:gd name="connsiteY14" fmla="*/ 1287475 h 2070201"/>
              <a:gd name="connsiteX15" fmla="*/ 0 w 1404608"/>
              <a:gd name="connsiteY15" fmla="*/ 1053388 h 2070201"/>
              <a:gd name="connsiteX0" fmla="*/ 0 w 1404608"/>
              <a:gd name="connsiteY0" fmla="*/ 1053388 h 2070201"/>
              <a:gd name="connsiteX1" fmla="*/ 124358 w 1404608"/>
              <a:gd name="connsiteY1" fmla="*/ 1382572 h 2070201"/>
              <a:gd name="connsiteX2" fmla="*/ 292608 w 1404608"/>
              <a:gd name="connsiteY2" fmla="*/ 1741017 h 2070201"/>
              <a:gd name="connsiteX3" fmla="*/ 687628 w 1404608"/>
              <a:gd name="connsiteY3" fmla="*/ 2070201 h 2070201"/>
              <a:gd name="connsiteX4" fmla="*/ 1294790 w 1404608"/>
              <a:gd name="connsiteY4" fmla="*/ 2055571 h 2070201"/>
              <a:gd name="connsiteX5" fmla="*/ 1404518 w 1404608"/>
              <a:gd name="connsiteY5" fmla="*/ 1155801 h 2070201"/>
              <a:gd name="connsiteX6" fmla="*/ 1221638 w 1404608"/>
              <a:gd name="connsiteY6" fmla="*/ 768096 h 2070201"/>
              <a:gd name="connsiteX7" fmla="*/ 1177747 w 1404608"/>
              <a:gd name="connsiteY7" fmla="*/ 965606 h 2070201"/>
              <a:gd name="connsiteX8" fmla="*/ 980236 w 1404608"/>
              <a:gd name="connsiteY8" fmla="*/ 694944 h 2070201"/>
              <a:gd name="connsiteX9" fmla="*/ 921715 w 1404608"/>
              <a:gd name="connsiteY9" fmla="*/ 929030 h 2070201"/>
              <a:gd name="connsiteX10" fmla="*/ 877824 w 1404608"/>
              <a:gd name="connsiteY10" fmla="*/ 629107 h 2070201"/>
              <a:gd name="connsiteX11" fmla="*/ 709574 w 1404608"/>
              <a:gd name="connsiteY11" fmla="*/ 936345 h 2070201"/>
              <a:gd name="connsiteX12" fmla="*/ 526694 w 1404608"/>
              <a:gd name="connsiteY12" fmla="*/ 0 h 2070201"/>
              <a:gd name="connsiteX13" fmla="*/ 468172 w 1404608"/>
              <a:gd name="connsiteY13" fmla="*/ 1338681 h 2070201"/>
              <a:gd name="connsiteX14" fmla="*/ 321868 w 1404608"/>
              <a:gd name="connsiteY14" fmla="*/ 1287475 h 2070201"/>
              <a:gd name="connsiteX15" fmla="*/ 0 w 1404608"/>
              <a:gd name="connsiteY15" fmla="*/ 1053388 h 2070201"/>
              <a:gd name="connsiteX0" fmla="*/ 0 w 1404608"/>
              <a:gd name="connsiteY0" fmla="*/ 1053388 h 2070201"/>
              <a:gd name="connsiteX1" fmla="*/ 124358 w 1404608"/>
              <a:gd name="connsiteY1" fmla="*/ 1382572 h 2070201"/>
              <a:gd name="connsiteX2" fmla="*/ 292608 w 1404608"/>
              <a:gd name="connsiteY2" fmla="*/ 1741017 h 2070201"/>
              <a:gd name="connsiteX3" fmla="*/ 687628 w 1404608"/>
              <a:gd name="connsiteY3" fmla="*/ 2070201 h 2070201"/>
              <a:gd name="connsiteX4" fmla="*/ 1294790 w 1404608"/>
              <a:gd name="connsiteY4" fmla="*/ 2055571 h 2070201"/>
              <a:gd name="connsiteX5" fmla="*/ 1404518 w 1404608"/>
              <a:gd name="connsiteY5" fmla="*/ 1155801 h 2070201"/>
              <a:gd name="connsiteX6" fmla="*/ 1221638 w 1404608"/>
              <a:gd name="connsiteY6" fmla="*/ 768096 h 2070201"/>
              <a:gd name="connsiteX7" fmla="*/ 1177747 w 1404608"/>
              <a:gd name="connsiteY7" fmla="*/ 965606 h 2070201"/>
              <a:gd name="connsiteX8" fmla="*/ 980236 w 1404608"/>
              <a:gd name="connsiteY8" fmla="*/ 694944 h 2070201"/>
              <a:gd name="connsiteX9" fmla="*/ 921715 w 1404608"/>
              <a:gd name="connsiteY9" fmla="*/ 929030 h 2070201"/>
              <a:gd name="connsiteX10" fmla="*/ 877824 w 1404608"/>
              <a:gd name="connsiteY10" fmla="*/ 629107 h 2070201"/>
              <a:gd name="connsiteX11" fmla="*/ 709574 w 1404608"/>
              <a:gd name="connsiteY11" fmla="*/ 936345 h 2070201"/>
              <a:gd name="connsiteX12" fmla="*/ 526694 w 1404608"/>
              <a:gd name="connsiteY12" fmla="*/ 0 h 2070201"/>
              <a:gd name="connsiteX13" fmla="*/ 468172 w 1404608"/>
              <a:gd name="connsiteY13" fmla="*/ 1338681 h 2070201"/>
              <a:gd name="connsiteX14" fmla="*/ 321868 w 1404608"/>
              <a:gd name="connsiteY14" fmla="*/ 1287475 h 2070201"/>
              <a:gd name="connsiteX15" fmla="*/ 0 w 1404608"/>
              <a:gd name="connsiteY15" fmla="*/ 1053388 h 2070201"/>
              <a:gd name="connsiteX0" fmla="*/ 0 w 1404608"/>
              <a:gd name="connsiteY0" fmla="*/ 1053388 h 2070201"/>
              <a:gd name="connsiteX1" fmla="*/ 124358 w 1404608"/>
              <a:gd name="connsiteY1" fmla="*/ 1382572 h 2070201"/>
              <a:gd name="connsiteX2" fmla="*/ 292608 w 1404608"/>
              <a:gd name="connsiteY2" fmla="*/ 1741017 h 2070201"/>
              <a:gd name="connsiteX3" fmla="*/ 687628 w 1404608"/>
              <a:gd name="connsiteY3" fmla="*/ 2070201 h 2070201"/>
              <a:gd name="connsiteX4" fmla="*/ 1294790 w 1404608"/>
              <a:gd name="connsiteY4" fmla="*/ 2055571 h 2070201"/>
              <a:gd name="connsiteX5" fmla="*/ 1404518 w 1404608"/>
              <a:gd name="connsiteY5" fmla="*/ 1155801 h 2070201"/>
              <a:gd name="connsiteX6" fmla="*/ 1221638 w 1404608"/>
              <a:gd name="connsiteY6" fmla="*/ 768096 h 2070201"/>
              <a:gd name="connsiteX7" fmla="*/ 1177747 w 1404608"/>
              <a:gd name="connsiteY7" fmla="*/ 965606 h 2070201"/>
              <a:gd name="connsiteX8" fmla="*/ 980236 w 1404608"/>
              <a:gd name="connsiteY8" fmla="*/ 694944 h 2070201"/>
              <a:gd name="connsiteX9" fmla="*/ 921715 w 1404608"/>
              <a:gd name="connsiteY9" fmla="*/ 929030 h 2070201"/>
              <a:gd name="connsiteX10" fmla="*/ 790042 w 1404608"/>
              <a:gd name="connsiteY10" fmla="*/ 599846 h 2070201"/>
              <a:gd name="connsiteX11" fmla="*/ 709574 w 1404608"/>
              <a:gd name="connsiteY11" fmla="*/ 936345 h 2070201"/>
              <a:gd name="connsiteX12" fmla="*/ 526694 w 1404608"/>
              <a:gd name="connsiteY12" fmla="*/ 0 h 2070201"/>
              <a:gd name="connsiteX13" fmla="*/ 468172 w 1404608"/>
              <a:gd name="connsiteY13" fmla="*/ 1338681 h 2070201"/>
              <a:gd name="connsiteX14" fmla="*/ 321868 w 1404608"/>
              <a:gd name="connsiteY14" fmla="*/ 1287475 h 2070201"/>
              <a:gd name="connsiteX15" fmla="*/ 0 w 1404608"/>
              <a:gd name="connsiteY15" fmla="*/ 1053388 h 2070201"/>
              <a:gd name="connsiteX0" fmla="*/ 0 w 1404608"/>
              <a:gd name="connsiteY0" fmla="*/ 1053388 h 2070201"/>
              <a:gd name="connsiteX1" fmla="*/ 124358 w 1404608"/>
              <a:gd name="connsiteY1" fmla="*/ 1382572 h 2070201"/>
              <a:gd name="connsiteX2" fmla="*/ 292608 w 1404608"/>
              <a:gd name="connsiteY2" fmla="*/ 1741017 h 2070201"/>
              <a:gd name="connsiteX3" fmla="*/ 687628 w 1404608"/>
              <a:gd name="connsiteY3" fmla="*/ 2070201 h 2070201"/>
              <a:gd name="connsiteX4" fmla="*/ 1294790 w 1404608"/>
              <a:gd name="connsiteY4" fmla="*/ 2055571 h 2070201"/>
              <a:gd name="connsiteX5" fmla="*/ 1404518 w 1404608"/>
              <a:gd name="connsiteY5" fmla="*/ 1155801 h 2070201"/>
              <a:gd name="connsiteX6" fmla="*/ 1221638 w 1404608"/>
              <a:gd name="connsiteY6" fmla="*/ 768096 h 2070201"/>
              <a:gd name="connsiteX7" fmla="*/ 1177747 w 1404608"/>
              <a:gd name="connsiteY7" fmla="*/ 965606 h 2070201"/>
              <a:gd name="connsiteX8" fmla="*/ 980236 w 1404608"/>
              <a:gd name="connsiteY8" fmla="*/ 694944 h 2070201"/>
              <a:gd name="connsiteX9" fmla="*/ 921715 w 1404608"/>
              <a:gd name="connsiteY9" fmla="*/ 929030 h 2070201"/>
              <a:gd name="connsiteX10" fmla="*/ 738836 w 1404608"/>
              <a:gd name="connsiteY10" fmla="*/ 592531 h 2070201"/>
              <a:gd name="connsiteX11" fmla="*/ 709574 w 1404608"/>
              <a:gd name="connsiteY11" fmla="*/ 936345 h 2070201"/>
              <a:gd name="connsiteX12" fmla="*/ 526694 w 1404608"/>
              <a:gd name="connsiteY12" fmla="*/ 0 h 2070201"/>
              <a:gd name="connsiteX13" fmla="*/ 468172 w 1404608"/>
              <a:gd name="connsiteY13" fmla="*/ 1338681 h 2070201"/>
              <a:gd name="connsiteX14" fmla="*/ 321868 w 1404608"/>
              <a:gd name="connsiteY14" fmla="*/ 1287475 h 2070201"/>
              <a:gd name="connsiteX15" fmla="*/ 0 w 1404608"/>
              <a:gd name="connsiteY15" fmla="*/ 1053388 h 2070201"/>
              <a:gd name="connsiteX0" fmla="*/ 0 w 1404608"/>
              <a:gd name="connsiteY0" fmla="*/ 1053388 h 2070201"/>
              <a:gd name="connsiteX1" fmla="*/ 124358 w 1404608"/>
              <a:gd name="connsiteY1" fmla="*/ 1382572 h 2070201"/>
              <a:gd name="connsiteX2" fmla="*/ 292608 w 1404608"/>
              <a:gd name="connsiteY2" fmla="*/ 1741017 h 2070201"/>
              <a:gd name="connsiteX3" fmla="*/ 687628 w 1404608"/>
              <a:gd name="connsiteY3" fmla="*/ 2070201 h 2070201"/>
              <a:gd name="connsiteX4" fmla="*/ 1294790 w 1404608"/>
              <a:gd name="connsiteY4" fmla="*/ 2055571 h 2070201"/>
              <a:gd name="connsiteX5" fmla="*/ 1404518 w 1404608"/>
              <a:gd name="connsiteY5" fmla="*/ 1155801 h 2070201"/>
              <a:gd name="connsiteX6" fmla="*/ 1221638 w 1404608"/>
              <a:gd name="connsiteY6" fmla="*/ 768096 h 2070201"/>
              <a:gd name="connsiteX7" fmla="*/ 1177747 w 1404608"/>
              <a:gd name="connsiteY7" fmla="*/ 965606 h 2070201"/>
              <a:gd name="connsiteX8" fmla="*/ 980236 w 1404608"/>
              <a:gd name="connsiteY8" fmla="*/ 694944 h 2070201"/>
              <a:gd name="connsiteX9" fmla="*/ 921715 w 1404608"/>
              <a:gd name="connsiteY9" fmla="*/ 929030 h 2070201"/>
              <a:gd name="connsiteX10" fmla="*/ 738836 w 1404608"/>
              <a:gd name="connsiteY10" fmla="*/ 592531 h 2070201"/>
              <a:gd name="connsiteX11" fmla="*/ 709574 w 1404608"/>
              <a:gd name="connsiteY11" fmla="*/ 936345 h 2070201"/>
              <a:gd name="connsiteX12" fmla="*/ 526694 w 1404608"/>
              <a:gd name="connsiteY12" fmla="*/ 0 h 2070201"/>
              <a:gd name="connsiteX13" fmla="*/ 468172 w 1404608"/>
              <a:gd name="connsiteY13" fmla="*/ 1338681 h 2070201"/>
              <a:gd name="connsiteX14" fmla="*/ 321868 w 1404608"/>
              <a:gd name="connsiteY14" fmla="*/ 1287475 h 2070201"/>
              <a:gd name="connsiteX15" fmla="*/ 0 w 1404608"/>
              <a:gd name="connsiteY15" fmla="*/ 1053388 h 2070201"/>
              <a:gd name="connsiteX0" fmla="*/ 0 w 1404608"/>
              <a:gd name="connsiteY0" fmla="*/ 1053388 h 2070201"/>
              <a:gd name="connsiteX1" fmla="*/ 124358 w 1404608"/>
              <a:gd name="connsiteY1" fmla="*/ 1382572 h 2070201"/>
              <a:gd name="connsiteX2" fmla="*/ 292608 w 1404608"/>
              <a:gd name="connsiteY2" fmla="*/ 1741017 h 2070201"/>
              <a:gd name="connsiteX3" fmla="*/ 687628 w 1404608"/>
              <a:gd name="connsiteY3" fmla="*/ 2070201 h 2070201"/>
              <a:gd name="connsiteX4" fmla="*/ 1294790 w 1404608"/>
              <a:gd name="connsiteY4" fmla="*/ 2055571 h 2070201"/>
              <a:gd name="connsiteX5" fmla="*/ 1404518 w 1404608"/>
              <a:gd name="connsiteY5" fmla="*/ 1155801 h 2070201"/>
              <a:gd name="connsiteX6" fmla="*/ 1221638 w 1404608"/>
              <a:gd name="connsiteY6" fmla="*/ 768096 h 2070201"/>
              <a:gd name="connsiteX7" fmla="*/ 1177747 w 1404608"/>
              <a:gd name="connsiteY7" fmla="*/ 965606 h 2070201"/>
              <a:gd name="connsiteX8" fmla="*/ 980236 w 1404608"/>
              <a:gd name="connsiteY8" fmla="*/ 694944 h 2070201"/>
              <a:gd name="connsiteX9" fmla="*/ 921715 w 1404608"/>
              <a:gd name="connsiteY9" fmla="*/ 929030 h 2070201"/>
              <a:gd name="connsiteX10" fmla="*/ 738836 w 1404608"/>
              <a:gd name="connsiteY10" fmla="*/ 592531 h 2070201"/>
              <a:gd name="connsiteX11" fmla="*/ 709574 w 1404608"/>
              <a:gd name="connsiteY11" fmla="*/ 936345 h 2070201"/>
              <a:gd name="connsiteX12" fmla="*/ 702259 w 1404608"/>
              <a:gd name="connsiteY12" fmla="*/ 629107 h 2070201"/>
              <a:gd name="connsiteX13" fmla="*/ 526694 w 1404608"/>
              <a:gd name="connsiteY13" fmla="*/ 0 h 2070201"/>
              <a:gd name="connsiteX14" fmla="*/ 468172 w 1404608"/>
              <a:gd name="connsiteY14" fmla="*/ 1338681 h 2070201"/>
              <a:gd name="connsiteX15" fmla="*/ 321868 w 1404608"/>
              <a:gd name="connsiteY15" fmla="*/ 1287475 h 2070201"/>
              <a:gd name="connsiteX16" fmla="*/ 0 w 1404608"/>
              <a:gd name="connsiteY16" fmla="*/ 1053388 h 2070201"/>
              <a:gd name="connsiteX0" fmla="*/ 0 w 1404608"/>
              <a:gd name="connsiteY0" fmla="*/ 1056935 h 2073748"/>
              <a:gd name="connsiteX1" fmla="*/ 124358 w 1404608"/>
              <a:gd name="connsiteY1" fmla="*/ 1386119 h 2073748"/>
              <a:gd name="connsiteX2" fmla="*/ 292608 w 1404608"/>
              <a:gd name="connsiteY2" fmla="*/ 1744564 h 2073748"/>
              <a:gd name="connsiteX3" fmla="*/ 687628 w 1404608"/>
              <a:gd name="connsiteY3" fmla="*/ 2073748 h 2073748"/>
              <a:gd name="connsiteX4" fmla="*/ 1294790 w 1404608"/>
              <a:gd name="connsiteY4" fmla="*/ 2059118 h 2073748"/>
              <a:gd name="connsiteX5" fmla="*/ 1404518 w 1404608"/>
              <a:gd name="connsiteY5" fmla="*/ 1159348 h 2073748"/>
              <a:gd name="connsiteX6" fmla="*/ 1221638 w 1404608"/>
              <a:gd name="connsiteY6" fmla="*/ 771643 h 2073748"/>
              <a:gd name="connsiteX7" fmla="*/ 1177747 w 1404608"/>
              <a:gd name="connsiteY7" fmla="*/ 969153 h 2073748"/>
              <a:gd name="connsiteX8" fmla="*/ 980236 w 1404608"/>
              <a:gd name="connsiteY8" fmla="*/ 698491 h 2073748"/>
              <a:gd name="connsiteX9" fmla="*/ 921715 w 1404608"/>
              <a:gd name="connsiteY9" fmla="*/ 932577 h 2073748"/>
              <a:gd name="connsiteX10" fmla="*/ 738836 w 1404608"/>
              <a:gd name="connsiteY10" fmla="*/ 596078 h 2073748"/>
              <a:gd name="connsiteX11" fmla="*/ 709574 w 1404608"/>
              <a:gd name="connsiteY11" fmla="*/ 939892 h 2073748"/>
              <a:gd name="connsiteX12" fmla="*/ 526694 w 1404608"/>
              <a:gd name="connsiteY12" fmla="*/ 3547 h 2073748"/>
              <a:gd name="connsiteX13" fmla="*/ 468172 w 1404608"/>
              <a:gd name="connsiteY13" fmla="*/ 1342228 h 2073748"/>
              <a:gd name="connsiteX14" fmla="*/ 321868 w 1404608"/>
              <a:gd name="connsiteY14" fmla="*/ 1291022 h 2073748"/>
              <a:gd name="connsiteX15" fmla="*/ 0 w 1404608"/>
              <a:gd name="connsiteY15" fmla="*/ 1056935 h 2073748"/>
              <a:gd name="connsiteX0" fmla="*/ 0 w 1404608"/>
              <a:gd name="connsiteY0" fmla="*/ 1056935 h 2073748"/>
              <a:gd name="connsiteX1" fmla="*/ 124358 w 1404608"/>
              <a:gd name="connsiteY1" fmla="*/ 1386119 h 2073748"/>
              <a:gd name="connsiteX2" fmla="*/ 292608 w 1404608"/>
              <a:gd name="connsiteY2" fmla="*/ 1744564 h 2073748"/>
              <a:gd name="connsiteX3" fmla="*/ 687628 w 1404608"/>
              <a:gd name="connsiteY3" fmla="*/ 2073748 h 2073748"/>
              <a:gd name="connsiteX4" fmla="*/ 1294790 w 1404608"/>
              <a:gd name="connsiteY4" fmla="*/ 2059118 h 2073748"/>
              <a:gd name="connsiteX5" fmla="*/ 1404518 w 1404608"/>
              <a:gd name="connsiteY5" fmla="*/ 1159348 h 2073748"/>
              <a:gd name="connsiteX6" fmla="*/ 1221638 w 1404608"/>
              <a:gd name="connsiteY6" fmla="*/ 771643 h 2073748"/>
              <a:gd name="connsiteX7" fmla="*/ 1177747 w 1404608"/>
              <a:gd name="connsiteY7" fmla="*/ 969153 h 2073748"/>
              <a:gd name="connsiteX8" fmla="*/ 980236 w 1404608"/>
              <a:gd name="connsiteY8" fmla="*/ 698491 h 2073748"/>
              <a:gd name="connsiteX9" fmla="*/ 921715 w 1404608"/>
              <a:gd name="connsiteY9" fmla="*/ 932577 h 2073748"/>
              <a:gd name="connsiteX10" fmla="*/ 738836 w 1404608"/>
              <a:gd name="connsiteY10" fmla="*/ 596078 h 2073748"/>
              <a:gd name="connsiteX11" fmla="*/ 709574 w 1404608"/>
              <a:gd name="connsiteY11" fmla="*/ 939892 h 2073748"/>
              <a:gd name="connsiteX12" fmla="*/ 526694 w 1404608"/>
              <a:gd name="connsiteY12" fmla="*/ 3547 h 2073748"/>
              <a:gd name="connsiteX13" fmla="*/ 468172 w 1404608"/>
              <a:gd name="connsiteY13" fmla="*/ 1342228 h 2073748"/>
              <a:gd name="connsiteX14" fmla="*/ 321868 w 1404608"/>
              <a:gd name="connsiteY14" fmla="*/ 1291022 h 2073748"/>
              <a:gd name="connsiteX15" fmla="*/ 0 w 1404608"/>
              <a:gd name="connsiteY15" fmla="*/ 1056935 h 2073748"/>
              <a:gd name="connsiteX0" fmla="*/ 0 w 1404608"/>
              <a:gd name="connsiteY0" fmla="*/ 1056935 h 2073748"/>
              <a:gd name="connsiteX1" fmla="*/ 124358 w 1404608"/>
              <a:gd name="connsiteY1" fmla="*/ 1386119 h 2073748"/>
              <a:gd name="connsiteX2" fmla="*/ 292608 w 1404608"/>
              <a:gd name="connsiteY2" fmla="*/ 1744564 h 2073748"/>
              <a:gd name="connsiteX3" fmla="*/ 687628 w 1404608"/>
              <a:gd name="connsiteY3" fmla="*/ 2073748 h 2073748"/>
              <a:gd name="connsiteX4" fmla="*/ 1294790 w 1404608"/>
              <a:gd name="connsiteY4" fmla="*/ 2059118 h 2073748"/>
              <a:gd name="connsiteX5" fmla="*/ 1404518 w 1404608"/>
              <a:gd name="connsiteY5" fmla="*/ 1159348 h 2073748"/>
              <a:gd name="connsiteX6" fmla="*/ 1221638 w 1404608"/>
              <a:gd name="connsiteY6" fmla="*/ 771643 h 2073748"/>
              <a:gd name="connsiteX7" fmla="*/ 1177747 w 1404608"/>
              <a:gd name="connsiteY7" fmla="*/ 969153 h 2073748"/>
              <a:gd name="connsiteX8" fmla="*/ 980236 w 1404608"/>
              <a:gd name="connsiteY8" fmla="*/ 698491 h 2073748"/>
              <a:gd name="connsiteX9" fmla="*/ 921715 w 1404608"/>
              <a:gd name="connsiteY9" fmla="*/ 932577 h 2073748"/>
              <a:gd name="connsiteX10" fmla="*/ 738836 w 1404608"/>
              <a:gd name="connsiteY10" fmla="*/ 596078 h 2073748"/>
              <a:gd name="connsiteX11" fmla="*/ 709574 w 1404608"/>
              <a:gd name="connsiteY11" fmla="*/ 939892 h 2073748"/>
              <a:gd name="connsiteX12" fmla="*/ 526694 w 1404608"/>
              <a:gd name="connsiteY12" fmla="*/ 3547 h 2073748"/>
              <a:gd name="connsiteX13" fmla="*/ 468172 w 1404608"/>
              <a:gd name="connsiteY13" fmla="*/ 1342228 h 2073748"/>
              <a:gd name="connsiteX14" fmla="*/ 321868 w 1404608"/>
              <a:gd name="connsiteY14" fmla="*/ 1291022 h 2073748"/>
              <a:gd name="connsiteX15" fmla="*/ 0 w 1404608"/>
              <a:gd name="connsiteY15" fmla="*/ 1056935 h 2073748"/>
              <a:gd name="connsiteX0" fmla="*/ 0 w 1404608"/>
              <a:gd name="connsiteY0" fmla="*/ 1058942 h 2075755"/>
              <a:gd name="connsiteX1" fmla="*/ 124358 w 1404608"/>
              <a:gd name="connsiteY1" fmla="*/ 1388126 h 2075755"/>
              <a:gd name="connsiteX2" fmla="*/ 292608 w 1404608"/>
              <a:gd name="connsiteY2" fmla="*/ 1746571 h 2075755"/>
              <a:gd name="connsiteX3" fmla="*/ 687628 w 1404608"/>
              <a:gd name="connsiteY3" fmla="*/ 2075755 h 2075755"/>
              <a:gd name="connsiteX4" fmla="*/ 1294790 w 1404608"/>
              <a:gd name="connsiteY4" fmla="*/ 2061125 h 2075755"/>
              <a:gd name="connsiteX5" fmla="*/ 1404518 w 1404608"/>
              <a:gd name="connsiteY5" fmla="*/ 1161355 h 2075755"/>
              <a:gd name="connsiteX6" fmla="*/ 1221638 w 1404608"/>
              <a:gd name="connsiteY6" fmla="*/ 773650 h 2075755"/>
              <a:gd name="connsiteX7" fmla="*/ 1177747 w 1404608"/>
              <a:gd name="connsiteY7" fmla="*/ 971160 h 2075755"/>
              <a:gd name="connsiteX8" fmla="*/ 980236 w 1404608"/>
              <a:gd name="connsiteY8" fmla="*/ 700498 h 2075755"/>
              <a:gd name="connsiteX9" fmla="*/ 921715 w 1404608"/>
              <a:gd name="connsiteY9" fmla="*/ 934584 h 2075755"/>
              <a:gd name="connsiteX10" fmla="*/ 738836 w 1404608"/>
              <a:gd name="connsiteY10" fmla="*/ 598085 h 2075755"/>
              <a:gd name="connsiteX11" fmla="*/ 709574 w 1404608"/>
              <a:gd name="connsiteY11" fmla="*/ 941899 h 2075755"/>
              <a:gd name="connsiteX12" fmla="*/ 526694 w 1404608"/>
              <a:gd name="connsiteY12" fmla="*/ 5554 h 2075755"/>
              <a:gd name="connsiteX13" fmla="*/ 468172 w 1404608"/>
              <a:gd name="connsiteY13" fmla="*/ 1344235 h 2075755"/>
              <a:gd name="connsiteX14" fmla="*/ 321868 w 1404608"/>
              <a:gd name="connsiteY14" fmla="*/ 1293029 h 2075755"/>
              <a:gd name="connsiteX15" fmla="*/ 0 w 1404608"/>
              <a:gd name="connsiteY15" fmla="*/ 1058942 h 2075755"/>
              <a:gd name="connsiteX0" fmla="*/ 0 w 1404608"/>
              <a:gd name="connsiteY0" fmla="*/ 1029958 h 2046771"/>
              <a:gd name="connsiteX1" fmla="*/ 124358 w 1404608"/>
              <a:gd name="connsiteY1" fmla="*/ 1359142 h 2046771"/>
              <a:gd name="connsiteX2" fmla="*/ 292608 w 1404608"/>
              <a:gd name="connsiteY2" fmla="*/ 1717587 h 2046771"/>
              <a:gd name="connsiteX3" fmla="*/ 687628 w 1404608"/>
              <a:gd name="connsiteY3" fmla="*/ 2046771 h 2046771"/>
              <a:gd name="connsiteX4" fmla="*/ 1294790 w 1404608"/>
              <a:gd name="connsiteY4" fmla="*/ 2032141 h 2046771"/>
              <a:gd name="connsiteX5" fmla="*/ 1404518 w 1404608"/>
              <a:gd name="connsiteY5" fmla="*/ 1132371 h 2046771"/>
              <a:gd name="connsiteX6" fmla="*/ 1221638 w 1404608"/>
              <a:gd name="connsiteY6" fmla="*/ 744666 h 2046771"/>
              <a:gd name="connsiteX7" fmla="*/ 1177747 w 1404608"/>
              <a:gd name="connsiteY7" fmla="*/ 942176 h 2046771"/>
              <a:gd name="connsiteX8" fmla="*/ 980236 w 1404608"/>
              <a:gd name="connsiteY8" fmla="*/ 671514 h 2046771"/>
              <a:gd name="connsiteX9" fmla="*/ 921715 w 1404608"/>
              <a:gd name="connsiteY9" fmla="*/ 905600 h 2046771"/>
              <a:gd name="connsiteX10" fmla="*/ 738836 w 1404608"/>
              <a:gd name="connsiteY10" fmla="*/ 569101 h 2046771"/>
              <a:gd name="connsiteX11" fmla="*/ 709574 w 1404608"/>
              <a:gd name="connsiteY11" fmla="*/ 912915 h 2046771"/>
              <a:gd name="connsiteX12" fmla="*/ 526694 w 1404608"/>
              <a:gd name="connsiteY12" fmla="*/ 5831 h 2046771"/>
              <a:gd name="connsiteX13" fmla="*/ 468172 w 1404608"/>
              <a:gd name="connsiteY13" fmla="*/ 1315251 h 2046771"/>
              <a:gd name="connsiteX14" fmla="*/ 321868 w 1404608"/>
              <a:gd name="connsiteY14" fmla="*/ 1264045 h 2046771"/>
              <a:gd name="connsiteX15" fmla="*/ 0 w 1404608"/>
              <a:gd name="connsiteY15" fmla="*/ 1029958 h 2046771"/>
              <a:gd name="connsiteX0" fmla="*/ 0 w 1404608"/>
              <a:gd name="connsiteY0" fmla="*/ 1024127 h 2040940"/>
              <a:gd name="connsiteX1" fmla="*/ 124358 w 1404608"/>
              <a:gd name="connsiteY1" fmla="*/ 1353311 h 2040940"/>
              <a:gd name="connsiteX2" fmla="*/ 292608 w 1404608"/>
              <a:gd name="connsiteY2" fmla="*/ 1711756 h 2040940"/>
              <a:gd name="connsiteX3" fmla="*/ 687628 w 1404608"/>
              <a:gd name="connsiteY3" fmla="*/ 2040940 h 2040940"/>
              <a:gd name="connsiteX4" fmla="*/ 1294790 w 1404608"/>
              <a:gd name="connsiteY4" fmla="*/ 2026310 h 2040940"/>
              <a:gd name="connsiteX5" fmla="*/ 1404518 w 1404608"/>
              <a:gd name="connsiteY5" fmla="*/ 1126540 h 2040940"/>
              <a:gd name="connsiteX6" fmla="*/ 1221638 w 1404608"/>
              <a:gd name="connsiteY6" fmla="*/ 738835 h 2040940"/>
              <a:gd name="connsiteX7" fmla="*/ 1177747 w 1404608"/>
              <a:gd name="connsiteY7" fmla="*/ 936345 h 2040940"/>
              <a:gd name="connsiteX8" fmla="*/ 980236 w 1404608"/>
              <a:gd name="connsiteY8" fmla="*/ 665683 h 2040940"/>
              <a:gd name="connsiteX9" fmla="*/ 921715 w 1404608"/>
              <a:gd name="connsiteY9" fmla="*/ 899769 h 2040940"/>
              <a:gd name="connsiteX10" fmla="*/ 738836 w 1404608"/>
              <a:gd name="connsiteY10" fmla="*/ 563270 h 2040940"/>
              <a:gd name="connsiteX11" fmla="*/ 709574 w 1404608"/>
              <a:gd name="connsiteY11" fmla="*/ 907084 h 2040940"/>
              <a:gd name="connsiteX12" fmla="*/ 526694 w 1404608"/>
              <a:gd name="connsiteY12" fmla="*/ 0 h 2040940"/>
              <a:gd name="connsiteX13" fmla="*/ 468172 w 1404608"/>
              <a:gd name="connsiteY13" fmla="*/ 1309420 h 2040940"/>
              <a:gd name="connsiteX14" fmla="*/ 321868 w 1404608"/>
              <a:gd name="connsiteY14" fmla="*/ 1258214 h 2040940"/>
              <a:gd name="connsiteX15" fmla="*/ 0 w 1404608"/>
              <a:gd name="connsiteY15" fmla="*/ 1024127 h 2040940"/>
              <a:gd name="connsiteX0" fmla="*/ 0 w 1404608"/>
              <a:gd name="connsiteY0" fmla="*/ 1024614 h 2041427"/>
              <a:gd name="connsiteX1" fmla="*/ 124358 w 1404608"/>
              <a:gd name="connsiteY1" fmla="*/ 1353798 h 2041427"/>
              <a:gd name="connsiteX2" fmla="*/ 292608 w 1404608"/>
              <a:gd name="connsiteY2" fmla="*/ 1712243 h 2041427"/>
              <a:gd name="connsiteX3" fmla="*/ 687628 w 1404608"/>
              <a:gd name="connsiteY3" fmla="*/ 2041427 h 2041427"/>
              <a:gd name="connsiteX4" fmla="*/ 1294790 w 1404608"/>
              <a:gd name="connsiteY4" fmla="*/ 2026797 h 2041427"/>
              <a:gd name="connsiteX5" fmla="*/ 1404518 w 1404608"/>
              <a:gd name="connsiteY5" fmla="*/ 1127027 h 2041427"/>
              <a:gd name="connsiteX6" fmla="*/ 1221638 w 1404608"/>
              <a:gd name="connsiteY6" fmla="*/ 739322 h 2041427"/>
              <a:gd name="connsiteX7" fmla="*/ 1177747 w 1404608"/>
              <a:gd name="connsiteY7" fmla="*/ 936832 h 2041427"/>
              <a:gd name="connsiteX8" fmla="*/ 980236 w 1404608"/>
              <a:gd name="connsiteY8" fmla="*/ 666170 h 2041427"/>
              <a:gd name="connsiteX9" fmla="*/ 921715 w 1404608"/>
              <a:gd name="connsiteY9" fmla="*/ 900256 h 2041427"/>
              <a:gd name="connsiteX10" fmla="*/ 738836 w 1404608"/>
              <a:gd name="connsiteY10" fmla="*/ 563757 h 2041427"/>
              <a:gd name="connsiteX11" fmla="*/ 709574 w 1404608"/>
              <a:gd name="connsiteY11" fmla="*/ 907571 h 2041427"/>
              <a:gd name="connsiteX12" fmla="*/ 526694 w 1404608"/>
              <a:gd name="connsiteY12" fmla="*/ 487 h 2041427"/>
              <a:gd name="connsiteX13" fmla="*/ 468172 w 1404608"/>
              <a:gd name="connsiteY13" fmla="*/ 1309907 h 2041427"/>
              <a:gd name="connsiteX14" fmla="*/ 321868 w 1404608"/>
              <a:gd name="connsiteY14" fmla="*/ 1258701 h 2041427"/>
              <a:gd name="connsiteX15" fmla="*/ 0 w 1404608"/>
              <a:gd name="connsiteY15" fmla="*/ 1024614 h 2041427"/>
              <a:gd name="connsiteX0" fmla="*/ 0 w 1404608"/>
              <a:gd name="connsiteY0" fmla="*/ 1024614 h 2041427"/>
              <a:gd name="connsiteX1" fmla="*/ 124358 w 1404608"/>
              <a:gd name="connsiteY1" fmla="*/ 1353798 h 2041427"/>
              <a:gd name="connsiteX2" fmla="*/ 292608 w 1404608"/>
              <a:gd name="connsiteY2" fmla="*/ 1712243 h 2041427"/>
              <a:gd name="connsiteX3" fmla="*/ 687628 w 1404608"/>
              <a:gd name="connsiteY3" fmla="*/ 2041427 h 2041427"/>
              <a:gd name="connsiteX4" fmla="*/ 1294790 w 1404608"/>
              <a:gd name="connsiteY4" fmla="*/ 2026797 h 2041427"/>
              <a:gd name="connsiteX5" fmla="*/ 1404518 w 1404608"/>
              <a:gd name="connsiteY5" fmla="*/ 1127027 h 2041427"/>
              <a:gd name="connsiteX6" fmla="*/ 1221638 w 1404608"/>
              <a:gd name="connsiteY6" fmla="*/ 739322 h 2041427"/>
              <a:gd name="connsiteX7" fmla="*/ 1177747 w 1404608"/>
              <a:gd name="connsiteY7" fmla="*/ 936832 h 2041427"/>
              <a:gd name="connsiteX8" fmla="*/ 980236 w 1404608"/>
              <a:gd name="connsiteY8" fmla="*/ 666170 h 2041427"/>
              <a:gd name="connsiteX9" fmla="*/ 921715 w 1404608"/>
              <a:gd name="connsiteY9" fmla="*/ 900256 h 2041427"/>
              <a:gd name="connsiteX10" fmla="*/ 738836 w 1404608"/>
              <a:gd name="connsiteY10" fmla="*/ 563757 h 2041427"/>
              <a:gd name="connsiteX11" fmla="*/ 709574 w 1404608"/>
              <a:gd name="connsiteY11" fmla="*/ 907571 h 2041427"/>
              <a:gd name="connsiteX12" fmla="*/ 526694 w 1404608"/>
              <a:gd name="connsiteY12" fmla="*/ 487 h 2041427"/>
              <a:gd name="connsiteX13" fmla="*/ 468172 w 1404608"/>
              <a:gd name="connsiteY13" fmla="*/ 1309907 h 2041427"/>
              <a:gd name="connsiteX14" fmla="*/ 321868 w 1404608"/>
              <a:gd name="connsiteY14" fmla="*/ 1258701 h 2041427"/>
              <a:gd name="connsiteX15" fmla="*/ 0 w 1404608"/>
              <a:gd name="connsiteY15" fmla="*/ 1024614 h 2041427"/>
              <a:gd name="connsiteX0" fmla="*/ 0 w 1404608"/>
              <a:gd name="connsiteY0" fmla="*/ 1024370 h 2041183"/>
              <a:gd name="connsiteX1" fmla="*/ 124358 w 1404608"/>
              <a:gd name="connsiteY1" fmla="*/ 1353554 h 2041183"/>
              <a:gd name="connsiteX2" fmla="*/ 292608 w 1404608"/>
              <a:gd name="connsiteY2" fmla="*/ 1711999 h 2041183"/>
              <a:gd name="connsiteX3" fmla="*/ 687628 w 1404608"/>
              <a:gd name="connsiteY3" fmla="*/ 2041183 h 2041183"/>
              <a:gd name="connsiteX4" fmla="*/ 1294790 w 1404608"/>
              <a:gd name="connsiteY4" fmla="*/ 2026553 h 2041183"/>
              <a:gd name="connsiteX5" fmla="*/ 1404518 w 1404608"/>
              <a:gd name="connsiteY5" fmla="*/ 1126783 h 2041183"/>
              <a:gd name="connsiteX6" fmla="*/ 1221638 w 1404608"/>
              <a:gd name="connsiteY6" fmla="*/ 739078 h 2041183"/>
              <a:gd name="connsiteX7" fmla="*/ 1177747 w 1404608"/>
              <a:gd name="connsiteY7" fmla="*/ 936588 h 2041183"/>
              <a:gd name="connsiteX8" fmla="*/ 980236 w 1404608"/>
              <a:gd name="connsiteY8" fmla="*/ 665926 h 2041183"/>
              <a:gd name="connsiteX9" fmla="*/ 921715 w 1404608"/>
              <a:gd name="connsiteY9" fmla="*/ 900012 h 2041183"/>
              <a:gd name="connsiteX10" fmla="*/ 738836 w 1404608"/>
              <a:gd name="connsiteY10" fmla="*/ 563513 h 2041183"/>
              <a:gd name="connsiteX11" fmla="*/ 709574 w 1404608"/>
              <a:gd name="connsiteY11" fmla="*/ 907327 h 2041183"/>
              <a:gd name="connsiteX12" fmla="*/ 526694 w 1404608"/>
              <a:gd name="connsiteY12" fmla="*/ 243 h 2041183"/>
              <a:gd name="connsiteX13" fmla="*/ 468172 w 1404608"/>
              <a:gd name="connsiteY13" fmla="*/ 1309663 h 2041183"/>
              <a:gd name="connsiteX14" fmla="*/ 321868 w 1404608"/>
              <a:gd name="connsiteY14" fmla="*/ 1258457 h 2041183"/>
              <a:gd name="connsiteX15" fmla="*/ 0 w 1404608"/>
              <a:gd name="connsiteY15" fmla="*/ 1024370 h 2041183"/>
              <a:gd name="connsiteX0" fmla="*/ 0 w 1404608"/>
              <a:gd name="connsiteY0" fmla="*/ 1024383 h 2041196"/>
              <a:gd name="connsiteX1" fmla="*/ 124358 w 1404608"/>
              <a:gd name="connsiteY1" fmla="*/ 1353567 h 2041196"/>
              <a:gd name="connsiteX2" fmla="*/ 292608 w 1404608"/>
              <a:gd name="connsiteY2" fmla="*/ 1712012 h 2041196"/>
              <a:gd name="connsiteX3" fmla="*/ 687628 w 1404608"/>
              <a:gd name="connsiteY3" fmla="*/ 2041196 h 2041196"/>
              <a:gd name="connsiteX4" fmla="*/ 1294790 w 1404608"/>
              <a:gd name="connsiteY4" fmla="*/ 2026566 h 2041196"/>
              <a:gd name="connsiteX5" fmla="*/ 1404518 w 1404608"/>
              <a:gd name="connsiteY5" fmla="*/ 1126796 h 2041196"/>
              <a:gd name="connsiteX6" fmla="*/ 1221638 w 1404608"/>
              <a:gd name="connsiteY6" fmla="*/ 739091 h 2041196"/>
              <a:gd name="connsiteX7" fmla="*/ 1177747 w 1404608"/>
              <a:gd name="connsiteY7" fmla="*/ 936601 h 2041196"/>
              <a:gd name="connsiteX8" fmla="*/ 980236 w 1404608"/>
              <a:gd name="connsiteY8" fmla="*/ 665939 h 2041196"/>
              <a:gd name="connsiteX9" fmla="*/ 921715 w 1404608"/>
              <a:gd name="connsiteY9" fmla="*/ 900025 h 2041196"/>
              <a:gd name="connsiteX10" fmla="*/ 738836 w 1404608"/>
              <a:gd name="connsiteY10" fmla="*/ 563526 h 2041196"/>
              <a:gd name="connsiteX11" fmla="*/ 709574 w 1404608"/>
              <a:gd name="connsiteY11" fmla="*/ 907340 h 2041196"/>
              <a:gd name="connsiteX12" fmla="*/ 526694 w 1404608"/>
              <a:gd name="connsiteY12" fmla="*/ 256 h 2041196"/>
              <a:gd name="connsiteX13" fmla="*/ 453541 w 1404608"/>
              <a:gd name="connsiteY13" fmla="*/ 1258469 h 2041196"/>
              <a:gd name="connsiteX14" fmla="*/ 321868 w 1404608"/>
              <a:gd name="connsiteY14" fmla="*/ 1258470 h 2041196"/>
              <a:gd name="connsiteX15" fmla="*/ 0 w 1404608"/>
              <a:gd name="connsiteY15" fmla="*/ 1024383 h 2041196"/>
              <a:gd name="connsiteX0" fmla="*/ 0 w 1404608"/>
              <a:gd name="connsiteY0" fmla="*/ 1024383 h 2041196"/>
              <a:gd name="connsiteX1" fmla="*/ 124358 w 1404608"/>
              <a:gd name="connsiteY1" fmla="*/ 1353567 h 2041196"/>
              <a:gd name="connsiteX2" fmla="*/ 292608 w 1404608"/>
              <a:gd name="connsiteY2" fmla="*/ 1712012 h 2041196"/>
              <a:gd name="connsiteX3" fmla="*/ 687628 w 1404608"/>
              <a:gd name="connsiteY3" fmla="*/ 2041196 h 2041196"/>
              <a:gd name="connsiteX4" fmla="*/ 1294790 w 1404608"/>
              <a:gd name="connsiteY4" fmla="*/ 2026566 h 2041196"/>
              <a:gd name="connsiteX5" fmla="*/ 1404518 w 1404608"/>
              <a:gd name="connsiteY5" fmla="*/ 1126796 h 2041196"/>
              <a:gd name="connsiteX6" fmla="*/ 1221638 w 1404608"/>
              <a:gd name="connsiteY6" fmla="*/ 739091 h 2041196"/>
              <a:gd name="connsiteX7" fmla="*/ 1177747 w 1404608"/>
              <a:gd name="connsiteY7" fmla="*/ 936601 h 2041196"/>
              <a:gd name="connsiteX8" fmla="*/ 980236 w 1404608"/>
              <a:gd name="connsiteY8" fmla="*/ 665939 h 2041196"/>
              <a:gd name="connsiteX9" fmla="*/ 921715 w 1404608"/>
              <a:gd name="connsiteY9" fmla="*/ 900025 h 2041196"/>
              <a:gd name="connsiteX10" fmla="*/ 738836 w 1404608"/>
              <a:gd name="connsiteY10" fmla="*/ 563526 h 2041196"/>
              <a:gd name="connsiteX11" fmla="*/ 709574 w 1404608"/>
              <a:gd name="connsiteY11" fmla="*/ 907340 h 2041196"/>
              <a:gd name="connsiteX12" fmla="*/ 526694 w 1404608"/>
              <a:gd name="connsiteY12" fmla="*/ 256 h 2041196"/>
              <a:gd name="connsiteX13" fmla="*/ 453541 w 1404608"/>
              <a:gd name="connsiteY13" fmla="*/ 1258469 h 2041196"/>
              <a:gd name="connsiteX14" fmla="*/ 321868 w 1404608"/>
              <a:gd name="connsiteY14" fmla="*/ 1258470 h 2041196"/>
              <a:gd name="connsiteX15" fmla="*/ 0 w 1404608"/>
              <a:gd name="connsiteY15" fmla="*/ 1024383 h 2041196"/>
              <a:gd name="connsiteX0" fmla="*/ 0 w 1404608"/>
              <a:gd name="connsiteY0" fmla="*/ 1024369 h 2041182"/>
              <a:gd name="connsiteX1" fmla="*/ 124358 w 1404608"/>
              <a:gd name="connsiteY1" fmla="*/ 1353553 h 2041182"/>
              <a:gd name="connsiteX2" fmla="*/ 292608 w 1404608"/>
              <a:gd name="connsiteY2" fmla="*/ 1711998 h 2041182"/>
              <a:gd name="connsiteX3" fmla="*/ 687628 w 1404608"/>
              <a:gd name="connsiteY3" fmla="*/ 2041182 h 2041182"/>
              <a:gd name="connsiteX4" fmla="*/ 1294790 w 1404608"/>
              <a:gd name="connsiteY4" fmla="*/ 2026552 h 2041182"/>
              <a:gd name="connsiteX5" fmla="*/ 1404518 w 1404608"/>
              <a:gd name="connsiteY5" fmla="*/ 1126782 h 2041182"/>
              <a:gd name="connsiteX6" fmla="*/ 1221638 w 1404608"/>
              <a:gd name="connsiteY6" fmla="*/ 739077 h 2041182"/>
              <a:gd name="connsiteX7" fmla="*/ 1177747 w 1404608"/>
              <a:gd name="connsiteY7" fmla="*/ 936587 h 2041182"/>
              <a:gd name="connsiteX8" fmla="*/ 980236 w 1404608"/>
              <a:gd name="connsiteY8" fmla="*/ 665925 h 2041182"/>
              <a:gd name="connsiteX9" fmla="*/ 921715 w 1404608"/>
              <a:gd name="connsiteY9" fmla="*/ 900011 h 2041182"/>
              <a:gd name="connsiteX10" fmla="*/ 738836 w 1404608"/>
              <a:gd name="connsiteY10" fmla="*/ 563512 h 2041182"/>
              <a:gd name="connsiteX11" fmla="*/ 709574 w 1404608"/>
              <a:gd name="connsiteY11" fmla="*/ 907326 h 2041182"/>
              <a:gd name="connsiteX12" fmla="*/ 526694 w 1404608"/>
              <a:gd name="connsiteY12" fmla="*/ 242 h 2041182"/>
              <a:gd name="connsiteX13" fmla="*/ 456712 w 1404608"/>
              <a:gd name="connsiteY13" fmla="*/ 1312361 h 2041182"/>
              <a:gd name="connsiteX14" fmla="*/ 321868 w 1404608"/>
              <a:gd name="connsiteY14" fmla="*/ 1258456 h 2041182"/>
              <a:gd name="connsiteX15" fmla="*/ 0 w 1404608"/>
              <a:gd name="connsiteY15" fmla="*/ 1024369 h 2041182"/>
              <a:gd name="connsiteX0" fmla="*/ 0 w 1404608"/>
              <a:gd name="connsiteY0" fmla="*/ 1024369 h 2041182"/>
              <a:gd name="connsiteX1" fmla="*/ 124358 w 1404608"/>
              <a:gd name="connsiteY1" fmla="*/ 1353553 h 2041182"/>
              <a:gd name="connsiteX2" fmla="*/ 292608 w 1404608"/>
              <a:gd name="connsiteY2" fmla="*/ 1711998 h 2041182"/>
              <a:gd name="connsiteX3" fmla="*/ 687628 w 1404608"/>
              <a:gd name="connsiteY3" fmla="*/ 2041182 h 2041182"/>
              <a:gd name="connsiteX4" fmla="*/ 1294790 w 1404608"/>
              <a:gd name="connsiteY4" fmla="*/ 2026552 h 2041182"/>
              <a:gd name="connsiteX5" fmla="*/ 1404518 w 1404608"/>
              <a:gd name="connsiteY5" fmla="*/ 1126782 h 2041182"/>
              <a:gd name="connsiteX6" fmla="*/ 1221638 w 1404608"/>
              <a:gd name="connsiteY6" fmla="*/ 739077 h 2041182"/>
              <a:gd name="connsiteX7" fmla="*/ 1177747 w 1404608"/>
              <a:gd name="connsiteY7" fmla="*/ 936587 h 2041182"/>
              <a:gd name="connsiteX8" fmla="*/ 980236 w 1404608"/>
              <a:gd name="connsiteY8" fmla="*/ 665925 h 2041182"/>
              <a:gd name="connsiteX9" fmla="*/ 921715 w 1404608"/>
              <a:gd name="connsiteY9" fmla="*/ 900011 h 2041182"/>
              <a:gd name="connsiteX10" fmla="*/ 738836 w 1404608"/>
              <a:gd name="connsiteY10" fmla="*/ 563512 h 2041182"/>
              <a:gd name="connsiteX11" fmla="*/ 709574 w 1404608"/>
              <a:gd name="connsiteY11" fmla="*/ 907326 h 2041182"/>
              <a:gd name="connsiteX12" fmla="*/ 526694 w 1404608"/>
              <a:gd name="connsiteY12" fmla="*/ 242 h 2041182"/>
              <a:gd name="connsiteX13" fmla="*/ 456712 w 1404608"/>
              <a:gd name="connsiteY13" fmla="*/ 1312361 h 2041182"/>
              <a:gd name="connsiteX14" fmla="*/ 321868 w 1404608"/>
              <a:gd name="connsiteY14" fmla="*/ 1258456 h 2041182"/>
              <a:gd name="connsiteX15" fmla="*/ 0 w 1404608"/>
              <a:gd name="connsiteY15" fmla="*/ 1024369 h 2041182"/>
              <a:gd name="connsiteX0" fmla="*/ 0 w 1404608"/>
              <a:gd name="connsiteY0" fmla="*/ 1024369 h 2041182"/>
              <a:gd name="connsiteX1" fmla="*/ 124358 w 1404608"/>
              <a:gd name="connsiteY1" fmla="*/ 1353553 h 2041182"/>
              <a:gd name="connsiteX2" fmla="*/ 292608 w 1404608"/>
              <a:gd name="connsiteY2" fmla="*/ 1711998 h 2041182"/>
              <a:gd name="connsiteX3" fmla="*/ 687628 w 1404608"/>
              <a:gd name="connsiteY3" fmla="*/ 2041182 h 2041182"/>
              <a:gd name="connsiteX4" fmla="*/ 1294790 w 1404608"/>
              <a:gd name="connsiteY4" fmla="*/ 2026552 h 2041182"/>
              <a:gd name="connsiteX5" fmla="*/ 1404518 w 1404608"/>
              <a:gd name="connsiteY5" fmla="*/ 1126782 h 2041182"/>
              <a:gd name="connsiteX6" fmla="*/ 1221638 w 1404608"/>
              <a:gd name="connsiteY6" fmla="*/ 739077 h 2041182"/>
              <a:gd name="connsiteX7" fmla="*/ 1177747 w 1404608"/>
              <a:gd name="connsiteY7" fmla="*/ 936587 h 2041182"/>
              <a:gd name="connsiteX8" fmla="*/ 980236 w 1404608"/>
              <a:gd name="connsiteY8" fmla="*/ 665925 h 2041182"/>
              <a:gd name="connsiteX9" fmla="*/ 921715 w 1404608"/>
              <a:gd name="connsiteY9" fmla="*/ 900011 h 2041182"/>
              <a:gd name="connsiteX10" fmla="*/ 738836 w 1404608"/>
              <a:gd name="connsiteY10" fmla="*/ 563512 h 2041182"/>
              <a:gd name="connsiteX11" fmla="*/ 709574 w 1404608"/>
              <a:gd name="connsiteY11" fmla="*/ 907326 h 2041182"/>
              <a:gd name="connsiteX12" fmla="*/ 526694 w 1404608"/>
              <a:gd name="connsiteY12" fmla="*/ 242 h 2041182"/>
              <a:gd name="connsiteX13" fmla="*/ 456712 w 1404608"/>
              <a:gd name="connsiteY13" fmla="*/ 1312361 h 2041182"/>
              <a:gd name="connsiteX14" fmla="*/ 321868 w 1404608"/>
              <a:gd name="connsiteY14" fmla="*/ 1258456 h 2041182"/>
              <a:gd name="connsiteX15" fmla="*/ 0 w 1404608"/>
              <a:gd name="connsiteY15" fmla="*/ 1024369 h 2041182"/>
              <a:gd name="connsiteX0" fmla="*/ 0 w 1420463"/>
              <a:gd name="connsiteY0" fmla="*/ 957779 h 2041182"/>
              <a:gd name="connsiteX1" fmla="*/ 140213 w 1420463"/>
              <a:gd name="connsiteY1" fmla="*/ 1353553 h 2041182"/>
              <a:gd name="connsiteX2" fmla="*/ 308463 w 1420463"/>
              <a:gd name="connsiteY2" fmla="*/ 1711998 h 2041182"/>
              <a:gd name="connsiteX3" fmla="*/ 703483 w 1420463"/>
              <a:gd name="connsiteY3" fmla="*/ 2041182 h 2041182"/>
              <a:gd name="connsiteX4" fmla="*/ 1310645 w 1420463"/>
              <a:gd name="connsiteY4" fmla="*/ 2026552 h 2041182"/>
              <a:gd name="connsiteX5" fmla="*/ 1420373 w 1420463"/>
              <a:gd name="connsiteY5" fmla="*/ 1126782 h 2041182"/>
              <a:gd name="connsiteX6" fmla="*/ 1237493 w 1420463"/>
              <a:gd name="connsiteY6" fmla="*/ 739077 h 2041182"/>
              <a:gd name="connsiteX7" fmla="*/ 1193602 w 1420463"/>
              <a:gd name="connsiteY7" fmla="*/ 936587 h 2041182"/>
              <a:gd name="connsiteX8" fmla="*/ 996091 w 1420463"/>
              <a:gd name="connsiteY8" fmla="*/ 665925 h 2041182"/>
              <a:gd name="connsiteX9" fmla="*/ 937570 w 1420463"/>
              <a:gd name="connsiteY9" fmla="*/ 900011 h 2041182"/>
              <a:gd name="connsiteX10" fmla="*/ 754691 w 1420463"/>
              <a:gd name="connsiteY10" fmla="*/ 563512 h 2041182"/>
              <a:gd name="connsiteX11" fmla="*/ 725429 w 1420463"/>
              <a:gd name="connsiteY11" fmla="*/ 907326 h 2041182"/>
              <a:gd name="connsiteX12" fmla="*/ 542549 w 1420463"/>
              <a:gd name="connsiteY12" fmla="*/ 242 h 2041182"/>
              <a:gd name="connsiteX13" fmla="*/ 472567 w 1420463"/>
              <a:gd name="connsiteY13" fmla="*/ 1312361 h 2041182"/>
              <a:gd name="connsiteX14" fmla="*/ 337723 w 1420463"/>
              <a:gd name="connsiteY14" fmla="*/ 1258456 h 2041182"/>
              <a:gd name="connsiteX15" fmla="*/ 0 w 1420463"/>
              <a:gd name="connsiteY15" fmla="*/ 957779 h 2041182"/>
              <a:gd name="connsiteX0" fmla="*/ 0 w 1420463"/>
              <a:gd name="connsiteY0" fmla="*/ 957779 h 2041182"/>
              <a:gd name="connsiteX1" fmla="*/ 140213 w 1420463"/>
              <a:gd name="connsiteY1" fmla="*/ 1353553 h 2041182"/>
              <a:gd name="connsiteX2" fmla="*/ 308463 w 1420463"/>
              <a:gd name="connsiteY2" fmla="*/ 1711998 h 2041182"/>
              <a:gd name="connsiteX3" fmla="*/ 703483 w 1420463"/>
              <a:gd name="connsiteY3" fmla="*/ 2041182 h 2041182"/>
              <a:gd name="connsiteX4" fmla="*/ 1310645 w 1420463"/>
              <a:gd name="connsiteY4" fmla="*/ 2026552 h 2041182"/>
              <a:gd name="connsiteX5" fmla="*/ 1420373 w 1420463"/>
              <a:gd name="connsiteY5" fmla="*/ 1126782 h 2041182"/>
              <a:gd name="connsiteX6" fmla="*/ 1237493 w 1420463"/>
              <a:gd name="connsiteY6" fmla="*/ 739077 h 2041182"/>
              <a:gd name="connsiteX7" fmla="*/ 1193602 w 1420463"/>
              <a:gd name="connsiteY7" fmla="*/ 936587 h 2041182"/>
              <a:gd name="connsiteX8" fmla="*/ 996091 w 1420463"/>
              <a:gd name="connsiteY8" fmla="*/ 665925 h 2041182"/>
              <a:gd name="connsiteX9" fmla="*/ 937570 w 1420463"/>
              <a:gd name="connsiteY9" fmla="*/ 900011 h 2041182"/>
              <a:gd name="connsiteX10" fmla="*/ 754691 w 1420463"/>
              <a:gd name="connsiteY10" fmla="*/ 563512 h 2041182"/>
              <a:gd name="connsiteX11" fmla="*/ 725429 w 1420463"/>
              <a:gd name="connsiteY11" fmla="*/ 907326 h 2041182"/>
              <a:gd name="connsiteX12" fmla="*/ 542549 w 1420463"/>
              <a:gd name="connsiteY12" fmla="*/ 242 h 2041182"/>
              <a:gd name="connsiteX13" fmla="*/ 472567 w 1420463"/>
              <a:gd name="connsiteY13" fmla="*/ 1312361 h 2041182"/>
              <a:gd name="connsiteX14" fmla="*/ 337723 w 1420463"/>
              <a:gd name="connsiteY14" fmla="*/ 1258456 h 2041182"/>
              <a:gd name="connsiteX15" fmla="*/ 0 w 1420463"/>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238212 w 1421182"/>
              <a:gd name="connsiteY6" fmla="*/ 739077 h 2041182"/>
              <a:gd name="connsiteX7" fmla="*/ 1194321 w 1421182"/>
              <a:gd name="connsiteY7" fmla="*/ 936587 h 2041182"/>
              <a:gd name="connsiteX8" fmla="*/ 996810 w 1421182"/>
              <a:gd name="connsiteY8" fmla="*/ 665925 h 2041182"/>
              <a:gd name="connsiteX9" fmla="*/ 938289 w 1421182"/>
              <a:gd name="connsiteY9" fmla="*/ 900011 h 2041182"/>
              <a:gd name="connsiteX10" fmla="*/ 755410 w 1421182"/>
              <a:gd name="connsiteY10" fmla="*/ 563512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238212 w 1421182"/>
              <a:gd name="connsiteY6" fmla="*/ 739077 h 2041182"/>
              <a:gd name="connsiteX7" fmla="*/ 1194321 w 1421182"/>
              <a:gd name="connsiteY7" fmla="*/ 936587 h 2041182"/>
              <a:gd name="connsiteX8" fmla="*/ 996810 w 1421182"/>
              <a:gd name="connsiteY8" fmla="*/ 665925 h 2041182"/>
              <a:gd name="connsiteX9" fmla="*/ 938289 w 1421182"/>
              <a:gd name="connsiteY9" fmla="*/ 900011 h 2041182"/>
              <a:gd name="connsiteX10" fmla="*/ 736384 w 1421182"/>
              <a:gd name="connsiteY10" fmla="*/ 563512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238212 w 1421182"/>
              <a:gd name="connsiteY6" fmla="*/ 739077 h 2041182"/>
              <a:gd name="connsiteX7" fmla="*/ 1194321 w 1421182"/>
              <a:gd name="connsiteY7" fmla="*/ 936587 h 2041182"/>
              <a:gd name="connsiteX8" fmla="*/ 996810 w 1421182"/>
              <a:gd name="connsiteY8" fmla="*/ 665925 h 2041182"/>
              <a:gd name="connsiteX9" fmla="*/ 938289 w 1421182"/>
              <a:gd name="connsiteY9" fmla="*/ 900011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238212 w 1421182"/>
              <a:gd name="connsiteY6" fmla="*/ 739077 h 2041182"/>
              <a:gd name="connsiteX7" fmla="*/ 1194321 w 1421182"/>
              <a:gd name="connsiteY7" fmla="*/ 936587 h 2041182"/>
              <a:gd name="connsiteX8" fmla="*/ 996810 w 1421182"/>
              <a:gd name="connsiteY8" fmla="*/ 665925 h 2041182"/>
              <a:gd name="connsiteX9" fmla="*/ 938289 w 1421182"/>
              <a:gd name="connsiteY9" fmla="*/ 900011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238212 w 1421182"/>
              <a:gd name="connsiteY6" fmla="*/ 739077 h 2041182"/>
              <a:gd name="connsiteX7" fmla="*/ 1194321 w 1421182"/>
              <a:gd name="connsiteY7" fmla="*/ 936587 h 2041182"/>
              <a:gd name="connsiteX8" fmla="*/ 996810 w 1421182"/>
              <a:gd name="connsiteY8" fmla="*/ 665925 h 2041182"/>
              <a:gd name="connsiteX9" fmla="*/ 938289 w 1421182"/>
              <a:gd name="connsiteY9" fmla="*/ 900011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238212 w 1421182"/>
              <a:gd name="connsiteY6" fmla="*/ 739077 h 2041182"/>
              <a:gd name="connsiteX7" fmla="*/ 1194321 w 1421182"/>
              <a:gd name="connsiteY7" fmla="*/ 936587 h 2041182"/>
              <a:gd name="connsiteX8" fmla="*/ 996810 w 1421182"/>
              <a:gd name="connsiteY8" fmla="*/ 665925 h 2041182"/>
              <a:gd name="connsiteX9" fmla="*/ 938289 w 1421182"/>
              <a:gd name="connsiteY9" fmla="*/ 900011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238212 w 1421182"/>
              <a:gd name="connsiteY6" fmla="*/ 739077 h 2041182"/>
              <a:gd name="connsiteX7" fmla="*/ 1194321 w 1421182"/>
              <a:gd name="connsiteY7" fmla="*/ 936587 h 2041182"/>
              <a:gd name="connsiteX8" fmla="*/ 996810 w 1421182"/>
              <a:gd name="connsiteY8" fmla="*/ 665925 h 2041182"/>
              <a:gd name="connsiteX9" fmla="*/ 947802 w 1421182"/>
              <a:gd name="connsiteY9" fmla="*/ 906353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238212 w 1421182"/>
              <a:gd name="connsiteY6" fmla="*/ 739077 h 2041182"/>
              <a:gd name="connsiteX7" fmla="*/ 1194321 w 1421182"/>
              <a:gd name="connsiteY7" fmla="*/ 936587 h 2041182"/>
              <a:gd name="connsiteX8" fmla="*/ 996810 w 1421182"/>
              <a:gd name="connsiteY8" fmla="*/ 665925 h 2041182"/>
              <a:gd name="connsiteX9" fmla="*/ 947802 w 1421182"/>
              <a:gd name="connsiteY9" fmla="*/ 906353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238212 w 1421182"/>
              <a:gd name="connsiteY6" fmla="*/ 739077 h 2041182"/>
              <a:gd name="connsiteX7" fmla="*/ 1194321 w 1421182"/>
              <a:gd name="connsiteY7" fmla="*/ 936587 h 2041182"/>
              <a:gd name="connsiteX8" fmla="*/ 996810 w 1421182"/>
              <a:gd name="connsiteY8" fmla="*/ 665925 h 2041182"/>
              <a:gd name="connsiteX9" fmla="*/ 947802 w 1421182"/>
              <a:gd name="connsiteY9" fmla="*/ 906353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238212 w 1421182"/>
              <a:gd name="connsiteY6" fmla="*/ 739077 h 2041182"/>
              <a:gd name="connsiteX7" fmla="*/ 1194321 w 1421182"/>
              <a:gd name="connsiteY7" fmla="*/ 936587 h 2041182"/>
              <a:gd name="connsiteX8" fmla="*/ 996810 w 1421182"/>
              <a:gd name="connsiteY8" fmla="*/ 665925 h 2041182"/>
              <a:gd name="connsiteX9" fmla="*/ 947802 w 1421182"/>
              <a:gd name="connsiteY9" fmla="*/ 906353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238212 w 1421182"/>
              <a:gd name="connsiteY6" fmla="*/ 739077 h 2041182"/>
              <a:gd name="connsiteX7" fmla="*/ 1194321 w 1421182"/>
              <a:gd name="connsiteY7" fmla="*/ 936587 h 2041182"/>
              <a:gd name="connsiteX8" fmla="*/ 955588 w 1421182"/>
              <a:gd name="connsiteY8" fmla="*/ 659583 h 2041182"/>
              <a:gd name="connsiteX9" fmla="*/ 947802 w 1421182"/>
              <a:gd name="connsiteY9" fmla="*/ 906353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238212 w 1421182"/>
              <a:gd name="connsiteY6" fmla="*/ 739077 h 2041182"/>
              <a:gd name="connsiteX7" fmla="*/ 1178466 w 1421182"/>
              <a:gd name="connsiteY7" fmla="*/ 927074 h 2041182"/>
              <a:gd name="connsiteX8" fmla="*/ 955588 w 1421182"/>
              <a:gd name="connsiteY8" fmla="*/ 659583 h 2041182"/>
              <a:gd name="connsiteX9" fmla="*/ 947802 w 1421182"/>
              <a:gd name="connsiteY9" fmla="*/ 906353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238212 w 1421182"/>
              <a:gd name="connsiteY6" fmla="*/ 739077 h 2041182"/>
              <a:gd name="connsiteX7" fmla="*/ 1178466 w 1421182"/>
              <a:gd name="connsiteY7" fmla="*/ 927074 h 2041182"/>
              <a:gd name="connsiteX8" fmla="*/ 955588 w 1421182"/>
              <a:gd name="connsiteY8" fmla="*/ 659583 h 2041182"/>
              <a:gd name="connsiteX9" fmla="*/ 947802 w 1421182"/>
              <a:gd name="connsiteY9" fmla="*/ 906353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238212 w 1421182"/>
              <a:gd name="connsiteY6" fmla="*/ 739077 h 2041182"/>
              <a:gd name="connsiteX7" fmla="*/ 1178466 w 1421182"/>
              <a:gd name="connsiteY7" fmla="*/ 927074 h 2041182"/>
              <a:gd name="connsiteX8" fmla="*/ 955588 w 1421182"/>
              <a:gd name="connsiteY8" fmla="*/ 618361 h 2041182"/>
              <a:gd name="connsiteX9" fmla="*/ 947802 w 1421182"/>
              <a:gd name="connsiteY9" fmla="*/ 906353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238212 w 1421182"/>
              <a:gd name="connsiteY6" fmla="*/ 739077 h 2041182"/>
              <a:gd name="connsiteX7" fmla="*/ 1178466 w 1421182"/>
              <a:gd name="connsiteY7" fmla="*/ 927074 h 2041182"/>
              <a:gd name="connsiteX8" fmla="*/ 955588 w 1421182"/>
              <a:gd name="connsiteY8" fmla="*/ 618361 h 2041182"/>
              <a:gd name="connsiteX9" fmla="*/ 947802 w 1421182"/>
              <a:gd name="connsiteY9" fmla="*/ 906353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238212 w 1421182"/>
              <a:gd name="connsiteY6" fmla="*/ 739077 h 2041182"/>
              <a:gd name="connsiteX7" fmla="*/ 1178466 w 1421182"/>
              <a:gd name="connsiteY7" fmla="*/ 927074 h 2041182"/>
              <a:gd name="connsiteX8" fmla="*/ 955588 w 1421182"/>
              <a:gd name="connsiteY8" fmla="*/ 618361 h 2041182"/>
              <a:gd name="connsiteX9" fmla="*/ 947802 w 1421182"/>
              <a:gd name="connsiteY9" fmla="*/ 906353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187477 w 1421182"/>
              <a:gd name="connsiteY6" fmla="*/ 691513 h 2041182"/>
              <a:gd name="connsiteX7" fmla="*/ 1178466 w 1421182"/>
              <a:gd name="connsiteY7" fmla="*/ 927074 h 2041182"/>
              <a:gd name="connsiteX8" fmla="*/ 955588 w 1421182"/>
              <a:gd name="connsiteY8" fmla="*/ 618361 h 2041182"/>
              <a:gd name="connsiteX9" fmla="*/ 947802 w 1421182"/>
              <a:gd name="connsiteY9" fmla="*/ 906353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187477 w 1421182"/>
              <a:gd name="connsiteY6" fmla="*/ 691513 h 2041182"/>
              <a:gd name="connsiteX7" fmla="*/ 1178466 w 1421182"/>
              <a:gd name="connsiteY7" fmla="*/ 927074 h 2041182"/>
              <a:gd name="connsiteX8" fmla="*/ 955588 w 1421182"/>
              <a:gd name="connsiteY8" fmla="*/ 618361 h 2041182"/>
              <a:gd name="connsiteX9" fmla="*/ 947802 w 1421182"/>
              <a:gd name="connsiteY9" fmla="*/ 906353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187477 w 1421182"/>
              <a:gd name="connsiteY6" fmla="*/ 691513 h 2041182"/>
              <a:gd name="connsiteX7" fmla="*/ 1178466 w 1421182"/>
              <a:gd name="connsiteY7" fmla="*/ 927074 h 2041182"/>
              <a:gd name="connsiteX8" fmla="*/ 927050 w 1421182"/>
              <a:gd name="connsiteY8" fmla="*/ 615190 h 2041182"/>
              <a:gd name="connsiteX9" fmla="*/ 947802 w 1421182"/>
              <a:gd name="connsiteY9" fmla="*/ 906353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187477 w 1421182"/>
              <a:gd name="connsiteY6" fmla="*/ 691513 h 2041182"/>
              <a:gd name="connsiteX7" fmla="*/ 1178466 w 1421182"/>
              <a:gd name="connsiteY7" fmla="*/ 927074 h 2041182"/>
              <a:gd name="connsiteX8" fmla="*/ 927050 w 1421182"/>
              <a:gd name="connsiteY8" fmla="*/ 615190 h 2041182"/>
              <a:gd name="connsiteX9" fmla="*/ 947802 w 1421182"/>
              <a:gd name="connsiteY9" fmla="*/ 906353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187477 w 1421182"/>
              <a:gd name="connsiteY6" fmla="*/ 691513 h 2041182"/>
              <a:gd name="connsiteX7" fmla="*/ 1178466 w 1421182"/>
              <a:gd name="connsiteY7" fmla="*/ 927074 h 2041182"/>
              <a:gd name="connsiteX8" fmla="*/ 927050 w 1421182"/>
              <a:gd name="connsiteY8" fmla="*/ 615190 h 2041182"/>
              <a:gd name="connsiteX9" fmla="*/ 947802 w 1421182"/>
              <a:gd name="connsiteY9" fmla="*/ 906353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187477 w 1421182"/>
              <a:gd name="connsiteY6" fmla="*/ 691513 h 2041182"/>
              <a:gd name="connsiteX7" fmla="*/ 1178466 w 1421182"/>
              <a:gd name="connsiteY7" fmla="*/ 927074 h 2041182"/>
              <a:gd name="connsiteX8" fmla="*/ 927050 w 1421182"/>
              <a:gd name="connsiteY8" fmla="*/ 615190 h 2041182"/>
              <a:gd name="connsiteX9" fmla="*/ 947802 w 1421182"/>
              <a:gd name="connsiteY9" fmla="*/ 906353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162110 w 1421182"/>
              <a:gd name="connsiteY6" fmla="*/ 682000 h 2041182"/>
              <a:gd name="connsiteX7" fmla="*/ 1178466 w 1421182"/>
              <a:gd name="connsiteY7" fmla="*/ 927074 h 2041182"/>
              <a:gd name="connsiteX8" fmla="*/ 927050 w 1421182"/>
              <a:gd name="connsiteY8" fmla="*/ 615190 h 2041182"/>
              <a:gd name="connsiteX9" fmla="*/ 947802 w 1421182"/>
              <a:gd name="connsiteY9" fmla="*/ 906353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162110 w 1421182"/>
              <a:gd name="connsiteY6" fmla="*/ 682000 h 2041182"/>
              <a:gd name="connsiteX7" fmla="*/ 1178466 w 1421182"/>
              <a:gd name="connsiteY7" fmla="*/ 927074 h 2041182"/>
              <a:gd name="connsiteX8" fmla="*/ 927050 w 1421182"/>
              <a:gd name="connsiteY8" fmla="*/ 615190 h 2041182"/>
              <a:gd name="connsiteX9" fmla="*/ 947802 w 1421182"/>
              <a:gd name="connsiteY9" fmla="*/ 906353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162110 w 1421182"/>
              <a:gd name="connsiteY6" fmla="*/ 682000 h 2041182"/>
              <a:gd name="connsiteX7" fmla="*/ 1178466 w 1421182"/>
              <a:gd name="connsiteY7" fmla="*/ 927074 h 2041182"/>
              <a:gd name="connsiteX8" fmla="*/ 927050 w 1421182"/>
              <a:gd name="connsiteY8" fmla="*/ 615190 h 2041182"/>
              <a:gd name="connsiteX9" fmla="*/ 947802 w 1421182"/>
              <a:gd name="connsiteY9" fmla="*/ 906353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162110 w 1421182"/>
              <a:gd name="connsiteY6" fmla="*/ 682000 h 2041182"/>
              <a:gd name="connsiteX7" fmla="*/ 1178466 w 1421182"/>
              <a:gd name="connsiteY7" fmla="*/ 927074 h 2041182"/>
              <a:gd name="connsiteX8" fmla="*/ 927050 w 1421182"/>
              <a:gd name="connsiteY8" fmla="*/ 615190 h 2041182"/>
              <a:gd name="connsiteX9" fmla="*/ 947802 w 1421182"/>
              <a:gd name="connsiteY9" fmla="*/ 906353 h 2041182"/>
              <a:gd name="connsiteX10" fmla="*/ 711016 w 1421182"/>
              <a:gd name="connsiteY10" fmla="*/ 569854 h 2041182"/>
              <a:gd name="connsiteX11" fmla="*/ 729319 w 1421182"/>
              <a:gd name="connsiteY11" fmla="*/ 958061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162110 w 1421182"/>
              <a:gd name="connsiteY6" fmla="*/ 682000 h 2041182"/>
              <a:gd name="connsiteX7" fmla="*/ 1178466 w 1421182"/>
              <a:gd name="connsiteY7" fmla="*/ 927074 h 2041182"/>
              <a:gd name="connsiteX8" fmla="*/ 927050 w 1421182"/>
              <a:gd name="connsiteY8" fmla="*/ 615190 h 2041182"/>
              <a:gd name="connsiteX9" fmla="*/ 957315 w 1421182"/>
              <a:gd name="connsiteY9" fmla="*/ 944404 h 2041182"/>
              <a:gd name="connsiteX10" fmla="*/ 711016 w 1421182"/>
              <a:gd name="connsiteY10" fmla="*/ 569854 h 2041182"/>
              <a:gd name="connsiteX11" fmla="*/ 729319 w 1421182"/>
              <a:gd name="connsiteY11" fmla="*/ 958061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162110 w 1421182"/>
              <a:gd name="connsiteY6" fmla="*/ 682000 h 2041182"/>
              <a:gd name="connsiteX7" fmla="*/ 1178466 w 1421182"/>
              <a:gd name="connsiteY7" fmla="*/ 927074 h 2041182"/>
              <a:gd name="connsiteX8" fmla="*/ 927050 w 1421182"/>
              <a:gd name="connsiteY8" fmla="*/ 615190 h 2041182"/>
              <a:gd name="connsiteX9" fmla="*/ 957315 w 1421182"/>
              <a:gd name="connsiteY9" fmla="*/ 944404 h 2041182"/>
              <a:gd name="connsiteX10" fmla="*/ 711016 w 1421182"/>
              <a:gd name="connsiteY10" fmla="*/ 569854 h 2041182"/>
              <a:gd name="connsiteX11" fmla="*/ 729319 w 1421182"/>
              <a:gd name="connsiteY11" fmla="*/ 958061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162110 w 1421182"/>
              <a:gd name="connsiteY6" fmla="*/ 682000 h 2041182"/>
              <a:gd name="connsiteX7" fmla="*/ 1168953 w 1421182"/>
              <a:gd name="connsiteY7" fmla="*/ 968296 h 2041182"/>
              <a:gd name="connsiteX8" fmla="*/ 927050 w 1421182"/>
              <a:gd name="connsiteY8" fmla="*/ 615190 h 2041182"/>
              <a:gd name="connsiteX9" fmla="*/ 957315 w 1421182"/>
              <a:gd name="connsiteY9" fmla="*/ 944404 h 2041182"/>
              <a:gd name="connsiteX10" fmla="*/ 711016 w 1421182"/>
              <a:gd name="connsiteY10" fmla="*/ 569854 h 2041182"/>
              <a:gd name="connsiteX11" fmla="*/ 729319 w 1421182"/>
              <a:gd name="connsiteY11" fmla="*/ 958061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162110 w 1421182"/>
              <a:gd name="connsiteY6" fmla="*/ 682000 h 2041182"/>
              <a:gd name="connsiteX7" fmla="*/ 1168953 w 1421182"/>
              <a:gd name="connsiteY7" fmla="*/ 968296 h 2041182"/>
              <a:gd name="connsiteX8" fmla="*/ 927050 w 1421182"/>
              <a:gd name="connsiteY8" fmla="*/ 615190 h 2041182"/>
              <a:gd name="connsiteX9" fmla="*/ 957315 w 1421182"/>
              <a:gd name="connsiteY9" fmla="*/ 944404 h 2041182"/>
              <a:gd name="connsiteX10" fmla="*/ 711016 w 1421182"/>
              <a:gd name="connsiteY10" fmla="*/ 569854 h 2041182"/>
              <a:gd name="connsiteX11" fmla="*/ 729319 w 1421182"/>
              <a:gd name="connsiteY11" fmla="*/ 958061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162110 w 1421182"/>
              <a:gd name="connsiteY6" fmla="*/ 682000 h 2041182"/>
              <a:gd name="connsiteX7" fmla="*/ 1168953 w 1421182"/>
              <a:gd name="connsiteY7" fmla="*/ 968296 h 2041182"/>
              <a:gd name="connsiteX8" fmla="*/ 927050 w 1421182"/>
              <a:gd name="connsiteY8" fmla="*/ 615190 h 2041182"/>
              <a:gd name="connsiteX9" fmla="*/ 957315 w 1421182"/>
              <a:gd name="connsiteY9" fmla="*/ 944404 h 2041182"/>
              <a:gd name="connsiteX10" fmla="*/ 711016 w 1421182"/>
              <a:gd name="connsiteY10" fmla="*/ 569854 h 2041182"/>
              <a:gd name="connsiteX11" fmla="*/ 729319 w 1421182"/>
              <a:gd name="connsiteY11" fmla="*/ 958061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152597 w 1421182"/>
              <a:gd name="connsiteY6" fmla="*/ 669316 h 2041182"/>
              <a:gd name="connsiteX7" fmla="*/ 1168953 w 1421182"/>
              <a:gd name="connsiteY7" fmla="*/ 968296 h 2041182"/>
              <a:gd name="connsiteX8" fmla="*/ 927050 w 1421182"/>
              <a:gd name="connsiteY8" fmla="*/ 615190 h 2041182"/>
              <a:gd name="connsiteX9" fmla="*/ 957315 w 1421182"/>
              <a:gd name="connsiteY9" fmla="*/ 944404 h 2041182"/>
              <a:gd name="connsiteX10" fmla="*/ 711016 w 1421182"/>
              <a:gd name="connsiteY10" fmla="*/ 569854 h 2041182"/>
              <a:gd name="connsiteX11" fmla="*/ 729319 w 1421182"/>
              <a:gd name="connsiteY11" fmla="*/ 958061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537 h 2040940"/>
              <a:gd name="connsiteX1" fmla="*/ 140932 w 1421182"/>
              <a:gd name="connsiteY1" fmla="*/ 1353311 h 2040940"/>
              <a:gd name="connsiteX2" fmla="*/ 309182 w 1421182"/>
              <a:gd name="connsiteY2" fmla="*/ 1711756 h 2040940"/>
              <a:gd name="connsiteX3" fmla="*/ 704202 w 1421182"/>
              <a:gd name="connsiteY3" fmla="*/ 2040940 h 2040940"/>
              <a:gd name="connsiteX4" fmla="*/ 1311364 w 1421182"/>
              <a:gd name="connsiteY4" fmla="*/ 2026310 h 2040940"/>
              <a:gd name="connsiteX5" fmla="*/ 1421092 w 1421182"/>
              <a:gd name="connsiteY5" fmla="*/ 1126540 h 2040940"/>
              <a:gd name="connsiteX6" fmla="*/ 1152597 w 1421182"/>
              <a:gd name="connsiteY6" fmla="*/ 669074 h 2040940"/>
              <a:gd name="connsiteX7" fmla="*/ 1168953 w 1421182"/>
              <a:gd name="connsiteY7" fmla="*/ 968054 h 2040940"/>
              <a:gd name="connsiteX8" fmla="*/ 927050 w 1421182"/>
              <a:gd name="connsiteY8" fmla="*/ 614948 h 2040940"/>
              <a:gd name="connsiteX9" fmla="*/ 957315 w 1421182"/>
              <a:gd name="connsiteY9" fmla="*/ 944162 h 2040940"/>
              <a:gd name="connsiteX10" fmla="*/ 711016 w 1421182"/>
              <a:gd name="connsiteY10" fmla="*/ 569612 h 2040940"/>
              <a:gd name="connsiteX11" fmla="*/ 729319 w 1421182"/>
              <a:gd name="connsiteY11" fmla="*/ 957819 h 2040940"/>
              <a:gd name="connsiteX12" fmla="*/ 543268 w 1421182"/>
              <a:gd name="connsiteY12" fmla="*/ 0 h 2040940"/>
              <a:gd name="connsiteX13" fmla="*/ 473286 w 1421182"/>
              <a:gd name="connsiteY13" fmla="*/ 1312119 h 2040940"/>
              <a:gd name="connsiteX14" fmla="*/ 338442 w 1421182"/>
              <a:gd name="connsiteY14" fmla="*/ 1258214 h 2040940"/>
              <a:gd name="connsiteX15" fmla="*/ 719 w 1421182"/>
              <a:gd name="connsiteY15" fmla="*/ 957537 h 2040940"/>
              <a:gd name="connsiteX0" fmla="*/ 719 w 1421182"/>
              <a:gd name="connsiteY0" fmla="*/ 957545 h 2040948"/>
              <a:gd name="connsiteX1" fmla="*/ 140932 w 1421182"/>
              <a:gd name="connsiteY1" fmla="*/ 1353319 h 2040948"/>
              <a:gd name="connsiteX2" fmla="*/ 309182 w 1421182"/>
              <a:gd name="connsiteY2" fmla="*/ 1711764 h 2040948"/>
              <a:gd name="connsiteX3" fmla="*/ 704202 w 1421182"/>
              <a:gd name="connsiteY3" fmla="*/ 2040948 h 2040948"/>
              <a:gd name="connsiteX4" fmla="*/ 1311364 w 1421182"/>
              <a:gd name="connsiteY4" fmla="*/ 2026318 h 2040948"/>
              <a:gd name="connsiteX5" fmla="*/ 1421092 w 1421182"/>
              <a:gd name="connsiteY5" fmla="*/ 1126548 h 2040948"/>
              <a:gd name="connsiteX6" fmla="*/ 1152597 w 1421182"/>
              <a:gd name="connsiteY6" fmla="*/ 669082 h 2040948"/>
              <a:gd name="connsiteX7" fmla="*/ 1168953 w 1421182"/>
              <a:gd name="connsiteY7" fmla="*/ 968062 h 2040948"/>
              <a:gd name="connsiteX8" fmla="*/ 927050 w 1421182"/>
              <a:gd name="connsiteY8" fmla="*/ 614956 h 2040948"/>
              <a:gd name="connsiteX9" fmla="*/ 957315 w 1421182"/>
              <a:gd name="connsiteY9" fmla="*/ 944170 h 2040948"/>
              <a:gd name="connsiteX10" fmla="*/ 711016 w 1421182"/>
              <a:gd name="connsiteY10" fmla="*/ 569620 h 2040948"/>
              <a:gd name="connsiteX11" fmla="*/ 729319 w 1421182"/>
              <a:gd name="connsiteY11" fmla="*/ 957827 h 2040948"/>
              <a:gd name="connsiteX12" fmla="*/ 543268 w 1421182"/>
              <a:gd name="connsiteY12" fmla="*/ 8 h 2040948"/>
              <a:gd name="connsiteX13" fmla="*/ 473286 w 1421182"/>
              <a:gd name="connsiteY13" fmla="*/ 1312127 h 2040948"/>
              <a:gd name="connsiteX14" fmla="*/ 338442 w 1421182"/>
              <a:gd name="connsiteY14" fmla="*/ 1258222 h 2040948"/>
              <a:gd name="connsiteX15" fmla="*/ 719 w 1421182"/>
              <a:gd name="connsiteY15" fmla="*/ 957545 h 2040948"/>
              <a:gd name="connsiteX0" fmla="*/ 719 w 1421182"/>
              <a:gd name="connsiteY0" fmla="*/ 957545 h 2040948"/>
              <a:gd name="connsiteX1" fmla="*/ 140932 w 1421182"/>
              <a:gd name="connsiteY1" fmla="*/ 1353319 h 2040948"/>
              <a:gd name="connsiteX2" fmla="*/ 309182 w 1421182"/>
              <a:gd name="connsiteY2" fmla="*/ 1711764 h 2040948"/>
              <a:gd name="connsiteX3" fmla="*/ 704202 w 1421182"/>
              <a:gd name="connsiteY3" fmla="*/ 2040948 h 2040948"/>
              <a:gd name="connsiteX4" fmla="*/ 1311364 w 1421182"/>
              <a:gd name="connsiteY4" fmla="*/ 2026318 h 2040948"/>
              <a:gd name="connsiteX5" fmla="*/ 1421092 w 1421182"/>
              <a:gd name="connsiteY5" fmla="*/ 1126548 h 2040948"/>
              <a:gd name="connsiteX6" fmla="*/ 1152597 w 1421182"/>
              <a:gd name="connsiteY6" fmla="*/ 669082 h 2040948"/>
              <a:gd name="connsiteX7" fmla="*/ 1168953 w 1421182"/>
              <a:gd name="connsiteY7" fmla="*/ 968062 h 2040948"/>
              <a:gd name="connsiteX8" fmla="*/ 927050 w 1421182"/>
              <a:gd name="connsiteY8" fmla="*/ 614956 h 2040948"/>
              <a:gd name="connsiteX9" fmla="*/ 957315 w 1421182"/>
              <a:gd name="connsiteY9" fmla="*/ 944170 h 2040948"/>
              <a:gd name="connsiteX10" fmla="*/ 711016 w 1421182"/>
              <a:gd name="connsiteY10" fmla="*/ 569620 h 2040948"/>
              <a:gd name="connsiteX11" fmla="*/ 729319 w 1421182"/>
              <a:gd name="connsiteY11" fmla="*/ 957827 h 2040948"/>
              <a:gd name="connsiteX12" fmla="*/ 543268 w 1421182"/>
              <a:gd name="connsiteY12" fmla="*/ 8 h 2040948"/>
              <a:gd name="connsiteX13" fmla="*/ 473286 w 1421182"/>
              <a:gd name="connsiteY13" fmla="*/ 1312127 h 2040948"/>
              <a:gd name="connsiteX14" fmla="*/ 338442 w 1421182"/>
              <a:gd name="connsiteY14" fmla="*/ 1258222 h 2040948"/>
              <a:gd name="connsiteX15" fmla="*/ 719 w 1421182"/>
              <a:gd name="connsiteY15" fmla="*/ 957545 h 2040948"/>
              <a:gd name="connsiteX0" fmla="*/ 719 w 1421182"/>
              <a:gd name="connsiteY0" fmla="*/ 957545 h 2026318"/>
              <a:gd name="connsiteX1" fmla="*/ 140932 w 1421182"/>
              <a:gd name="connsiteY1" fmla="*/ 1353319 h 2026318"/>
              <a:gd name="connsiteX2" fmla="*/ 309182 w 1421182"/>
              <a:gd name="connsiteY2" fmla="*/ 1711764 h 2026318"/>
              <a:gd name="connsiteX3" fmla="*/ 693290 w 1421182"/>
              <a:gd name="connsiteY3" fmla="*/ 2019121 h 2026318"/>
              <a:gd name="connsiteX4" fmla="*/ 1311364 w 1421182"/>
              <a:gd name="connsiteY4" fmla="*/ 2026318 h 2026318"/>
              <a:gd name="connsiteX5" fmla="*/ 1421092 w 1421182"/>
              <a:gd name="connsiteY5" fmla="*/ 1126548 h 2026318"/>
              <a:gd name="connsiteX6" fmla="*/ 1152597 w 1421182"/>
              <a:gd name="connsiteY6" fmla="*/ 669082 h 2026318"/>
              <a:gd name="connsiteX7" fmla="*/ 1168953 w 1421182"/>
              <a:gd name="connsiteY7" fmla="*/ 968062 h 2026318"/>
              <a:gd name="connsiteX8" fmla="*/ 927050 w 1421182"/>
              <a:gd name="connsiteY8" fmla="*/ 614956 h 2026318"/>
              <a:gd name="connsiteX9" fmla="*/ 957315 w 1421182"/>
              <a:gd name="connsiteY9" fmla="*/ 944170 h 2026318"/>
              <a:gd name="connsiteX10" fmla="*/ 711016 w 1421182"/>
              <a:gd name="connsiteY10" fmla="*/ 569620 h 2026318"/>
              <a:gd name="connsiteX11" fmla="*/ 729319 w 1421182"/>
              <a:gd name="connsiteY11" fmla="*/ 957827 h 2026318"/>
              <a:gd name="connsiteX12" fmla="*/ 543268 w 1421182"/>
              <a:gd name="connsiteY12" fmla="*/ 8 h 2026318"/>
              <a:gd name="connsiteX13" fmla="*/ 473286 w 1421182"/>
              <a:gd name="connsiteY13" fmla="*/ 1312127 h 2026318"/>
              <a:gd name="connsiteX14" fmla="*/ 338442 w 1421182"/>
              <a:gd name="connsiteY14" fmla="*/ 1258222 h 2026318"/>
              <a:gd name="connsiteX15" fmla="*/ 719 w 1421182"/>
              <a:gd name="connsiteY15" fmla="*/ 957545 h 2026318"/>
              <a:gd name="connsiteX0" fmla="*/ 719 w 1421182"/>
              <a:gd name="connsiteY0" fmla="*/ 957545 h 2295953"/>
              <a:gd name="connsiteX1" fmla="*/ 140932 w 1421182"/>
              <a:gd name="connsiteY1" fmla="*/ 1353319 h 2295953"/>
              <a:gd name="connsiteX2" fmla="*/ 309182 w 1421182"/>
              <a:gd name="connsiteY2" fmla="*/ 1711764 h 2295953"/>
              <a:gd name="connsiteX3" fmla="*/ 693290 w 1421182"/>
              <a:gd name="connsiteY3" fmla="*/ 2019121 h 2295953"/>
              <a:gd name="connsiteX4" fmla="*/ 722524 w 1421182"/>
              <a:gd name="connsiteY4" fmla="*/ 2295953 h 2295953"/>
              <a:gd name="connsiteX5" fmla="*/ 1311364 w 1421182"/>
              <a:gd name="connsiteY5" fmla="*/ 2026318 h 2295953"/>
              <a:gd name="connsiteX6" fmla="*/ 1421092 w 1421182"/>
              <a:gd name="connsiteY6" fmla="*/ 1126548 h 2295953"/>
              <a:gd name="connsiteX7" fmla="*/ 1152597 w 1421182"/>
              <a:gd name="connsiteY7" fmla="*/ 669082 h 2295953"/>
              <a:gd name="connsiteX8" fmla="*/ 1168953 w 1421182"/>
              <a:gd name="connsiteY8" fmla="*/ 968062 h 2295953"/>
              <a:gd name="connsiteX9" fmla="*/ 927050 w 1421182"/>
              <a:gd name="connsiteY9" fmla="*/ 614956 h 2295953"/>
              <a:gd name="connsiteX10" fmla="*/ 957315 w 1421182"/>
              <a:gd name="connsiteY10" fmla="*/ 944170 h 2295953"/>
              <a:gd name="connsiteX11" fmla="*/ 711016 w 1421182"/>
              <a:gd name="connsiteY11" fmla="*/ 569620 h 2295953"/>
              <a:gd name="connsiteX12" fmla="*/ 729319 w 1421182"/>
              <a:gd name="connsiteY12" fmla="*/ 957827 h 2295953"/>
              <a:gd name="connsiteX13" fmla="*/ 543268 w 1421182"/>
              <a:gd name="connsiteY13" fmla="*/ 8 h 2295953"/>
              <a:gd name="connsiteX14" fmla="*/ 473286 w 1421182"/>
              <a:gd name="connsiteY14" fmla="*/ 1312127 h 2295953"/>
              <a:gd name="connsiteX15" fmla="*/ 338442 w 1421182"/>
              <a:gd name="connsiteY15" fmla="*/ 1258222 h 2295953"/>
              <a:gd name="connsiteX16" fmla="*/ 719 w 1421182"/>
              <a:gd name="connsiteY16" fmla="*/ 957545 h 2295953"/>
              <a:gd name="connsiteX0" fmla="*/ 719 w 1421182"/>
              <a:gd name="connsiteY0" fmla="*/ 957545 h 2317397"/>
              <a:gd name="connsiteX1" fmla="*/ 140932 w 1421182"/>
              <a:gd name="connsiteY1" fmla="*/ 1353319 h 2317397"/>
              <a:gd name="connsiteX2" fmla="*/ 309182 w 1421182"/>
              <a:gd name="connsiteY2" fmla="*/ 1711764 h 2317397"/>
              <a:gd name="connsiteX3" fmla="*/ 693290 w 1421182"/>
              <a:gd name="connsiteY3" fmla="*/ 2019121 h 2317397"/>
              <a:gd name="connsiteX4" fmla="*/ 722524 w 1421182"/>
              <a:gd name="connsiteY4" fmla="*/ 2295953 h 2317397"/>
              <a:gd name="connsiteX5" fmla="*/ 1170733 w 1421182"/>
              <a:gd name="connsiteY5" fmla="*/ 2300858 h 2317397"/>
              <a:gd name="connsiteX6" fmla="*/ 1311364 w 1421182"/>
              <a:gd name="connsiteY6" fmla="*/ 2026318 h 2317397"/>
              <a:gd name="connsiteX7" fmla="*/ 1421092 w 1421182"/>
              <a:gd name="connsiteY7" fmla="*/ 1126548 h 2317397"/>
              <a:gd name="connsiteX8" fmla="*/ 1152597 w 1421182"/>
              <a:gd name="connsiteY8" fmla="*/ 669082 h 2317397"/>
              <a:gd name="connsiteX9" fmla="*/ 1168953 w 1421182"/>
              <a:gd name="connsiteY9" fmla="*/ 968062 h 2317397"/>
              <a:gd name="connsiteX10" fmla="*/ 927050 w 1421182"/>
              <a:gd name="connsiteY10" fmla="*/ 614956 h 2317397"/>
              <a:gd name="connsiteX11" fmla="*/ 957315 w 1421182"/>
              <a:gd name="connsiteY11" fmla="*/ 944170 h 2317397"/>
              <a:gd name="connsiteX12" fmla="*/ 711016 w 1421182"/>
              <a:gd name="connsiteY12" fmla="*/ 569620 h 2317397"/>
              <a:gd name="connsiteX13" fmla="*/ 729319 w 1421182"/>
              <a:gd name="connsiteY13" fmla="*/ 957827 h 2317397"/>
              <a:gd name="connsiteX14" fmla="*/ 543268 w 1421182"/>
              <a:gd name="connsiteY14" fmla="*/ 8 h 2317397"/>
              <a:gd name="connsiteX15" fmla="*/ 473286 w 1421182"/>
              <a:gd name="connsiteY15" fmla="*/ 1312127 h 2317397"/>
              <a:gd name="connsiteX16" fmla="*/ 338442 w 1421182"/>
              <a:gd name="connsiteY16" fmla="*/ 1258222 h 2317397"/>
              <a:gd name="connsiteX17" fmla="*/ 719 w 1421182"/>
              <a:gd name="connsiteY17" fmla="*/ 957545 h 2317397"/>
              <a:gd name="connsiteX0" fmla="*/ 719 w 1421182"/>
              <a:gd name="connsiteY0" fmla="*/ 957545 h 2317397"/>
              <a:gd name="connsiteX1" fmla="*/ 140932 w 1421182"/>
              <a:gd name="connsiteY1" fmla="*/ 1353319 h 2317397"/>
              <a:gd name="connsiteX2" fmla="*/ 309182 w 1421182"/>
              <a:gd name="connsiteY2" fmla="*/ 1711764 h 2317397"/>
              <a:gd name="connsiteX3" fmla="*/ 626141 w 1421182"/>
              <a:gd name="connsiteY3" fmla="*/ 1985150 h 2317397"/>
              <a:gd name="connsiteX4" fmla="*/ 722524 w 1421182"/>
              <a:gd name="connsiteY4" fmla="*/ 2295953 h 2317397"/>
              <a:gd name="connsiteX5" fmla="*/ 1170733 w 1421182"/>
              <a:gd name="connsiteY5" fmla="*/ 2300858 h 2317397"/>
              <a:gd name="connsiteX6" fmla="*/ 1311364 w 1421182"/>
              <a:gd name="connsiteY6" fmla="*/ 2026318 h 2317397"/>
              <a:gd name="connsiteX7" fmla="*/ 1421092 w 1421182"/>
              <a:gd name="connsiteY7" fmla="*/ 1126548 h 2317397"/>
              <a:gd name="connsiteX8" fmla="*/ 1152597 w 1421182"/>
              <a:gd name="connsiteY8" fmla="*/ 669082 h 2317397"/>
              <a:gd name="connsiteX9" fmla="*/ 1168953 w 1421182"/>
              <a:gd name="connsiteY9" fmla="*/ 968062 h 2317397"/>
              <a:gd name="connsiteX10" fmla="*/ 927050 w 1421182"/>
              <a:gd name="connsiteY10" fmla="*/ 614956 h 2317397"/>
              <a:gd name="connsiteX11" fmla="*/ 957315 w 1421182"/>
              <a:gd name="connsiteY11" fmla="*/ 944170 h 2317397"/>
              <a:gd name="connsiteX12" fmla="*/ 711016 w 1421182"/>
              <a:gd name="connsiteY12" fmla="*/ 569620 h 2317397"/>
              <a:gd name="connsiteX13" fmla="*/ 729319 w 1421182"/>
              <a:gd name="connsiteY13" fmla="*/ 957827 h 2317397"/>
              <a:gd name="connsiteX14" fmla="*/ 543268 w 1421182"/>
              <a:gd name="connsiteY14" fmla="*/ 8 h 2317397"/>
              <a:gd name="connsiteX15" fmla="*/ 473286 w 1421182"/>
              <a:gd name="connsiteY15" fmla="*/ 1312127 h 2317397"/>
              <a:gd name="connsiteX16" fmla="*/ 338442 w 1421182"/>
              <a:gd name="connsiteY16" fmla="*/ 1258222 h 2317397"/>
              <a:gd name="connsiteX17" fmla="*/ 719 w 1421182"/>
              <a:gd name="connsiteY17" fmla="*/ 957545 h 2317397"/>
              <a:gd name="connsiteX0" fmla="*/ 719 w 1421182"/>
              <a:gd name="connsiteY0" fmla="*/ 957545 h 2314785"/>
              <a:gd name="connsiteX1" fmla="*/ 140932 w 1421182"/>
              <a:gd name="connsiteY1" fmla="*/ 1353319 h 2314785"/>
              <a:gd name="connsiteX2" fmla="*/ 309182 w 1421182"/>
              <a:gd name="connsiteY2" fmla="*/ 1711764 h 2314785"/>
              <a:gd name="connsiteX3" fmla="*/ 626141 w 1421182"/>
              <a:gd name="connsiteY3" fmla="*/ 1985150 h 2314785"/>
              <a:gd name="connsiteX4" fmla="*/ 658780 w 1421182"/>
              <a:gd name="connsiteY4" fmla="*/ 2266927 h 2314785"/>
              <a:gd name="connsiteX5" fmla="*/ 1170733 w 1421182"/>
              <a:gd name="connsiteY5" fmla="*/ 2300858 h 2314785"/>
              <a:gd name="connsiteX6" fmla="*/ 1311364 w 1421182"/>
              <a:gd name="connsiteY6" fmla="*/ 2026318 h 2314785"/>
              <a:gd name="connsiteX7" fmla="*/ 1421092 w 1421182"/>
              <a:gd name="connsiteY7" fmla="*/ 1126548 h 2314785"/>
              <a:gd name="connsiteX8" fmla="*/ 1152597 w 1421182"/>
              <a:gd name="connsiteY8" fmla="*/ 669082 h 2314785"/>
              <a:gd name="connsiteX9" fmla="*/ 1168953 w 1421182"/>
              <a:gd name="connsiteY9" fmla="*/ 968062 h 2314785"/>
              <a:gd name="connsiteX10" fmla="*/ 927050 w 1421182"/>
              <a:gd name="connsiteY10" fmla="*/ 614956 h 2314785"/>
              <a:gd name="connsiteX11" fmla="*/ 957315 w 1421182"/>
              <a:gd name="connsiteY11" fmla="*/ 944170 h 2314785"/>
              <a:gd name="connsiteX12" fmla="*/ 711016 w 1421182"/>
              <a:gd name="connsiteY12" fmla="*/ 569620 h 2314785"/>
              <a:gd name="connsiteX13" fmla="*/ 729319 w 1421182"/>
              <a:gd name="connsiteY13" fmla="*/ 957827 h 2314785"/>
              <a:gd name="connsiteX14" fmla="*/ 543268 w 1421182"/>
              <a:gd name="connsiteY14" fmla="*/ 8 h 2314785"/>
              <a:gd name="connsiteX15" fmla="*/ 473286 w 1421182"/>
              <a:gd name="connsiteY15" fmla="*/ 1312127 h 2314785"/>
              <a:gd name="connsiteX16" fmla="*/ 338442 w 1421182"/>
              <a:gd name="connsiteY16" fmla="*/ 1258222 h 2314785"/>
              <a:gd name="connsiteX17" fmla="*/ 719 w 1421182"/>
              <a:gd name="connsiteY17" fmla="*/ 957545 h 2314785"/>
              <a:gd name="connsiteX0" fmla="*/ 719 w 1421182"/>
              <a:gd name="connsiteY0" fmla="*/ 957545 h 2323891"/>
              <a:gd name="connsiteX1" fmla="*/ 140932 w 1421182"/>
              <a:gd name="connsiteY1" fmla="*/ 1353319 h 2323891"/>
              <a:gd name="connsiteX2" fmla="*/ 309182 w 1421182"/>
              <a:gd name="connsiteY2" fmla="*/ 1711764 h 2323891"/>
              <a:gd name="connsiteX3" fmla="*/ 626141 w 1421182"/>
              <a:gd name="connsiteY3" fmla="*/ 1985150 h 2323891"/>
              <a:gd name="connsiteX4" fmla="*/ 658780 w 1421182"/>
              <a:gd name="connsiteY4" fmla="*/ 2266927 h 2323891"/>
              <a:gd name="connsiteX5" fmla="*/ 1170733 w 1421182"/>
              <a:gd name="connsiteY5" fmla="*/ 2300858 h 2323891"/>
              <a:gd name="connsiteX6" fmla="*/ 1311364 w 1421182"/>
              <a:gd name="connsiteY6" fmla="*/ 2026318 h 2323891"/>
              <a:gd name="connsiteX7" fmla="*/ 1421092 w 1421182"/>
              <a:gd name="connsiteY7" fmla="*/ 1126548 h 2323891"/>
              <a:gd name="connsiteX8" fmla="*/ 1152597 w 1421182"/>
              <a:gd name="connsiteY8" fmla="*/ 669082 h 2323891"/>
              <a:gd name="connsiteX9" fmla="*/ 1168953 w 1421182"/>
              <a:gd name="connsiteY9" fmla="*/ 968062 h 2323891"/>
              <a:gd name="connsiteX10" fmla="*/ 927050 w 1421182"/>
              <a:gd name="connsiteY10" fmla="*/ 614956 h 2323891"/>
              <a:gd name="connsiteX11" fmla="*/ 957315 w 1421182"/>
              <a:gd name="connsiteY11" fmla="*/ 944170 h 2323891"/>
              <a:gd name="connsiteX12" fmla="*/ 711016 w 1421182"/>
              <a:gd name="connsiteY12" fmla="*/ 569620 h 2323891"/>
              <a:gd name="connsiteX13" fmla="*/ 729319 w 1421182"/>
              <a:gd name="connsiteY13" fmla="*/ 957827 h 2323891"/>
              <a:gd name="connsiteX14" fmla="*/ 543268 w 1421182"/>
              <a:gd name="connsiteY14" fmla="*/ 8 h 2323891"/>
              <a:gd name="connsiteX15" fmla="*/ 473286 w 1421182"/>
              <a:gd name="connsiteY15" fmla="*/ 1312127 h 2323891"/>
              <a:gd name="connsiteX16" fmla="*/ 338442 w 1421182"/>
              <a:gd name="connsiteY16" fmla="*/ 1258222 h 2323891"/>
              <a:gd name="connsiteX17" fmla="*/ 719 w 1421182"/>
              <a:gd name="connsiteY17" fmla="*/ 957545 h 2323891"/>
              <a:gd name="connsiteX0" fmla="*/ 719 w 1421182"/>
              <a:gd name="connsiteY0" fmla="*/ 957545 h 2358736"/>
              <a:gd name="connsiteX1" fmla="*/ 140932 w 1421182"/>
              <a:gd name="connsiteY1" fmla="*/ 1353319 h 2358736"/>
              <a:gd name="connsiteX2" fmla="*/ 309182 w 1421182"/>
              <a:gd name="connsiteY2" fmla="*/ 1711764 h 2358736"/>
              <a:gd name="connsiteX3" fmla="*/ 626141 w 1421182"/>
              <a:gd name="connsiteY3" fmla="*/ 1985150 h 2358736"/>
              <a:gd name="connsiteX4" fmla="*/ 658780 w 1421182"/>
              <a:gd name="connsiteY4" fmla="*/ 2266927 h 2358736"/>
              <a:gd name="connsiteX5" fmla="*/ 1227989 w 1421182"/>
              <a:gd name="connsiteY5" fmla="*/ 2341644 h 2358736"/>
              <a:gd name="connsiteX6" fmla="*/ 1311364 w 1421182"/>
              <a:gd name="connsiteY6" fmla="*/ 2026318 h 2358736"/>
              <a:gd name="connsiteX7" fmla="*/ 1421092 w 1421182"/>
              <a:gd name="connsiteY7" fmla="*/ 1126548 h 2358736"/>
              <a:gd name="connsiteX8" fmla="*/ 1152597 w 1421182"/>
              <a:gd name="connsiteY8" fmla="*/ 669082 h 2358736"/>
              <a:gd name="connsiteX9" fmla="*/ 1168953 w 1421182"/>
              <a:gd name="connsiteY9" fmla="*/ 968062 h 2358736"/>
              <a:gd name="connsiteX10" fmla="*/ 927050 w 1421182"/>
              <a:gd name="connsiteY10" fmla="*/ 614956 h 2358736"/>
              <a:gd name="connsiteX11" fmla="*/ 957315 w 1421182"/>
              <a:gd name="connsiteY11" fmla="*/ 944170 h 2358736"/>
              <a:gd name="connsiteX12" fmla="*/ 711016 w 1421182"/>
              <a:gd name="connsiteY12" fmla="*/ 569620 h 2358736"/>
              <a:gd name="connsiteX13" fmla="*/ 729319 w 1421182"/>
              <a:gd name="connsiteY13" fmla="*/ 957827 h 2358736"/>
              <a:gd name="connsiteX14" fmla="*/ 543268 w 1421182"/>
              <a:gd name="connsiteY14" fmla="*/ 8 h 2358736"/>
              <a:gd name="connsiteX15" fmla="*/ 473286 w 1421182"/>
              <a:gd name="connsiteY15" fmla="*/ 1312127 h 2358736"/>
              <a:gd name="connsiteX16" fmla="*/ 338442 w 1421182"/>
              <a:gd name="connsiteY16" fmla="*/ 1258222 h 2358736"/>
              <a:gd name="connsiteX17" fmla="*/ 719 w 1421182"/>
              <a:gd name="connsiteY17" fmla="*/ 957545 h 2358736"/>
              <a:gd name="connsiteX0" fmla="*/ 719 w 1421182"/>
              <a:gd name="connsiteY0" fmla="*/ 957545 h 2341644"/>
              <a:gd name="connsiteX1" fmla="*/ 140932 w 1421182"/>
              <a:gd name="connsiteY1" fmla="*/ 1353319 h 2341644"/>
              <a:gd name="connsiteX2" fmla="*/ 309182 w 1421182"/>
              <a:gd name="connsiteY2" fmla="*/ 1711764 h 2341644"/>
              <a:gd name="connsiteX3" fmla="*/ 626141 w 1421182"/>
              <a:gd name="connsiteY3" fmla="*/ 1985150 h 2341644"/>
              <a:gd name="connsiteX4" fmla="*/ 658780 w 1421182"/>
              <a:gd name="connsiteY4" fmla="*/ 2266927 h 2341644"/>
              <a:gd name="connsiteX5" fmla="*/ 1227989 w 1421182"/>
              <a:gd name="connsiteY5" fmla="*/ 2341644 h 2341644"/>
              <a:gd name="connsiteX6" fmla="*/ 1311364 w 1421182"/>
              <a:gd name="connsiteY6" fmla="*/ 2026318 h 2341644"/>
              <a:gd name="connsiteX7" fmla="*/ 1421092 w 1421182"/>
              <a:gd name="connsiteY7" fmla="*/ 1126548 h 2341644"/>
              <a:gd name="connsiteX8" fmla="*/ 1152597 w 1421182"/>
              <a:gd name="connsiteY8" fmla="*/ 669082 h 2341644"/>
              <a:gd name="connsiteX9" fmla="*/ 1168953 w 1421182"/>
              <a:gd name="connsiteY9" fmla="*/ 968062 h 2341644"/>
              <a:gd name="connsiteX10" fmla="*/ 927050 w 1421182"/>
              <a:gd name="connsiteY10" fmla="*/ 614956 h 2341644"/>
              <a:gd name="connsiteX11" fmla="*/ 957315 w 1421182"/>
              <a:gd name="connsiteY11" fmla="*/ 944170 h 2341644"/>
              <a:gd name="connsiteX12" fmla="*/ 711016 w 1421182"/>
              <a:gd name="connsiteY12" fmla="*/ 569620 h 2341644"/>
              <a:gd name="connsiteX13" fmla="*/ 729319 w 1421182"/>
              <a:gd name="connsiteY13" fmla="*/ 957827 h 2341644"/>
              <a:gd name="connsiteX14" fmla="*/ 543268 w 1421182"/>
              <a:gd name="connsiteY14" fmla="*/ 8 h 2341644"/>
              <a:gd name="connsiteX15" fmla="*/ 473286 w 1421182"/>
              <a:gd name="connsiteY15" fmla="*/ 1312127 h 2341644"/>
              <a:gd name="connsiteX16" fmla="*/ 338442 w 1421182"/>
              <a:gd name="connsiteY16" fmla="*/ 1258222 h 2341644"/>
              <a:gd name="connsiteX17" fmla="*/ 719 w 1421182"/>
              <a:gd name="connsiteY17" fmla="*/ 957545 h 2341644"/>
              <a:gd name="connsiteX0" fmla="*/ 719 w 1421092"/>
              <a:gd name="connsiteY0" fmla="*/ 957545 h 2341644"/>
              <a:gd name="connsiteX1" fmla="*/ 140932 w 1421092"/>
              <a:gd name="connsiteY1" fmla="*/ 1353319 h 2341644"/>
              <a:gd name="connsiteX2" fmla="*/ 309182 w 1421092"/>
              <a:gd name="connsiteY2" fmla="*/ 1711764 h 2341644"/>
              <a:gd name="connsiteX3" fmla="*/ 626141 w 1421092"/>
              <a:gd name="connsiteY3" fmla="*/ 1985150 h 2341644"/>
              <a:gd name="connsiteX4" fmla="*/ 658780 w 1421092"/>
              <a:gd name="connsiteY4" fmla="*/ 2266927 h 2341644"/>
              <a:gd name="connsiteX5" fmla="*/ 1227989 w 1421092"/>
              <a:gd name="connsiteY5" fmla="*/ 2341644 h 2341644"/>
              <a:gd name="connsiteX6" fmla="*/ 1262460 w 1421092"/>
              <a:gd name="connsiteY6" fmla="*/ 1987074 h 2341644"/>
              <a:gd name="connsiteX7" fmla="*/ 1421092 w 1421092"/>
              <a:gd name="connsiteY7" fmla="*/ 1126548 h 2341644"/>
              <a:gd name="connsiteX8" fmla="*/ 1152597 w 1421092"/>
              <a:gd name="connsiteY8" fmla="*/ 669082 h 2341644"/>
              <a:gd name="connsiteX9" fmla="*/ 1168953 w 1421092"/>
              <a:gd name="connsiteY9" fmla="*/ 968062 h 2341644"/>
              <a:gd name="connsiteX10" fmla="*/ 927050 w 1421092"/>
              <a:gd name="connsiteY10" fmla="*/ 614956 h 2341644"/>
              <a:gd name="connsiteX11" fmla="*/ 957315 w 1421092"/>
              <a:gd name="connsiteY11" fmla="*/ 944170 h 2341644"/>
              <a:gd name="connsiteX12" fmla="*/ 711016 w 1421092"/>
              <a:gd name="connsiteY12" fmla="*/ 569620 h 2341644"/>
              <a:gd name="connsiteX13" fmla="*/ 729319 w 1421092"/>
              <a:gd name="connsiteY13" fmla="*/ 957827 h 2341644"/>
              <a:gd name="connsiteX14" fmla="*/ 543268 w 1421092"/>
              <a:gd name="connsiteY14" fmla="*/ 8 h 2341644"/>
              <a:gd name="connsiteX15" fmla="*/ 473286 w 1421092"/>
              <a:gd name="connsiteY15" fmla="*/ 1312127 h 2341644"/>
              <a:gd name="connsiteX16" fmla="*/ 338442 w 1421092"/>
              <a:gd name="connsiteY16" fmla="*/ 1258222 h 2341644"/>
              <a:gd name="connsiteX17" fmla="*/ 719 w 1421092"/>
              <a:gd name="connsiteY17" fmla="*/ 957545 h 2341644"/>
              <a:gd name="connsiteX0" fmla="*/ 719 w 1421109"/>
              <a:gd name="connsiteY0" fmla="*/ 957545 h 2341644"/>
              <a:gd name="connsiteX1" fmla="*/ 140932 w 1421109"/>
              <a:gd name="connsiteY1" fmla="*/ 1353319 h 2341644"/>
              <a:gd name="connsiteX2" fmla="*/ 309182 w 1421109"/>
              <a:gd name="connsiteY2" fmla="*/ 1711764 h 2341644"/>
              <a:gd name="connsiteX3" fmla="*/ 626141 w 1421109"/>
              <a:gd name="connsiteY3" fmla="*/ 1985150 h 2341644"/>
              <a:gd name="connsiteX4" fmla="*/ 658780 w 1421109"/>
              <a:gd name="connsiteY4" fmla="*/ 2266927 h 2341644"/>
              <a:gd name="connsiteX5" fmla="*/ 1227989 w 1421109"/>
              <a:gd name="connsiteY5" fmla="*/ 2341644 h 2341644"/>
              <a:gd name="connsiteX6" fmla="*/ 1262460 w 1421109"/>
              <a:gd name="connsiteY6" fmla="*/ 1987074 h 2341644"/>
              <a:gd name="connsiteX7" fmla="*/ 1421092 w 1421109"/>
              <a:gd name="connsiteY7" fmla="*/ 1126548 h 2341644"/>
              <a:gd name="connsiteX8" fmla="*/ 1152597 w 1421109"/>
              <a:gd name="connsiteY8" fmla="*/ 669082 h 2341644"/>
              <a:gd name="connsiteX9" fmla="*/ 1168953 w 1421109"/>
              <a:gd name="connsiteY9" fmla="*/ 968062 h 2341644"/>
              <a:gd name="connsiteX10" fmla="*/ 927050 w 1421109"/>
              <a:gd name="connsiteY10" fmla="*/ 614956 h 2341644"/>
              <a:gd name="connsiteX11" fmla="*/ 957315 w 1421109"/>
              <a:gd name="connsiteY11" fmla="*/ 944170 h 2341644"/>
              <a:gd name="connsiteX12" fmla="*/ 711016 w 1421109"/>
              <a:gd name="connsiteY12" fmla="*/ 569620 h 2341644"/>
              <a:gd name="connsiteX13" fmla="*/ 729319 w 1421109"/>
              <a:gd name="connsiteY13" fmla="*/ 957827 h 2341644"/>
              <a:gd name="connsiteX14" fmla="*/ 543268 w 1421109"/>
              <a:gd name="connsiteY14" fmla="*/ 8 h 2341644"/>
              <a:gd name="connsiteX15" fmla="*/ 473286 w 1421109"/>
              <a:gd name="connsiteY15" fmla="*/ 1312127 h 2341644"/>
              <a:gd name="connsiteX16" fmla="*/ 338442 w 1421109"/>
              <a:gd name="connsiteY16" fmla="*/ 1258222 h 2341644"/>
              <a:gd name="connsiteX17" fmla="*/ 719 w 1421109"/>
              <a:gd name="connsiteY17" fmla="*/ 957545 h 2341644"/>
              <a:gd name="connsiteX0" fmla="*/ 719 w 1421109"/>
              <a:gd name="connsiteY0" fmla="*/ 957545 h 2341644"/>
              <a:gd name="connsiteX1" fmla="*/ 140932 w 1421109"/>
              <a:gd name="connsiteY1" fmla="*/ 1353319 h 2341644"/>
              <a:gd name="connsiteX2" fmla="*/ 309182 w 1421109"/>
              <a:gd name="connsiteY2" fmla="*/ 1711764 h 2341644"/>
              <a:gd name="connsiteX3" fmla="*/ 626141 w 1421109"/>
              <a:gd name="connsiteY3" fmla="*/ 1985150 h 2341644"/>
              <a:gd name="connsiteX4" fmla="*/ 658780 w 1421109"/>
              <a:gd name="connsiteY4" fmla="*/ 2266927 h 2341644"/>
              <a:gd name="connsiteX5" fmla="*/ 1227989 w 1421109"/>
              <a:gd name="connsiteY5" fmla="*/ 2341644 h 2341644"/>
              <a:gd name="connsiteX6" fmla="*/ 1262460 w 1421109"/>
              <a:gd name="connsiteY6" fmla="*/ 1987074 h 2341644"/>
              <a:gd name="connsiteX7" fmla="*/ 1421092 w 1421109"/>
              <a:gd name="connsiteY7" fmla="*/ 1126548 h 2341644"/>
              <a:gd name="connsiteX8" fmla="*/ 1152597 w 1421109"/>
              <a:gd name="connsiteY8" fmla="*/ 669082 h 2341644"/>
              <a:gd name="connsiteX9" fmla="*/ 1168953 w 1421109"/>
              <a:gd name="connsiteY9" fmla="*/ 968062 h 2341644"/>
              <a:gd name="connsiteX10" fmla="*/ 927050 w 1421109"/>
              <a:gd name="connsiteY10" fmla="*/ 614956 h 2341644"/>
              <a:gd name="connsiteX11" fmla="*/ 957315 w 1421109"/>
              <a:gd name="connsiteY11" fmla="*/ 944170 h 2341644"/>
              <a:gd name="connsiteX12" fmla="*/ 711016 w 1421109"/>
              <a:gd name="connsiteY12" fmla="*/ 569620 h 2341644"/>
              <a:gd name="connsiteX13" fmla="*/ 729319 w 1421109"/>
              <a:gd name="connsiteY13" fmla="*/ 957827 h 2341644"/>
              <a:gd name="connsiteX14" fmla="*/ 543268 w 1421109"/>
              <a:gd name="connsiteY14" fmla="*/ 8 h 2341644"/>
              <a:gd name="connsiteX15" fmla="*/ 473286 w 1421109"/>
              <a:gd name="connsiteY15" fmla="*/ 1312127 h 2341644"/>
              <a:gd name="connsiteX16" fmla="*/ 338442 w 1421109"/>
              <a:gd name="connsiteY16" fmla="*/ 1258222 h 2341644"/>
              <a:gd name="connsiteX17" fmla="*/ 719 w 1421109"/>
              <a:gd name="connsiteY17" fmla="*/ 957545 h 2341644"/>
              <a:gd name="connsiteX0" fmla="*/ 719 w 1421109"/>
              <a:gd name="connsiteY0" fmla="*/ 957545 h 2341644"/>
              <a:gd name="connsiteX1" fmla="*/ 140932 w 1421109"/>
              <a:gd name="connsiteY1" fmla="*/ 1353319 h 2341644"/>
              <a:gd name="connsiteX2" fmla="*/ 309182 w 1421109"/>
              <a:gd name="connsiteY2" fmla="*/ 1711764 h 2341644"/>
              <a:gd name="connsiteX3" fmla="*/ 626141 w 1421109"/>
              <a:gd name="connsiteY3" fmla="*/ 1985150 h 2341644"/>
              <a:gd name="connsiteX4" fmla="*/ 622941 w 1421109"/>
              <a:gd name="connsiteY4" fmla="*/ 2320778 h 2341644"/>
              <a:gd name="connsiteX5" fmla="*/ 1227989 w 1421109"/>
              <a:gd name="connsiteY5" fmla="*/ 2341644 h 2341644"/>
              <a:gd name="connsiteX6" fmla="*/ 1262460 w 1421109"/>
              <a:gd name="connsiteY6" fmla="*/ 1987074 h 2341644"/>
              <a:gd name="connsiteX7" fmla="*/ 1421092 w 1421109"/>
              <a:gd name="connsiteY7" fmla="*/ 1126548 h 2341644"/>
              <a:gd name="connsiteX8" fmla="*/ 1152597 w 1421109"/>
              <a:gd name="connsiteY8" fmla="*/ 669082 h 2341644"/>
              <a:gd name="connsiteX9" fmla="*/ 1168953 w 1421109"/>
              <a:gd name="connsiteY9" fmla="*/ 968062 h 2341644"/>
              <a:gd name="connsiteX10" fmla="*/ 927050 w 1421109"/>
              <a:gd name="connsiteY10" fmla="*/ 614956 h 2341644"/>
              <a:gd name="connsiteX11" fmla="*/ 957315 w 1421109"/>
              <a:gd name="connsiteY11" fmla="*/ 944170 h 2341644"/>
              <a:gd name="connsiteX12" fmla="*/ 711016 w 1421109"/>
              <a:gd name="connsiteY12" fmla="*/ 569620 h 2341644"/>
              <a:gd name="connsiteX13" fmla="*/ 729319 w 1421109"/>
              <a:gd name="connsiteY13" fmla="*/ 957827 h 2341644"/>
              <a:gd name="connsiteX14" fmla="*/ 543268 w 1421109"/>
              <a:gd name="connsiteY14" fmla="*/ 8 h 2341644"/>
              <a:gd name="connsiteX15" fmla="*/ 473286 w 1421109"/>
              <a:gd name="connsiteY15" fmla="*/ 1312127 h 2341644"/>
              <a:gd name="connsiteX16" fmla="*/ 338442 w 1421109"/>
              <a:gd name="connsiteY16" fmla="*/ 1258222 h 2341644"/>
              <a:gd name="connsiteX17" fmla="*/ 719 w 1421109"/>
              <a:gd name="connsiteY17" fmla="*/ 957545 h 2341644"/>
              <a:gd name="connsiteX0" fmla="*/ 719 w 1421109"/>
              <a:gd name="connsiteY0" fmla="*/ 957545 h 2341644"/>
              <a:gd name="connsiteX1" fmla="*/ 140932 w 1421109"/>
              <a:gd name="connsiteY1" fmla="*/ 1353319 h 2341644"/>
              <a:gd name="connsiteX2" fmla="*/ 309182 w 1421109"/>
              <a:gd name="connsiteY2" fmla="*/ 1711764 h 2341644"/>
              <a:gd name="connsiteX3" fmla="*/ 548773 w 1421109"/>
              <a:gd name="connsiteY3" fmla="*/ 1936338 h 2341644"/>
              <a:gd name="connsiteX4" fmla="*/ 622941 w 1421109"/>
              <a:gd name="connsiteY4" fmla="*/ 2320778 h 2341644"/>
              <a:gd name="connsiteX5" fmla="*/ 1227989 w 1421109"/>
              <a:gd name="connsiteY5" fmla="*/ 2341644 h 2341644"/>
              <a:gd name="connsiteX6" fmla="*/ 1262460 w 1421109"/>
              <a:gd name="connsiteY6" fmla="*/ 1987074 h 2341644"/>
              <a:gd name="connsiteX7" fmla="*/ 1421092 w 1421109"/>
              <a:gd name="connsiteY7" fmla="*/ 1126548 h 2341644"/>
              <a:gd name="connsiteX8" fmla="*/ 1152597 w 1421109"/>
              <a:gd name="connsiteY8" fmla="*/ 669082 h 2341644"/>
              <a:gd name="connsiteX9" fmla="*/ 1168953 w 1421109"/>
              <a:gd name="connsiteY9" fmla="*/ 968062 h 2341644"/>
              <a:gd name="connsiteX10" fmla="*/ 927050 w 1421109"/>
              <a:gd name="connsiteY10" fmla="*/ 614956 h 2341644"/>
              <a:gd name="connsiteX11" fmla="*/ 957315 w 1421109"/>
              <a:gd name="connsiteY11" fmla="*/ 944170 h 2341644"/>
              <a:gd name="connsiteX12" fmla="*/ 711016 w 1421109"/>
              <a:gd name="connsiteY12" fmla="*/ 569620 h 2341644"/>
              <a:gd name="connsiteX13" fmla="*/ 729319 w 1421109"/>
              <a:gd name="connsiteY13" fmla="*/ 957827 h 2341644"/>
              <a:gd name="connsiteX14" fmla="*/ 543268 w 1421109"/>
              <a:gd name="connsiteY14" fmla="*/ 8 h 2341644"/>
              <a:gd name="connsiteX15" fmla="*/ 473286 w 1421109"/>
              <a:gd name="connsiteY15" fmla="*/ 1312127 h 2341644"/>
              <a:gd name="connsiteX16" fmla="*/ 338442 w 1421109"/>
              <a:gd name="connsiteY16" fmla="*/ 1258222 h 2341644"/>
              <a:gd name="connsiteX17" fmla="*/ 719 w 1421109"/>
              <a:gd name="connsiteY17" fmla="*/ 957545 h 2341644"/>
              <a:gd name="connsiteX0" fmla="*/ 719 w 1421109"/>
              <a:gd name="connsiteY0" fmla="*/ 957545 h 2341644"/>
              <a:gd name="connsiteX1" fmla="*/ 140932 w 1421109"/>
              <a:gd name="connsiteY1" fmla="*/ 1353319 h 2341644"/>
              <a:gd name="connsiteX2" fmla="*/ 309182 w 1421109"/>
              <a:gd name="connsiteY2" fmla="*/ 1711764 h 2341644"/>
              <a:gd name="connsiteX3" fmla="*/ 548773 w 1421109"/>
              <a:gd name="connsiteY3" fmla="*/ 1936338 h 2341644"/>
              <a:gd name="connsiteX4" fmla="*/ 557331 w 1421109"/>
              <a:gd name="connsiteY4" fmla="*/ 2278453 h 2341644"/>
              <a:gd name="connsiteX5" fmla="*/ 1227989 w 1421109"/>
              <a:gd name="connsiteY5" fmla="*/ 2341644 h 2341644"/>
              <a:gd name="connsiteX6" fmla="*/ 1262460 w 1421109"/>
              <a:gd name="connsiteY6" fmla="*/ 1987074 h 2341644"/>
              <a:gd name="connsiteX7" fmla="*/ 1421092 w 1421109"/>
              <a:gd name="connsiteY7" fmla="*/ 1126548 h 2341644"/>
              <a:gd name="connsiteX8" fmla="*/ 1152597 w 1421109"/>
              <a:gd name="connsiteY8" fmla="*/ 669082 h 2341644"/>
              <a:gd name="connsiteX9" fmla="*/ 1168953 w 1421109"/>
              <a:gd name="connsiteY9" fmla="*/ 968062 h 2341644"/>
              <a:gd name="connsiteX10" fmla="*/ 927050 w 1421109"/>
              <a:gd name="connsiteY10" fmla="*/ 614956 h 2341644"/>
              <a:gd name="connsiteX11" fmla="*/ 957315 w 1421109"/>
              <a:gd name="connsiteY11" fmla="*/ 944170 h 2341644"/>
              <a:gd name="connsiteX12" fmla="*/ 711016 w 1421109"/>
              <a:gd name="connsiteY12" fmla="*/ 569620 h 2341644"/>
              <a:gd name="connsiteX13" fmla="*/ 729319 w 1421109"/>
              <a:gd name="connsiteY13" fmla="*/ 957827 h 2341644"/>
              <a:gd name="connsiteX14" fmla="*/ 543268 w 1421109"/>
              <a:gd name="connsiteY14" fmla="*/ 8 h 2341644"/>
              <a:gd name="connsiteX15" fmla="*/ 473286 w 1421109"/>
              <a:gd name="connsiteY15" fmla="*/ 1312127 h 2341644"/>
              <a:gd name="connsiteX16" fmla="*/ 338442 w 1421109"/>
              <a:gd name="connsiteY16" fmla="*/ 1258222 h 2341644"/>
              <a:gd name="connsiteX17" fmla="*/ 719 w 1421109"/>
              <a:gd name="connsiteY17" fmla="*/ 957545 h 2341644"/>
              <a:gd name="connsiteX0" fmla="*/ 719 w 1421109"/>
              <a:gd name="connsiteY0" fmla="*/ 957545 h 2341644"/>
              <a:gd name="connsiteX1" fmla="*/ 140932 w 1421109"/>
              <a:gd name="connsiteY1" fmla="*/ 1353319 h 2341644"/>
              <a:gd name="connsiteX2" fmla="*/ 309182 w 1421109"/>
              <a:gd name="connsiteY2" fmla="*/ 1711764 h 2341644"/>
              <a:gd name="connsiteX3" fmla="*/ 548773 w 1421109"/>
              <a:gd name="connsiteY3" fmla="*/ 1936338 h 2341644"/>
              <a:gd name="connsiteX4" fmla="*/ 601148 w 1421109"/>
              <a:gd name="connsiteY4" fmla="*/ 2297232 h 2341644"/>
              <a:gd name="connsiteX5" fmla="*/ 1227989 w 1421109"/>
              <a:gd name="connsiteY5" fmla="*/ 2341644 h 2341644"/>
              <a:gd name="connsiteX6" fmla="*/ 1262460 w 1421109"/>
              <a:gd name="connsiteY6" fmla="*/ 1987074 h 2341644"/>
              <a:gd name="connsiteX7" fmla="*/ 1421092 w 1421109"/>
              <a:gd name="connsiteY7" fmla="*/ 1126548 h 2341644"/>
              <a:gd name="connsiteX8" fmla="*/ 1152597 w 1421109"/>
              <a:gd name="connsiteY8" fmla="*/ 669082 h 2341644"/>
              <a:gd name="connsiteX9" fmla="*/ 1168953 w 1421109"/>
              <a:gd name="connsiteY9" fmla="*/ 968062 h 2341644"/>
              <a:gd name="connsiteX10" fmla="*/ 927050 w 1421109"/>
              <a:gd name="connsiteY10" fmla="*/ 614956 h 2341644"/>
              <a:gd name="connsiteX11" fmla="*/ 957315 w 1421109"/>
              <a:gd name="connsiteY11" fmla="*/ 944170 h 2341644"/>
              <a:gd name="connsiteX12" fmla="*/ 711016 w 1421109"/>
              <a:gd name="connsiteY12" fmla="*/ 569620 h 2341644"/>
              <a:gd name="connsiteX13" fmla="*/ 729319 w 1421109"/>
              <a:gd name="connsiteY13" fmla="*/ 957827 h 2341644"/>
              <a:gd name="connsiteX14" fmla="*/ 543268 w 1421109"/>
              <a:gd name="connsiteY14" fmla="*/ 8 h 2341644"/>
              <a:gd name="connsiteX15" fmla="*/ 473286 w 1421109"/>
              <a:gd name="connsiteY15" fmla="*/ 1312127 h 2341644"/>
              <a:gd name="connsiteX16" fmla="*/ 338442 w 1421109"/>
              <a:gd name="connsiteY16" fmla="*/ 1258222 h 2341644"/>
              <a:gd name="connsiteX17" fmla="*/ 719 w 1421109"/>
              <a:gd name="connsiteY17" fmla="*/ 957545 h 2341644"/>
              <a:gd name="connsiteX0" fmla="*/ 719 w 1421109"/>
              <a:gd name="connsiteY0" fmla="*/ 957545 h 2310754"/>
              <a:gd name="connsiteX1" fmla="*/ 140932 w 1421109"/>
              <a:gd name="connsiteY1" fmla="*/ 1353319 h 2310754"/>
              <a:gd name="connsiteX2" fmla="*/ 309182 w 1421109"/>
              <a:gd name="connsiteY2" fmla="*/ 1711764 h 2310754"/>
              <a:gd name="connsiteX3" fmla="*/ 548773 w 1421109"/>
              <a:gd name="connsiteY3" fmla="*/ 1936338 h 2310754"/>
              <a:gd name="connsiteX4" fmla="*/ 601148 w 1421109"/>
              <a:gd name="connsiteY4" fmla="*/ 2297232 h 2310754"/>
              <a:gd name="connsiteX5" fmla="*/ 1253027 w 1421109"/>
              <a:gd name="connsiteY5" fmla="*/ 2310347 h 2310754"/>
              <a:gd name="connsiteX6" fmla="*/ 1262460 w 1421109"/>
              <a:gd name="connsiteY6" fmla="*/ 1987074 h 2310754"/>
              <a:gd name="connsiteX7" fmla="*/ 1421092 w 1421109"/>
              <a:gd name="connsiteY7" fmla="*/ 1126548 h 2310754"/>
              <a:gd name="connsiteX8" fmla="*/ 1152597 w 1421109"/>
              <a:gd name="connsiteY8" fmla="*/ 669082 h 2310754"/>
              <a:gd name="connsiteX9" fmla="*/ 1168953 w 1421109"/>
              <a:gd name="connsiteY9" fmla="*/ 968062 h 2310754"/>
              <a:gd name="connsiteX10" fmla="*/ 927050 w 1421109"/>
              <a:gd name="connsiteY10" fmla="*/ 614956 h 2310754"/>
              <a:gd name="connsiteX11" fmla="*/ 957315 w 1421109"/>
              <a:gd name="connsiteY11" fmla="*/ 944170 h 2310754"/>
              <a:gd name="connsiteX12" fmla="*/ 711016 w 1421109"/>
              <a:gd name="connsiteY12" fmla="*/ 569620 h 2310754"/>
              <a:gd name="connsiteX13" fmla="*/ 729319 w 1421109"/>
              <a:gd name="connsiteY13" fmla="*/ 957827 h 2310754"/>
              <a:gd name="connsiteX14" fmla="*/ 543268 w 1421109"/>
              <a:gd name="connsiteY14" fmla="*/ 8 h 2310754"/>
              <a:gd name="connsiteX15" fmla="*/ 473286 w 1421109"/>
              <a:gd name="connsiteY15" fmla="*/ 1312127 h 2310754"/>
              <a:gd name="connsiteX16" fmla="*/ 338442 w 1421109"/>
              <a:gd name="connsiteY16" fmla="*/ 1258222 h 2310754"/>
              <a:gd name="connsiteX17" fmla="*/ 719 w 1421109"/>
              <a:gd name="connsiteY17" fmla="*/ 957545 h 2310754"/>
              <a:gd name="connsiteX0" fmla="*/ 719 w 1421109"/>
              <a:gd name="connsiteY0" fmla="*/ 957545 h 2310755"/>
              <a:gd name="connsiteX1" fmla="*/ 140932 w 1421109"/>
              <a:gd name="connsiteY1" fmla="*/ 1353319 h 2310755"/>
              <a:gd name="connsiteX2" fmla="*/ 309182 w 1421109"/>
              <a:gd name="connsiteY2" fmla="*/ 1711764 h 2310755"/>
              <a:gd name="connsiteX3" fmla="*/ 548773 w 1421109"/>
              <a:gd name="connsiteY3" fmla="*/ 1936338 h 2310755"/>
              <a:gd name="connsiteX4" fmla="*/ 601148 w 1421109"/>
              <a:gd name="connsiteY4" fmla="*/ 2297232 h 2310755"/>
              <a:gd name="connsiteX5" fmla="*/ 1253027 w 1421109"/>
              <a:gd name="connsiteY5" fmla="*/ 2310347 h 2310755"/>
              <a:gd name="connsiteX6" fmla="*/ 1262460 w 1421109"/>
              <a:gd name="connsiteY6" fmla="*/ 1987074 h 2310755"/>
              <a:gd name="connsiteX7" fmla="*/ 1421092 w 1421109"/>
              <a:gd name="connsiteY7" fmla="*/ 1126548 h 2310755"/>
              <a:gd name="connsiteX8" fmla="*/ 1152597 w 1421109"/>
              <a:gd name="connsiteY8" fmla="*/ 669082 h 2310755"/>
              <a:gd name="connsiteX9" fmla="*/ 1168953 w 1421109"/>
              <a:gd name="connsiteY9" fmla="*/ 968062 h 2310755"/>
              <a:gd name="connsiteX10" fmla="*/ 927050 w 1421109"/>
              <a:gd name="connsiteY10" fmla="*/ 614956 h 2310755"/>
              <a:gd name="connsiteX11" fmla="*/ 957315 w 1421109"/>
              <a:gd name="connsiteY11" fmla="*/ 944170 h 2310755"/>
              <a:gd name="connsiteX12" fmla="*/ 711016 w 1421109"/>
              <a:gd name="connsiteY12" fmla="*/ 569620 h 2310755"/>
              <a:gd name="connsiteX13" fmla="*/ 729319 w 1421109"/>
              <a:gd name="connsiteY13" fmla="*/ 957827 h 2310755"/>
              <a:gd name="connsiteX14" fmla="*/ 543268 w 1421109"/>
              <a:gd name="connsiteY14" fmla="*/ 8 h 2310755"/>
              <a:gd name="connsiteX15" fmla="*/ 473286 w 1421109"/>
              <a:gd name="connsiteY15" fmla="*/ 1312127 h 2310755"/>
              <a:gd name="connsiteX16" fmla="*/ 338442 w 1421109"/>
              <a:gd name="connsiteY16" fmla="*/ 1258222 h 2310755"/>
              <a:gd name="connsiteX17" fmla="*/ 719 w 1421109"/>
              <a:gd name="connsiteY17" fmla="*/ 957545 h 2310755"/>
              <a:gd name="connsiteX0" fmla="*/ 719 w 1421109"/>
              <a:gd name="connsiteY0" fmla="*/ 957545 h 2310755"/>
              <a:gd name="connsiteX1" fmla="*/ 140932 w 1421109"/>
              <a:gd name="connsiteY1" fmla="*/ 1353319 h 2310755"/>
              <a:gd name="connsiteX2" fmla="*/ 309182 w 1421109"/>
              <a:gd name="connsiteY2" fmla="*/ 1711764 h 2310755"/>
              <a:gd name="connsiteX3" fmla="*/ 548773 w 1421109"/>
              <a:gd name="connsiteY3" fmla="*/ 1936338 h 2310755"/>
              <a:gd name="connsiteX4" fmla="*/ 582370 w 1421109"/>
              <a:gd name="connsiteY4" fmla="*/ 2297232 h 2310755"/>
              <a:gd name="connsiteX5" fmla="*/ 1253027 w 1421109"/>
              <a:gd name="connsiteY5" fmla="*/ 2310347 h 2310755"/>
              <a:gd name="connsiteX6" fmla="*/ 1262460 w 1421109"/>
              <a:gd name="connsiteY6" fmla="*/ 1987074 h 2310755"/>
              <a:gd name="connsiteX7" fmla="*/ 1421092 w 1421109"/>
              <a:gd name="connsiteY7" fmla="*/ 1126548 h 2310755"/>
              <a:gd name="connsiteX8" fmla="*/ 1152597 w 1421109"/>
              <a:gd name="connsiteY8" fmla="*/ 669082 h 2310755"/>
              <a:gd name="connsiteX9" fmla="*/ 1168953 w 1421109"/>
              <a:gd name="connsiteY9" fmla="*/ 968062 h 2310755"/>
              <a:gd name="connsiteX10" fmla="*/ 927050 w 1421109"/>
              <a:gd name="connsiteY10" fmla="*/ 614956 h 2310755"/>
              <a:gd name="connsiteX11" fmla="*/ 957315 w 1421109"/>
              <a:gd name="connsiteY11" fmla="*/ 944170 h 2310755"/>
              <a:gd name="connsiteX12" fmla="*/ 711016 w 1421109"/>
              <a:gd name="connsiteY12" fmla="*/ 569620 h 2310755"/>
              <a:gd name="connsiteX13" fmla="*/ 729319 w 1421109"/>
              <a:gd name="connsiteY13" fmla="*/ 957827 h 2310755"/>
              <a:gd name="connsiteX14" fmla="*/ 543268 w 1421109"/>
              <a:gd name="connsiteY14" fmla="*/ 8 h 2310755"/>
              <a:gd name="connsiteX15" fmla="*/ 473286 w 1421109"/>
              <a:gd name="connsiteY15" fmla="*/ 1312127 h 2310755"/>
              <a:gd name="connsiteX16" fmla="*/ 338442 w 1421109"/>
              <a:gd name="connsiteY16" fmla="*/ 1258222 h 2310755"/>
              <a:gd name="connsiteX17" fmla="*/ 719 w 1421109"/>
              <a:gd name="connsiteY17" fmla="*/ 957545 h 2310755"/>
              <a:gd name="connsiteX0" fmla="*/ 719 w 1421109"/>
              <a:gd name="connsiteY0" fmla="*/ 957545 h 2310755"/>
              <a:gd name="connsiteX1" fmla="*/ 140932 w 1421109"/>
              <a:gd name="connsiteY1" fmla="*/ 1353319 h 2310755"/>
              <a:gd name="connsiteX2" fmla="*/ 309182 w 1421109"/>
              <a:gd name="connsiteY2" fmla="*/ 1711764 h 2310755"/>
              <a:gd name="connsiteX3" fmla="*/ 548773 w 1421109"/>
              <a:gd name="connsiteY3" fmla="*/ 1936338 h 2310755"/>
              <a:gd name="connsiteX4" fmla="*/ 582370 w 1421109"/>
              <a:gd name="connsiteY4" fmla="*/ 2297232 h 2310755"/>
              <a:gd name="connsiteX5" fmla="*/ 1253027 w 1421109"/>
              <a:gd name="connsiteY5" fmla="*/ 2310347 h 2310755"/>
              <a:gd name="connsiteX6" fmla="*/ 1262460 w 1421109"/>
              <a:gd name="connsiteY6" fmla="*/ 1987074 h 2310755"/>
              <a:gd name="connsiteX7" fmla="*/ 1421092 w 1421109"/>
              <a:gd name="connsiteY7" fmla="*/ 1126548 h 2310755"/>
              <a:gd name="connsiteX8" fmla="*/ 1152597 w 1421109"/>
              <a:gd name="connsiteY8" fmla="*/ 669082 h 2310755"/>
              <a:gd name="connsiteX9" fmla="*/ 1168953 w 1421109"/>
              <a:gd name="connsiteY9" fmla="*/ 968062 h 2310755"/>
              <a:gd name="connsiteX10" fmla="*/ 927050 w 1421109"/>
              <a:gd name="connsiteY10" fmla="*/ 614956 h 2310755"/>
              <a:gd name="connsiteX11" fmla="*/ 957315 w 1421109"/>
              <a:gd name="connsiteY11" fmla="*/ 944170 h 2310755"/>
              <a:gd name="connsiteX12" fmla="*/ 711016 w 1421109"/>
              <a:gd name="connsiteY12" fmla="*/ 569620 h 2310755"/>
              <a:gd name="connsiteX13" fmla="*/ 729319 w 1421109"/>
              <a:gd name="connsiteY13" fmla="*/ 957827 h 2310755"/>
              <a:gd name="connsiteX14" fmla="*/ 543268 w 1421109"/>
              <a:gd name="connsiteY14" fmla="*/ 8 h 2310755"/>
              <a:gd name="connsiteX15" fmla="*/ 473286 w 1421109"/>
              <a:gd name="connsiteY15" fmla="*/ 1312127 h 2310755"/>
              <a:gd name="connsiteX16" fmla="*/ 338442 w 1421109"/>
              <a:gd name="connsiteY16" fmla="*/ 1258222 h 2310755"/>
              <a:gd name="connsiteX17" fmla="*/ 719 w 1421109"/>
              <a:gd name="connsiteY17" fmla="*/ 957545 h 2310755"/>
              <a:gd name="connsiteX0" fmla="*/ 719 w 1421109"/>
              <a:gd name="connsiteY0" fmla="*/ 957545 h 2310347"/>
              <a:gd name="connsiteX1" fmla="*/ 140932 w 1421109"/>
              <a:gd name="connsiteY1" fmla="*/ 1353319 h 2310347"/>
              <a:gd name="connsiteX2" fmla="*/ 309182 w 1421109"/>
              <a:gd name="connsiteY2" fmla="*/ 1711764 h 2310347"/>
              <a:gd name="connsiteX3" fmla="*/ 548773 w 1421109"/>
              <a:gd name="connsiteY3" fmla="*/ 1936338 h 2310347"/>
              <a:gd name="connsiteX4" fmla="*/ 582370 w 1421109"/>
              <a:gd name="connsiteY4" fmla="*/ 2297232 h 2310347"/>
              <a:gd name="connsiteX5" fmla="*/ 1253027 w 1421109"/>
              <a:gd name="connsiteY5" fmla="*/ 2310347 h 2310347"/>
              <a:gd name="connsiteX6" fmla="*/ 1262460 w 1421109"/>
              <a:gd name="connsiteY6" fmla="*/ 1987074 h 2310347"/>
              <a:gd name="connsiteX7" fmla="*/ 1421092 w 1421109"/>
              <a:gd name="connsiteY7" fmla="*/ 1126548 h 2310347"/>
              <a:gd name="connsiteX8" fmla="*/ 1152597 w 1421109"/>
              <a:gd name="connsiteY8" fmla="*/ 669082 h 2310347"/>
              <a:gd name="connsiteX9" fmla="*/ 1168953 w 1421109"/>
              <a:gd name="connsiteY9" fmla="*/ 968062 h 2310347"/>
              <a:gd name="connsiteX10" fmla="*/ 927050 w 1421109"/>
              <a:gd name="connsiteY10" fmla="*/ 614956 h 2310347"/>
              <a:gd name="connsiteX11" fmla="*/ 957315 w 1421109"/>
              <a:gd name="connsiteY11" fmla="*/ 944170 h 2310347"/>
              <a:gd name="connsiteX12" fmla="*/ 711016 w 1421109"/>
              <a:gd name="connsiteY12" fmla="*/ 569620 h 2310347"/>
              <a:gd name="connsiteX13" fmla="*/ 729319 w 1421109"/>
              <a:gd name="connsiteY13" fmla="*/ 957827 h 2310347"/>
              <a:gd name="connsiteX14" fmla="*/ 543268 w 1421109"/>
              <a:gd name="connsiteY14" fmla="*/ 8 h 2310347"/>
              <a:gd name="connsiteX15" fmla="*/ 473286 w 1421109"/>
              <a:gd name="connsiteY15" fmla="*/ 1312127 h 2310347"/>
              <a:gd name="connsiteX16" fmla="*/ 338442 w 1421109"/>
              <a:gd name="connsiteY16" fmla="*/ 1258222 h 2310347"/>
              <a:gd name="connsiteX17" fmla="*/ 719 w 1421109"/>
              <a:gd name="connsiteY17" fmla="*/ 957545 h 2310347"/>
              <a:gd name="connsiteX0" fmla="*/ 719 w 1423213"/>
              <a:gd name="connsiteY0" fmla="*/ 957545 h 2310347"/>
              <a:gd name="connsiteX1" fmla="*/ 140932 w 1423213"/>
              <a:gd name="connsiteY1" fmla="*/ 1353319 h 2310347"/>
              <a:gd name="connsiteX2" fmla="*/ 309182 w 1423213"/>
              <a:gd name="connsiteY2" fmla="*/ 1711764 h 2310347"/>
              <a:gd name="connsiteX3" fmla="*/ 548773 w 1423213"/>
              <a:gd name="connsiteY3" fmla="*/ 1936338 h 2310347"/>
              <a:gd name="connsiteX4" fmla="*/ 582370 w 1423213"/>
              <a:gd name="connsiteY4" fmla="*/ 2297232 h 2310347"/>
              <a:gd name="connsiteX5" fmla="*/ 1253027 w 1423213"/>
              <a:gd name="connsiteY5" fmla="*/ 2310347 h 2310347"/>
              <a:gd name="connsiteX6" fmla="*/ 1262460 w 1423213"/>
              <a:gd name="connsiteY6" fmla="*/ 1987074 h 2310347"/>
              <a:gd name="connsiteX7" fmla="*/ 1421092 w 1423213"/>
              <a:gd name="connsiteY7" fmla="*/ 1126548 h 2310347"/>
              <a:gd name="connsiteX8" fmla="*/ 1378773 w 1423213"/>
              <a:gd name="connsiteY8" fmla="*/ 734522 h 2310347"/>
              <a:gd name="connsiteX9" fmla="*/ 1152597 w 1423213"/>
              <a:gd name="connsiteY9" fmla="*/ 669082 h 2310347"/>
              <a:gd name="connsiteX10" fmla="*/ 1168953 w 1423213"/>
              <a:gd name="connsiteY10" fmla="*/ 968062 h 2310347"/>
              <a:gd name="connsiteX11" fmla="*/ 927050 w 1423213"/>
              <a:gd name="connsiteY11" fmla="*/ 614956 h 2310347"/>
              <a:gd name="connsiteX12" fmla="*/ 957315 w 1423213"/>
              <a:gd name="connsiteY12" fmla="*/ 944170 h 2310347"/>
              <a:gd name="connsiteX13" fmla="*/ 711016 w 1423213"/>
              <a:gd name="connsiteY13" fmla="*/ 569620 h 2310347"/>
              <a:gd name="connsiteX14" fmla="*/ 729319 w 1423213"/>
              <a:gd name="connsiteY14" fmla="*/ 957827 h 2310347"/>
              <a:gd name="connsiteX15" fmla="*/ 543268 w 1423213"/>
              <a:gd name="connsiteY15" fmla="*/ 8 h 2310347"/>
              <a:gd name="connsiteX16" fmla="*/ 473286 w 1423213"/>
              <a:gd name="connsiteY16" fmla="*/ 1312127 h 2310347"/>
              <a:gd name="connsiteX17" fmla="*/ 338442 w 1423213"/>
              <a:gd name="connsiteY17" fmla="*/ 1258222 h 2310347"/>
              <a:gd name="connsiteX18" fmla="*/ 719 w 1423213"/>
              <a:gd name="connsiteY18" fmla="*/ 957545 h 2310347"/>
              <a:gd name="connsiteX0" fmla="*/ 719 w 1423213"/>
              <a:gd name="connsiteY0" fmla="*/ 957545 h 2310347"/>
              <a:gd name="connsiteX1" fmla="*/ 140932 w 1423213"/>
              <a:gd name="connsiteY1" fmla="*/ 1353319 h 2310347"/>
              <a:gd name="connsiteX2" fmla="*/ 309182 w 1423213"/>
              <a:gd name="connsiteY2" fmla="*/ 1711764 h 2310347"/>
              <a:gd name="connsiteX3" fmla="*/ 548773 w 1423213"/>
              <a:gd name="connsiteY3" fmla="*/ 1936338 h 2310347"/>
              <a:gd name="connsiteX4" fmla="*/ 582370 w 1423213"/>
              <a:gd name="connsiteY4" fmla="*/ 2297232 h 2310347"/>
              <a:gd name="connsiteX5" fmla="*/ 1253027 w 1423213"/>
              <a:gd name="connsiteY5" fmla="*/ 2310347 h 2310347"/>
              <a:gd name="connsiteX6" fmla="*/ 1262460 w 1423213"/>
              <a:gd name="connsiteY6" fmla="*/ 1987074 h 2310347"/>
              <a:gd name="connsiteX7" fmla="*/ 1421092 w 1423213"/>
              <a:gd name="connsiteY7" fmla="*/ 1126548 h 2310347"/>
              <a:gd name="connsiteX8" fmla="*/ 1378773 w 1423213"/>
              <a:gd name="connsiteY8" fmla="*/ 734522 h 2310347"/>
              <a:gd name="connsiteX9" fmla="*/ 1152597 w 1423213"/>
              <a:gd name="connsiteY9" fmla="*/ 669082 h 2310347"/>
              <a:gd name="connsiteX10" fmla="*/ 1168953 w 1423213"/>
              <a:gd name="connsiteY10" fmla="*/ 968062 h 2310347"/>
              <a:gd name="connsiteX11" fmla="*/ 927050 w 1423213"/>
              <a:gd name="connsiteY11" fmla="*/ 614956 h 2310347"/>
              <a:gd name="connsiteX12" fmla="*/ 957315 w 1423213"/>
              <a:gd name="connsiteY12" fmla="*/ 944170 h 2310347"/>
              <a:gd name="connsiteX13" fmla="*/ 711016 w 1423213"/>
              <a:gd name="connsiteY13" fmla="*/ 569620 h 2310347"/>
              <a:gd name="connsiteX14" fmla="*/ 729319 w 1423213"/>
              <a:gd name="connsiteY14" fmla="*/ 957827 h 2310347"/>
              <a:gd name="connsiteX15" fmla="*/ 543268 w 1423213"/>
              <a:gd name="connsiteY15" fmla="*/ 8 h 2310347"/>
              <a:gd name="connsiteX16" fmla="*/ 473286 w 1423213"/>
              <a:gd name="connsiteY16" fmla="*/ 1312127 h 2310347"/>
              <a:gd name="connsiteX17" fmla="*/ 338442 w 1423213"/>
              <a:gd name="connsiteY17" fmla="*/ 1258222 h 2310347"/>
              <a:gd name="connsiteX18" fmla="*/ 719 w 1423213"/>
              <a:gd name="connsiteY18" fmla="*/ 957545 h 2310347"/>
              <a:gd name="connsiteX0" fmla="*/ 719 w 1423213"/>
              <a:gd name="connsiteY0" fmla="*/ 957545 h 2310347"/>
              <a:gd name="connsiteX1" fmla="*/ 140932 w 1423213"/>
              <a:gd name="connsiteY1" fmla="*/ 1353319 h 2310347"/>
              <a:gd name="connsiteX2" fmla="*/ 309182 w 1423213"/>
              <a:gd name="connsiteY2" fmla="*/ 1711764 h 2310347"/>
              <a:gd name="connsiteX3" fmla="*/ 548773 w 1423213"/>
              <a:gd name="connsiteY3" fmla="*/ 1936338 h 2310347"/>
              <a:gd name="connsiteX4" fmla="*/ 582370 w 1423213"/>
              <a:gd name="connsiteY4" fmla="*/ 2297232 h 2310347"/>
              <a:gd name="connsiteX5" fmla="*/ 1253027 w 1423213"/>
              <a:gd name="connsiteY5" fmla="*/ 2310347 h 2310347"/>
              <a:gd name="connsiteX6" fmla="*/ 1262460 w 1423213"/>
              <a:gd name="connsiteY6" fmla="*/ 1987074 h 2310347"/>
              <a:gd name="connsiteX7" fmla="*/ 1421092 w 1423213"/>
              <a:gd name="connsiteY7" fmla="*/ 1126548 h 2310347"/>
              <a:gd name="connsiteX8" fmla="*/ 1378773 w 1423213"/>
              <a:gd name="connsiteY8" fmla="*/ 734522 h 2310347"/>
              <a:gd name="connsiteX9" fmla="*/ 1176719 w 1423213"/>
              <a:gd name="connsiteY9" fmla="*/ 664258 h 2310347"/>
              <a:gd name="connsiteX10" fmla="*/ 1168953 w 1423213"/>
              <a:gd name="connsiteY10" fmla="*/ 968062 h 2310347"/>
              <a:gd name="connsiteX11" fmla="*/ 927050 w 1423213"/>
              <a:gd name="connsiteY11" fmla="*/ 614956 h 2310347"/>
              <a:gd name="connsiteX12" fmla="*/ 957315 w 1423213"/>
              <a:gd name="connsiteY12" fmla="*/ 944170 h 2310347"/>
              <a:gd name="connsiteX13" fmla="*/ 711016 w 1423213"/>
              <a:gd name="connsiteY13" fmla="*/ 569620 h 2310347"/>
              <a:gd name="connsiteX14" fmla="*/ 729319 w 1423213"/>
              <a:gd name="connsiteY14" fmla="*/ 957827 h 2310347"/>
              <a:gd name="connsiteX15" fmla="*/ 543268 w 1423213"/>
              <a:gd name="connsiteY15" fmla="*/ 8 h 2310347"/>
              <a:gd name="connsiteX16" fmla="*/ 473286 w 1423213"/>
              <a:gd name="connsiteY16" fmla="*/ 1312127 h 2310347"/>
              <a:gd name="connsiteX17" fmla="*/ 338442 w 1423213"/>
              <a:gd name="connsiteY17" fmla="*/ 1258222 h 2310347"/>
              <a:gd name="connsiteX18" fmla="*/ 719 w 1423213"/>
              <a:gd name="connsiteY18" fmla="*/ 957545 h 2310347"/>
              <a:gd name="connsiteX0" fmla="*/ 719 w 1423213"/>
              <a:gd name="connsiteY0" fmla="*/ 957545 h 2310347"/>
              <a:gd name="connsiteX1" fmla="*/ 140932 w 1423213"/>
              <a:gd name="connsiteY1" fmla="*/ 1353319 h 2310347"/>
              <a:gd name="connsiteX2" fmla="*/ 309182 w 1423213"/>
              <a:gd name="connsiteY2" fmla="*/ 1711764 h 2310347"/>
              <a:gd name="connsiteX3" fmla="*/ 548773 w 1423213"/>
              <a:gd name="connsiteY3" fmla="*/ 1936338 h 2310347"/>
              <a:gd name="connsiteX4" fmla="*/ 582370 w 1423213"/>
              <a:gd name="connsiteY4" fmla="*/ 2297232 h 2310347"/>
              <a:gd name="connsiteX5" fmla="*/ 1253027 w 1423213"/>
              <a:gd name="connsiteY5" fmla="*/ 2310347 h 2310347"/>
              <a:gd name="connsiteX6" fmla="*/ 1262460 w 1423213"/>
              <a:gd name="connsiteY6" fmla="*/ 1987074 h 2310347"/>
              <a:gd name="connsiteX7" fmla="*/ 1421092 w 1423213"/>
              <a:gd name="connsiteY7" fmla="*/ 1126548 h 2310347"/>
              <a:gd name="connsiteX8" fmla="*/ 1378773 w 1423213"/>
              <a:gd name="connsiteY8" fmla="*/ 734522 h 2310347"/>
              <a:gd name="connsiteX9" fmla="*/ 1176719 w 1423213"/>
              <a:gd name="connsiteY9" fmla="*/ 664258 h 2310347"/>
              <a:gd name="connsiteX10" fmla="*/ 1168953 w 1423213"/>
              <a:gd name="connsiteY10" fmla="*/ 968062 h 2310347"/>
              <a:gd name="connsiteX11" fmla="*/ 1156855 w 1423213"/>
              <a:gd name="connsiteY11" fmla="*/ 657333 h 2310347"/>
              <a:gd name="connsiteX12" fmla="*/ 927050 w 1423213"/>
              <a:gd name="connsiteY12" fmla="*/ 614956 h 2310347"/>
              <a:gd name="connsiteX13" fmla="*/ 957315 w 1423213"/>
              <a:gd name="connsiteY13" fmla="*/ 944170 h 2310347"/>
              <a:gd name="connsiteX14" fmla="*/ 711016 w 1423213"/>
              <a:gd name="connsiteY14" fmla="*/ 569620 h 2310347"/>
              <a:gd name="connsiteX15" fmla="*/ 729319 w 1423213"/>
              <a:gd name="connsiteY15" fmla="*/ 957827 h 2310347"/>
              <a:gd name="connsiteX16" fmla="*/ 543268 w 1423213"/>
              <a:gd name="connsiteY16" fmla="*/ 8 h 2310347"/>
              <a:gd name="connsiteX17" fmla="*/ 473286 w 1423213"/>
              <a:gd name="connsiteY17" fmla="*/ 1312127 h 2310347"/>
              <a:gd name="connsiteX18" fmla="*/ 338442 w 1423213"/>
              <a:gd name="connsiteY18" fmla="*/ 1258222 h 2310347"/>
              <a:gd name="connsiteX19" fmla="*/ 719 w 1423213"/>
              <a:gd name="connsiteY19" fmla="*/ 957545 h 2310347"/>
              <a:gd name="connsiteX0" fmla="*/ 719 w 1423213"/>
              <a:gd name="connsiteY0" fmla="*/ 957545 h 2310347"/>
              <a:gd name="connsiteX1" fmla="*/ 140932 w 1423213"/>
              <a:gd name="connsiteY1" fmla="*/ 1353319 h 2310347"/>
              <a:gd name="connsiteX2" fmla="*/ 309182 w 1423213"/>
              <a:gd name="connsiteY2" fmla="*/ 1711764 h 2310347"/>
              <a:gd name="connsiteX3" fmla="*/ 548773 w 1423213"/>
              <a:gd name="connsiteY3" fmla="*/ 1936338 h 2310347"/>
              <a:gd name="connsiteX4" fmla="*/ 582370 w 1423213"/>
              <a:gd name="connsiteY4" fmla="*/ 2297232 h 2310347"/>
              <a:gd name="connsiteX5" fmla="*/ 1253027 w 1423213"/>
              <a:gd name="connsiteY5" fmla="*/ 2310347 h 2310347"/>
              <a:gd name="connsiteX6" fmla="*/ 1262460 w 1423213"/>
              <a:gd name="connsiteY6" fmla="*/ 1987074 h 2310347"/>
              <a:gd name="connsiteX7" fmla="*/ 1421092 w 1423213"/>
              <a:gd name="connsiteY7" fmla="*/ 1126548 h 2310347"/>
              <a:gd name="connsiteX8" fmla="*/ 1378773 w 1423213"/>
              <a:gd name="connsiteY8" fmla="*/ 734522 h 2310347"/>
              <a:gd name="connsiteX9" fmla="*/ 1176719 w 1423213"/>
              <a:gd name="connsiteY9" fmla="*/ 664258 h 2310347"/>
              <a:gd name="connsiteX10" fmla="*/ 1168953 w 1423213"/>
              <a:gd name="connsiteY10" fmla="*/ 968062 h 2310347"/>
              <a:gd name="connsiteX11" fmla="*/ 1156855 w 1423213"/>
              <a:gd name="connsiteY11" fmla="*/ 657333 h 2310347"/>
              <a:gd name="connsiteX12" fmla="*/ 927050 w 1423213"/>
              <a:gd name="connsiteY12" fmla="*/ 614956 h 2310347"/>
              <a:gd name="connsiteX13" fmla="*/ 957315 w 1423213"/>
              <a:gd name="connsiteY13" fmla="*/ 944170 h 2310347"/>
              <a:gd name="connsiteX14" fmla="*/ 711016 w 1423213"/>
              <a:gd name="connsiteY14" fmla="*/ 569620 h 2310347"/>
              <a:gd name="connsiteX15" fmla="*/ 729319 w 1423213"/>
              <a:gd name="connsiteY15" fmla="*/ 957827 h 2310347"/>
              <a:gd name="connsiteX16" fmla="*/ 543268 w 1423213"/>
              <a:gd name="connsiteY16" fmla="*/ 8 h 2310347"/>
              <a:gd name="connsiteX17" fmla="*/ 473286 w 1423213"/>
              <a:gd name="connsiteY17" fmla="*/ 1312127 h 2310347"/>
              <a:gd name="connsiteX18" fmla="*/ 338442 w 1423213"/>
              <a:gd name="connsiteY18" fmla="*/ 1258222 h 2310347"/>
              <a:gd name="connsiteX19" fmla="*/ 719 w 1423213"/>
              <a:gd name="connsiteY19" fmla="*/ 957545 h 2310347"/>
              <a:gd name="connsiteX0" fmla="*/ 719 w 1423213"/>
              <a:gd name="connsiteY0" fmla="*/ 957545 h 2310347"/>
              <a:gd name="connsiteX1" fmla="*/ 140932 w 1423213"/>
              <a:gd name="connsiteY1" fmla="*/ 1353319 h 2310347"/>
              <a:gd name="connsiteX2" fmla="*/ 309182 w 1423213"/>
              <a:gd name="connsiteY2" fmla="*/ 1711764 h 2310347"/>
              <a:gd name="connsiteX3" fmla="*/ 548773 w 1423213"/>
              <a:gd name="connsiteY3" fmla="*/ 1936338 h 2310347"/>
              <a:gd name="connsiteX4" fmla="*/ 582370 w 1423213"/>
              <a:gd name="connsiteY4" fmla="*/ 2297232 h 2310347"/>
              <a:gd name="connsiteX5" fmla="*/ 1253027 w 1423213"/>
              <a:gd name="connsiteY5" fmla="*/ 2310347 h 2310347"/>
              <a:gd name="connsiteX6" fmla="*/ 1262460 w 1423213"/>
              <a:gd name="connsiteY6" fmla="*/ 1987074 h 2310347"/>
              <a:gd name="connsiteX7" fmla="*/ 1421092 w 1423213"/>
              <a:gd name="connsiteY7" fmla="*/ 1126548 h 2310347"/>
              <a:gd name="connsiteX8" fmla="*/ 1378773 w 1423213"/>
              <a:gd name="connsiteY8" fmla="*/ 734522 h 2310347"/>
              <a:gd name="connsiteX9" fmla="*/ 1176719 w 1423213"/>
              <a:gd name="connsiteY9" fmla="*/ 664258 h 2310347"/>
              <a:gd name="connsiteX10" fmla="*/ 1168953 w 1423213"/>
              <a:gd name="connsiteY10" fmla="*/ 968062 h 2310347"/>
              <a:gd name="connsiteX11" fmla="*/ 1156855 w 1423213"/>
              <a:gd name="connsiteY11" fmla="*/ 657333 h 2310347"/>
              <a:gd name="connsiteX12" fmla="*/ 927050 w 1423213"/>
              <a:gd name="connsiteY12" fmla="*/ 614956 h 2310347"/>
              <a:gd name="connsiteX13" fmla="*/ 957315 w 1423213"/>
              <a:gd name="connsiteY13" fmla="*/ 944170 h 2310347"/>
              <a:gd name="connsiteX14" fmla="*/ 711016 w 1423213"/>
              <a:gd name="connsiteY14" fmla="*/ 569620 h 2310347"/>
              <a:gd name="connsiteX15" fmla="*/ 729319 w 1423213"/>
              <a:gd name="connsiteY15" fmla="*/ 957827 h 2310347"/>
              <a:gd name="connsiteX16" fmla="*/ 543268 w 1423213"/>
              <a:gd name="connsiteY16" fmla="*/ 8 h 2310347"/>
              <a:gd name="connsiteX17" fmla="*/ 473286 w 1423213"/>
              <a:gd name="connsiteY17" fmla="*/ 1312127 h 2310347"/>
              <a:gd name="connsiteX18" fmla="*/ 338442 w 1423213"/>
              <a:gd name="connsiteY18" fmla="*/ 1258222 h 2310347"/>
              <a:gd name="connsiteX19" fmla="*/ 719 w 1423213"/>
              <a:gd name="connsiteY19" fmla="*/ 957545 h 2310347"/>
              <a:gd name="connsiteX0" fmla="*/ 719 w 1423213"/>
              <a:gd name="connsiteY0" fmla="*/ 957545 h 2310347"/>
              <a:gd name="connsiteX1" fmla="*/ 140932 w 1423213"/>
              <a:gd name="connsiteY1" fmla="*/ 1353319 h 2310347"/>
              <a:gd name="connsiteX2" fmla="*/ 309182 w 1423213"/>
              <a:gd name="connsiteY2" fmla="*/ 1711764 h 2310347"/>
              <a:gd name="connsiteX3" fmla="*/ 548773 w 1423213"/>
              <a:gd name="connsiteY3" fmla="*/ 1936338 h 2310347"/>
              <a:gd name="connsiteX4" fmla="*/ 582370 w 1423213"/>
              <a:gd name="connsiteY4" fmla="*/ 2297232 h 2310347"/>
              <a:gd name="connsiteX5" fmla="*/ 1253027 w 1423213"/>
              <a:gd name="connsiteY5" fmla="*/ 2310347 h 2310347"/>
              <a:gd name="connsiteX6" fmla="*/ 1262460 w 1423213"/>
              <a:gd name="connsiteY6" fmla="*/ 1987074 h 2310347"/>
              <a:gd name="connsiteX7" fmla="*/ 1421092 w 1423213"/>
              <a:gd name="connsiteY7" fmla="*/ 1126548 h 2310347"/>
              <a:gd name="connsiteX8" fmla="*/ 1378773 w 1423213"/>
              <a:gd name="connsiteY8" fmla="*/ 734522 h 2310347"/>
              <a:gd name="connsiteX9" fmla="*/ 1176719 w 1423213"/>
              <a:gd name="connsiteY9" fmla="*/ 664258 h 2310347"/>
              <a:gd name="connsiteX10" fmla="*/ 1168953 w 1423213"/>
              <a:gd name="connsiteY10" fmla="*/ 968062 h 2310347"/>
              <a:gd name="connsiteX11" fmla="*/ 1156855 w 1423213"/>
              <a:gd name="connsiteY11" fmla="*/ 657333 h 2310347"/>
              <a:gd name="connsiteX12" fmla="*/ 927050 w 1423213"/>
              <a:gd name="connsiteY12" fmla="*/ 614956 h 2310347"/>
              <a:gd name="connsiteX13" fmla="*/ 957315 w 1423213"/>
              <a:gd name="connsiteY13" fmla="*/ 944170 h 2310347"/>
              <a:gd name="connsiteX14" fmla="*/ 711016 w 1423213"/>
              <a:gd name="connsiteY14" fmla="*/ 569620 h 2310347"/>
              <a:gd name="connsiteX15" fmla="*/ 729319 w 1423213"/>
              <a:gd name="connsiteY15" fmla="*/ 957827 h 2310347"/>
              <a:gd name="connsiteX16" fmla="*/ 543268 w 1423213"/>
              <a:gd name="connsiteY16" fmla="*/ 8 h 2310347"/>
              <a:gd name="connsiteX17" fmla="*/ 473286 w 1423213"/>
              <a:gd name="connsiteY17" fmla="*/ 1312127 h 2310347"/>
              <a:gd name="connsiteX18" fmla="*/ 338442 w 1423213"/>
              <a:gd name="connsiteY18" fmla="*/ 1258222 h 2310347"/>
              <a:gd name="connsiteX19" fmla="*/ 719 w 1423213"/>
              <a:gd name="connsiteY19" fmla="*/ 957545 h 2310347"/>
              <a:gd name="connsiteX0" fmla="*/ 719 w 1423213"/>
              <a:gd name="connsiteY0" fmla="*/ 957545 h 2310347"/>
              <a:gd name="connsiteX1" fmla="*/ 140932 w 1423213"/>
              <a:gd name="connsiteY1" fmla="*/ 1353319 h 2310347"/>
              <a:gd name="connsiteX2" fmla="*/ 309182 w 1423213"/>
              <a:gd name="connsiteY2" fmla="*/ 1711764 h 2310347"/>
              <a:gd name="connsiteX3" fmla="*/ 548773 w 1423213"/>
              <a:gd name="connsiteY3" fmla="*/ 1936338 h 2310347"/>
              <a:gd name="connsiteX4" fmla="*/ 582370 w 1423213"/>
              <a:gd name="connsiteY4" fmla="*/ 2297232 h 2310347"/>
              <a:gd name="connsiteX5" fmla="*/ 1253027 w 1423213"/>
              <a:gd name="connsiteY5" fmla="*/ 2310347 h 2310347"/>
              <a:gd name="connsiteX6" fmla="*/ 1262460 w 1423213"/>
              <a:gd name="connsiteY6" fmla="*/ 1987074 h 2310347"/>
              <a:gd name="connsiteX7" fmla="*/ 1421092 w 1423213"/>
              <a:gd name="connsiteY7" fmla="*/ 1126548 h 2310347"/>
              <a:gd name="connsiteX8" fmla="*/ 1378773 w 1423213"/>
              <a:gd name="connsiteY8" fmla="*/ 734522 h 2310347"/>
              <a:gd name="connsiteX9" fmla="*/ 1186368 w 1423213"/>
              <a:gd name="connsiteY9" fmla="*/ 644961 h 2310347"/>
              <a:gd name="connsiteX10" fmla="*/ 1168953 w 1423213"/>
              <a:gd name="connsiteY10" fmla="*/ 968062 h 2310347"/>
              <a:gd name="connsiteX11" fmla="*/ 1156855 w 1423213"/>
              <a:gd name="connsiteY11" fmla="*/ 657333 h 2310347"/>
              <a:gd name="connsiteX12" fmla="*/ 927050 w 1423213"/>
              <a:gd name="connsiteY12" fmla="*/ 614956 h 2310347"/>
              <a:gd name="connsiteX13" fmla="*/ 957315 w 1423213"/>
              <a:gd name="connsiteY13" fmla="*/ 944170 h 2310347"/>
              <a:gd name="connsiteX14" fmla="*/ 711016 w 1423213"/>
              <a:gd name="connsiteY14" fmla="*/ 569620 h 2310347"/>
              <a:gd name="connsiteX15" fmla="*/ 729319 w 1423213"/>
              <a:gd name="connsiteY15" fmla="*/ 957827 h 2310347"/>
              <a:gd name="connsiteX16" fmla="*/ 543268 w 1423213"/>
              <a:gd name="connsiteY16" fmla="*/ 8 h 2310347"/>
              <a:gd name="connsiteX17" fmla="*/ 473286 w 1423213"/>
              <a:gd name="connsiteY17" fmla="*/ 1312127 h 2310347"/>
              <a:gd name="connsiteX18" fmla="*/ 338442 w 1423213"/>
              <a:gd name="connsiteY18" fmla="*/ 1258222 h 2310347"/>
              <a:gd name="connsiteX19" fmla="*/ 719 w 1423213"/>
              <a:gd name="connsiteY19" fmla="*/ 957545 h 2310347"/>
              <a:gd name="connsiteX0" fmla="*/ 719 w 1423213"/>
              <a:gd name="connsiteY0" fmla="*/ 957545 h 2310347"/>
              <a:gd name="connsiteX1" fmla="*/ 140932 w 1423213"/>
              <a:gd name="connsiteY1" fmla="*/ 1353319 h 2310347"/>
              <a:gd name="connsiteX2" fmla="*/ 309182 w 1423213"/>
              <a:gd name="connsiteY2" fmla="*/ 1711764 h 2310347"/>
              <a:gd name="connsiteX3" fmla="*/ 548773 w 1423213"/>
              <a:gd name="connsiteY3" fmla="*/ 1936338 h 2310347"/>
              <a:gd name="connsiteX4" fmla="*/ 582370 w 1423213"/>
              <a:gd name="connsiteY4" fmla="*/ 2297232 h 2310347"/>
              <a:gd name="connsiteX5" fmla="*/ 1253027 w 1423213"/>
              <a:gd name="connsiteY5" fmla="*/ 2310347 h 2310347"/>
              <a:gd name="connsiteX6" fmla="*/ 1262460 w 1423213"/>
              <a:gd name="connsiteY6" fmla="*/ 1987074 h 2310347"/>
              <a:gd name="connsiteX7" fmla="*/ 1421092 w 1423213"/>
              <a:gd name="connsiteY7" fmla="*/ 1126548 h 2310347"/>
              <a:gd name="connsiteX8" fmla="*/ 1378773 w 1423213"/>
              <a:gd name="connsiteY8" fmla="*/ 734522 h 2310347"/>
              <a:gd name="connsiteX9" fmla="*/ 1186368 w 1423213"/>
              <a:gd name="connsiteY9" fmla="*/ 644961 h 2310347"/>
              <a:gd name="connsiteX10" fmla="*/ 1168953 w 1423213"/>
              <a:gd name="connsiteY10" fmla="*/ 968062 h 2310347"/>
              <a:gd name="connsiteX11" fmla="*/ 1156855 w 1423213"/>
              <a:gd name="connsiteY11" fmla="*/ 657333 h 2310347"/>
              <a:gd name="connsiteX12" fmla="*/ 927050 w 1423213"/>
              <a:gd name="connsiteY12" fmla="*/ 614956 h 2310347"/>
              <a:gd name="connsiteX13" fmla="*/ 957315 w 1423213"/>
              <a:gd name="connsiteY13" fmla="*/ 944170 h 2310347"/>
              <a:gd name="connsiteX14" fmla="*/ 711016 w 1423213"/>
              <a:gd name="connsiteY14" fmla="*/ 569620 h 2310347"/>
              <a:gd name="connsiteX15" fmla="*/ 729319 w 1423213"/>
              <a:gd name="connsiteY15" fmla="*/ 957827 h 2310347"/>
              <a:gd name="connsiteX16" fmla="*/ 543268 w 1423213"/>
              <a:gd name="connsiteY16" fmla="*/ 8 h 2310347"/>
              <a:gd name="connsiteX17" fmla="*/ 473286 w 1423213"/>
              <a:gd name="connsiteY17" fmla="*/ 1312127 h 2310347"/>
              <a:gd name="connsiteX18" fmla="*/ 338442 w 1423213"/>
              <a:gd name="connsiteY18" fmla="*/ 1258222 h 2310347"/>
              <a:gd name="connsiteX19" fmla="*/ 719 w 1423213"/>
              <a:gd name="connsiteY19" fmla="*/ 957545 h 2310347"/>
              <a:gd name="connsiteX0" fmla="*/ 719 w 1426650"/>
              <a:gd name="connsiteY0" fmla="*/ 957545 h 2310347"/>
              <a:gd name="connsiteX1" fmla="*/ 140932 w 1426650"/>
              <a:gd name="connsiteY1" fmla="*/ 1353319 h 2310347"/>
              <a:gd name="connsiteX2" fmla="*/ 309182 w 1426650"/>
              <a:gd name="connsiteY2" fmla="*/ 1711764 h 2310347"/>
              <a:gd name="connsiteX3" fmla="*/ 548773 w 1426650"/>
              <a:gd name="connsiteY3" fmla="*/ 1936338 h 2310347"/>
              <a:gd name="connsiteX4" fmla="*/ 582370 w 1426650"/>
              <a:gd name="connsiteY4" fmla="*/ 2297232 h 2310347"/>
              <a:gd name="connsiteX5" fmla="*/ 1253027 w 1426650"/>
              <a:gd name="connsiteY5" fmla="*/ 2310347 h 2310347"/>
              <a:gd name="connsiteX6" fmla="*/ 1262460 w 1426650"/>
              <a:gd name="connsiteY6" fmla="*/ 1987074 h 2310347"/>
              <a:gd name="connsiteX7" fmla="*/ 1421092 w 1426650"/>
              <a:gd name="connsiteY7" fmla="*/ 1126548 h 2310347"/>
              <a:gd name="connsiteX8" fmla="*/ 1393246 w 1426650"/>
              <a:gd name="connsiteY8" fmla="*/ 734522 h 2310347"/>
              <a:gd name="connsiteX9" fmla="*/ 1186368 w 1426650"/>
              <a:gd name="connsiteY9" fmla="*/ 644961 h 2310347"/>
              <a:gd name="connsiteX10" fmla="*/ 1168953 w 1426650"/>
              <a:gd name="connsiteY10" fmla="*/ 968062 h 2310347"/>
              <a:gd name="connsiteX11" fmla="*/ 1156855 w 1426650"/>
              <a:gd name="connsiteY11" fmla="*/ 657333 h 2310347"/>
              <a:gd name="connsiteX12" fmla="*/ 927050 w 1426650"/>
              <a:gd name="connsiteY12" fmla="*/ 614956 h 2310347"/>
              <a:gd name="connsiteX13" fmla="*/ 957315 w 1426650"/>
              <a:gd name="connsiteY13" fmla="*/ 944170 h 2310347"/>
              <a:gd name="connsiteX14" fmla="*/ 711016 w 1426650"/>
              <a:gd name="connsiteY14" fmla="*/ 569620 h 2310347"/>
              <a:gd name="connsiteX15" fmla="*/ 729319 w 1426650"/>
              <a:gd name="connsiteY15" fmla="*/ 957827 h 2310347"/>
              <a:gd name="connsiteX16" fmla="*/ 543268 w 1426650"/>
              <a:gd name="connsiteY16" fmla="*/ 8 h 2310347"/>
              <a:gd name="connsiteX17" fmla="*/ 473286 w 1426650"/>
              <a:gd name="connsiteY17" fmla="*/ 1312127 h 2310347"/>
              <a:gd name="connsiteX18" fmla="*/ 338442 w 1426650"/>
              <a:gd name="connsiteY18" fmla="*/ 1258222 h 2310347"/>
              <a:gd name="connsiteX19" fmla="*/ 719 w 1426650"/>
              <a:gd name="connsiteY19" fmla="*/ 957545 h 2310347"/>
              <a:gd name="connsiteX0" fmla="*/ 719 w 1422362"/>
              <a:gd name="connsiteY0" fmla="*/ 957545 h 2310347"/>
              <a:gd name="connsiteX1" fmla="*/ 140932 w 1422362"/>
              <a:gd name="connsiteY1" fmla="*/ 1353319 h 2310347"/>
              <a:gd name="connsiteX2" fmla="*/ 309182 w 1422362"/>
              <a:gd name="connsiteY2" fmla="*/ 1711764 h 2310347"/>
              <a:gd name="connsiteX3" fmla="*/ 548773 w 1422362"/>
              <a:gd name="connsiteY3" fmla="*/ 1936338 h 2310347"/>
              <a:gd name="connsiteX4" fmla="*/ 582370 w 1422362"/>
              <a:gd name="connsiteY4" fmla="*/ 2297232 h 2310347"/>
              <a:gd name="connsiteX5" fmla="*/ 1253027 w 1422362"/>
              <a:gd name="connsiteY5" fmla="*/ 2310347 h 2310347"/>
              <a:gd name="connsiteX6" fmla="*/ 1262460 w 1422362"/>
              <a:gd name="connsiteY6" fmla="*/ 1987074 h 2310347"/>
              <a:gd name="connsiteX7" fmla="*/ 1421092 w 1422362"/>
              <a:gd name="connsiteY7" fmla="*/ 1126548 h 2310347"/>
              <a:gd name="connsiteX8" fmla="*/ 1369124 w 1422362"/>
              <a:gd name="connsiteY8" fmla="*/ 700752 h 2310347"/>
              <a:gd name="connsiteX9" fmla="*/ 1186368 w 1422362"/>
              <a:gd name="connsiteY9" fmla="*/ 644961 h 2310347"/>
              <a:gd name="connsiteX10" fmla="*/ 1168953 w 1422362"/>
              <a:gd name="connsiteY10" fmla="*/ 968062 h 2310347"/>
              <a:gd name="connsiteX11" fmla="*/ 1156855 w 1422362"/>
              <a:gd name="connsiteY11" fmla="*/ 657333 h 2310347"/>
              <a:gd name="connsiteX12" fmla="*/ 927050 w 1422362"/>
              <a:gd name="connsiteY12" fmla="*/ 614956 h 2310347"/>
              <a:gd name="connsiteX13" fmla="*/ 957315 w 1422362"/>
              <a:gd name="connsiteY13" fmla="*/ 944170 h 2310347"/>
              <a:gd name="connsiteX14" fmla="*/ 711016 w 1422362"/>
              <a:gd name="connsiteY14" fmla="*/ 569620 h 2310347"/>
              <a:gd name="connsiteX15" fmla="*/ 729319 w 1422362"/>
              <a:gd name="connsiteY15" fmla="*/ 957827 h 2310347"/>
              <a:gd name="connsiteX16" fmla="*/ 543268 w 1422362"/>
              <a:gd name="connsiteY16" fmla="*/ 8 h 2310347"/>
              <a:gd name="connsiteX17" fmla="*/ 473286 w 1422362"/>
              <a:gd name="connsiteY17" fmla="*/ 1312127 h 2310347"/>
              <a:gd name="connsiteX18" fmla="*/ 338442 w 1422362"/>
              <a:gd name="connsiteY18" fmla="*/ 1258222 h 2310347"/>
              <a:gd name="connsiteX19" fmla="*/ 719 w 1422362"/>
              <a:gd name="connsiteY19" fmla="*/ 957545 h 2310347"/>
              <a:gd name="connsiteX0" fmla="*/ 719 w 1422362"/>
              <a:gd name="connsiteY0" fmla="*/ 957545 h 2310347"/>
              <a:gd name="connsiteX1" fmla="*/ 140932 w 1422362"/>
              <a:gd name="connsiteY1" fmla="*/ 1353319 h 2310347"/>
              <a:gd name="connsiteX2" fmla="*/ 309182 w 1422362"/>
              <a:gd name="connsiteY2" fmla="*/ 1711764 h 2310347"/>
              <a:gd name="connsiteX3" fmla="*/ 548773 w 1422362"/>
              <a:gd name="connsiteY3" fmla="*/ 1936338 h 2310347"/>
              <a:gd name="connsiteX4" fmla="*/ 582370 w 1422362"/>
              <a:gd name="connsiteY4" fmla="*/ 2297232 h 2310347"/>
              <a:gd name="connsiteX5" fmla="*/ 1253027 w 1422362"/>
              <a:gd name="connsiteY5" fmla="*/ 2310347 h 2310347"/>
              <a:gd name="connsiteX6" fmla="*/ 1262460 w 1422362"/>
              <a:gd name="connsiteY6" fmla="*/ 1987074 h 2310347"/>
              <a:gd name="connsiteX7" fmla="*/ 1421092 w 1422362"/>
              <a:gd name="connsiteY7" fmla="*/ 1126548 h 2310347"/>
              <a:gd name="connsiteX8" fmla="*/ 1369124 w 1422362"/>
              <a:gd name="connsiteY8" fmla="*/ 700752 h 2310347"/>
              <a:gd name="connsiteX9" fmla="*/ 1186368 w 1422362"/>
              <a:gd name="connsiteY9" fmla="*/ 644961 h 2310347"/>
              <a:gd name="connsiteX10" fmla="*/ 1168953 w 1422362"/>
              <a:gd name="connsiteY10" fmla="*/ 968062 h 2310347"/>
              <a:gd name="connsiteX11" fmla="*/ 1156855 w 1422362"/>
              <a:gd name="connsiteY11" fmla="*/ 657333 h 2310347"/>
              <a:gd name="connsiteX12" fmla="*/ 927050 w 1422362"/>
              <a:gd name="connsiteY12" fmla="*/ 614956 h 2310347"/>
              <a:gd name="connsiteX13" fmla="*/ 957315 w 1422362"/>
              <a:gd name="connsiteY13" fmla="*/ 944170 h 2310347"/>
              <a:gd name="connsiteX14" fmla="*/ 905990 w 1422362"/>
              <a:gd name="connsiteY14" fmla="*/ 613914 h 2310347"/>
              <a:gd name="connsiteX15" fmla="*/ 711016 w 1422362"/>
              <a:gd name="connsiteY15" fmla="*/ 569620 h 2310347"/>
              <a:gd name="connsiteX16" fmla="*/ 729319 w 1422362"/>
              <a:gd name="connsiteY16" fmla="*/ 957827 h 2310347"/>
              <a:gd name="connsiteX17" fmla="*/ 543268 w 1422362"/>
              <a:gd name="connsiteY17" fmla="*/ 8 h 2310347"/>
              <a:gd name="connsiteX18" fmla="*/ 473286 w 1422362"/>
              <a:gd name="connsiteY18" fmla="*/ 1312127 h 2310347"/>
              <a:gd name="connsiteX19" fmla="*/ 338442 w 1422362"/>
              <a:gd name="connsiteY19" fmla="*/ 1258222 h 2310347"/>
              <a:gd name="connsiteX20" fmla="*/ 719 w 1422362"/>
              <a:gd name="connsiteY20" fmla="*/ 957545 h 2310347"/>
              <a:gd name="connsiteX0" fmla="*/ 719 w 1422362"/>
              <a:gd name="connsiteY0" fmla="*/ 957545 h 2310347"/>
              <a:gd name="connsiteX1" fmla="*/ 140932 w 1422362"/>
              <a:gd name="connsiteY1" fmla="*/ 1353319 h 2310347"/>
              <a:gd name="connsiteX2" fmla="*/ 309182 w 1422362"/>
              <a:gd name="connsiteY2" fmla="*/ 1711764 h 2310347"/>
              <a:gd name="connsiteX3" fmla="*/ 548773 w 1422362"/>
              <a:gd name="connsiteY3" fmla="*/ 1936338 h 2310347"/>
              <a:gd name="connsiteX4" fmla="*/ 582370 w 1422362"/>
              <a:gd name="connsiteY4" fmla="*/ 2297232 h 2310347"/>
              <a:gd name="connsiteX5" fmla="*/ 1253027 w 1422362"/>
              <a:gd name="connsiteY5" fmla="*/ 2310347 h 2310347"/>
              <a:gd name="connsiteX6" fmla="*/ 1262460 w 1422362"/>
              <a:gd name="connsiteY6" fmla="*/ 1987074 h 2310347"/>
              <a:gd name="connsiteX7" fmla="*/ 1421092 w 1422362"/>
              <a:gd name="connsiteY7" fmla="*/ 1126548 h 2310347"/>
              <a:gd name="connsiteX8" fmla="*/ 1369124 w 1422362"/>
              <a:gd name="connsiteY8" fmla="*/ 700752 h 2310347"/>
              <a:gd name="connsiteX9" fmla="*/ 1186368 w 1422362"/>
              <a:gd name="connsiteY9" fmla="*/ 644961 h 2310347"/>
              <a:gd name="connsiteX10" fmla="*/ 1168953 w 1422362"/>
              <a:gd name="connsiteY10" fmla="*/ 968062 h 2310347"/>
              <a:gd name="connsiteX11" fmla="*/ 1156855 w 1422362"/>
              <a:gd name="connsiteY11" fmla="*/ 657333 h 2310347"/>
              <a:gd name="connsiteX12" fmla="*/ 927050 w 1422362"/>
              <a:gd name="connsiteY12" fmla="*/ 614956 h 2310347"/>
              <a:gd name="connsiteX13" fmla="*/ 957315 w 1422362"/>
              <a:gd name="connsiteY13" fmla="*/ 944170 h 2310347"/>
              <a:gd name="connsiteX14" fmla="*/ 905990 w 1422362"/>
              <a:gd name="connsiteY14" fmla="*/ 613914 h 2310347"/>
              <a:gd name="connsiteX15" fmla="*/ 711016 w 1422362"/>
              <a:gd name="connsiteY15" fmla="*/ 569620 h 2310347"/>
              <a:gd name="connsiteX16" fmla="*/ 729319 w 1422362"/>
              <a:gd name="connsiteY16" fmla="*/ 957827 h 2310347"/>
              <a:gd name="connsiteX17" fmla="*/ 543268 w 1422362"/>
              <a:gd name="connsiteY17" fmla="*/ 8 h 2310347"/>
              <a:gd name="connsiteX18" fmla="*/ 473286 w 1422362"/>
              <a:gd name="connsiteY18" fmla="*/ 1312127 h 2310347"/>
              <a:gd name="connsiteX19" fmla="*/ 338442 w 1422362"/>
              <a:gd name="connsiteY19" fmla="*/ 1258222 h 2310347"/>
              <a:gd name="connsiteX20" fmla="*/ 719 w 1422362"/>
              <a:gd name="connsiteY20" fmla="*/ 957545 h 2310347"/>
              <a:gd name="connsiteX0" fmla="*/ 719 w 1422362"/>
              <a:gd name="connsiteY0" fmla="*/ 957545 h 2310347"/>
              <a:gd name="connsiteX1" fmla="*/ 140932 w 1422362"/>
              <a:gd name="connsiteY1" fmla="*/ 1353319 h 2310347"/>
              <a:gd name="connsiteX2" fmla="*/ 309182 w 1422362"/>
              <a:gd name="connsiteY2" fmla="*/ 1711764 h 2310347"/>
              <a:gd name="connsiteX3" fmla="*/ 548773 w 1422362"/>
              <a:gd name="connsiteY3" fmla="*/ 1936338 h 2310347"/>
              <a:gd name="connsiteX4" fmla="*/ 582370 w 1422362"/>
              <a:gd name="connsiteY4" fmla="*/ 2297232 h 2310347"/>
              <a:gd name="connsiteX5" fmla="*/ 1253027 w 1422362"/>
              <a:gd name="connsiteY5" fmla="*/ 2310347 h 2310347"/>
              <a:gd name="connsiteX6" fmla="*/ 1262460 w 1422362"/>
              <a:gd name="connsiteY6" fmla="*/ 1987074 h 2310347"/>
              <a:gd name="connsiteX7" fmla="*/ 1421092 w 1422362"/>
              <a:gd name="connsiteY7" fmla="*/ 1126548 h 2310347"/>
              <a:gd name="connsiteX8" fmla="*/ 1369124 w 1422362"/>
              <a:gd name="connsiteY8" fmla="*/ 700752 h 2310347"/>
              <a:gd name="connsiteX9" fmla="*/ 1186368 w 1422362"/>
              <a:gd name="connsiteY9" fmla="*/ 644961 h 2310347"/>
              <a:gd name="connsiteX10" fmla="*/ 1168953 w 1422362"/>
              <a:gd name="connsiteY10" fmla="*/ 968062 h 2310347"/>
              <a:gd name="connsiteX11" fmla="*/ 1156855 w 1422362"/>
              <a:gd name="connsiteY11" fmla="*/ 657333 h 2310347"/>
              <a:gd name="connsiteX12" fmla="*/ 927050 w 1422362"/>
              <a:gd name="connsiteY12" fmla="*/ 614956 h 2310347"/>
              <a:gd name="connsiteX13" fmla="*/ 957315 w 1422362"/>
              <a:gd name="connsiteY13" fmla="*/ 944170 h 2310347"/>
              <a:gd name="connsiteX14" fmla="*/ 905990 w 1422362"/>
              <a:gd name="connsiteY14" fmla="*/ 613914 h 2310347"/>
              <a:gd name="connsiteX15" fmla="*/ 711016 w 1422362"/>
              <a:gd name="connsiteY15" fmla="*/ 569620 h 2310347"/>
              <a:gd name="connsiteX16" fmla="*/ 729319 w 1422362"/>
              <a:gd name="connsiteY16" fmla="*/ 957827 h 2310347"/>
              <a:gd name="connsiteX17" fmla="*/ 543268 w 1422362"/>
              <a:gd name="connsiteY17" fmla="*/ 8 h 2310347"/>
              <a:gd name="connsiteX18" fmla="*/ 473286 w 1422362"/>
              <a:gd name="connsiteY18" fmla="*/ 1312127 h 2310347"/>
              <a:gd name="connsiteX19" fmla="*/ 338442 w 1422362"/>
              <a:gd name="connsiteY19" fmla="*/ 1258222 h 2310347"/>
              <a:gd name="connsiteX20" fmla="*/ 719 w 1422362"/>
              <a:gd name="connsiteY20" fmla="*/ 957545 h 2310347"/>
              <a:gd name="connsiteX0" fmla="*/ 719 w 1422362"/>
              <a:gd name="connsiteY0" fmla="*/ 957545 h 2310347"/>
              <a:gd name="connsiteX1" fmla="*/ 140932 w 1422362"/>
              <a:gd name="connsiteY1" fmla="*/ 1353319 h 2310347"/>
              <a:gd name="connsiteX2" fmla="*/ 309182 w 1422362"/>
              <a:gd name="connsiteY2" fmla="*/ 1711764 h 2310347"/>
              <a:gd name="connsiteX3" fmla="*/ 548773 w 1422362"/>
              <a:gd name="connsiteY3" fmla="*/ 1936338 h 2310347"/>
              <a:gd name="connsiteX4" fmla="*/ 582370 w 1422362"/>
              <a:gd name="connsiteY4" fmla="*/ 2297232 h 2310347"/>
              <a:gd name="connsiteX5" fmla="*/ 1253027 w 1422362"/>
              <a:gd name="connsiteY5" fmla="*/ 2310347 h 2310347"/>
              <a:gd name="connsiteX6" fmla="*/ 1262460 w 1422362"/>
              <a:gd name="connsiteY6" fmla="*/ 1987074 h 2310347"/>
              <a:gd name="connsiteX7" fmla="*/ 1421092 w 1422362"/>
              <a:gd name="connsiteY7" fmla="*/ 1126548 h 2310347"/>
              <a:gd name="connsiteX8" fmla="*/ 1369124 w 1422362"/>
              <a:gd name="connsiteY8" fmla="*/ 700752 h 2310347"/>
              <a:gd name="connsiteX9" fmla="*/ 1186368 w 1422362"/>
              <a:gd name="connsiteY9" fmla="*/ 644961 h 2310347"/>
              <a:gd name="connsiteX10" fmla="*/ 1168953 w 1422362"/>
              <a:gd name="connsiteY10" fmla="*/ 968062 h 2310347"/>
              <a:gd name="connsiteX11" fmla="*/ 1156855 w 1422362"/>
              <a:gd name="connsiteY11" fmla="*/ 657333 h 2310347"/>
              <a:gd name="connsiteX12" fmla="*/ 927050 w 1422362"/>
              <a:gd name="connsiteY12" fmla="*/ 614956 h 2310347"/>
              <a:gd name="connsiteX13" fmla="*/ 957315 w 1422362"/>
              <a:gd name="connsiteY13" fmla="*/ 944170 h 2310347"/>
              <a:gd name="connsiteX14" fmla="*/ 905990 w 1422362"/>
              <a:gd name="connsiteY14" fmla="*/ 613914 h 2310347"/>
              <a:gd name="connsiteX15" fmla="*/ 711016 w 1422362"/>
              <a:gd name="connsiteY15" fmla="*/ 569620 h 2310347"/>
              <a:gd name="connsiteX16" fmla="*/ 729319 w 1422362"/>
              <a:gd name="connsiteY16" fmla="*/ 957827 h 2310347"/>
              <a:gd name="connsiteX17" fmla="*/ 543268 w 1422362"/>
              <a:gd name="connsiteY17" fmla="*/ 8 h 2310347"/>
              <a:gd name="connsiteX18" fmla="*/ 473286 w 1422362"/>
              <a:gd name="connsiteY18" fmla="*/ 1312127 h 2310347"/>
              <a:gd name="connsiteX19" fmla="*/ 338442 w 1422362"/>
              <a:gd name="connsiteY19" fmla="*/ 1258222 h 2310347"/>
              <a:gd name="connsiteX20" fmla="*/ 719 w 1422362"/>
              <a:gd name="connsiteY20" fmla="*/ 957545 h 2310347"/>
              <a:gd name="connsiteX0" fmla="*/ 719 w 1422362"/>
              <a:gd name="connsiteY0" fmla="*/ 957545 h 2310347"/>
              <a:gd name="connsiteX1" fmla="*/ 140932 w 1422362"/>
              <a:gd name="connsiteY1" fmla="*/ 1353319 h 2310347"/>
              <a:gd name="connsiteX2" fmla="*/ 309182 w 1422362"/>
              <a:gd name="connsiteY2" fmla="*/ 1711764 h 2310347"/>
              <a:gd name="connsiteX3" fmla="*/ 548773 w 1422362"/>
              <a:gd name="connsiteY3" fmla="*/ 1936338 h 2310347"/>
              <a:gd name="connsiteX4" fmla="*/ 582370 w 1422362"/>
              <a:gd name="connsiteY4" fmla="*/ 2297232 h 2310347"/>
              <a:gd name="connsiteX5" fmla="*/ 1253027 w 1422362"/>
              <a:gd name="connsiteY5" fmla="*/ 2310347 h 2310347"/>
              <a:gd name="connsiteX6" fmla="*/ 1262460 w 1422362"/>
              <a:gd name="connsiteY6" fmla="*/ 1987074 h 2310347"/>
              <a:gd name="connsiteX7" fmla="*/ 1421092 w 1422362"/>
              <a:gd name="connsiteY7" fmla="*/ 1126548 h 2310347"/>
              <a:gd name="connsiteX8" fmla="*/ 1369124 w 1422362"/>
              <a:gd name="connsiteY8" fmla="*/ 700752 h 2310347"/>
              <a:gd name="connsiteX9" fmla="*/ 1186368 w 1422362"/>
              <a:gd name="connsiteY9" fmla="*/ 644961 h 2310347"/>
              <a:gd name="connsiteX10" fmla="*/ 1168953 w 1422362"/>
              <a:gd name="connsiteY10" fmla="*/ 968062 h 2310347"/>
              <a:gd name="connsiteX11" fmla="*/ 1156855 w 1422362"/>
              <a:gd name="connsiteY11" fmla="*/ 657333 h 2310347"/>
              <a:gd name="connsiteX12" fmla="*/ 927050 w 1422362"/>
              <a:gd name="connsiteY12" fmla="*/ 614956 h 2310347"/>
              <a:gd name="connsiteX13" fmla="*/ 957315 w 1422362"/>
              <a:gd name="connsiteY13" fmla="*/ 944170 h 2310347"/>
              <a:gd name="connsiteX14" fmla="*/ 905990 w 1422362"/>
              <a:gd name="connsiteY14" fmla="*/ 613914 h 2310347"/>
              <a:gd name="connsiteX15" fmla="*/ 711016 w 1422362"/>
              <a:gd name="connsiteY15" fmla="*/ 569620 h 2310347"/>
              <a:gd name="connsiteX16" fmla="*/ 729319 w 1422362"/>
              <a:gd name="connsiteY16" fmla="*/ 957827 h 2310347"/>
              <a:gd name="connsiteX17" fmla="*/ 543268 w 1422362"/>
              <a:gd name="connsiteY17" fmla="*/ 8 h 2310347"/>
              <a:gd name="connsiteX18" fmla="*/ 473286 w 1422362"/>
              <a:gd name="connsiteY18" fmla="*/ 1312127 h 2310347"/>
              <a:gd name="connsiteX19" fmla="*/ 338442 w 1422362"/>
              <a:gd name="connsiteY19" fmla="*/ 1258222 h 2310347"/>
              <a:gd name="connsiteX20" fmla="*/ 719 w 1422362"/>
              <a:gd name="connsiteY20" fmla="*/ 957545 h 2310347"/>
              <a:gd name="connsiteX0" fmla="*/ 719 w 1422362"/>
              <a:gd name="connsiteY0" fmla="*/ 957545 h 2310347"/>
              <a:gd name="connsiteX1" fmla="*/ 140932 w 1422362"/>
              <a:gd name="connsiteY1" fmla="*/ 1353319 h 2310347"/>
              <a:gd name="connsiteX2" fmla="*/ 309182 w 1422362"/>
              <a:gd name="connsiteY2" fmla="*/ 1711764 h 2310347"/>
              <a:gd name="connsiteX3" fmla="*/ 548773 w 1422362"/>
              <a:gd name="connsiteY3" fmla="*/ 1936338 h 2310347"/>
              <a:gd name="connsiteX4" fmla="*/ 582370 w 1422362"/>
              <a:gd name="connsiteY4" fmla="*/ 2297232 h 2310347"/>
              <a:gd name="connsiteX5" fmla="*/ 1253027 w 1422362"/>
              <a:gd name="connsiteY5" fmla="*/ 2310347 h 2310347"/>
              <a:gd name="connsiteX6" fmla="*/ 1262460 w 1422362"/>
              <a:gd name="connsiteY6" fmla="*/ 1987074 h 2310347"/>
              <a:gd name="connsiteX7" fmla="*/ 1421092 w 1422362"/>
              <a:gd name="connsiteY7" fmla="*/ 1126548 h 2310347"/>
              <a:gd name="connsiteX8" fmla="*/ 1369124 w 1422362"/>
              <a:gd name="connsiteY8" fmla="*/ 700752 h 2310347"/>
              <a:gd name="connsiteX9" fmla="*/ 1176719 w 1422362"/>
              <a:gd name="connsiteY9" fmla="*/ 669083 h 2310347"/>
              <a:gd name="connsiteX10" fmla="*/ 1168953 w 1422362"/>
              <a:gd name="connsiteY10" fmla="*/ 968062 h 2310347"/>
              <a:gd name="connsiteX11" fmla="*/ 1156855 w 1422362"/>
              <a:gd name="connsiteY11" fmla="*/ 657333 h 2310347"/>
              <a:gd name="connsiteX12" fmla="*/ 927050 w 1422362"/>
              <a:gd name="connsiteY12" fmla="*/ 614956 h 2310347"/>
              <a:gd name="connsiteX13" fmla="*/ 957315 w 1422362"/>
              <a:gd name="connsiteY13" fmla="*/ 944170 h 2310347"/>
              <a:gd name="connsiteX14" fmla="*/ 905990 w 1422362"/>
              <a:gd name="connsiteY14" fmla="*/ 613914 h 2310347"/>
              <a:gd name="connsiteX15" fmla="*/ 711016 w 1422362"/>
              <a:gd name="connsiteY15" fmla="*/ 569620 h 2310347"/>
              <a:gd name="connsiteX16" fmla="*/ 729319 w 1422362"/>
              <a:gd name="connsiteY16" fmla="*/ 957827 h 2310347"/>
              <a:gd name="connsiteX17" fmla="*/ 543268 w 1422362"/>
              <a:gd name="connsiteY17" fmla="*/ 8 h 2310347"/>
              <a:gd name="connsiteX18" fmla="*/ 473286 w 1422362"/>
              <a:gd name="connsiteY18" fmla="*/ 1312127 h 2310347"/>
              <a:gd name="connsiteX19" fmla="*/ 338442 w 1422362"/>
              <a:gd name="connsiteY19" fmla="*/ 1258222 h 2310347"/>
              <a:gd name="connsiteX20" fmla="*/ 719 w 1422362"/>
              <a:gd name="connsiteY20" fmla="*/ 957545 h 2310347"/>
              <a:gd name="connsiteX0" fmla="*/ 719 w 1422362"/>
              <a:gd name="connsiteY0" fmla="*/ 957545 h 2310347"/>
              <a:gd name="connsiteX1" fmla="*/ 140932 w 1422362"/>
              <a:gd name="connsiteY1" fmla="*/ 1353319 h 2310347"/>
              <a:gd name="connsiteX2" fmla="*/ 309182 w 1422362"/>
              <a:gd name="connsiteY2" fmla="*/ 1711764 h 2310347"/>
              <a:gd name="connsiteX3" fmla="*/ 548773 w 1422362"/>
              <a:gd name="connsiteY3" fmla="*/ 1936338 h 2310347"/>
              <a:gd name="connsiteX4" fmla="*/ 582370 w 1422362"/>
              <a:gd name="connsiteY4" fmla="*/ 2297232 h 2310347"/>
              <a:gd name="connsiteX5" fmla="*/ 1253027 w 1422362"/>
              <a:gd name="connsiteY5" fmla="*/ 2310347 h 2310347"/>
              <a:gd name="connsiteX6" fmla="*/ 1262460 w 1422362"/>
              <a:gd name="connsiteY6" fmla="*/ 1987074 h 2310347"/>
              <a:gd name="connsiteX7" fmla="*/ 1421092 w 1422362"/>
              <a:gd name="connsiteY7" fmla="*/ 1126548 h 2310347"/>
              <a:gd name="connsiteX8" fmla="*/ 1369124 w 1422362"/>
              <a:gd name="connsiteY8" fmla="*/ 700752 h 2310347"/>
              <a:gd name="connsiteX9" fmla="*/ 1176719 w 1422362"/>
              <a:gd name="connsiteY9" fmla="*/ 669083 h 2310347"/>
              <a:gd name="connsiteX10" fmla="*/ 1168953 w 1422362"/>
              <a:gd name="connsiteY10" fmla="*/ 968062 h 2310347"/>
              <a:gd name="connsiteX11" fmla="*/ 1156855 w 1422362"/>
              <a:gd name="connsiteY11" fmla="*/ 657333 h 2310347"/>
              <a:gd name="connsiteX12" fmla="*/ 927050 w 1422362"/>
              <a:gd name="connsiteY12" fmla="*/ 614956 h 2310347"/>
              <a:gd name="connsiteX13" fmla="*/ 957315 w 1422362"/>
              <a:gd name="connsiteY13" fmla="*/ 944170 h 2310347"/>
              <a:gd name="connsiteX14" fmla="*/ 905990 w 1422362"/>
              <a:gd name="connsiteY14" fmla="*/ 613914 h 2310347"/>
              <a:gd name="connsiteX15" fmla="*/ 711016 w 1422362"/>
              <a:gd name="connsiteY15" fmla="*/ 569620 h 2310347"/>
              <a:gd name="connsiteX16" fmla="*/ 729319 w 1422362"/>
              <a:gd name="connsiteY16" fmla="*/ 957827 h 2310347"/>
              <a:gd name="connsiteX17" fmla="*/ 543268 w 1422362"/>
              <a:gd name="connsiteY17" fmla="*/ 8 h 2310347"/>
              <a:gd name="connsiteX18" fmla="*/ 473286 w 1422362"/>
              <a:gd name="connsiteY18" fmla="*/ 1312127 h 2310347"/>
              <a:gd name="connsiteX19" fmla="*/ 338442 w 1422362"/>
              <a:gd name="connsiteY19" fmla="*/ 1258222 h 2310347"/>
              <a:gd name="connsiteX20" fmla="*/ 719 w 1422362"/>
              <a:gd name="connsiteY20" fmla="*/ 957545 h 2310347"/>
              <a:gd name="connsiteX0" fmla="*/ 719 w 1422362"/>
              <a:gd name="connsiteY0" fmla="*/ 957545 h 2310347"/>
              <a:gd name="connsiteX1" fmla="*/ 140932 w 1422362"/>
              <a:gd name="connsiteY1" fmla="*/ 1353319 h 2310347"/>
              <a:gd name="connsiteX2" fmla="*/ 309182 w 1422362"/>
              <a:gd name="connsiteY2" fmla="*/ 1711764 h 2310347"/>
              <a:gd name="connsiteX3" fmla="*/ 548773 w 1422362"/>
              <a:gd name="connsiteY3" fmla="*/ 1936338 h 2310347"/>
              <a:gd name="connsiteX4" fmla="*/ 582370 w 1422362"/>
              <a:gd name="connsiteY4" fmla="*/ 2297232 h 2310347"/>
              <a:gd name="connsiteX5" fmla="*/ 1253027 w 1422362"/>
              <a:gd name="connsiteY5" fmla="*/ 2310347 h 2310347"/>
              <a:gd name="connsiteX6" fmla="*/ 1262460 w 1422362"/>
              <a:gd name="connsiteY6" fmla="*/ 1987074 h 2310347"/>
              <a:gd name="connsiteX7" fmla="*/ 1421092 w 1422362"/>
              <a:gd name="connsiteY7" fmla="*/ 1126548 h 2310347"/>
              <a:gd name="connsiteX8" fmla="*/ 1369124 w 1422362"/>
              <a:gd name="connsiteY8" fmla="*/ 700752 h 2310347"/>
              <a:gd name="connsiteX9" fmla="*/ 1176719 w 1422362"/>
              <a:gd name="connsiteY9" fmla="*/ 669083 h 2310347"/>
              <a:gd name="connsiteX10" fmla="*/ 1168953 w 1422362"/>
              <a:gd name="connsiteY10" fmla="*/ 968062 h 2310347"/>
              <a:gd name="connsiteX11" fmla="*/ 1156855 w 1422362"/>
              <a:gd name="connsiteY11" fmla="*/ 657333 h 2310347"/>
              <a:gd name="connsiteX12" fmla="*/ 927050 w 1422362"/>
              <a:gd name="connsiteY12" fmla="*/ 614956 h 2310347"/>
              <a:gd name="connsiteX13" fmla="*/ 957315 w 1422362"/>
              <a:gd name="connsiteY13" fmla="*/ 944170 h 2310347"/>
              <a:gd name="connsiteX14" fmla="*/ 905990 w 1422362"/>
              <a:gd name="connsiteY14" fmla="*/ 613914 h 2310347"/>
              <a:gd name="connsiteX15" fmla="*/ 711016 w 1422362"/>
              <a:gd name="connsiteY15" fmla="*/ 569620 h 2310347"/>
              <a:gd name="connsiteX16" fmla="*/ 729319 w 1422362"/>
              <a:gd name="connsiteY16" fmla="*/ 957827 h 2310347"/>
              <a:gd name="connsiteX17" fmla="*/ 543268 w 1422362"/>
              <a:gd name="connsiteY17" fmla="*/ 8 h 2310347"/>
              <a:gd name="connsiteX18" fmla="*/ 473286 w 1422362"/>
              <a:gd name="connsiteY18" fmla="*/ 1312127 h 2310347"/>
              <a:gd name="connsiteX19" fmla="*/ 338442 w 1422362"/>
              <a:gd name="connsiteY19" fmla="*/ 1258222 h 2310347"/>
              <a:gd name="connsiteX20" fmla="*/ 719 w 1422362"/>
              <a:gd name="connsiteY20" fmla="*/ 957545 h 2310347"/>
              <a:gd name="connsiteX0" fmla="*/ 719 w 1422362"/>
              <a:gd name="connsiteY0" fmla="*/ 1028697 h 2381499"/>
              <a:gd name="connsiteX1" fmla="*/ 140932 w 1422362"/>
              <a:gd name="connsiteY1" fmla="*/ 1424471 h 2381499"/>
              <a:gd name="connsiteX2" fmla="*/ 309182 w 1422362"/>
              <a:gd name="connsiteY2" fmla="*/ 1782916 h 2381499"/>
              <a:gd name="connsiteX3" fmla="*/ 548773 w 1422362"/>
              <a:gd name="connsiteY3" fmla="*/ 2007490 h 2381499"/>
              <a:gd name="connsiteX4" fmla="*/ 582370 w 1422362"/>
              <a:gd name="connsiteY4" fmla="*/ 2368384 h 2381499"/>
              <a:gd name="connsiteX5" fmla="*/ 1253027 w 1422362"/>
              <a:gd name="connsiteY5" fmla="*/ 2381499 h 2381499"/>
              <a:gd name="connsiteX6" fmla="*/ 1262460 w 1422362"/>
              <a:gd name="connsiteY6" fmla="*/ 2058226 h 2381499"/>
              <a:gd name="connsiteX7" fmla="*/ 1421092 w 1422362"/>
              <a:gd name="connsiteY7" fmla="*/ 1197700 h 2381499"/>
              <a:gd name="connsiteX8" fmla="*/ 1369124 w 1422362"/>
              <a:gd name="connsiteY8" fmla="*/ 771904 h 2381499"/>
              <a:gd name="connsiteX9" fmla="*/ 1176719 w 1422362"/>
              <a:gd name="connsiteY9" fmla="*/ 740235 h 2381499"/>
              <a:gd name="connsiteX10" fmla="*/ 1168953 w 1422362"/>
              <a:gd name="connsiteY10" fmla="*/ 1039214 h 2381499"/>
              <a:gd name="connsiteX11" fmla="*/ 1156855 w 1422362"/>
              <a:gd name="connsiteY11" fmla="*/ 728485 h 2381499"/>
              <a:gd name="connsiteX12" fmla="*/ 927050 w 1422362"/>
              <a:gd name="connsiteY12" fmla="*/ 686108 h 2381499"/>
              <a:gd name="connsiteX13" fmla="*/ 957315 w 1422362"/>
              <a:gd name="connsiteY13" fmla="*/ 1015322 h 2381499"/>
              <a:gd name="connsiteX14" fmla="*/ 905990 w 1422362"/>
              <a:gd name="connsiteY14" fmla="*/ 685066 h 2381499"/>
              <a:gd name="connsiteX15" fmla="*/ 711016 w 1422362"/>
              <a:gd name="connsiteY15" fmla="*/ 640772 h 2381499"/>
              <a:gd name="connsiteX16" fmla="*/ 729319 w 1422362"/>
              <a:gd name="connsiteY16" fmla="*/ 1028979 h 2381499"/>
              <a:gd name="connsiteX17" fmla="*/ 543268 w 1422362"/>
              <a:gd name="connsiteY17" fmla="*/ 71160 h 2381499"/>
              <a:gd name="connsiteX18" fmla="*/ 471802 w 1422362"/>
              <a:gd name="connsiteY18" fmla="*/ 217109 h 2381499"/>
              <a:gd name="connsiteX19" fmla="*/ 473286 w 1422362"/>
              <a:gd name="connsiteY19" fmla="*/ 1383279 h 2381499"/>
              <a:gd name="connsiteX20" fmla="*/ 338442 w 1422362"/>
              <a:gd name="connsiteY20" fmla="*/ 1329374 h 2381499"/>
              <a:gd name="connsiteX21" fmla="*/ 719 w 1422362"/>
              <a:gd name="connsiteY21" fmla="*/ 1028697 h 2381499"/>
              <a:gd name="connsiteX0" fmla="*/ 719 w 1422362"/>
              <a:gd name="connsiteY0" fmla="*/ 1028697 h 2381499"/>
              <a:gd name="connsiteX1" fmla="*/ 140932 w 1422362"/>
              <a:gd name="connsiteY1" fmla="*/ 1424471 h 2381499"/>
              <a:gd name="connsiteX2" fmla="*/ 309182 w 1422362"/>
              <a:gd name="connsiteY2" fmla="*/ 1782916 h 2381499"/>
              <a:gd name="connsiteX3" fmla="*/ 548773 w 1422362"/>
              <a:gd name="connsiteY3" fmla="*/ 2007490 h 2381499"/>
              <a:gd name="connsiteX4" fmla="*/ 582370 w 1422362"/>
              <a:gd name="connsiteY4" fmla="*/ 2368384 h 2381499"/>
              <a:gd name="connsiteX5" fmla="*/ 1253027 w 1422362"/>
              <a:gd name="connsiteY5" fmla="*/ 2381499 h 2381499"/>
              <a:gd name="connsiteX6" fmla="*/ 1262460 w 1422362"/>
              <a:gd name="connsiteY6" fmla="*/ 2058226 h 2381499"/>
              <a:gd name="connsiteX7" fmla="*/ 1421092 w 1422362"/>
              <a:gd name="connsiteY7" fmla="*/ 1197700 h 2381499"/>
              <a:gd name="connsiteX8" fmla="*/ 1369124 w 1422362"/>
              <a:gd name="connsiteY8" fmla="*/ 771904 h 2381499"/>
              <a:gd name="connsiteX9" fmla="*/ 1176719 w 1422362"/>
              <a:gd name="connsiteY9" fmla="*/ 740235 h 2381499"/>
              <a:gd name="connsiteX10" fmla="*/ 1168953 w 1422362"/>
              <a:gd name="connsiteY10" fmla="*/ 1039214 h 2381499"/>
              <a:gd name="connsiteX11" fmla="*/ 1156855 w 1422362"/>
              <a:gd name="connsiteY11" fmla="*/ 728485 h 2381499"/>
              <a:gd name="connsiteX12" fmla="*/ 927050 w 1422362"/>
              <a:gd name="connsiteY12" fmla="*/ 686108 h 2381499"/>
              <a:gd name="connsiteX13" fmla="*/ 957315 w 1422362"/>
              <a:gd name="connsiteY13" fmla="*/ 1015322 h 2381499"/>
              <a:gd name="connsiteX14" fmla="*/ 905990 w 1422362"/>
              <a:gd name="connsiteY14" fmla="*/ 685066 h 2381499"/>
              <a:gd name="connsiteX15" fmla="*/ 711016 w 1422362"/>
              <a:gd name="connsiteY15" fmla="*/ 640772 h 2381499"/>
              <a:gd name="connsiteX16" fmla="*/ 729319 w 1422362"/>
              <a:gd name="connsiteY16" fmla="*/ 1028979 h 2381499"/>
              <a:gd name="connsiteX17" fmla="*/ 543268 w 1422362"/>
              <a:gd name="connsiteY17" fmla="*/ 71160 h 2381499"/>
              <a:gd name="connsiteX18" fmla="*/ 471802 w 1422362"/>
              <a:gd name="connsiteY18" fmla="*/ 217109 h 2381499"/>
              <a:gd name="connsiteX19" fmla="*/ 473286 w 1422362"/>
              <a:gd name="connsiteY19" fmla="*/ 1383279 h 2381499"/>
              <a:gd name="connsiteX20" fmla="*/ 338442 w 1422362"/>
              <a:gd name="connsiteY20" fmla="*/ 1329374 h 2381499"/>
              <a:gd name="connsiteX21" fmla="*/ 719 w 1422362"/>
              <a:gd name="connsiteY21" fmla="*/ 1028697 h 2381499"/>
              <a:gd name="connsiteX0" fmla="*/ 719 w 1422362"/>
              <a:gd name="connsiteY0" fmla="*/ 1025260 h 2378062"/>
              <a:gd name="connsiteX1" fmla="*/ 140932 w 1422362"/>
              <a:gd name="connsiteY1" fmla="*/ 1421034 h 2378062"/>
              <a:gd name="connsiteX2" fmla="*/ 309182 w 1422362"/>
              <a:gd name="connsiteY2" fmla="*/ 1779479 h 2378062"/>
              <a:gd name="connsiteX3" fmla="*/ 548773 w 1422362"/>
              <a:gd name="connsiteY3" fmla="*/ 2004053 h 2378062"/>
              <a:gd name="connsiteX4" fmla="*/ 582370 w 1422362"/>
              <a:gd name="connsiteY4" fmla="*/ 2364947 h 2378062"/>
              <a:gd name="connsiteX5" fmla="*/ 1253027 w 1422362"/>
              <a:gd name="connsiteY5" fmla="*/ 2378062 h 2378062"/>
              <a:gd name="connsiteX6" fmla="*/ 1262460 w 1422362"/>
              <a:gd name="connsiteY6" fmla="*/ 2054789 h 2378062"/>
              <a:gd name="connsiteX7" fmla="*/ 1421092 w 1422362"/>
              <a:gd name="connsiteY7" fmla="*/ 1194263 h 2378062"/>
              <a:gd name="connsiteX8" fmla="*/ 1369124 w 1422362"/>
              <a:gd name="connsiteY8" fmla="*/ 768467 h 2378062"/>
              <a:gd name="connsiteX9" fmla="*/ 1176719 w 1422362"/>
              <a:gd name="connsiteY9" fmla="*/ 736798 h 2378062"/>
              <a:gd name="connsiteX10" fmla="*/ 1168953 w 1422362"/>
              <a:gd name="connsiteY10" fmla="*/ 1035777 h 2378062"/>
              <a:gd name="connsiteX11" fmla="*/ 1156855 w 1422362"/>
              <a:gd name="connsiteY11" fmla="*/ 725048 h 2378062"/>
              <a:gd name="connsiteX12" fmla="*/ 927050 w 1422362"/>
              <a:gd name="connsiteY12" fmla="*/ 682671 h 2378062"/>
              <a:gd name="connsiteX13" fmla="*/ 957315 w 1422362"/>
              <a:gd name="connsiteY13" fmla="*/ 1011885 h 2378062"/>
              <a:gd name="connsiteX14" fmla="*/ 905990 w 1422362"/>
              <a:gd name="connsiteY14" fmla="*/ 681629 h 2378062"/>
              <a:gd name="connsiteX15" fmla="*/ 711016 w 1422362"/>
              <a:gd name="connsiteY15" fmla="*/ 637335 h 2378062"/>
              <a:gd name="connsiteX16" fmla="*/ 729319 w 1422362"/>
              <a:gd name="connsiteY16" fmla="*/ 1025542 h 2378062"/>
              <a:gd name="connsiteX17" fmla="*/ 543268 w 1422362"/>
              <a:gd name="connsiteY17" fmla="*/ 67723 h 2378062"/>
              <a:gd name="connsiteX18" fmla="*/ 471802 w 1422362"/>
              <a:gd name="connsiteY18" fmla="*/ 213672 h 2378062"/>
              <a:gd name="connsiteX19" fmla="*/ 473286 w 1422362"/>
              <a:gd name="connsiteY19" fmla="*/ 1379842 h 2378062"/>
              <a:gd name="connsiteX20" fmla="*/ 338442 w 1422362"/>
              <a:gd name="connsiteY20" fmla="*/ 1325937 h 2378062"/>
              <a:gd name="connsiteX21" fmla="*/ 719 w 1422362"/>
              <a:gd name="connsiteY21" fmla="*/ 1025260 h 2378062"/>
              <a:gd name="connsiteX0" fmla="*/ 719 w 1422362"/>
              <a:gd name="connsiteY0" fmla="*/ 1011512 h 2364314"/>
              <a:gd name="connsiteX1" fmla="*/ 140932 w 1422362"/>
              <a:gd name="connsiteY1" fmla="*/ 1407286 h 2364314"/>
              <a:gd name="connsiteX2" fmla="*/ 309182 w 1422362"/>
              <a:gd name="connsiteY2" fmla="*/ 1765731 h 2364314"/>
              <a:gd name="connsiteX3" fmla="*/ 548773 w 1422362"/>
              <a:gd name="connsiteY3" fmla="*/ 1990305 h 2364314"/>
              <a:gd name="connsiteX4" fmla="*/ 582370 w 1422362"/>
              <a:gd name="connsiteY4" fmla="*/ 2351199 h 2364314"/>
              <a:gd name="connsiteX5" fmla="*/ 1253027 w 1422362"/>
              <a:gd name="connsiteY5" fmla="*/ 2364314 h 2364314"/>
              <a:gd name="connsiteX6" fmla="*/ 1262460 w 1422362"/>
              <a:gd name="connsiteY6" fmla="*/ 2041041 h 2364314"/>
              <a:gd name="connsiteX7" fmla="*/ 1421092 w 1422362"/>
              <a:gd name="connsiteY7" fmla="*/ 1180515 h 2364314"/>
              <a:gd name="connsiteX8" fmla="*/ 1369124 w 1422362"/>
              <a:gd name="connsiteY8" fmla="*/ 754719 h 2364314"/>
              <a:gd name="connsiteX9" fmla="*/ 1176719 w 1422362"/>
              <a:gd name="connsiteY9" fmla="*/ 723050 h 2364314"/>
              <a:gd name="connsiteX10" fmla="*/ 1168953 w 1422362"/>
              <a:gd name="connsiteY10" fmla="*/ 1022029 h 2364314"/>
              <a:gd name="connsiteX11" fmla="*/ 1156855 w 1422362"/>
              <a:gd name="connsiteY11" fmla="*/ 711300 h 2364314"/>
              <a:gd name="connsiteX12" fmla="*/ 927050 w 1422362"/>
              <a:gd name="connsiteY12" fmla="*/ 668923 h 2364314"/>
              <a:gd name="connsiteX13" fmla="*/ 957315 w 1422362"/>
              <a:gd name="connsiteY13" fmla="*/ 998137 h 2364314"/>
              <a:gd name="connsiteX14" fmla="*/ 905990 w 1422362"/>
              <a:gd name="connsiteY14" fmla="*/ 667881 h 2364314"/>
              <a:gd name="connsiteX15" fmla="*/ 711016 w 1422362"/>
              <a:gd name="connsiteY15" fmla="*/ 623587 h 2364314"/>
              <a:gd name="connsiteX16" fmla="*/ 729319 w 1422362"/>
              <a:gd name="connsiteY16" fmla="*/ 1011794 h 2364314"/>
              <a:gd name="connsiteX17" fmla="*/ 630106 w 1422362"/>
              <a:gd name="connsiteY17" fmla="*/ 73272 h 2364314"/>
              <a:gd name="connsiteX18" fmla="*/ 471802 w 1422362"/>
              <a:gd name="connsiteY18" fmla="*/ 199924 h 2364314"/>
              <a:gd name="connsiteX19" fmla="*/ 473286 w 1422362"/>
              <a:gd name="connsiteY19" fmla="*/ 1366094 h 2364314"/>
              <a:gd name="connsiteX20" fmla="*/ 338442 w 1422362"/>
              <a:gd name="connsiteY20" fmla="*/ 1312189 h 2364314"/>
              <a:gd name="connsiteX21" fmla="*/ 719 w 1422362"/>
              <a:gd name="connsiteY21" fmla="*/ 1011512 h 2364314"/>
              <a:gd name="connsiteX0" fmla="*/ 719 w 1422362"/>
              <a:gd name="connsiteY0" fmla="*/ 938672 h 2291474"/>
              <a:gd name="connsiteX1" fmla="*/ 140932 w 1422362"/>
              <a:gd name="connsiteY1" fmla="*/ 1334446 h 2291474"/>
              <a:gd name="connsiteX2" fmla="*/ 309182 w 1422362"/>
              <a:gd name="connsiteY2" fmla="*/ 1692891 h 2291474"/>
              <a:gd name="connsiteX3" fmla="*/ 548773 w 1422362"/>
              <a:gd name="connsiteY3" fmla="*/ 1917465 h 2291474"/>
              <a:gd name="connsiteX4" fmla="*/ 582370 w 1422362"/>
              <a:gd name="connsiteY4" fmla="*/ 2278359 h 2291474"/>
              <a:gd name="connsiteX5" fmla="*/ 1253027 w 1422362"/>
              <a:gd name="connsiteY5" fmla="*/ 2291474 h 2291474"/>
              <a:gd name="connsiteX6" fmla="*/ 1262460 w 1422362"/>
              <a:gd name="connsiteY6" fmla="*/ 1968201 h 2291474"/>
              <a:gd name="connsiteX7" fmla="*/ 1421092 w 1422362"/>
              <a:gd name="connsiteY7" fmla="*/ 1107675 h 2291474"/>
              <a:gd name="connsiteX8" fmla="*/ 1369124 w 1422362"/>
              <a:gd name="connsiteY8" fmla="*/ 681879 h 2291474"/>
              <a:gd name="connsiteX9" fmla="*/ 1176719 w 1422362"/>
              <a:gd name="connsiteY9" fmla="*/ 650210 h 2291474"/>
              <a:gd name="connsiteX10" fmla="*/ 1168953 w 1422362"/>
              <a:gd name="connsiteY10" fmla="*/ 949189 h 2291474"/>
              <a:gd name="connsiteX11" fmla="*/ 1156855 w 1422362"/>
              <a:gd name="connsiteY11" fmla="*/ 638460 h 2291474"/>
              <a:gd name="connsiteX12" fmla="*/ 927050 w 1422362"/>
              <a:gd name="connsiteY12" fmla="*/ 596083 h 2291474"/>
              <a:gd name="connsiteX13" fmla="*/ 957315 w 1422362"/>
              <a:gd name="connsiteY13" fmla="*/ 925297 h 2291474"/>
              <a:gd name="connsiteX14" fmla="*/ 905990 w 1422362"/>
              <a:gd name="connsiteY14" fmla="*/ 595041 h 2291474"/>
              <a:gd name="connsiteX15" fmla="*/ 711016 w 1422362"/>
              <a:gd name="connsiteY15" fmla="*/ 550747 h 2291474"/>
              <a:gd name="connsiteX16" fmla="*/ 729319 w 1422362"/>
              <a:gd name="connsiteY16" fmla="*/ 938954 h 2291474"/>
              <a:gd name="connsiteX17" fmla="*/ 673525 w 1422362"/>
              <a:gd name="connsiteY17" fmla="*/ 130688 h 2291474"/>
              <a:gd name="connsiteX18" fmla="*/ 471802 w 1422362"/>
              <a:gd name="connsiteY18" fmla="*/ 127084 h 2291474"/>
              <a:gd name="connsiteX19" fmla="*/ 473286 w 1422362"/>
              <a:gd name="connsiteY19" fmla="*/ 1293254 h 2291474"/>
              <a:gd name="connsiteX20" fmla="*/ 338442 w 1422362"/>
              <a:gd name="connsiteY20" fmla="*/ 1239349 h 2291474"/>
              <a:gd name="connsiteX21" fmla="*/ 719 w 1422362"/>
              <a:gd name="connsiteY21" fmla="*/ 938672 h 2291474"/>
              <a:gd name="connsiteX0" fmla="*/ 719 w 1422362"/>
              <a:gd name="connsiteY0" fmla="*/ 948524 h 2301326"/>
              <a:gd name="connsiteX1" fmla="*/ 140932 w 1422362"/>
              <a:gd name="connsiteY1" fmla="*/ 1344298 h 2301326"/>
              <a:gd name="connsiteX2" fmla="*/ 309182 w 1422362"/>
              <a:gd name="connsiteY2" fmla="*/ 1702743 h 2301326"/>
              <a:gd name="connsiteX3" fmla="*/ 548773 w 1422362"/>
              <a:gd name="connsiteY3" fmla="*/ 1927317 h 2301326"/>
              <a:gd name="connsiteX4" fmla="*/ 582370 w 1422362"/>
              <a:gd name="connsiteY4" fmla="*/ 2288211 h 2301326"/>
              <a:gd name="connsiteX5" fmla="*/ 1253027 w 1422362"/>
              <a:gd name="connsiteY5" fmla="*/ 2301326 h 2301326"/>
              <a:gd name="connsiteX6" fmla="*/ 1262460 w 1422362"/>
              <a:gd name="connsiteY6" fmla="*/ 1978053 h 2301326"/>
              <a:gd name="connsiteX7" fmla="*/ 1421092 w 1422362"/>
              <a:gd name="connsiteY7" fmla="*/ 1117527 h 2301326"/>
              <a:gd name="connsiteX8" fmla="*/ 1369124 w 1422362"/>
              <a:gd name="connsiteY8" fmla="*/ 691731 h 2301326"/>
              <a:gd name="connsiteX9" fmla="*/ 1176719 w 1422362"/>
              <a:gd name="connsiteY9" fmla="*/ 660062 h 2301326"/>
              <a:gd name="connsiteX10" fmla="*/ 1168953 w 1422362"/>
              <a:gd name="connsiteY10" fmla="*/ 959041 h 2301326"/>
              <a:gd name="connsiteX11" fmla="*/ 1156855 w 1422362"/>
              <a:gd name="connsiteY11" fmla="*/ 648312 h 2301326"/>
              <a:gd name="connsiteX12" fmla="*/ 927050 w 1422362"/>
              <a:gd name="connsiteY12" fmla="*/ 605935 h 2301326"/>
              <a:gd name="connsiteX13" fmla="*/ 957315 w 1422362"/>
              <a:gd name="connsiteY13" fmla="*/ 935149 h 2301326"/>
              <a:gd name="connsiteX14" fmla="*/ 905990 w 1422362"/>
              <a:gd name="connsiteY14" fmla="*/ 604893 h 2301326"/>
              <a:gd name="connsiteX15" fmla="*/ 711016 w 1422362"/>
              <a:gd name="connsiteY15" fmla="*/ 560599 h 2301326"/>
              <a:gd name="connsiteX16" fmla="*/ 729319 w 1422362"/>
              <a:gd name="connsiteY16" fmla="*/ 948806 h 2301326"/>
              <a:gd name="connsiteX17" fmla="*/ 673525 w 1422362"/>
              <a:gd name="connsiteY17" fmla="*/ 140540 h 2301326"/>
              <a:gd name="connsiteX18" fmla="*/ 471802 w 1422362"/>
              <a:gd name="connsiteY18" fmla="*/ 136936 h 2301326"/>
              <a:gd name="connsiteX19" fmla="*/ 473286 w 1422362"/>
              <a:gd name="connsiteY19" fmla="*/ 1303106 h 2301326"/>
              <a:gd name="connsiteX20" fmla="*/ 338442 w 1422362"/>
              <a:gd name="connsiteY20" fmla="*/ 1249201 h 2301326"/>
              <a:gd name="connsiteX21" fmla="*/ 719 w 1422362"/>
              <a:gd name="connsiteY21" fmla="*/ 948524 h 2301326"/>
              <a:gd name="connsiteX0" fmla="*/ 719 w 1422362"/>
              <a:gd name="connsiteY0" fmla="*/ 948524 h 2301326"/>
              <a:gd name="connsiteX1" fmla="*/ 140932 w 1422362"/>
              <a:gd name="connsiteY1" fmla="*/ 1344298 h 2301326"/>
              <a:gd name="connsiteX2" fmla="*/ 309182 w 1422362"/>
              <a:gd name="connsiteY2" fmla="*/ 1702743 h 2301326"/>
              <a:gd name="connsiteX3" fmla="*/ 548773 w 1422362"/>
              <a:gd name="connsiteY3" fmla="*/ 1927317 h 2301326"/>
              <a:gd name="connsiteX4" fmla="*/ 582370 w 1422362"/>
              <a:gd name="connsiteY4" fmla="*/ 2288211 h 2301326"/>
              <a:gd name="connsiteX5" fmla="*/ 1253027 w 1422362"/>
              <a:gd name="connsiteY5" fmla="*/ 2301326 h 2301326"/>
              <a:gd name="connsiteX6" fmla="*/ 1262460 w 1422362"/>
              <a:gd name="connsiteY6" fmla="*/ 1978053 h 2301326"/>
              <a:gd name="connsiteX7" fmla="*/ 1421092 w 1422362"/>
              <a:gd name="connsiteY7" fmla="*/ 1117527 h 2301326"/>
              <a:gd name="connsiteX8" fmla="*/ 1369124 w 1422362"/>
              <a:gd name="connsiteY8" fmla="*/ 691731 h 2301326"/>
              <a:gd name="connsiteX9" fmla="*/ 1176719 w 1422362"/>
              <a:gd name="connsiteY9" fmla="*/ 660062 h 2301326"/>
              <a:gd name="connsiteX10" fmla="*/ 1168953 w 1422362"/>
              <a:gd name="connsiteY10" fmla="*/ 959041 h 2301326"/>
              <a:gd name="connsiteX11" fmla="*/ 1156855 w 1422362"/>
              <a:gd name="connsiteY11" fmla="*/ 648312 h 2301326"/>
              <a:gd name="connsiteX12" fmla="*/ 927050 w 1422362"/>
              <a:gd name="connsiteY12" fmla="*/ 605935 h 2301326"/>
              <a:gd name="connsiteX13" fmla="*/ 957315 w 1422362"/>
              <a:gd name="connsiteY13" fmla="*/ 935149 h 2301326"/>
              <a:gd name="connsiteX14" fmla="*/ 905990 w 1422362"/>
              <a:gd name="connsiteY14" fmla="*/ 604893 h 2301326"/>
              <a:gd name="connsiteX15" fmla="*/ 711016 w 1422362"/>
              <a:gd name="connsiteY15" fmla="*/ 560599 h 2301326"/>
              <a:gd name="connsiteX16" fmla="*/ 729319 w 1422362"/>
              <a:gd name="connsiteY16" fmla="*/ 948806 h 2301326"/>
              <a:gd name="connsiteX17" fmla="*/ 673525 w 1422362"/>
              <a:gd name="connsiteY17" fmla="*/ 140540 h 2301326"/>
              <a:gd name="connsiteX18" fmla="*/ 471802 w 1422362"/>
              <a:gd name="connsiteY18" fmla="*/ 136936 h 2301326"/>
              <a:gd name="connsiteX19" fmla="*/ 473286 w 1422362"/>
              <a:gd name="connsiteY19" fmla="*/ 1303106 h 2301326"/>
              <a:gd name="connsiteX20" fmla="*/ 338442 w 1422362"/>
              <a:gd name="connsiteY20" fmla="*/ 1249201 h 2301326"/>
              <a:gd name="connsiteX21" fmla="*/ 719 w 1422362"/>
              <a:gd name="connsiteY21" fmla="*/ 948524 h 2301326"/>
              <a:gd name="connsiteX0" fmla="*/ 719 w 1422362"/>
              <a:gd name="connsiteY0" fmla="*/ 948524 h 2301326"/>
              <a:gd name="connsiteX1" fmla="*/ 140932 w 1422362"/>
              <a:gd name="connsiteY1" fmla="*/ 1344298 h 2301326"/>
              <a:gd name="connsiteX2" fmla="*/ 309182 w 1422362"/>
              <a:gd name="connsiteY2" fmla="*/ 1702743 h 2301326"/>
              <a:gd name="connsiteX3" fmla="*/ 548773 w 1422362"/>
              <a:gd name="connsiteY3" fmla="*/ 1927317 h 2301326"/>
              <a:gd name="connsiteX4" fmla="*/ 582370 w 1422362"/>
              <a:gd name="connsiteY4" fmla="*/ 2288211 h 2301326"/>
              <a:gd name="connsiteX5" fmla="*/ 1253027 w 1422362"/>
              <a:gd name="connsiteY5" fmla="*/ 2301326 h 2301326"/>
              <a:gd name="connsiteX6" fmla="*/ 1262460 w 1422362"/>
              <a:gd name="connsiteY6" fmla="*/ 1978053 h 2301326"/>
              <a:gd name="connsiteX7" fmla="*/ 1421092 w 1422362"/>
              <a:gd name="connsiteY7" fmla="*/ 1117527 h 2301326"/>
              <a:gd name="connsiteX8" fmla="*/ 1369124 w 1422362"/>
              <a:gd name="connsiteY8" fmla="*/ 691731 h 2301326"/>
              <a:gd name="connsiteX9" fmla="*/ 1176719 w 1422362"/>
              <a:gd name="connsiteY9" fmla="*/ 660062 h 2301326"/>
              <a:gd name="connsiteX10" fmla="*/ 1168953 w 1422362"/>
              <a:gd name="connsiteY10" fmla="*/ 959041 h 2301326"/>
              <a:gd name="connsiteX11" fmla="*/ 1156855 w 1422362"/>
              <a:gd name="connsiteY11" fmla="*/ 648312 h 2301326"/>
              <a:gd name="connsiteX12" fmla="*/ 927050 w 1422362"/>
              <a:gd name="connsiteY12" fmla="*/ 605935 h 2301326"/>
              <a:gd name="connsiteX13" fmla="*/ 957315 w 1422362"/>
              <a:gd name="connsiteY13" fmla="*/ 935149 h 2301326"/>
              <a:gd name="connsiteX14" fmla="*/ 905990 w 1422362"/>
              <a:gd name="connsiteY14" fmla="*/ 604893 h 2301326"/>
              <a:gd name="connsiteX15" fmla="*/ 711016 w 1422362"/>
              <a:gd name="connsiteY15" fmla="*/ 560599 h 2301326"/>
              <a:gd name="connsiteX16" fmla="*/ 729319 w 1422362"/>
              <a:gd name="connsiteY16" fmla="*/ 948806 h 2301326"/>
              <a:gd name="connsiteX17" fmla="*/ 673525 w 1422362"/>
              <a:gd name="connsiteY17" fmla="*/ 140540 h 2301326"/>
              <a:gd name="connsiteX18" fmla="*/ 471802 w 1422362"/>
              <a:gd name="connsiteY18" fmla="*/ 136936 h 2301326"/>
              <a:gd name="connsiteX19" fmla="*/ 473286 w 1422362"/>
              <a:gd name="connsiteY19" fmla="*/ 1303106 h 2301326"/>
              <a:gd name="connsiteX20" fmla="*/ 338442 w 1422362"/>
              <a:gd name="connsiteY20" fmla="*/ 1249201 h 2301326"/>
              <a:gd name="connsiteX21" fmla="*/ 719 w 1422362"/>
              <a:gd name="connsiteY21" fmla="*/ 948524 h 2301326"/>
              <a:gd name="connsiteX0" fmla="*/ 719 w 1422362"/>
              <a:gd name="connsiteY0" fmla="*/ 948524 h 2301326"/>
              <a:gd name="connsiteX1" fmla="*/ 140932 w 1422362"/>
              <a:gd name="connsiteY1" fmla="*/ 1344298 h 2301326"/>
              <a:gd name="connsiteX2" fmla="*/ 309182 w 1422362"/>
              <a:gd name="connsiteY2" fmla="*/ 1702743 h 2301326"/>
              <a:gd name="connsiteX3" fmla="*/ 548773 w 1422362"/>
              <a:gd name="connsiteY3" fmla="*/ 1927317 h 2301326"/>
              <a:gd name="connsiteX4" fmla="*/ 582370 w 1422362"/>
              <a:gd name="connsiteY4" fmla="*/ 2288211 h 2301326"/>
              <a:gd name="connsiteX5" fmla="*/ 1253027 w 1422362"/>
              <a:gd name="connsiteY5" fmla="*/ 2301326 h 2301326"/>
              <a:gd name="connsiteX6" fmla="*/ 1262460 w 1422362"/>
              <a:gd name="connsiteY6" fmla="*/ 1978053 h 2301326"/>
              <a:gd name="connsiteX7" fmla="*/ 1421092 w 1422362"/>
              <a:gd name="connsiteY7" fmla="*/ 1117527 h 2301326"/>
              <a:gd name="connsiteX8" fmla="*/ 1369124 w 1422362"/>
              <a:gd name="connsiteY8" fmla="*/ 691731 h 2301326"/>
              <a:gd name="connsiteX9" fmla="*/ 1176719 w 1422362"/>
              <a:gd name="connsiteY9" fmla="*/ 660062 h 2301326"/>
              <a:gd name="connsiteX10" fmla="*/ 1168953 w 1422362"/>
              <a:gd name="connsiteY10" fmla="*/ 959041 h 2301326"/>
              <a:gd name="connsiteX11" fmla="*/ 1156855 w 1422362"/>
              <a:gd name="connsiteY11" fmla="*/ 648312 h 2301326"/>
              <a:gd name="connsiteX12" fmla="*/ 927050 w 1422362"/>
              <a:gd name="connsiteY12" fmla="*/ 605935 h 2301326"/>
              <a:gd name="connsiteX13" fmla="*/ 957315 w 1422362"/>
              <a:gd name="connsiteY13" fmla="*/ 935149 h 2301326"/>
              <a:gd name="connsiteX14" fmla="*/ 905990 w 1422362"/>
              <a:gd name="connsiteY14" fmla="*/ 604893 h 2301326"/>
              <a:gd name="connsiteX15" fmla="*/ 711016 w 1422362"/>
              <a:gd name="connsiteY15" fmla="*/ 560599 h 2301326"/>
              <a:gd name="connsiteX16" fmla="*/ 714846 w 1422362"/>
              <a:gd name="connsiteY16" fmla="*/ 948806 h 2301326"/>
              <a:gd name="connsiteX17" fmla="*/ 673525 w 1422362"/>
              <a:gd name="connsiteY17" fmla="*/ 140540 h 2301326"/>
              <a:gd name="connsiteX18" fmla="*/ 471802 w 1422362"/>
              <a:gd name="connsiteY18" fmla="*/ 136936 h 2301326"/>
              <a:gd name="connsiteX19" fmla="*/ 473286 w 1422362"/>
              <a:gd name="connsiteY19" fmla="*/ 1303106 h 2301326"/>
              <a:gd name="connsiteX20" fmla="*/ 338442 w 1422362"/>
              <a:gd name="connsiteY20" fmla="*/ 1249201 h 2301326"/>
              <a:gd name="connsiteX21" fmla="*/ 719 w 1422362"/>
              <a:gd name="connsiteY21" fmla="*/ 948524 h 2301326"/>
              <a:gd name="connsiteX0" fmla="*/ 719 w 1422362"/>
              <a:gd name="connsiteY0" fmla="*/ 948524 h 2301326"/>
              <a:gd name="connsiteX1" fmla="*/ 140932 w 1422362"/>
              <a:gd name="connsiteY1" fmla="*/ 1344298 h 2301326"/>
              <a:gd name="connsiteX2" fmla="*/ 309182 w 1422362"/>
              <a:gd name="connsiteY2" fmla="*/ 1702743 h 2301326"/>
              <a:gd name="connsiteX3" fmla="*/ 548773 w 1422362"/>
              <a:gd name="connsiteY3" fmla="*/ 1927317 h 2301326"/>
              <a:gd name="connsiteX4" fmla="*/ 582370 w 1422362"/>
              <a:gd name="connsiteY4" fmla="*/ 2288211 h 2301326"/>
              <a:gd name="connsiteX5" fmla="*/ 1253027 w 1422362"/>
              <a:gd name="connsiteY5" fmla="*/ 2301326 h 2301326"/>
              <a:gd name="connsiteX6" fmla="*/ 1262460 w 1422362"/>
              <a:gd name="connsiteY6" fmla="*/ 1978053 h 2301326"/>
              <a:gd name="connsiteX7" fmla="*/ 1421092 w 1422362"/>
              <a:gd name="connsiteY7" fmla="*/ 1117527 h 2301326"/>
              <a:gd name="connsiteX8" fmla="*/ 1369124 w 1422362"/>
              <a:gd name="connsiteY8" fmla="*/ 691731 h 2301326"/>
              <a:gd name="connsiteX9" fmla="*/ 1176719 w 1422362"/>
              <a:gd name="connsiteY9" fmla="*/ 660062 h 2301326"/>
              <a:gd name="connsiteX10" fmla="*/ 1168953 w 1422362"/>
              <a:gd name="connsiteY10" fmla="*/ 959041 h 2301326"/>
              <a:gd name="connsiteX11" fmla="*/ 1156855 w 1422362"/>
              <a:gd name="connsiteY11" fmla="*/ 648312 h 2301326"/>
              <a:gd name="connsiteX12" fmla="*/ 927050 w 1422362"/>
              <a:gd name="connsiteY12" fmla="*/ 605935 h 2301326"/>
              <a:gd name="connsiteX13" fmla="*/ 957315 w 1422362"/>
              <a:gd name="connsiteY13" fmla="*/ 935149 h 2301326"/>
              <a:gd name="connsiteX14" fmla="*/ 905990 w 1422362"/>
              <a:gd name="connsiteY14" fmla="*/ 604893 h 2301326"/>
              <a:gd name="connsiteX15" fmla="*/ 711016 w 1422362"/>
              <a:gd name="connsiteY15" fmla="*/ 560599 h 2301326"/>
              <a:gd name="connsiteX16" fmla="*/ 714846 w 1422362"/>
              <a:gd name="connsiteY16" fmla="*/ 948806 h 2301326"/>
              <a:gd name="connsiteX17" fmla="*/ 673525 w 1422362"/>
              <a:gd name="connsiteY17" fmla="*/ 140540 h 2301326"/>
              <a:gd name="connsiteX18" fmla="*/ 471802 w 1422362"/>
              <a:gd name="connsiteY18" fmla="*/ 136936 h 2301326"/>
              <a:gd name="connsiteX19" fmla="*/ 473286 w 1422362"/>
              <a:gd name="connsiteY19" fmla="*/ 1303106 h 2301326"/>
              <a:gd name="connsiteX20" fmla="*/ 338442 w 1422362"/>
              <a:gd name="connsiteY20" fmla="*/ 1249201 h 2301326"/>
              <a:gd name="connsiteX21" fmla="*/ 719 w 1422362"/>
              <a:gd name="connsiteY21" fmla="*/ 948524 h 2301326"/>
              <a:gd name="connsiteX0" fmla="*/ 719 w 1422362"/>
              <a:gd name="connsiteY0" fmla="*/ 948524 h 2301326"/>
              <a:gd name="connsiteX1" fmla="*/ 140932 w 1422362"/>
              <a:gd name="connsiteY1" fmla="*/ 1344298 h 2301326"/>
              <a:gd name="connsiteX2" fmla="*/ 309182 w 1422362"/>
              <a:gd name="connsiteY2" fmla="*/ 1702743 h 2301326"/>
              <a:gd name="connsiteX3" fmla="*/ 548773 w 1422362"/>
              <a:gd name="connsiteY3" fmla="*/ 1927317 h 2301326"/>
              <a:gd name="connsiteX4" fmla="*/ 582370 w 1422362"/>
              <a:gd name="connsiteY4" fmla="*/ 2288211 h 2301326"/>
              <a:gd name="connsiteX5" fmla="*/ 1253027 w 1422362"/>
              <a:gd name="connsiteY5" fmla="*/ 2301326 h 2301326"/>
              <a:gd name="connsiteX6" fmla="*/ 1262460 w 1422362"/>
              <a:gd name="connsiteY6" fmla="*/ 1978053 h 2301326"/>
              <a:gd name="connsiteX7" fmla="*/ 1421092 w 1422362"/>
              <a:gd name="connsiteY7" fmla="*/ 1117527 h 2301326"/>
              <a:gd name="connsiteX8" fmla="*/ 1369124 w 1422362"/>
              <a:gd name="connsiteY8" fmla="*/ 691731 h 2301326"/>
              <a:gd name="connsiteX9" fmla="*/ 1176719 w 1422362"/>
              <a:gd name="connsiteY9" fmla="*/ 660062 h 2301326"/>
              <a:gd name="connsiteX10" fmla="*/ 1168953 w 1422362"/>
              <a:gd name="connsiteY10" fmla="*/ 959041 h 2301326"/>
              <a:gd name="connsiteX11" fmla="*/ 1156855 w 1422362"/>
              <a:gd name="connsiteY11" fmla="*/ 648312 h 2301326"/>
              <a:gd name="connsiteX12" fmla="*/ 927050 w 1422362"/>
              <a:gd name="connsiteY12" fmla="*/ 605935 h 2301326"/>
              <a:gd name="connsiteX13" fmla="*/ 957315 w 1422362"/>
              <a:gd name="connsiteY13" fmla="*/ 935149 h 2301326"/>
              <a:gd name="connsiteX14" fmla="*/ 905990 w 1422362"/>
              <a:gd name="connsiteY14" fmla="*/ 604893 h 2301326"/>
              <a:gd name="connsiteX15" fmla="*/ 711016 w 1422362"/>
              <a:gd name="connsiteY15" fmla="*/ 560599 h 2301326"/>
              <a:gd name="connsiteX16" fmla="*/ 714846 w 1422362"/>
              <a:gd name="connsiteY16" fmla="*/ 948806 h 2301326"/>
              <a:gd name="connsiteX17" fmla="*/ 673525 w 1422362"/>
              <a:gd name="connsiteY17" fmla="*/ 140540 h 2301326"/>
              <a:gd name="connsiteX18" fmla="*/ 471802 w 1422362"/>
              <a:gd name="connsiteY18" fmla="*/ 136936 h 2301326"/>
              <a:gd name="connsiteX19" fmla="*/ 473286 w 1422362"/>
              <a:gd name="connsiteY19" fmla="*/ 1303106 h 2301326"/>
              <a:gd name="connsiteX20" fmla="*/ 338442 w 1422362"/>
              <a:gd name="connsiteY20" fmla="*/ 1249201 h 2301326"/>
              <a:gd name="connsiteX21" fmla="*/ 719 w 1422362"/>
              <a:gd name="connsiteY21" fmla="*/ 948524 h 2301326"/>
              <a:gd name="connsiteX0" fmla="*/ 719 w 1422362"/>
              <a:gd name="connsiteY0" fmla="*/ 948524 h 2301326"/>
              <a:gd name="connsiteX1" fmla="*/ 140932 w 1422362"/>
              <a:gd name="connsiteY1" fmla="*/ 1344298 h 2301326"/>
              <a:gd name="connsiteX2" fmla="*/ 309182 w 1422362"/>
              <a:gd name="connsiteY2" fmla="*/ 1702743 h 2301326"/>
              <a:gd name="connsiteX3" fmla="*/ 548773 w 1422362"/>
              <a:gd name="connsiteY3" fmla="*/ 1927317 h 2301326"/>
              <a:gd name="connsiteX4" fmla="*/ 582370 w 1422362"/>
              <a:gd name="connsiteY4" fmla="*/ 2288211 h 2301326"/>
              <a:gd name="connsiteX5" fmla="*/ 1253027 w 1422362"/>
              <a:gd name="connsiteY5" fmla="*/ 2301326 h 2301326"/>
              <a:gd name="connsiteX6" fmla="*/ 1262460 w 1422362"/>
              <a:gd name="connsiteY6" fmla="*/ 1978053 h 2301326"/>
              <a:gd name="connsiteX7" fmla="*/ 1421092 w 1422362"/>
              <a:gd name="connsiteY7" fmla="*/ 1117527 h 2301326"/>
              <a:gd name="connsiteX8" fmla="*/ 1369124 w 1422362"/>
              <a:gd name="connsiteY8" fmla="*/ 691731 h 2301326"/>
              <a:gd name="connsiteX9" fmla="*/ 1176719 w 1422362"/>
              <a:gd name="connsiteY9" fmla="*/ 660062 h 2301326"/>
              <a:gd name="connsiteX10" fmla="*/ 1168953 w 1422362"/>
              <a:gd name="connsiteY10" fmla="*/ 959041 h 2301326"/>
              <a:gd name="connsiteX11" fmla="*/ 1156855 w 1422362"/>
              <a:gd name="connsiteY11" fmla="*/ 648312 h 2301326"/>
              <a:gd name="connsiteX12" fmla="*/ 927050 w 1422362"/>
              <a:gd name="connsiteY12" fmla="*/ 605935 h 2301326"/>
              <a:gd name="connsiteX13" fmla="*/ 957315 w 1422362"/>
              <a:gd name="connsiteY13" fmla="*/ 935149 h 2301326"/>
              <a:gd name="connsiteX14" fmla="*/ 905990 w 1422362"/>
              <a:gd name="connsiteY14" fmla="*/ 604893 h 2301326"/>
              <a:gd name="connsiteX15" fmla="*/ 711016 w 1422362"/>
              <a:gd name="connsiteY15" fmla="*/ 560599 h 2301326"/>
              <a:gd name="connsiteX16" fmla="*/ 714846 w 1422362"/>
              <a:gd name="connsiteY16" fmla="*/ 948806 h 2301326"/>
              <a:gd name="connsiteX17" fmla="*/ 673525 w 1422362"/>
              <a:gd name="connsiteY17" fmla="*/ 140540 h 2301326"/>
              <a:gd name="connsiteX18" fmla="*/ 471802 w 1422362"/>
              <a:gd name="connsiteY18" fmla="*/ 136936 h 2301326"/>
              <a:gd name="connsiteX19" fmla="*/ 473286 w 1422362"/>
              <a:gd name="connsiteY19" fmla="*/ 1303106 h 2301326"/>
              <a:gd name="connsiteX20" fmla="*/ 338442 w 1422362"/>
              <a:gd name="connsiteY20" fmla="*/ 1249201 h 2301326"/>
              <a:gd name="connsiteX21" fmla="*/ 719 w 1422362"/>
              <a:gd name="connsiteY21" fmla="*/ 948524 h 2301326"/>
              <a:gd name="connsiteX0" fmla="*/ 719 w 1422362"/>
              <a:gd name="connsiteY0" fmla="*/ 948524 h 2301326"/>
              <a:gd name="connsiteX1" fmla="*/ 140932 w 1422362"/>
              <a:gd name="connsiteY1" fmla="*/ 1344298 h 2301326"/>
              <a:gd name="connsiteX2" fmla="*/ 309182 w 1422362"/>
              <a:gd name="connsiteY2" fmla="*/ 1702743 h 2301326"/>
              <a:gd name="connsiteX3" fmla="*/ 548773 w 1422362"/>
              <a:gd name="connsiteY3" fmla="*/ 1927317 h 2301326"/>
              <a:gd name="connsiteX4" fmla="*/ 582370 w 1422362"/>
              <a:gd name="connsiteY4" fmla="*/ 2288211 h 2301326"/>
              <a:gd name="connsiteX5" fmla="*/ 1253027 w 1422362"/>
              <a:gd name="connsiteY5" fmla="*/ 2301326 h 2301326"/>
              <a:gd name="connsiteX6" fmla="*/ 1262460 w 1422362"/>
              <a:gd name="connsiteY6" fmla="*/ 1978053 h 2301326"/>
              <a:gd name="connsiteX7" fmla="*/ 1421092 w 1422362"/>
              <a:gd name="connsiteY7" fmla="*/ 1117527 h 2301326"/>
              <a:gd name="connsiteX8" fmla="*/ 1369124 w 1422362"/>
              <a:gd name="connsiteY8" fmla="*/ 691731 h 2301326"/>
              <a:gd name="connsiteX9" fmla="*/ 1176719 w 1422362"/>
              <a:gd name="connsiteY9" fmla="*/ 660062 h 2301326"/>
              <a:gd name="connsiteX10" fmla="*/ 1168953 w 1422362"/>
              <a:gd name="connsiteY10" fmla="*/ 959041 h 2301326"/>
              <a:gd name="connsiteX11" fmla="*/ 1156855 w 1422362"/>
              <a:gd name="connsiteY11" fmla="*/ 648312 h 2301326"/>
              <a:gd name="connsiteX12" fmla="*/ 927050 w 1422362"/>
              <a:gd name="connsiteY12" fmla="*/ 605935 h 2301326"/>
              <a:gd name="connsiteX13" fmla="*/ 957315 w 1422362"/>
              <a:gd name="connsiteY13" fmla="*/ 935149 h 2301326"/>
              <a:gd name="connsiteX14" fmla="*/ 905990 w 1422362"/>
              <a:gd name="connsiteY14" fmla="*/ 604893 h 2301326"/>
              <a:gd name="connsiteX15" fmla="*/ 711016 w 1422362"/>
              <a:gd name="connsiteY15" fmla="*/ 560599 h 2301326"/>
              <a:gd name="connsiteX16" fmla="*/ 714846 w 1422362"/>
              <a:gd name="connsiteY16" fmla="*/ 948806 h 2301326"/>
              <a:gd name="connsiteX17" fmla="*/ 673525 w 1422362"/>
              <a:gd name="connsiteY17" fmla="*/ 140540 h 2301326"/>
              <a:gd name="connsiteX18" fmla="*/ 471802 w 1422362"/>
              <a:gd name="connsiteY18" fmla="*/ 136936 h 2301326"/>
              <a:gd name="connsiteX19" fmla="*/ 473286 w 1422362"/>
              <a:gd name="connsiteY19" fmla="*/ 1303106 h 2301326"/>
              <a:gd name="connsiteX20" fmla="*/ 338442 w 1422362"/>
              <a:gd name="connsiteY20" fmla="*/ 1249201 h 2301326"/>
              <a:gd name="connsiteX21" fmla="*/ 719 w 1422362"/>
              <a:gd name="connsiteY21" fmla="*/ 948524 h 2301326"/>
              <a:gd name="connsiteX0" fmla="*/ 719 w 1422362"/>
              <a:gd name="connsiteY0" fmla="*/ 914198 h 2267000"/>
              <a:gd name="connsiteX1" fmla="*/ 140932 w 1422362"/>
              <a:gd name="connsiteY1" fmla="*/ 1309972 h 2267000"/>
              <a:gd name="connsiteX2" fmla="*/ 309182 w 1422362"/>
              <a:gd name="connsiteY2" fmla="*/ 1668417 h 2267000"/>
              <a:gd name="connsiteX3" fmla="*/ 548773 w 1422362"/>
              <a:gd name="connsiteY3" fmla="*/ 1892991 h 2267000"/>
              <a:gd name="connsiteX4" fmla="*/ 582370 w 1422362"/>
              <a:gd name="connsiteY4" fmla="*/ 2253885 h 2267000"/>
              <a:gd name="connsiteX5" fmla="*/ 1253027 w 1422362"/>
              <a:gd name="connsiteY5" fmla="*/ 2267000 h 2267000"/>
              <a:gd name="connsiteX6" fmla="*/ 1262460 w 1422362"/>
              <a:gd name="connsiteY6" fmla="*/ 1943727 h 2267000"/>
              <a:gd name="connsiteX7" fmla="*/ 1421092 w 1422362"/>
              <a:gd name="connsiteY7" fmla="*/ 1083201 h 2267000"/>
              <a:gd name="connsiteX8" fmla="*/ 1369124 w 1422362"/>
              <a:gd name="connsiteY8" fmla="*/ 657405 h 2267000"/>
              <a:gd name="connsiteX9" fmla="*/ 1176719 w 1422362"/>
              <a:gd name="connsiteY9" fmla="*/ 625736 h 2267000"/>
              <a:gd name="connsiteX10" fmla="*/ 1168953 w 1422362"/>
              <a:gd name="connsiteY10" fmla="*/ 924715 h 2267000"/>
              <a:gd name="connsiteX11" fmla="*/ 1156855 w 1422362"/>
              <a:gd name="connsiteY11" fmla="*/ 613986 h 2267000"/>
              <a:gd name="connsiteX12" fmla="*/ 927050 w 1422362"/>
              <a:gd name="connsiteY12" fmla="*/ 571609 h 2267000"/>
              <a:gd name="connsiteX13" fmla="*/ 957315 w 1422362"/>
              <a:gd name="connsiteY13" fmla="*/ 900823 h 2267000"/>
              <a:gd name="connsiteX14" fmla="*/ 905990 w 1422362"/>
              <a:gd name="connsiteY14" fmla="*/ 570567 h 2267000"/>
              <a:gd name="connsiteX15" fmla="*/ 711016 w 1422362"/>
              <a:gd name="connsiteY15" fmla="*/ 526273 h 2267000"/>
              <a:gd name="connsiteX16" fmla="*/ 714846 w 1422362"/>
              <a:gd name="connsiteY16" fmla="*/ 914480 h 2267000"/>
              <a:gd name="connsiteX17" fmla="*/ 673525 w 1422362"/>
              <a:gd name="connsiteY17" fmla="*/ 106214 h 2267000"/>
              <a:gd name="connsiteX18" fmla="*/ 486275 w 1422362"/>
              <a:gd name="connsiteY18" fmla="*/ 174974 h 2267000"/>
              <a:gd name="connsiteX19" fmla="*/ 473286 w 1422362"/>
              <a:gd name="connsiteY19" fmla="*/ 1268780 h 2267000"/>
              <a:gd name="connsiteX20" fmla="*/ 338442 w 1422362"/>
              <a:gd name="connsiteY20" fmla="*/ 1214875 h 2267000"/>
              <a:gd name="connsiteX21" fmla="*/ 719 w 1422362"/>
              <a:gd name="connsiteY21" fmla="*/ 914198 h 2267000"/>
              <a:gd name="connsiteX0" fmla="*/ 719 w 1422362"/>
              <a:gd name="connsiteY0" fmla="*/ 897709 h 2250511"/>
              <a:gd name="connsiteX1" fmla="*/ 140932 w 1422362"/>
              <a:gd name="connsiteY1" fmla="*/ 1293483 h 2250511"/>
              <a:gd name="connsiteX2" fmla="*/ 309182 w 1422362"/>
              <a:gd name="connsiteY2" fmla="*/ 1651928 h 2250511"/>
              <a:gd name="connsiteX3" fmla="*/ 548773 w 1422362"/>
              <a:gd name="connsiteY3" fmla="*/ 1876502 h 2250511"/>
              <a:gd name="connsiteX4" fmla="*/ 582370 w 1422362"/>
              <a:gd name="connsiteY4" fmla="*/ 2237396 h 2250511"/>
              <a:gd name="connsiteX5" fmla="*/ 1253027 w 1422362"/>
              <a:gd name="connsiteY5" fmla="*/ 2250511 h 2250511"/>
              <a:gd name="connsiteX6" fmla="*/ 1262460 w 1422362"/>
              <a:gd name="connsiteY6" fmla="*/ 1927238 h 2250511"/>
              <a:gd name="connsiteX7" fmla="*/ 1421092 w 1422362"/>
              <a:gd name="connsiteY7" fmla="*/ 1066712 h 2250511"/>
              <a:gd name="connsiteX8" fmla="*/ 1369124 w 1422362"/>
              <a:gd name="connsiteY8" fmla="*/ 640916 h 2250511"/>
              <a:gd name="connsiteX9" fmla="*/ 1176719 w 1422362"/>
              <a:gd name="connsiteY9" fmla="*/ 609247 h 2250511"/>
              <a:gd name="connsiteX10" fmla="*/ 1168953 w 1422362"/>
              <a:gd name="connsiteY10" fmla="*/ 908226 h 2250511"/>
              <a:gd name="connsiteX11" fmla="*/ 1156855 w 1422362"/>
              <a:gd name="connsiteY11" fmla="*/ 597497 h 2250511"/>
              <a:gd name="connsiteX12" fmla="*/ 927050 w 1422362"/>
              <a:gd name="connsiteY12" fmla="*/ 555120 h 2250511"/>
              <a:gd name="connsiteX13" fmla="*/ 957315 w 1422362"/>
              <a:gd name="connsiteY13" fmla="*/ 884334 h 2250511"/>
              <a:gd name="connsiteX14" fmla="*/ 905990 w 1422362"/>
              <a:gd name="connsiteY14" fmla="*/ 554078 h 2250511"/>
              <a:gd name="connsiteX15" fmla="*/ 711016 w 1422362"/>
              <a:gd name="connsiteY15" fmla="*/ 509784 h 2250511"/>
              <a:gd name="connsiteX16" fmla="*/ 714846 w 1422362"/>
              <a:gd name="connsiteY16" fmla="*/ 897991 h 2250511"/>
              <a:gd name="connsiteX17" fmla="*/ 683174 w 1422362"/>
              <a:gd name="connsiteY17" fmla="*/ 118671 h 2250511"/>
              <a:gd name="connsiteX18" fmla="*/ 486275 w 1422362"/>
              <a:gd name="connsiteY18" fmla="*/ 158485 h 2250511"/>
              <a:gd name="connsiteX19" fmla="*/ 473286 w 1422362"/>
              <a:gd name="connsiteY19" fmla="*/ 1252291 h 2250511"/>
              <a:gd name="connsiteX20" fmla="*/ 338442 w 1422362"/>
              <a:gd name="connsiteY20" fmla="*/ 1198386 h 2250511"/>
              <a:gd name="connsiteX21" fmla="*/ 719 w 1422362"/>
              <a:gd name="connsiteY21" fmla="*/ 897709 h 2250511"/>
              <a:gd name="connsiteX0" fmla="*/ 719 w 1422362"/>
              <a:gd name="connsiteY0" fmla="*/ 897709 h 2250511"/>
              <a:gd name="connsiteX1" fmla="*/ 140932 w 1422362"/>
              <a:gd name="connsiteY1" fmla="*/ 1293483 h 2250511"/>
              <a:gd name="connsiteX2" fmla="*/ 309182 w 1422362"/>
              <a:gd name="connsiteY2" fmla="*/ 1651928 h 2250511"/>
              <a:gd name="connsiteX3" fmla="*/ 548773 w 1422362"/>
              <a:gd name="connsiteY3" fmla="*/ 1876502 h 2250511"/>
              <a:gd name="connsiteX4" fmla="*/ 582370 w 1422362"/>
              <a:gd name="connsiteY4" fmla="*/ 2237396 h 2250511"/>
              <a:gd name="connsiteX5" fmla="*/ 1253027 w 1422362"/>
              <a:gd name="connsiteY5" fmla="*/ 2250511 h 2250511"/>
              <a:gd name="connsiteX6" fmla="*/ 1262460 w 1422362"/>
              <a:gd name="connsiteY6" fmla="*/ 1927238 h 2250511"/>
              <a:gd name="connsiteX7" fmla="*/ 1421092 w 1422362"/>
              <a:gd name="connsiteY7" fmla="*/ 1066712 h 2250511"/>
              <a:gd name="connsiteX8" fmla="*/ 1369124 w 1422362"/>
              <a:gd name="connsiteY8" fmla="*/ 640916 h 2250511"/>
              <a:gd name="connsiteX9" fmla="*/ 1176719 w 1422362"/>
              <a:gd name="connsiteY9" fmla="*/ 609247 h 2250511"/>
              <a:gd name="connsiteX10" fmla="*/ 1168953 w 1422362"/>
              <a:gd name="connsiteY10" fmla="*/ 908226 h 2250511"/>
              <a:gd name="connsiteX11" fmla="*/ 1156855 w 1422362"/>
              <a:gd name="connsiteY11" fmla="*/ 597497 h 2250511"/>
              <a:gd name="connsiteX12" fmla="*/ 927050 w 1422362"/>
              <a:gd name="connsiteY12" fmla="*/ 555120 h 2250511"/>
              <a:gd name="connsiteX13" fmla="*/ 957315 w 1422362"/>
              <a:gd name="connsiteY13" fmla="*/ 884334 h 2250511"/>
              <a:gd name="connsiteX14" fmla="*/ 905990 w 1422362"/>
              <a:gd name="connsiteY14" fmla="*/ 554078 h 2250511"/>
              <a:gd name="connsiteX15" fmla="*/ 711016 w 1422362"/>
              <a:gd name="connsiteY15" fmla="*/ 509784 h 2250511"/>
              <a:gd name="connsiteX16" fmla="*/ 714846 w 1422362"/>
              <a:gd name="connsiteY16" fmla="*/ 897991 h 2250511"/>
              <a:gd name="connsiteX17" fmla="*/ 683174 w 1422362"/>
              <a:gd name="connsiteY17" fmla="*/ 118671 h 2250511"/>
              <a:gd name="connsiteX18" fmla="*/ 486275 w 1422362"/>
              <a:gd name="connsiteY18" fmla="*/ 158485 h 2250511"/>
              <a:gd name="connsiteX19" fmla="*/ 473286 w 1422362"/>
              <a:gd name="connsiteY19" fmla="*/ 1252291 h 2250511"/>
              <a:gd name="connsiteX20" fmla="*/ 338442 w 1422362"/>
              <a:gd name="connsiteY20" fmla="*/ 1198386 h 2250511"/>
              <a:gd name="connsiteX21" fmla="*/ 719 w 1422362"/>
              <a:gd name="connsiteY21" fmla="*/ 897709 h 2250511"/>
              <a:gd name="connsiteX0" fmla="*/ 719 w 1422362"/>
              <a:gd name="connsiteY0" fmla="*/ 904644 h 2257446"/>
              <a:gd name="connsiteX1" fmla="*/ 140932 w 1422362"/>
              <a:gd name="connsiteY1" fmla="*/ 1300418 h 2257446"/>
              <a:gd name="connsiteX2" fmla="*/ 309182 w 1422362"/>
              <a:gd name="connsiteY2" fmla="*/ 1658863 h 2257446"/>
              <a:gd name="connsiteX3" fmla="*/ 548773 w 1422362"/>
              <a:gd name="connsiteY3" fmla="*/ 1883437 h 2257446"/>
              <a:gd name="connsiteX4" fmla="*/ 582370 w 1422362"/>
              <a:gd name="connsiteY4" fmla="*/ 2244331 h 2257446"/>
              <a:gd name="connsiteX5" fmla="*/ 1253027 w 1422362"/>
              <a:gd name="connsiteY5" fmla="*/ 2257446 h 2257446"/>
              <a:gd name="connsiteX6" fmla="*/ 1262460 w 1422362"/>
              <a:gd name="connsiteY6" fmla="*/ 1934173 h 2257446"/>
              <a:gd name="connsiteX7" fmla="*/ 1421092 w 1422362"/>
              <a:gd name="connsiteY7" fmla="*/ 1073647 h 2257446"/>
              <a:gd name="connsiteX8" fmla="*/ 1369124 w 1422362"/>
              <a:gd name="connsiteY8" fmla="*/ 647851 h 2257446"/>
              <a:gd name="connsiteX9" fmla="*/ 1176719 w 1422362"/>
              <a:gd name="connsiteY9" fmla="*/ 616182 h 2257446"/>
              <a:gd name="connsiteX10" fmla="*/ 1168953 w 1422362"/>
              <a:gd name="connsiteY10" fmla="*/ 915161 h 2257446"/>
              <a:gd name="connsiteX11" fmla="*/ 1156855 w 1422362"/>
              <a:gd name="connsiteY11" fmla="*/ 604432 h 2257446"/>
              <a:gd name="connsiteX12" fmla="*/ 927050 w 1422362"/>
              <a:gd name="connsiteY12" fmla="*/ 562055 h 2257446"/>
              <a:gd name="connsiteX13" fmla="*/ 957315 w 1422362"/>
              <a:gd name="connsiteY13" fmla="*/ 891269 h 2257446"/>
              <a:gd name="connsiteX14" fmla="*/ 905990 w 1422362"/>
              <a:gd name="connsiteY14" fmla="*/ 561013 h 2257446"/>
              <a:gd name="connsiteX15" fmla="*/ 711016 w 1422362"/>
              <a:gd name="connsiteY15" fmla="*/ 516719 h 2257446"/>
              <a:gd name="connsiteX16" fmla="*/ 714846 w 1422362"/>
              <a:gd name="connsiteY16" fmla="*/ 904926 h 2257446"/>
              <a:gd name="connsiteX17" fmla="*/ 683174 w 1422362"/>
              <a:gd name="connsiteY17" fmla="*/ 125606 h 2257446"/>
              <a:gd name="connsiteX18" fmla="*/ 486275 w 1422362"/>
              <a:gd name="connsiteY18" fmla="*/ 165420 h 2257446"/>
              <a:gd name="connsiteX19" fmla="*/ 473286 w 1422362"/>
              <a:gd name="connsiteY19" fmla="*/ 1259226 h 2257446"/>
              <a:gd name="connsiteX20" fmla="*/ 338442 w 1422362"/>
              <a:gd name="connsiteY20" fmla="*/ 1205321 h 2257446"/>
              <a:gd name="connsiteX21" fmla="*/ 719 w 1422362"/>
              <a:gd name="connsiteY21" fmla="*/ 904644 h 2257446"/>
              <a:gd name="connsiteX0" fmla="*/ 719 w 1422362"/>
              <a:gd name="connsiteY0" fmla="*/ 900955 h 2253757"/>
              <a:gd name="connsiteX1" fmla="*/ 140932 w 1422362"/>
              <a:gd name="connsiteY1" fmla="*/ 1296729 h 2253757"/>
              <a:gd name="connsiteX2" fmla="*/ 309182 w 1422362"/>
              <a:gd name="connsiteY2" fmla="*/ 1655174 h 2253757"/>
              <a:gd name="connsiteX3" fmla="*/ 548773 w 1422362"/>
              <a:gd name="connsiteY3" fmla="*/ 1879748 h 2253757"/>
              <a:gd name="connsiteX4" fmla="*/ 582370 w 1422362"/>
              <a:gd name="connsiteY4" fmla="*/ 2240642 h 2253757"/>
              <a:gd name="connsiteX5" fmla="*/ 1253027 w 1422362"/>
              <a:gd name="connsiteY5" fmla="*/ 2253757 h 2253757"/>
              <a:gd name="connsiteX6" fmla="*/ 1262460 w 1422362"/>
              <a:gd name="connsiteY6" fmla="*/ 1930484 h 2253757"/>
              <a:gd name="connsiteX7" fmla="*/ 1421092 w 1422362"/>
              <a:gd name="connsiteY7" fmla="*/ 1069958 h 2253757"/>
              <a:gd name="connsiteX8" fmla="*/ 1369124 w 1422362"/>
              <a:gd name="connsiteY8" fmla="*/ 644162 h 2253757"/>
              <a:gd name="connsiteX9" fmla="*/ 1176719 w 1422362"/>
              <a:gd name="connsiteY9" fmla="*/ 612493 h 2253757"/>
              <a:gd name="connsiteX10" fmla="*/ 1168953 w 1422362"/>
              <a:gd name="connsiteY10" fmla="*/ 911472 h 2253757"/>
              <a:gd name="connsiteX11" fmla="*/ 1156855 w 1422362"/>
              <a:gd name="connsiteY11" fmla="*/ 600743 h 2253757"/>
              <a:gd name="connsiteX12" fmla="*/ 927050 w 1422362"/>
              <a:gd name="connsiteY12" fmla="*/ 558366 h 2253757"/>
              <a:gd name="connsiteX13" fmla="*/ 957315 w 1422362"/>
              <a:gd name="connsiteY13" fmla="*/ 887580 h 2253757"/>
              <a:gd name="connsiteX14" fmla="*/ 905990 w 1422362"/>
              <a:gd name="connsiteY14" fmla="*/ 557324 h 2253757"/>
              <a:gd name="connsiteX15" fmla="*/ 711016 w 1422362"/>
              <a:gd name="connsiteY15" fmla="*/ 513030 h 2253757"/>
              <a:gd name="connsiteX16" fmla="*/ 714846 w 1422362"/>
              <a:gd name="connsiteY16" fmla="*/ 901237 h 2253757"/>
              <a:gd name="connsiteX17" fmla="*/ 683174 w 1422362"/>
              <a:gd name="connsiteY17" fmla="*/ 121917 h 2253757"/>
              <a:gd name="connsiteX18" fmla="*/ 486275 w 1422362"/>
              <a:gd name="connsiteY18" fmla="*/ 161731 h 2253757"/>
              <a:gd name="connsiteX19" fmla="*/ 473286 w 1422362"/>
              <a:gd name="connsiteY19" fmla="*/ 1255537 h 2253757"/>
              <a:gd name="connsiteX20" fmla="*/ 338442 w 1422362"/>
              <a:gd name="connsiteY20" fmla="*/ 1201632 h 2253757"/>
              <a:gd name="connsiteX21" fmla="*/ 719 w 1422362"/>
              <a:gd name="connsiteY21" fmla="*/ 900955 h 2253757"/>
              <a:gd name="connsiteX0" fmla="*/ 719 w 1422362"/>
              <a:gd name="connsiteY0" fmla="*/ 900955 h 2253757"/>
              <a:gd name="connsiteX1" fmla="*/ 140932 w 1422362"/>
              <a:gd name="connsiteY1" fmla="*/ 1296729 h 2253757"/>
              <a:gd name="connsiteX2" fmla="*/ 309182 w 1422362"/>
              <a:gd name="connsiteY2" fmla="*/ 1655174 h 2253757"/>
              <a:gd name="connsiteX3" fmla="*/ 548773 w 1422362"/>
              <a:gd name="connsiteY3" fmla="*/ 1879748 h 2253757"/>
              <a:gd name="connsiteX4" fmla="*/ 582370 w 1422362"/>
              <a:gd name="connsiteY4" fmla="*/ 2240642 h 2253757"/>
              <a:gd name="connsiteX5" fmla="*/ 1253027 w 1422362"/>
              <a:gd name="connsiteY5" fmla="*/ 2253757 h 2253757"/>
              <a:gd name="connsiteX6" fmla="*/ 1262460 w 1422362"/>
              <a:gd name="connsiteY6" fmla="*/ 1930484 h 2253757"/>
              <a:gd name="connsiteX7" fmla="*/ 1421092 w 1422362"/>
              <a:gd name="connsiteY7" fmla="*/ 1069958 h 2253757"/>
              <a:gd name="connsiteX8" fmla="*/ 1369124 w 1422362"/>
              <a:gd name="connsiteY8" fmla="*/ 644162 h 2253757"/>
              <a:gd name="connsiteX9" fmla="*/ 1176719 w 1422362"/>
              <a:gd name="connsiteY9" fmla="*/ 612493 h 2253757"/>
              <a:gd name="connsiteX10" fmla="*/ 1168953 w 1422362"/>
              <a:gd name="connsiteY10" fmla="*/ 911472 h 2253757"/>
              <a:gd name="connsiteX11" fmla="*/ 1156855 w 1422362"/>
              <a:gd name="connsiteY11" fmla="*/ 600743 h 2253757"/>
              <a:gd name="connsiteX12" fmla="*/ 927050 w 1422362"/>
              <a:gd name="connsiteY12" fmla="*/ 558366 h 2253757"/>
              <a:gd name="connsiteX13" fmla="*/ 957315 w 1422362"/>
              <a:gd name="connsiteY13" fmla="*/ 887580 h 2253757"/>
              <a:gd name="connsiteX14" fmla="*/ 905990 w 1422362"/>
              <a:gd name="connsiteY14" fmla="*/ 557324 h 2253757"/>
              <a:gd name="connsiteX15" fmla="*/ 711016 w 1422362"/>
              <a:gd name="connsiteY15" fmla="*/ 513030 h 2253757"/>
              <a:gd name="connsiteX16" fmla="*/ 714846 w 1422362"/>
              <a:gd name="connsiteY16" fmla="*/ 901237 h 2253757"/>
              <a:gd name="connsiteX17" fmla="*/ 683174 w 1422362"/>
              <a:gd name="connsiteY17" fmla="*/ 121917 h 2253757"/>
              <a:gd name="connsiteX18" fmla="*/ 486275 w 1422362"/>
              <a:gd name="connsiteY18" fmla="*/ 161731 h 2253757"/>
              <a:gd name="connsiteX19" fmla="*/ 463637 w 1422362"/>
              <a:gd name="connsiteY19" fmla="*/ 1183173 h 2253757"/>
              <a:gd name="connsiteX20" fmla="*/ 338442 w 1422362"/>
              <a:gd name="connsiteY20" fmla="*/ 1201632 h 2253757"/>
              <a:gd name="connsiteX21" fmla="*/ 719 w 1422362"/>
              <a:gd name="connsiteY21" fmla="*/ 900955 h 2253757"/>
              <a:gd name="connsiteX0" fmla="*/ 719 w 1422362"/>
              <a:gd name="connsiteY0" fmla="*/ 900955 h 2253757"/>
              <a:gd name="connsiteX1" fmla="*/ 140932 w 1422362"/>
              <a:gd name="connsiteY1" fmla="*/ 1296729 h 2253757"/>
              <a:gd name="connsiteX2" fmla="*/ 309182 w 1422362"/>
              <a:gd name="connsiteY2" fmla="*/ 1655174 h 2253757"/>
              <a:gd name="connsiteX3" fmla="*/ 548773 w 1422362"/>
              <a:gd name="connsiteY3" fmla="*/ 1879748 h 2253757"/>
              <a:gd name="connsiteX4" fmla="*/ 582370 w 1422362"/>
              <a:gd name="connsiteY4" fmla="*/ 2240642 h 2253757"/>
              <a:gd name="connsiteX5" fmla="*/ 1253027 w 1422362"/>
              <a:gd name="connsiteY5" fmla="*/ 2253757 h 2253757"/>
              <a:gd name="connsiteX6" fmla="*/ 1262460 w 1422362"/>
              <a:gd name="connsiteY6" fmla="*/ 1930484 h 2253757"/>
              <a:gd name="connsiteX7" fmla="*/ 1421092 w 1422362"/>
              <a:gd name="connsiteY7" fmla="*/ 1069958 h 2253757"/>
              <a:gd name="connsiteX8" fmla="*/ 1369124 w 1422362"/>
              <a:gd name="connsiteY8" fmla="*/ 644162 h 2253757"/>
              <a:gd name="connsiteX9" fmla="*/ 1176719 w 1422362"/>
              <a:gd name="connsiteY9" fmla="*/ 612493 h 2253757"/>
              <a:gd name="connsiteX10" fmla="*/ 1168953 w 1422362"/>
              <a:gd name="connsiteY10" fmla="*/ 911472 h 2253757"/>
              <a:gd name="connsiteX11" fmla="*/ 1156855 w 1422362"/>
              <a:gd name="connsiteY11" fmla="*/ 600743 h 2253757"/>
              <a:gd name="connsiteX12" fmla="*/ 927050 w 1422362"/>
              <a:gd name="connsiteY12" fmla="*/ 558366 h 2253757"/>
              <a:gd name="connsiteX13" fmla="*/ 957315 w 1422362"/>
              <a:gd name="connsiteY13" fmla="*/ 887580 h 2253757"/>
              <a:gd name="connsiteX14" fmla="*/ 905990 w 1422362"/>
              <a:gd name="connsiteY14" fmla="*/ 557324 h 2253757"/>
              <a:gd name="connsiteX15" fmla="*/ 711016 w 1422362"/>
              <a:gd name="connsiteY15" fmla="*/ 513030 h 2253757"/>
              <a:gd name="connsiteX16" fmla="*/ 714846 w 1422362"/>
              <a:gd name="connsiteY16" fmla="*/ 901237 h 2253757"/>
              <a:gd name="connsiteX17" fmla="*/ 683174 w 1422362"/>
              <a:gd name="connsiteY17" fmla="*/ 121917 h 2253757"/>
              <a:gd name="connsiteX18" fmla="*/ 486275 w 1422362"/>
              <a:gd name="connsiteY18" fmla="*/ 161731 h 2253757"/>
              <a:gd name="connsiteX19" fmla="*/ 463637 w 1422362"/>
              <a:gd name="connsiteY19" fmla="*/ 1183173 h 2253757"/>
              <a:gd name="connsiteX20" fmla="*/ 304672 w 1422362"/>
              <a:gd name="connsiteY20" fmla="*/ 1148565 h 2253757"/>
              <a:gd name="connsiteX21" fmla="*/ 719 w 1422362"/>
              <a:gd name="connsiteY21" fmla="*/ 900955 h 2253757"/>
              <a:gd name="connsiteX0" fmla="*/ 719 w 1422362"/>
              <a:gd name="connsiteY0" fmla="*/ 900955 h 2253757"/>
              <a:gd name="connsiteX1" fmla="*/ 140932 w 1422362"/>
              <a:gd name="connsiteY1" fmla="*/ 1296729 h 2253757"/>
              <a:gd name="connsiteX2" fmla="*/ 309182 w 1422362"/>
              <a:gd name="connsiteY2" fmla="*/ 1655174 h 2253757"/>
              <a:gd name="connsiteX3" fmla="*/ 548773 w 1422362"/>
              <a:gd name="connsiteY3" fmla="*/ 1879748 h 2253757"/>
              <a:gd name="connsiteX4" fmla="*/ 582370 w 1422362"/>
              <a:gd name="connsiteY4" fmla="*/ 2240642 h 2253757"/>
              <a:gd name="connsiteX5" fmla="*/ 1253027 w 1422362"/>
              <a:gd name="connsiteY5" fmla="*/ 2253757 h 2253757"/>
              <a:gd name="connsiteX6" fmla="*/ 1262460 w 1422362"/>
              <a:gd name="connsiteY6" fmla="*/ 1930484 h 2253757"/>
              <a:gd name="connsiteX7" fmla="*/ 1421092 w 1422362"/>
              <a:gd name="connsiteY7" fmla="*/ 1069958 h 2253757"/>
              <a:gd name="connsiteX8" fmla="*/ 1369124 w 1422362"/>
              <a:gd name="connsiteY8" fmla="*/ 644162 h 2253757"/>
              <a:gd name="connsiteX9" fmla="*/ 1176719 w 1422362"/>
              <a:gd name="connsiteY9" fmla="*/ 612493 h 2253757"/>
              <a:gd name="connsiteX10" fmla="*/ 1168953 w 1422362"/>
              <a:gd name="connsiteY10" fmla="*/ 911472 h 2253757"/>
              <a:gd name="connsiteX11" fmla="*/ 1156855 w 1422362"/>
              <a:gd name="connsiteY11" fmla="*/ 600743 h 2253757"/>
              <a:gd name="connsiteX12" fmla="*/ 927050 w 1422362"/>
              <a:gd name="connsiteY12" fmla="*/ 558366 h 2253757"/>
              <a:gd name="connsiteX13" fmla="*/ 957315 w 1422362"/>
              <a:gd name="connsiteY13" fmla="*/ 887580 h 2253757"/>
              <a:gd name="connsiteX14" fmla="*/ 905990 w 1422362"/>
              <a:gd name="connsiteY14" fmla="*/ 557324 h 2253757"/>
              <a:gd name="connsiteX15" fmla="*/ 711016 w 1422362"/>
              <a:gd name="connsiteY15" fmla="*/ 513030 h 2253757"/>
              <a:gd name="connsiteX16" fmla="*/ 714846 w 1422362"/>
              <a:gd name="connsiteY16" fmla="*/ 901237 h 2253757"/>
              <a:gd name="connsiteX17" fmla="*/ 683174 w 1422362"/>
              <a:gd name="connsiteY17" fmla="*/ 121917 h 2253757"/>
              <a:gd name="connsiteX18" fmla="*/ 486275 w 1422362"/>
              <a:gd name="connsiteY18" fmla="*/ 161731 h 2253757"/>
              <a:gd name="connsiteX19" fmla="*/ 463637 w 1422362"/>
              <a:gd name="connsiteY19" fmla="*/ 1183173 h 2253757"/>
              <a:gd name="connsiteX20" fmla="*/ 304672 w 1422362"/>
              <a:gd name="connsiteY20" fmla="*/ 1148565 h 2253757"/>
              <a:gd name="connsiteX21" fmla="*/ 719 w 1422362"/>
              <a:gd name="connsiteY21" fmla="*/ 900955 h 2253757"/>
              <a:gd name="connsiteX0" fmla="*/ 719 w 1422362"/>
              <a:gd name="connsiteY0" fmla="*/ 900955 h 2253757"/>
              <a:gd name="connsiteX1" fmla="*/ 140932 w 1422362"/>
              <a:gd name="connsiteY1" fmla="*/ 1296729 h 2253757"/>
              <a:gd name="connsiteX2" fmla="*/ 309182 w 1422362"/>
              <a:gd name="connsiteY2" fmla="*/ 1655174 h 2253757"/>
              <a:gd name="connsiteX3" fmla="*/ 548773 w 1422362"/>
              <a:gd name="connsiteY3" fmla="*/ 1879748 h 2253757"/>
              <a:gd name="connsiteX4" fmla="*/ 582370 w 1422362"/>
              <a:gd name="connsiteY4" fmla="*/ 2240642 h 2253757"/>
              <a:gd name="connsiteX5" fmla="*/ 1253027 w 1422362"/>
              <a:gd name="connsiteY5" fmla="*/ 2253757 h 2253757"/>
              <a:gd name="connsiteX6" fmla="*/ 1262460 w 1422362"/>
              <a:gd name="connsiteY6" fmla="*/ 1930484 h 2253757"/>
              <a:gd name="connsiteX7" fmla="*/ 1421092 w 1422362"/>
              <a:gd name="connsiteY7" fmla="*/ 1069958 h 2253757"/>
              <a:gd name="connsiteX8" fmla="*/ 1369124 w 1422362"/>
              <a:gd name="connsiteY8" fmla="*/ 644162 h 2253757"/>
              <a:gd name="connsiteX9" fmla="*/ 1176719 w 1422362"/>
              <a:gd name="connsiteY9" fmla="*/ 612493 h 2253757"/>
              <a:gd name="connsiteX10" fmla="*/ 1168953 w 1422362"/>
              <a:gd name="connsiteY10" fmla="*/ 911472 h 2253757"/>
              <a:gd name="connsiteX11" fmla="*/ 1156855 w 1422362"/>
              <a:gd name="connsiteY11" fmla="*/ 600743 h 2253757"/>
              <a:gd name="connsiteX12" fmla="*/ 927050 w 1422362"/>
              <a:gd name="connsiteY12" fmla="*/ 558366 h 2253757"/>
              <a:gd name="connsiteX13" fmla="*/ 957315 w 1422362"/>
              <a:gd name="connsiteY13" fmla="*/ 887580 h 2253757"/>
              <a:gd name="connsiteX14" fmla="*/ 905990 w 1422362"/>
              <a:gd name="connsiteY14" fmla="*/ 557324 h 2253757"/>
              <a:gd name="connsiteX15" fmla="*/ 711016 w 1422362"/>
              <a:gd name="connsiteY15" fmla="*/ 513030 h 2253757"/>
              <a:gd name="connsiteX16" fmla="*/ 714846 w 1422362"/>
              <a:gd name="connsiteY16" fmla="*/ 901237 h 2253757"/>
              <a:gd name="connsiteX17" fmla="*/ 683174 w 1422362"/>
              <a:gd name="connsiteY17" fmla="*/ 121917 h 2253757"/>
              <a:gd name="connsiteX18" fmla="*/ 486275 w 1422362"/>
              <a:gd name="connsiteY18" fmla="*/ 161731 h 2253757"/>
              <a:gd name="connsiteX19" fmla="*/ 463637 w 1422362"/>
              <a:gd name="connsiteY19" fmla="*/ 1183173 h 2253757"/>
              <a:gd name="connsiteX20" fmla="*/ 304672 w 1422362"/>
              <a:gd name="connsiteY20" fmla="*/ 1148565 h 2253757"/>
              <a:gd name="connsiteX21" fmla="*/ 719 w 1422362"/>
              <a:gd name="connsiteY21" fmla="*/ 900955 h 2253757"/>
              <a:gd name="connsiteX0" fmla="*/ 436 w 1494443"/>
              <a:gd name="connsiteY0" fmla="*/ 886482 h 2253757"/>
              <a:gd name="connsiteX1" fmla="*/ 213013 w 1494443"/>
              <a:gd name="connsiteY1" fmla="*/ 1296729 h 2253757"/>
              <a:gd name="connsiteX2" fmla="*/ 381263 w 1494443"/>
              <a:gd name="connsiteY2" fmla="*/ 1655174 h 2253757"/>
              <a:gd name="connsiteX3" fmla="*/ 620854 w 1494443"/>
              <a:gd name="connsiteY3" fmla="*/ 1879748 h 2253757"/>
              <a:gd name="connsiteX4" fmla="*/ 654451 w 1494443"/>
              <a:gd name="connsiteY4" fmla="*/ 2240642 h 2253757"/>
              <a:gd name="connsiteX5" fmla="*/ 1325108 w 1494443"/>
              <a:gd name="connsiteY5" fmla="*/ 2253757 h 2253757"/>
              <a:gd name="connsiteX6" fmla="*/ 1334541 w 1494443"/>
              <a:gd name="connsiteY6" fmla="*/ 1930484 h 2253757"/>
              <a:gd name="connsiteX7" fmla="*/ 1493173 w 1494443"/>
              <a:gd name="connsiteY7" fmla="*/ 1069958 h 2253757"/>
              <a:gd name="connsiteX8" fmla="*/ 1441205 w 1494443"/>
              <a:gd name="connsiteY8" fmla="*/ 644162 h 2253757"/>
              <a:gd name="connsiteX9" fmla="*/ 1248800 w 1494443"/>
              <a:gd name="connsiteY9" fmla="*/ 612493 h 2253757"/>
              <a:gd name="connsiteX10" fmla="*/ 1241034 w 1494443"/>
              <a:gd name="connsiteY10" fmla="*/ 911472 h 2253757"/>
              <a:gd name="connsiteX11" fmla="*/ 1228936 w 1494443"/>
              <a:gd name="connsiteY11" fmla="*/ 600743 h 2253757"/>
              <a:gd name="connsiteX12" fmla="*/ 999131 w 1494443"/>
              <a:gd name="connsiteY12" fmla="*/ 558366 h 2253757"/>
              <a:gd name="connsiteX13" fmla="*/ 1029396 w 1494443"/>
              <a:gd name="connsiteY13" fmla="*/ 887580 h 2253757"/>
              <a:gd name="connsiteX14" fmla="*/ 978071 w 1494443"/>
              <a:gd name="connsiteY14" fmla="*/ 557324 h 2253757"/>
              <a:gd name="connsiteX15" fmla="*/ 783097 w 1494443"/>
              <a:gd name="connsiteY15" fmla="*/ 513030 h 2253757"/>
              <a:gd name="connsiteX16" fmla="*/ 786927 w 1494443"/>
              <a:gd name="connsiteY16" fmla="*/ 901237 h 2253757"/>
              <a:gd name="connsiteX17" fmla="*/ 755255 w 1494443"/>
              <a:gd name="connsiteY17" fmla="*/ 121917 h 2253757"/>
              <a:gd name="connsiteX18" fmla="*/ 558356 w 1494443"/>
              <a:gd name="connsiteY18" fmla="*/ 161731 h 2253757"/>
              <a:gd name="connsiteX19" fmla="*/ 535718 w 1494443"/>
              <a:gd name="connsiteY19" fmla="*/ 1183173 h 2253757"/>
              <a:gd name="connsiteX20" fmla="*/ 376753 w 1494443"/>
              <a:gd name="connsiteY20" fmla="*/ 1148565 h 2253757"/>
              <a:gd name="connsiteX21" fmla="*/ 436 w 1494443"/>
              <a:gd name="connsiteY21" fmla="*/ 886482 h 2253757"/>
              <a:gd name="connsiteX0" fmla="*/ 436 w 1494443"/>
              <a:gd name="connsiteY0" fmla="*/ 886482 h 2253757"/>
              <a:gd name="connsiteX1" fmla="*/ 213013 w 1494443"/>
              <a:gd name="connsiteY1" fmla="*/ 1296729 h 2253757"/>
              <a:gd name="connsiteX2" fmla="*/ 381263 w 1494443"/>
              <a:gd name="connsiteY2" fmla="*/ 1655174 h 2253757"/>
              <a:gd name="connsiteX3" fmla="*/ 620854 w 1494443"/>
              <a:gd name="connsiteY3" fmla="*/ 1879748 h 2253757"/>
              <a:gd name="connsiteX4" fmla="*/ 654451 w 1494443"/>
              <a:gd name="connsiteY4" fmla="*/ 2240642 h 2253757"/>
              <a:gd name="connsiteX5" fmla="*/ 1325108 w 1494443"/>
              <a:gd name="connsiteY5" fmla="*/ 2253757 h 2253757"/>
              <a:gd name="connsiteX6" fmla="*/ 1334541 w 1494443"/>
              <a:gd name="connsiteY6" fmla="*/ 1930484 h 2253757"/>
              <a:gd name="connsiteX7" fmla="*/ 1493173 w 1494443"/>
              <a:gd name="connsiteY7" fmla="*/ 1069958 h 2253757"/>
              <a:gd name="connsiteX8" fmla="*/ 1441205 w 1494443"/>
              <a:gd name="connsiteY8" fmla="*/ 644162 h 2253757"/>
              <a:gd name="connsiteX9" fmla="*/ 1248800 w 1494443"/>
              <a:gd name="connsiteY9" fmla="*/ 612493 h 2253757"/>
              <a:gd name="connsiteX10" fmla="*/ 1241034 w 1494443"/>
              <a:gd name="connsiteY10" fmla="*/ 911472 h 2253757"/>
              <a:gd name="connsiteX11" fmla="*/ 1228936 w 1494443"/>
              <a:gd name="connsiteY11" fmla="*/ 600743 h 2253757"/>
              <a:gd name="connsiteX12" fmla="*/ 999131 w 1494443"/>
              <a:gd name="connsiteY12" fmla="*/ 558366 h 2253757"/>
              <a:gd name="connsiteX13" fmla="*/ 1029396 w 1494443"/>
              <a:gd name="connsiteY13" fmla="*/ 887580 h 2253757"/>
              <a:gd name="connsiteX14" fmla="*/ 978071 w 1494443"/>
              <a:gd name="connsiteY14" fmla="*/ 557324 h 2253757"/>
              <a:gd name="connsiteX15" fmla="*/ 783097 w 1494443"/>
              <a:gd name="connsiteY15" fmla="*/ 513030 h 2253757"/>
              <a:gd name="connsiteX16" fmla="*/ 786927 w 1494443"/>
              <a:gd name="connsiteY16" fmla="*/ 901237 h 2253757"/>
              <a:gd name="connsiteX17" fmla="*/ 755255 w 1494443"/>
              <a:gd name="connsiteY17" fmla="*/ 121917 h 2253757"/>
              <a:gd name="connsiteX18" fmla="*/ 558356 w 1494443"/>
              <a:gd name="connsiteY18" fmla="*/ 161731 h 2253757"/>
              <a:gd name="connsiteX19" fmla="*/ 535718 w 1494443"/>
              <a:gd name="connsiteY19" fmla="*/ 1183173 h 2253757"/>
              <a:gd name="connsiteX20" fmla="*/ 376753 w 1494443"/>
              <a:gd name="connsiteY20" fmla="*/ 1148565 h 2253757"/>
              <a:gd name="connsiteX21" fmla="*/ 436 w 1494443"/>
              <a:gd name="connsiteY21" fmla="*/ 886482 h 2253757"/>
              <a:gd name="connsiteX0" fmla="*/ 0 w 1494007"/>
              <a:gd name="connsiteY0" fmla="*/ 886482 h 2253757"/>
              <a:gd name="connsiteX1" fmla="*/ 212577 w 1494007"/>
              <a:gd name="connsiteY1" fmla="*/ 1296729 h 2253757"/>
              <a:gd name="connsiteX2" fmla="*/ 380827 w 1494007"/>
              <a:gd name="connsiteY2" fmla="*/ 1655174 h 2253757"/>
              <a:gd name="connsiteX3" fmla="*/ 620418 w 1494007"/>
              <a:gd name="connsiteY3" fmla="*/ 1879748 h 2253757"/>
              <a:gd name="connsiteX4" fmla="*/ 654015 w 1494007"/>
              <a:gd name="connsiteY4" fmla="*/ 2240642 h 2253757"/>
              <a:gd name="connsiteX5" fmla="*/ 1324672 w 1494007"/>
              <a:gd name="connsiteY5" fmla="*/ 2253757 h 2253757"/>
              <a:gd name="connsiteX6" fmla="*/ 1334105 w 1494007"/>
              <a:gd name="connsiteY6" fmla="*/ 1930484 h 2253757"/>
              <a:gd name="connsiteX7" fmla="*/ 1492737 w 1494007"/>
              <a:gd name="connsiteY7" fmla="*/ 1069958 h 2253757"/>
              <a:gd name="connsiteX8" fmla="*/ 1440769 w 1494007"/>
              <a:gd name="connsiteY8" fmla="*/ 644162 h 2253757"/>
              <a:gd name="connsiteX9" fmla="*/ 1248364 w 1494007"/>
              <a:gd name="connsiteY9" fmla="*/ 612493 h 2253757"/>
              <a:gd name="connsiteX10" fmla="*/ 1240598 w 1494007"/>
              <a:gd name="connsiteY10" fmla="*/ 911472 h 2253757"/>
              <a:gd name="connsiteX11" fmla="*/ 1228500 w 1494007"/>
              <a:gd name="connsiteY11" fmla="*/ 600743 h 2253757"/>
              <a:gd name="connsiteX12" fmla="*/ 998695 w 1494007"/>
              <a:gd name="connsiteY12" fmla="*/ 558366 h 2253757"/>
              <a:gd name="connsiteX13" fmla="*/ 1028960 w 1494007"/>
              <a:gd name="connsiteY13" fmla="*/ 887580 h 2253757"/>
              <a:gd name="connsiteX14" fmla="*/ 977635 w 1494007"/>
              <a:gd name="connsiteY14" fmla="*/ 557324 h 2253757"/>
              <a:gd name="connsiteX15" fmla="*/ 782661 w 1494007"/>
              <a:gd name="connsiteY15" fmla="*/ 513030 h 2253757"/>
              <a:gd name="connsiteX16" fmla="*/ 786491 w 1494007"/>
              <a:gd name="connsiteY16" fmla="*/ 901237 h 2253757"/>
              <a:gd name="connsiteX17" fmla="*/ 754819 w 1494007"/>
              <a:gd name="connsiteY17" fmla="*/ 121917 h 2253757"/>
              <a:gd name="connsiteX18" fmla="*/ 557920 w 1494007"/>
              <a:gd name="connsiteY18" fmla="*/ 161731 h 2253757"/>
              <a:gd name="connsiteX19" fmla="*/ 535282 w 1494007"/>
              <a:gd name="connsiteY19" fmla="*/ 1183173 h 2253757"/>
              <a:gd name="connsiteX20" fmla="*/ 376317 w 1494007"/>
              <a:gd name="connsiteY20" fmla="*/ 1148565 h 2253757"/>
              <a:gd name="connsiteX21" fmla="*/ 0 w 1494007"/>
              <a:gd name="connsiteY21" fmla="*/ 886482 h 2253757"/>
              <a:gd name="connsiteX0" fmla="*/ 0 w 1494007"/>
              <a:gd name="connsiteY0" fmla="*/ 886482 h 2253757"/>
              <a:gd name="connsiteX1" fmla="*/ 202929 w 1494007"/>
              <a:gd name="connsiteY1" fmla="*/ 1320850 h 2253757"/>
              <a:gd name="connsiteX2" fmla="*/ 380827 w 1494007"/>
              <a:gd name="connsiteY2" fmla="*/ 1655174 h 2253757"/>
              <a:gd name="connsiteX3" fmla="*/ 620418 w 1494007"/>
              <a:gd name="connsiteY3" fmla="*/ 1879748 h 2253757"/>
              <a:gd name="connsiteX4" fmla="*/ 654015 w 1494007"/>
              <a:gd name="connsiteY4" fmla="*/ 2240642 h 2253757"/>
              <a:gd name="connsiteX5" fmla="*/ 1324672 w 1494007"/>
              <a:gd name="connsiteY5" fmla="*/ 2253757 h 2253757"/>
              <a:gd name="connsiteX6" fmla="*/ 1334105 w 1494007"/>
              <a:gd name="connsiteY6" fmla="*/ 1930484 h 2253757"/>
              <a:gd name="connsiteX7" fmla="*/ 1492737 w 1494007"/>
              <a:gd name="connsiteY7" fmla="*/ 1069958 h 2253757"/>
              <a:gd name="connsiteX8" fmla="*/ 1440769 w 1494007"/>
              <a:gd name="connsiteY8" fmla="*/ 644162 h 2253757"/>
              <a:gd name="connsiteX9" fmla="*/ 1248364 w 1494007"/>
              <a:gd name="connsiteY9" fmla="*/ 612493 h 2253757"/>
              <a:gd name="connsiteX10" fmla="*/ 1240598 w 1494007"/>
              <a:gd name="connsiteY10" fmla="*/ 911472 h 2253757"/>
              <a:gd name="connsiteX11" fmla="*/ 1228500 w 1494007"/>
              <a:gd name="connsiteY11" fmla="*/ 600743 h 2253757"/>
              <a:gd name="connsiteX12" fmla="*/ 998695 w 1494007"/>
              <a:gd name="connsiteY12" fmla="*/ 558366 h 2253757"/>
              <a:gd name="connsiteX13" fmla="*/ 1028960 w 1494007"/>
              <a:gd name="connsiteY13" fmla="*/ 887580 h 2253757"/>
              <a:gd name="connsiteX14" fmla="*/ 977635 w 1494007"/>
              <a:gd name="connsiteY14" fmla="*/ 557324 h 2253757"/>
              <a:gd name="connsiteX15" fmla="*/ 782661 w 1494007"/>
              <a:gd name="connsiteY15" fmla="*/ 513030 h 2253757"/>
              <a:gd name="connsiteX16" fmla="*/ 786491 w 1494007"/>
              <a:gd name="connsiteY16" fmla="*/ 901237 h 2253757"/>
              <a:gd name="connsiteX17" fmla="*/ 754819 w 1494007"/>
              <a:gd name="connsiteY17" fmla="*/ 121917 h 2253757"/>
              <a:gd name="connsiteX18" fmla="*/ 557920 w 1494007"/>
              <a:gd name="connsiteY18" fmla="*/ 161731 h 2253757"/>
              <a:gd name="connsiteX19" fmla="*/ 535282 w 1494007"/>
              <a:gd name="connsiteY19" fmla="*/ 1183173 h 2253757"/>
              <a:gd name="connsiteX20" fmla="*/ 376317 w 1494007"/>
              <a:gd name="connsiteY20" fmla="*/ 1148565 h 2253757"/>
              <a:gd name="connsiteX21" fmla="*/ 0 w 1494007"/>
              <a:gd name="connsiteY21" fmla="*/ 886482 h 2253757"/>
              <a:gd name="connsiteX0" fmla="*/ 0 w 1494007"/>
              <a:gd name="connsiteY0" fmla="*/ 886482 h 2253757"/>
              <a:gd name="connsiteX1" fmla="*/ 202929 w 1494007"/>
              <a:gd name="connsiteY1" fmla="*/ 1320850 h 2253757"/>
              <a:gd name="connsiteX2" fmla="*/ 438719 w 1494007"/>
              <a:gd name="connsiteY2" fmla="*/ 1655174 h 2253757"/>
              <a:gd name="connsiteX3" fmla="*/ 620418 w 1494007"/>
              <a:gd name="connsiteY3" fmla="*/ 1879748 h 2253757"/>
              <a:gd name="connsiteX4" fmla="*/ 654015 w 1494007"/>
              <a:gd name="connsiteY4" fmla="*/ 2240642 h 2253757"/>
              <a:gd name="connsiteX5" fmla="*/ 1324672 w 1494007"/>
              <a:gd name="connsiteY5" fmla="*/ 2253757 h 2253757"/>
              <a:gd name="connsiteX6" fmla="*/ 1334105 w 1494007"/>
              <a:gd name="connsiteY6" fmla="*/ 1930484 h 2253757"/>
              <a:gd name="connsiteX7" fmla="*/ 1492737 w 1494007"/>
              <a:gd name="connsiteY7" fmla="*/ 1069958 h 2253757"/>
              <a:gd name="connsiteX8" fmla="*/ 1440769 w 1494007"/>
              <a:gd name="connsiteY8" fmla="*/ 644162 h 2253757"/>
              <a:gd name="connsiteX9" fmla="*/ 1248364 w 1494007"/>
              <a:gd name="connsiteY9" fmla="*/ 612493 h 2253757"/>
              <a:gd name="connsiteX10" fmla="*/ 1240598 w 1494007"/>
              <a:gd name="connsiteY10" fmla="*/ 911472 h 2253757"/>
              <a:gd name="connsiteX11" fmla="*/ 1228500 w 1494007"/>
              <a:gd name="connsiteY11" fmla="*/ 600743 h 2253757"/>
              <a:gd name="connsiteX12" fmla="*/ 998695 w 1494007"/>
              <a:gd name="connsiteY12" fmla="*/ 558366 h 2253757"/>
              <a:gd name="connsiteX13" fmla="*/ 1028960 w 1494007"/>
              <a:gd name="connsiteY13" fmla="*/ 887580 h 2253757"/>
              <a:gd name="connsiteX14" fmla="*/ 977635 w 1494007"/>
              <a:gd name="connsiteY14" fmla="*/ 557324 h 2253757"/>
              <a:gd name="connsiteX15" fmla="*/ 782661 w 1494007"/>
              <a:gd name="connsiteY15" fmla="*/ 513030 h 2253757"/>
              <a:gd name="connsiteX16" fmla="*/ 786491 w 1494007"/>
              <a:gd name="connsiteY16" fmla="*/ 901237 h 2253757"/>
              <a:gd name="connsiteX17" fmla="*/ 754819 w 1494007"/>
              <a:gd name="connsiteY17" fmla="*/ 121917 h 2253757"/>
              <a:gd name="connsiteX18" fmla="*/ 557920 w 1494007"/>
              <a:gd name="connsiteY18" fmla="*/ 161731 h 2253757"/>
              <a:gd name="connsiteX19" fmla="*/ 535282 w 1494007"/>
              <a:gd name="connsiteY19" fmla="*/ 1183173 h 2253757"/>
              <a:gd name="connsiteX20" fmla="*/ 376317 w 1494007"/>
              <a:gd name="connsiteY20" fmla="*/ 1148565 h 2253757"/>
              <a:gd name="connsiteX21" fmla="*/ 0 w 1494007"/>
              <a:gd name="connsiteY21" fmla="*/ 886482 h 2253757"/>
              <a:gd name="connsiteX0" fmla="*/ 0 w 1494007"/>
              <a:gd name="connsiteY0" fmla="*/ 886482 h 2253757"/>
              <a:gd name="connsiteX1" fmla="*/ 202929 w 1494007"/>
              <a:gd name="connsiteY1" fmla="*/ 1320850 h 2253757"/>
              <a:gd name="connsiteX2" fmla="*/ 438719 w 1494007"/>
              <a:gd name="connsiteY2" fmla="*/ 1655174 h 2253757"/>
              <a:gd name="connsiteX3" fmla="*/ 620418 w 1494007"/>
              <a:gd name="connsiteY3" fmla="*/ 1879748 h 2253757"/>
              <a:gd name="connsiteX4" fmla="*/ 654015 w 1494007"/>
              <a:gd name="connsiteY4" fmla="*/ 2240642 h 2253757"/>
              <a:gd name="connsiteX5" fmla="*/ 1324672 w 1494007"/>
              <a:gd name="connsiteY5" fmla="*/ 2253757 h 2253757"/>
              <a:gd name="connsiteX6" fmla="*/ 1334105 w 1494007"/>
              <a:gd name="connsiteY6" fmla="*/ 1930484 h 2253757"/>
              <a:gd name="connsiteX7" fmla="*/ 1492737 w 1494007"/>
              <a:gd name="connsiteY7" fmla="*/ 1069958 h 2253757"/>
              <a:gd name="connsiteX8" fmla="*/ 1440769 w 1494007"/>
              <a:gd name="connsiteY8" fmla="*/ 644162 h 2253757"/>
              <a:gd name="connsiteX9" fmla="*/ 1248364 w 1494007"/>
              <a:gd name="connsiteY9" fmla="*/ 612493 h 2253757"/>
              <a:gd name="connsiteX10" fmla="*/ 1240598 w 1494007"/>
              <a:gd name="connsiteY10" fmla="*/ 911472 h 2253757"/>
              <a:gd name="connsiteX11" fmla="*/ 1228500 w 1494007"/>
              <a:gd name="connsiteY11" fmla="*/ 600743 h 2253757"/>
              <a:gd name="connsiteX12" fmla="*/ 998695 w 1494007"/>
              <a:gd name="connsiteY12" fmla="*/ 558366 h 2253757"/>
              <a:gd name="connsiteX13" fmla="*/ 1028960 w 1494007"/>
              <a:gd name="connsiteY13" fmla="*/ 887580 h 2253757"/>
              <a:gd name="connsiteX14" fmla="*/ 977635 w 1494007"/>
              <a:gd name="connsiteY14" fmla="*/ 557324 h 2253757"/>
              <a:gd name="connsiteX15" fmla="*/ 782661 w 1494007"/>
              <a:gd name="connsiteY15" fmla="*/ 513030 h 2253757"/>
              <a:gd name="connsiteX16" fmla="*/ 786491 w 1494007"/>
              <a:gd name="connsiteY16" fmla="*/ 901237 h 2253757"/>
              <a:gd name="connsiteX17" fmla="*/ 754819 w 1494007"/>
              <a:gd name="connsiteY17" fmla="*/ 121917 h 2253757"/>
              <a:gd name="connsiteX18" fmla="*/ 557920 w 1494007"/>
              <a:gd name="connsiteY18" fmla="*/ 161731 h 2253757"/>
              <a:gd name="connsiteX19" fmla="*/ 535282 w 1494007"/>
              <a:gd name="connsiteY19" fmla="*/ 1183173 h 2253757"/>
              <a:gd name="connsiteX20" fmla="*/ 376317 w 1494007"/>
              <a:gd name="connsiteY20" fmla="*/ 1148565 h 2253757"/>
              <a:gd name="connsiteX21" fmla="*/ 0 w 1494007"/>
              <a:gd name="connsiteY21" fmla="*/ 886482 h 2253757"/>
              <a:gd name="connsiteX0" fmla="*/ 0 w 1494007"/>
              <a:gd name="connsiteY0" fmla="*/ 886482 h 2253757"/>
              <a:gd name="connsiteX1" fmla="*/ 202929 w 1494007"/>
              <a:gd name="connsiteY1" fmla="*/ 1320850 h 2253757"/>
              <a:gd name="connsiteX2" fmla="*/ 438719 w 1494007"/>
              <a:gd name="connsiteY2" fmla="*/ 1655174 h 2253757"/>
              <a:gd name="connsiteX3" fmla="*/ 620418 w 1494007"/>
              <a:gd name="connsiteY3" fmla="*/ 1879748 h 2253757"/>
              <a:gd name="connsiteX4" fmla="*/ 654015 w 1494007"/>
              <a:gd name="connsiteY4" fmla="*/ 2240642 h 2253757"/>
              <a:gd name="connsiteX5" fmla="*/ 1324672 w 1494007"/>
              <a:gd name="connsiteY5" fmla="*/ 2253757 h 2253757"/>
              <a:gd name="connsiteX6" fmla="*/ 1334105 w 1494007"/>
              <a:gd name="connsiteY6" fmla="*/ 1930484 h 2253757"/>
              <a:gd name="connsiteX7" fmla="*/ 1492737 w 1494007"/>
              <a:gd name="connsiteY7" fmla="*/ 1069958 h 2253757"/>
              <a:gd name="connsiteX8" fmla="*/ 1440769 w 1494007"/>
              <a:gd name="connsiteY8" fmla="*/ 644162 h 2253757"/>
              <a:gd name="connsiteX9" fmla="*/ 1248364 w 1494007"/>
              <a:gd name="connsiteY9" fmla="*/ 612493 h 2253757"/>
              <a:gd name="connsiteX10" fmla="*/ 1240598 w 1494007"/>
              <a:gd name="connsiteY10" fmla="*/ 911472 h 2253757"/>
              <a:gd name="connsiteX11" fmla="*/ 1228500 w 1494007"/>
              <a:gd name="connsiteY11" fmla="*/ 600743 h 2253757"/>
              <a:gd name="connsiteX12" fmla="*/ 998695 w 1494007"/>
              <a:gd name="connsiteY12" fmla="*/ 558366 h 2253757"/>
              <a:gd name="connsiteX13" fmla="*/ 1028960 w 1494007"/>
              <a:gd name="connsiteY13" fmla="*/ 887580 h 2253757"/>
              <a:gd name="connsiteX14" fmla="*/ 977635 w 1494007"/>
              <a:gd name="connsiteY14" fmla="*/ 557324 h 2253757"/>
              <a:gd name="connsiteX15" fmla="*/ 782661 w 1494007"/>
              <a:gd name="connsiteY15" fmla="*/ 513030 h 2253757"/>
              <a:gd name="connsiteX16" fmla="*/ 786491 w 1494007"/>
              <a:gd name="connsiteY16" fmla="*/ 901237 h 2253757"/>
              <a:gd name="connsiteX17" fmla="*/ 754819 w 1494007"/>
              <a:gd name="connsiteY17" fmla="*/ 121917 h 2253757"/>
              <a:gd name="connsiteX18" fmla="*/ 557920 w 1494007"/>
              <a:gd name="connsiteY18" fmla="*/ 161731 h 2253757"/>
              <a:gd name="connsiteX19" fmla="*/ 535282 w 1494007"/>
              <a:gd name="connsiteY19" fmla="*/ 1183173 h 2253757"/>
              <a:gd name="connsiteX20" fmla="*/ 376317 w 1494007"/>
              <a:gd name="connsiteY20" fmla="*/ 1148565 h 2253757"/>
              <a:gd name="connsiteX21" fmla="*/ 0 w 1494007"/>
              <a:gd name="connsiteY21" fmla="*/ 886482 h 2253757"/>
              <a:gd name="connsiteX0" fmla="*/ 0 w 1494007"/>
              <a:gd name="connsiteY0" fmla="*/ 886482 h 2253757"/>
              <a:gd name="connsiteX1" fmla="*/ 202929 w 1494007"/>
              <a:gd name="connsiteY1" fmla="*/ 1320850 h 2253757"/>
              <a:gd name="connsiteX2" fmla="*/ 438719 w 1494007"/>
              <a:gd name="connsiteY2" fmla="*/ 1655174 h 2253757"/>
              <a:gd name="connsiteX3" fmla="*/ 620418 w 1494007"/>
              <a:gd name="connsiteY3" fmla="*/ 1879748 h 2253757"/>
              <a:gd name="connsiteX4" fmla="*/ 654015 w 1494007"/>
              <a:gd name="connsiteY4" fmla="*/ 2240642 h 2253757"/>
              <a:gd name="connsiteX5" fmla="*/ 1324672 w 1494007"/>
              <a:gd name="connsiteY5" fmla="*/ 2253757 h 2253757"/>
              <a:gd name="connsiteX6" fmla="*/ 1334105 w 1494007"/>
              <a:gd name="connsiteY6" fmla="*/ 1930484 h 2253757"/>
              <a:gd name="connsiteX7" fmla="*/ 1492737 w 1494007"/>
              <a:gd name="connsiteY7" fmla="*/ 1069958 h 2253757"/>
              <a:gd name="connsiteX8" fmla="*/ 1440769 w 1494007"/>
              <a:gd name="connsiteY8" fmla="*/ 644162 h 2253757"/>
              <a:gd name="connsiteX9" fmla="*/ 1248364 w 1494007"/>
              <a:gd name="connsiteY9" fmla="*/ 612493 h 2253757"/>
              <a:gd name="connsiteX10" fmla="*/ 1240598 w 1494007"/>
              <a:gd name="connsiteY10" fmla="*/ 911472 h 2253757"/>
              <a:gd name="connsiteX11" fmla="*/ 1228500 w 1494007"/>
              <a:gd name="connsiteY11" fmla="*/ 600743 h 2253757"/>
              <a:gd name="connsiteX12" fmla="*/ 998695 w 1494007"/>
              <a:gd name="connsiteY12" fmla="*/ 558366 h 2253757"/>
              <a:gd name="connsiteX13" fmla="*/ 1028960 w 1494007"/>
              <a:gd name="connsiteY13" fmla="*/ 887580 h 2253757"/>
              <a:gd name="connsiteX14" fmla="*/ 977635 w 1494007"/>
              <a:gd name="connsiteY14" fmla="*/ 557324 h 2253757"/>
              <a:gd name="connsiteX15" fmla="*/ 782661 w 1494007"/>
              <a:gd name="connsiteY15" fmla="*/ 513030 h 2253757"/>
              <a:gd name="connsiteX16" fmla="*/ 786491 w 1494007"/>
              <a:gd name="connsiteY16" fmla="*/ 901237 h 2253757"/>
              <a:gd name="connsiteX17" fmla="*/ 754819 w 1494007"/>
              <a:gd name="connsiteY17" fmla="*/ 121917 h 2253757"/>
              <a:gd name="connsiteX18" fmla="*/ 557920 w 1494007"/>
              <a:gd name="connsiteY18" fmla="*/ 161731 h 2253757"/>
              <a:gd name="connsiteX19" fmla="*/ 535282 w 1494007"/>
              <a:gd name="connsiteY19" fmla="*/ 1183173 h 2253757"/>
              <a:gd name="connsiteX20" fmla="*/ 376317 w 1494007"/>
              <a:gd name="connsiteY20" fmla="*/ 1148565 h 2253757"/>
              <a:gd name="connsiteX21" fmla="*/ 0 w 1494007"/>
              <a:gd name="connsiteY21" fmla="*/ 886482 h 2253757"/>
              <a:gd name="connsiteX0" fmla="*/ 0 w 1494007"/>
              <a:gd name="connsiteY0" fmla="*/ 886482 h 2253757"/>
              <a:gd name="connsiteX1" fmla="*/ 202929 w 1494007"/>
              <a:gd name="connsiteY1" fmla="*/ 1320850 h 2253757"/>
              <a:gd name="connsiteX2" fmla="*/ 438719 w 1494007"/>
              <a:gd name="connsiteY2" fmla="*/ 1655174 h 2253757"/>
              <a:gd name="connsiteX3" fmla="*/ 620418 w 1494007"/>
              <a:gd name="connsiteY3" fmla="*/ 1879748 h 2253757"/>
              <a:gd name="connsiteX4" fmla="*/ 654015 w 1494007"/>
              <a:gd name="connsiteY4" fmla="*/ 2240642 h 2253757"/>
              <a:gd name="connsiteX5" fmla="*/ 1324672 w 1494007"/>
              <a:gd name="connsiteY5" fmla="*/ 2253757 h 2253757"/>
              <a:gd name="connsiteX6" fmla="*/ 1334105 w 1494007"/>
              <a:gd name="connsiteY6" fmla="*/ 1930484 h 2253757"/>
              <a:gd name="connsiteX7" fmla="*/ 1492737 w 1494007"/>
              <a:gd name="connsiteY7" fmla="*/ 1069958 h 2253757"/>
              <a:gd name="connsiteX8" fmla="*/ 1440769 w 1494007"/>
              <a:gd name="connsiteY8" fmla="*/ 644162 h 2253757"/>
              <a:gd name="connsiteX9" fmla="*/ 1248364 w 1494007"/>
              <a:gd name="connsiteY9" fmla="*/ 612493 h 2253757"/>
              <a:gd name="connsiteX10" fmla="*/ 1240598 w 1494007"/>
              <a:gd name="connsiteY10" fmla="*/ 911472 h 2253757"/>
              <a:gd name="connsiteX11" fmla="*/ 1228500 w 1494007"/>
              <a:gd name="connsiteY11" fmla="*/ 600743 h 2253757"/>
              <a:gd name="connsiteX12" fmla="*/ 998695 w 1494007"/>
              <a:gd name="connsiteY12" fmla="*/ 558366 h 2253757"/>
              <a:gd name="connsiteX13" fmla="*/ 1028960 w 1494007"/>
              <a:gd name="connsiteY13" fmla="*/ 887580 h 2253757"/>
              <a:gd name="connsiteX14" fmla="*/ 977635 w 1494007"/>
              <a:gd name="connsiteY14" fmla="*/ 557324 h 2253757"/>
              <a:gd name="connsiteX15" fmla="*/ 782661 w 1494007"/>
              <a:gd name="connsiteY15" fmla="*/ 513030 h 2253757"/>
              <a:gd name="connsiteX16" fmla="*/ 786491 w 1494007"/>
              <a:gd name="connsiteY16" fmla="*/ 901237 h 2253757"/>
              <a:gd name="connsiteX17" fmla="*/ 754819 w 1494007"/>
              <a:gd name="connsiteY17" fmla="*/ 121917 h 2253757"/>
              <a:gd name="connsiteX18" fmla="*/ 557920 w 1494007"/>
              <a:gd name="connsiteY18" fmla="*/ 161731 h 2253757"/>
              <a:gd name="connsiteX19" fmla="*/ 535282 w 1494007"/>
              <a:gd name="connsiteY19" fmla="*/ 1183173 h 2253757"/>
              <a:gd name="connsiteX20" fmla="*/ 376317 w 1494007"/>
              <a:gd name="connsiteY20" fmla="*/ 1148565 h 2253757"/>
              <a:gd name="connsiteX21" fmla="*/ 0 w 1494007"/>
              <a:gd name="connsiteY21" fmla="*/ 886482 h 2253757"/>
              <a:gd name="connsiteX0" fmla="*/ 0 w 1494007"/>
              <a:gd name="connsiteY0" fmla="*/ 886482 h 2253757"/>
              <a:gd name="connsiteX1" fmla="*/ 202929 w 1494007"/>
              <a:gd name="connsiteY1" fmla="*/ 1320850 h 2253757"/>
              <a:gd name="connsiteX2" fmla="*/ 438719 w 1494007"/>
              <a:gd name="connsiteY2" fmla="*/ 1655174 h 2253757"/>
              <a:gd name="connsiteX3" fmla="*/ 620418 w 1494007"/>
              <a:gd name="connsiteY3" fmla="*/ 1879748 h 2253757"/>
              <a:gd name="connsiteX4" fmla="*/ 654015 w 1494007"/>
              <a:gd name="connsiteY4" fmla="*/ 2115210 h 2253757"/>
              <a:gd name="connsiteX5" fmla="*/ 1324672 w 1494007"/>
              <a:gd name="connsiteY5" fmla="*/ 2253757 h 2253757"/>
              <a:gd name="connsiteX6" fmla="*/ 1334105 w 1494007"/>
              <a:gd name="connsiteY6" fmla="*/ 1930484 h 2253757"/>
              <a:gd name="connsiteX7" fmla="*/ 1492737 w 1494007"/>
              <a:gd name="connsiteY7" fmla="*/ 1069958 h 2253757"/>
              <a:gd name="connsiteX8" fmla="*/ 1440769 w 1494007"/>
              <a:gd name="connsiteY8" fmla="*/ 644162 h 2253757"/>
              <a:gd name="connsiteX9" fmla="*/ 1248364 w 1494007"/>
              <a:gd name="connsiteY9" fmla="*/ 612493 h 2253757"/>
              <a:gd name="connsiteX10" fmla="*/ 1240598 w 1494007"/>
              <a:gd name="connsiteY10" fmla="*/ 911472 h 2253757"/>
              <a:gd name="connsiteX11" fmla="*/ 1228500 w 1494007"/>
              <a:gd name="connsiteY11" fmla="*/ 600743 h 2253757"/>
              <a:gd name="connsiteX12" fmla="*/ 998695 w 1494007"/>
              <a:gd name="connsiteY12" fmla="*/ 558366 h 2253757"/>
              <a:gd name="connsiteX13" fmla="*/ 1028960 w 1494007"/>
              <a:gd name="connsiteY13" fmla="*/ 887580 h 2253757"/>
              <a:gd name="connsiteX14" fmla="*/ 977635 w 1494007"/>
              <a:gd name="connsiteY14" fmla="*/ 557324 h 2253757"/>
              <a:gd name="connsiteX15" fmla="*/ 782661 w 1494007"/>
              <a:gd name="connsiteY15" fmla="*/ 513030 h 2253757"/>
              <a:gd name="connsiteX16" fmla="*/ 786491 w 1494007"/>
              <a:gd name="connsiteY16" fmla="*/ 901237 h 2253757"/>
              <a:gd name="connsiteX17" fmla="*/ 754819 w 1494007"/>
              <a:gd name="connsiteY17" fmla="*/ 121917 h 2253757"/>
              <a:gd name="connsiteX18" fmla="*/ 557920 w 1494007"/>
              <a:gd name="connsiteY18" fmla="*/ 161731 h 2253757"/>
              <a:gd name="connsiteX19" fmla="*/ 535282 w 1494007"/>
              <a:gd name="connsiteY19" fmla="*/ 1183173 h 2253757"/>
              <a:gd name="connsiteX20" fmla="*/ 376317 w 1494007"/>
              <a:gd name="connsiteY20" fmla="*/ 1148565 h 2253757"/>
              <a:gd name="connsiteX21" fmla="*/ 0 w 1494007"/>
              <a:gd name="connsiteY21" fmla="*/ 886482 h 2253757"/>
              <a:gd name="connsiteX0" fmla="*/ 0 w 1494007"/>
              <a:gd name="connsiteY0" fmla="*/ 886482 h 2147622"/>
              <a:gd name="connsiteX1" fmla="*/ 202929 w 1494007"/>
              <a:gd name="connsiteY1" fmla="*/ 1320850 h 2147622"/>
              <a:gd name="connsiteX2" fmla="*/ 438719 w 1494007"/>
              <a:gd name="connsiteY2" fmla="*/ 1655174 h 2147622"/>
              <a:gd name="connsiteX3" fmla="*/ 620418 w 1494007"/>
              <a:gd name="connsiteY3" fmla="*/ 1879748 h 2147622"/>
              <a:gd name="connsiteX4" fmla="*/ 654015 w 1494007"/>
              <a:gd name="connsiteY4" fmla="*/ 2115210 h 2147622"/>
              <a:gd name="connsiteX5" fmla="*/ 1339145 w 1494007"/>
              <a:gd name="connsiteY5" fmla="*/ 2147622 h 2147622"/>
              <a:gd name="connsiteX6" fmla="*/ 1334105 w 1494007"/>
              <a:gd name="connsiteY6" fmla="*/ 1930484 h 2147622"/>
              <a:gd name="connsiteX7" fmla="*/ 1492737 w 1494007"/>
              <a:gd name="connsiteY7" fmla="*/ 1069958 h 2147622"/>
              <a:gd name="connsiteX8" fmla="*/ 1440769 w 1494007"/>
              <a:gd name="connsiteY8" fmla="*/ 644162 h 2147622"/>
              <a:gd name="connsiteX9" fmla="*/ 1248364 w 1494007"/>
              <a:gd name="connsiteY9" fmla="*/ 612493 h 2147622"/>
              <a:gd name="connsiteX10" fmla="*/ 1240598 w 1494007"/>
              <a:gd name="connsiteY10" fmla="*/ 911472 h 2147622"/>
              <a:gd name="connsiteX11" fmla="*/ 1228500 w 1494007"/>
              <a:gd name="connsiteY11" fmla="*/ 600743 h 2147622"/>
              <a:gd name="connsiteX12" fmla="*/ 998695 w 1494007"/>
              <a:gd name="connsiteY12" fmla="*/ 558366 h 2147622"/>
              <a:gd name="connsiteX13" fmla="*/ 1028960 w 1494007"/>
              <a:gd name="connsiteY13" fmla="*/ 887580 h 2147622"/>
              <a:gd name="connsiteX14" fmla="*/ 977635 w 1494007"/>
              <a:gd name="connsiteY14" fmla="*/ 557324 h 2147622"/>
              <a:gd name="connsiteX15" fmla="*/ 782661 w 1494007"/>
              <a:gd name="connsiteY15" fmla="*/ 513030 h 2147622"/>
              <a:gd name="connsiteX16" fmla="*/ 786491 w 1494007"/>
              <a:gd name="connsiteY16" fmla="*/ 901237 h 2147622"/>
              <a:gd name="connsiteX17" fmla="*/ 754819 w 1494007"/>
              <a:gd name="connsiteY17" fmla="*/ 121917 h 2147622"/>
              <a:gd name="connsiteX18" fmla="*/ 557920 w 1494007"/>
              <a:gd name="connsiteY18" fmla="*/ 161731 h 2147622"/>
              <a:gd name="connsiteX19" fmla="*/ 535282 w 1494007"/>
              <a:gd name="connsiteY19" fmla="*/ 1183173 h 2147622"/>
              <a:gd name="connsiteX20" fmla="*/ 376317 w 1494007"/>
              <a:gd name="connsiteY20" fmla="*/ 1148565 h 2147622"/>
              <a:gd name="connsiteX21" fmla="*/ 0 w 1494007"/>
              <a:gd name="connsiteY21" fmla="*/ 886482 h 2147622"/>
              <a:gd name="connsiteX0" fmla="*/ 0 w 1494007"/>
              <a:gd name="connsiteY0" fmla="*/ 886482 h 2123500"/>
              <a:gd name="connsiteX1" fmla="*/ 202929 w 1494007"/>
              <a:gd name="connsiteY1" fmla="*/ 1320850 h 2123500"/>
              <a:gd name="connsiteX2" fmla="*/ 438719 w 1494007"/>
              <a:gd name="connsiteY2" fmla="*/ 1655174 h 2123500"/>
              <a:gd name="connsiteX3" fmla="*/ 620418 w 1494007"/>
              <a:gd name="connsiteY3" fmla="*/ 1879748 h 2123500"/>
              <a:gd name="connsiteX4" fmla="*/ 654015 w 1494007"/>
              <a:gd name="connsiteY4" fmla="*/ 2115210 h 2123500"/>
              <a:gd name="connsiteX5" fmla="*/ 1334321 w 1494007"/>
              <a:gd name="connsiteY5" fmla="*/ 2123500 h 2123500"/>
              <a:gd name="connsiteX6" fmla="*/ 1334105 w 1494007"/>
              <a:gd name="connsiteY6" fmla="*/ 1930484 h 2123500"/>
              <a:gd name="connsiteX7" fmla="*/ 1492737 w 1494007"/>
              <a:gd name="connsiteY7" fmla="*/ 1069958 h 2123500"/>
              <a:gd name="connsiteX8" fmla="*/ 1440769 w 1494007"/>
              <a:gd name="connsiteY8" fmla="*/ 644162 h 2123500"/>
              <a:gd name="connsiteX9" fmla="*/ 1248364 w 1494007"/>
              <a:gd name="connsiteY9" fmla="*/ 612493 h 2123500"/>
              <a:gd name="connsiteX10" fmla="*/ 1240598 w 1494007"/>
              <a:gd name="connsiteY10" fmla="*/ 911472 h 2123500"/>
              <a:gd name="connsiteX11" fmla="*/ 1228500 w 1494007"/>
              <a:gd name="connsiteY11" fmla="*/ 600743 h 2123500"/>
              <a:gd name="connsiteX12" fmla="*/ 998695 w 1494007"/>
              <a:gd name="connsiteY12" fmla="*/ 558366 h 2123500"/>
              <a:gd name="connsiteX13" fmla="*/ 1028960 w 1494007"/>
              <a:gd name="connsiteY13" fmla="*/ 887580 h 2123500"/>
              <a:gd name="connsiteX14" fmla="*/ 977635 w 1494007"/>
              <a:gd name="connsiteY14" fmla="*/ 557324 h 2123500"/>
              <a:gd name="connsiteX15" fmla="*/ 782661 w 1494007"/>
              <a:gd name="connsiteY15" fmla="*/ 513030 h 2123500"/>
              <a:gd name="connsiteX16" fmla="*/ 786491 w 1494007"/>
              <a:gd name="connsiteY16" fmla="*/ 901237 h 2123500"/>
              <a:gd name="connsiteX17" fmla="*/ 754819 w 1494007"/>
              <a:gd name="connsiteY17" fmla="*/ 121917 h 2123500"/>
              <a:gd name="connsiteX18" fmla="*/ 557920 w 1494007"/>
              <a:gd name="connsiteY18" fmla="*/ 161731 h 2123500"/>
              <a:gd name="connsiteX19" fmla="*/ 535282 w 1494007"/>
              <a:gd name="connsiteY19" fmla="*/ 1183173 h 2123500"/>
              <a:gd name="connsiteX20" fmla="*/ 376317 w 1494007"/>
              <a:gd name="connsiteY20" fmla="*/ 1148565 h 2123500"/>
              <a:gd name="connsiteX21" fmla="*/ 0 w 1494007"/>
              <a:gd name="connsiteY21" fmla="*/ 886482 h 2123500"/>
              <a:gd name="connsiteX0" fmla="*/ 0 w 1494007"/>
              <a:gd name="connsiteY0" fmla="*/ 886482 h 2123500"/>
              <a:gd name="connsiteX1" fmla="*/ 202929 w 1494007"/>
              <a:gd name="connsiteY1" fmla="*/ 1320850 h 2123500"/>
              <a:gd name="connsiteX2" fmla="*/ 438719 w 1494007"/>
              <a:gd name="connsiteY2" fmla="*/ 1655174 h 2123500"/>
              <a:gd name="connsiteX3" fmla="*/ 620418 w 1494007"/>
              <a:gd name="connsiteY3" fmla="*/ 1879748 h 2123500"/>
              <a:gd name="connsiteX4" fmla="*/ 654015 w 1494007"/>
              <a:gd name="connsiteY4" fmla="*/ 2115210 h 2123500"/>
              <a:gd name="connsiteX5" fmla="*/ 1334321 w 1494007"/>
              <a:gd name="connsiteY5" fmla="*/ 2123500 h 2123500"/>
              <a:gd name="connsiteX6" fmla="*/ 1334105 w 1494007"/>
              <a:gd name="connsiteY6" fmla="*/ 1930484 h 2123500"/>
              <a:gd name="connsiteX7" fmla="*/ 1492737 w 1494007"/>
              <a:gd name="connsiteY7" fmla="*/ 1069958 h 2123500"/>
              <a:gd name="connsiteX8" fmla="*/ 1440769 w 1494007"/>
              <a:gd name="connsiteY8" fmla="*/ 644162 h 2123500"/>
              <a:gd name="connsiteX9" fmla="*/ 1248364 w 1494007"/>
              <a:gd name="connsiteY9" fmla="*/ 612493 h 2123500"/>
              <a:gd name="connsiteX10" fmla="*/ 1240598 w 1494007"/>
              <a:gd name="connsiteY10" fmla="*/ 911472 h 2123500"/>
              <a:gd name="connsiteX11" fmla="*/ 1228500 w 1494007"/>
              <a:gd name="connsiteY11" fmla="*/ 600743 h 2123500"/>
              <a:gd name="connsiteX12" fmla="*/ 998695 w 1494007"/>
              <a:gd name="connsiteY12" fmla="*/ 558366 h 2123500"/>
              <a:gd name="connsiteX13" fmla="*/ 1028960 w 1494007"/>
              <a:gd name="connsiteY13" fmla="*/ 887580 h 2123500"/>
              <a:gd name="connsiteX14" fmla="*/ 977635 w 1494007"/>
              <a:gd name="connsiteY14" fmla="*/ 557324 h 2123500"/>
              <a:gd name="connsiteX15" fmla="*/ 782661 w 1494007"/>
              <a:gd name="connsiteY15" fmla="*/ 513030 h 2123500"/>
              <a:gd name="connsiteX16" fmla="*/ 786491 w 1494007"/>
              <a:gd name="connsiteY16" fmla="*/ 901237 h 2123500"/>
              <a:gd name="connsiteX17" fmla="*/ 754819 w 1494007"/>
              <a:gd name="connsiteY17" fmla="*/ 121917 h 2123500"/>
              <a:gd name="connsiteX18" fmla="*/ 557920 w 1494007"/>
              <a:gd name="connsiteY18" fmla="*/ 161731 h 2123500"/>
              <a:gd name="connsiteX19" fmla="*/ 535282 w 1494007"/>
              <a:gd name="connsiteY19" fmla="*/ 1183173 h 2123500"/>
              <a:gd name="connsiteX20" fmla="*/ 376317 w 1494007"/>
              <a:gd name="connsiteY20" fmla="*/ 1148565 h 2123500"/>
              <a:gd name="connsiteX21" fmla="*/ 0 w 1494007"/>
              <a:gd name="connsiteY21" fmla="*/ 886482 h 2123500"/>
              <a:gd name="connsiteX0" fmla="*/ 0 w 1494007"/>
              <a:gd name="connsiteY0" fmla="*/ 886482 h 2123500"/>
              <a:gd name="connsiteX1" fmla="*/ 202929 w 1494007"/>
              <a:gd name="connsiteY1" fmla="*/ 1320850 h 2123500"/>
              <a:gd name="connsiteX2" fmla="*/ 438719 w 1494007"/>
              <a:gd name="connsiteY2" fmla="*/ 1655174 h 2123500"/>
              <a:gd name="connsiteX3" fmla="*/ 620418 w 1494007"/>
              <a:gd name="connsiteY3" fmla="*/ 1879748 h 2123500"/>
              <a:gd name="connsiteX4" fmla="*/ 654015 w 1494007"/>
              <a:gd name="connsiteY4" fmla="*/ 2115210 h 2123500"/>
              <a:gd name="connsiteX5" fmla="*/ 1334321 w 1494007"/>
              <a:gd name="connsiteY5" fmla="*/ 2123500 h 2123500"/>
              <a:gd name="connsiteX6" fmla="*/ 1334105 w 1494007"/>
              <a:gd name="connsiteY6" fmla="*/ 1930484 h 2123500"/>
              <a:gd name="connsiteX7" fmla="*/ 1492737 w 1494007"/>
              <a:gd name="connsiteY7" fmla="*/ 1069958 h 2123500"/>
              <a:gd name="connsiteX8" fmla="*/ 1440769 w 1494007"/>
              <a:gd name="connsiteY8" fmla="*/ 644162 h 2123500"/>
              <a:gd name="connsiteX9" fmla="*/ 1248364 w 1494007"/>
              <a:gd name="connsiteY9" fmla="*/ 612493 h 2123500"/>
              <a:gd name="connsiteX10" fmla="*/ 1240598 w 1494007"/>
              <a:gd name="connsiteY10" fmla="*/ 911472 h 2123500"/>
              <a:gd name="connsiteX11" fmla="*/ 1228500 w 1494007"/>
              <a:gd name="connsiteY11" fmla="*/ 600743 h 2123500"/>
              <a:gd name="connsiteX12" fmla="*/ 998695 w 1494007"/>
              <a:gd name="connsiteY12" fmla="*/ 558366 h 2123500"/>
              <a:gd name="connsiteX13" fmla="*/ 1028960 w 1494007"/>
              <a:gd name="connsiteY13" fmla="*/ 887580 h 2123500"/>
              <a:gd name="connsiteX14" fmla="*/ 977635 w 1494007"/>
              <a:gd name="connsiteY14" fmla="*/ 557324 h 2123500"/>
              <a:gd name="connsiteX15" fmla="*/ 782661 w 1494007"/>
              <a:gd name="connsiteY15" fmla="*/ 513030 h 2123500"/>
              <a:gd name="connsiteX16" fmla="*/ 786491 w 1494007"/>
              <a:gd name="connsiteY16" fmla="*/ 901237 h 2123500"/>
              <a:gd name="connsiteX17" fmla="*/ 754819 w 1494007"/>
              <a:gd name="connsiteY17" fmla="*/ 121917 h 2123500"/>
              <a:gd name="connsiteX18" fmla="*/ 557920 w 1494007"/>
              <a:gd name="connsiteY18" fmla="*/ 161731 h 2123500"/>
              <a:gd name="connsiteX19" fmla="*/ 535282 w 1494007"/>
              <a:gd name="connsiteY19" fmla="*/ 1183173 h 2123500"/>
              <a:gd name="connsiteX20" fmla="*/ 376317 w 1494007"/>
              <a:gd name="connsiteY20" fmla="*/ 1148565 h 2123500"/>
              <a:gd name="connsiteX21" fmla="*/ 0 w 1494007"/>
              <a:gd name="connsiteY21" fmla="*/ 886482 h 2123500"/>
              <a:gd name="connsiteX0" fmla="*/ 0 w 1494007"/>
              <a:gd name="connsiteY0" fmla="*/ 886482 h 2123500"/>
              <a:gd name="connsiteX1" fmla="*/ 202929 w 1494007"/>
              <a:gd name="connsiteY1" fmla="*/ 1320850 h 2123500"/>
              <a:gd name="connsiteX2" fmla="*/ 438719 w 1494007"/>
              <a:gd name="connsiteY2" fmla="*/ 1655174 h 2123500"/>
              <a:gd name="connsiteX3" fmla="*/ 620418 w 1494007"/>
              <a:gd name="connsiteY3" fmla="*/ 1879748 h 2123500"/>
              <a:gd name="connsiteX4" fmla="*/ 654015 w 1494007"/>
              <a:gd name="connsiteY4" fmla="*/ 2115210 h 2123500"/>
              <a:gd name="connsiteX5" fmla="*/ 1334321 w 1494007"/>
              <a:gd name="connsiteY5" fmla="*/ 2123500 h 2123500"/>
              <a:gd name="connsiteX6" fmla="*/ 1334105 w 1494007"/>
              <a:gd name="connsiteY6" fmla="*/ 1930484 h 2123500"/>
              <a:gd name="connsiteX7" fmla="*/ 1492737 w 1494007"/>
              <a:gd name="connsiteY7" fmla="*/ 1069958 h 2123500"/>
              <a:gd name="connsiteX8" fmla="*/ 1440769 w 1494007"/>
              <a:gd name="connsiteY8" fmla="*/ 644162 h 2123500"/>
              <a:gd name="connsiteX9" fmla="*/ 1248364 w 1494007"/>
              <a:gd name="connsiteY9" fmla="*/ 612493 h 2123500"/>
              <a:gd name="connsiteX10" fmla="*/ 1240598 w 1494007"/>
              <a:gd name="connsiteY10" fmla="*/ 911472 h 2123500"/>
              <a:gd name="connsiteX11" fmla="*/ 1228500 w 1494007"/>
              <a:gd name="connsiteY11" fmla="*/ 600743 h 2123500"/>
              <a:gd name="connsiteX12" fmla="*/ 998695 w 1494007"/>
              <a:gd name="connsiteY12" fmla="*/ 558366 h 2123500"/>
              <a:gd name="connsiteX13" fmla="*/ 1028960 w 1494007"/>
              <a:gd name="connsiteY13" fmla="*/ 887580 h 2123500"/>
              <a:gd name="connsiteX14" fmla="*/ 977635 w 1494007"/>
              <a:gd name="connsiteY14" fmla="*/ 557324 h 2123500"/>
              <a:gd name="connsiteX15" fmla="*/ 782661 w 1494007"/>
              <a:gd name="connsiteY15" fmla="*/ 513030 h 2123500"/>
              <a:gd name="connsiteX16" fmla="*/ 786491 w 1494007"/>
              <a:gd name="connsiteY16" fmla="*/ 901237 h 2123500"/>
              <a:gd name="connsiteX17" fmla="*/ 754819 w 1494007"/>
              <a:gd name="connsiteY17" fmla="*/ 121917 h 2123500"/>
              <a:gd name="connsiteX18" fmla="*/ 557920 w 1494007"/>
              <a:gd name="connsiteY18" fmla="*/ 161731 h 2123500"/>
              <a:gd name="connsiteX19" fmla="*/ 535282 w 1494007"/>
              <a:gd name="connsiteY19" fmla="*/ 1183173 h 2123500"/>
              <a:gd name="connsiteX20" fmla="*/ 376317 w 1494007"/>
              <a:gd name="connsiteY20" fmla="*/ 1148565 h 2123500"/>
              <a:gd name="connsiteX21" fmla="*/ 0 w 1494007"/>
              <a:gd name="connsiteY21" fmla="*/ 886482 h 2123500"/>
              <a:gd name="connsiteX0" fmla="*/ 0 w 1494007"/>
              <a:gd name="connsiteY0" fmla="*/ 886482 h 2123500"/>
              <a:gd name="connsiteX1" fmla="*/ 202929 w 1494007"/>
              <a:gd name="connsiteY1" fmla="*/ 1320850 h 2123500"/>
              <a:gd name="connsiteX2" fmla="*/ 438719 w 1494007"/>
              <a:gd name="connsiteY2" fmla="*/ 1655174 h 2123500"/>
              <a:gd name="connsiteX3" fmla="*/ 620418 w 1494007"/>
              <a:gd name="connsiteY3" fmla="*/ 1879748 h 2123500"/>
              <a:gd name="connsiteX4" fmla="*/ 654015 w 1494007"/>
              <a:gd name="connsiteY4" fmla="*/ 2115210 h 2123500"/>
              <a:gd name="connsiteX5" fmla="*/ 1334321 w 1494007"/>
              <a:gd name="connsiteY5" fmla="*/ 2123500 h 2123500"/>
              <a:gd name="connsiteX6" fmla="*/ 1334105 w 1494007"/>
              <a:gd name="connsiteY6" fmla="*/ 1930484 h 2123500"/>
              <a:gd name="connsiteX7" fmla="*/ 1492737 w 1494007"/>
              <a:gd name="connsiteY7" fmla="*/ 1069958 h 2123500"/>
              <a:gd name="connsiteX8" fmla="*/ 1440769 w 1494007"/>
              <a:gd name="connsiteY8" fmla="*/ 644162 h 2123500"/>
              <a:gd name="connsiteX9" fmla="*/ 1248364 w 1494007"/>
              <a:gd name="connsiteY9" fmla="*/ 612493 h 2123500"/>
              <a:gd name="connsiteX10" fmla="*/ 1240598 w 1494007"/>
              <a:gd name="connsiteY10" fmla="*/ 911472 h 2123500"/>
              <a:gd name="connsiteX11" fmla="*/ 1228500 w 1494007"/>
              <a:gd name="connsiteY11" fmla="*/ 600743 h 2123500"/>
              <a:gd name="connsiteX12" fmla="*/ 998695 w 1494007"/>
              <a:gd name="connsiteY12" fmla="*/ 558366 h 2123500"/>
              <a:gd name="connsiteX13" fmla="*/ 1028960 w 1494007"/>
              <a:gd name="connsiteY13" fmla="*/ 887580 h 2123500"/>
              <a:gd name="connsiteX14" fmla="*/ 977635 w 1494007"/>
              <a:gd name="connsiteY14" fmla="*/ 557324 h 2123500"/>
              <a:gd name="connsiteX15" fmla="*/ 782661 w 1494007"/>
              <a:gd name="connsiteY15" fmla="*/ 513030 h 2123500"/>
              <a:gd name="connsiteX16" fmla="*/ 786491 w 1494007"/>
              <a:gd name="connsiteY16" fmla="*/ 901237 h 2123500"/>
              <a:gd name="connsiteX17" fmla="*/ 754819 w 1494007"/>
              <a:gd name="connsiteY17" fmla="*/ 121917 h 2123500"/>
              <a:gd name="connsiteX18" fmla="*/ 557920 w 1494007"/>
              <a:gd name="connsiteY18" fmla="*/ 161731 h 2123500"/>
              <a:gd name="connsiteX19" fmla="*/ 535282 w 1494007"/>
              <a:gd name="connsiteY19" fmla="*/ 1183173 h 2123500"/>
              <a:gd name="connsiteX20" fmla="*/ 376317 w 1494007"/>
              <a:gd name="connsiteY20" fmla="*/ 1148565 h 2123500"/>
              <a:gd name="connsiteX21" fmla="*/ 0 w 1494007"/>
              <a:gd name="connsiteY21" fmla="*/ 886482 h 2123500"/>
              <a:gd name="connsiteX0" fmla="*/ 0 w 1494007"/>
              <a:gd name="connsiteY0" fmla="*/ 886482 h 2123500"/>
              <a:gd name="connsiteX1" fmla="*/ 202929 w 1494007"/>
              <a:gd name="connsiteY1" fmla="*/ 1320850 h 2123500"/>
              <a:gd name="connsiteX2" fmla="*/ 438719 w 1494007"/>
              <a:gd name="connsiteY2" fmla="*/ 1655174 h 2123500"/>
              <a:gd name="connsiteX3" fmla="*/ 620418 w 1494007"/>
              <a:gd name="connsiteY3" fmla="*/ 1879748 h 2123500"/>
              <a:gd name="connsiteX4" fmla="*/ 654015 w 1494007"/>
              <a:gd name="connsiteY4" fmla="*/ 2115210 h 2123500"/>
              <a:gd name="connsiteX5" fmla="*/ 1334321 w 1494007"/>
              <a:gd name="connsiteY5" fmla="*/ 2123500 h 2123500"/>
              <a:gd name="connsiteX6" fmla="*/ 1334105 w 1494007"/>
              <a:gd name="connsiteY6" fmla="*/ 1930484 h 2123500"/>
              <a:gd name="connsiteX7" fmla="*/ 1492737 w 1494007"/>
              <a:gd name="connsiteY7" fmla="*/ 1069958 h 2123500"/>
              <a:gd name="connsiteX8" fmla="*/ 1440769 w 1494007"/>
              <a:gd name="connsiteY8" fmla="*/ 644162 h 2123500"/>
              <a:gd name="connsiteX9" fmla="*/ 1248364 w 1494007"/>
              <a:gd name="connsiteY9" fmla="*/ 612493 h 2123500"/>
              <a:gd name="connsiteX10" fmla="*/ 1240598 w 1494007"/>
              <a:gd name="connsiteY10" fmla="*/ 911472 h 2123500"/>
              <a:gd name="connsiteX11" fmla="*/ 1228500 w 1494007"/>
              <a:gd name="connsiteY11" fmla="*/ 600743 h 2123500"/>
              <a:gd name="connsiteX12" fmla="*/ 998695 w 1494007"/>
              <a:gd name="connsiteY12" fmla="*/ 558366 h 2123500"/>
              <a:gd name="connsiteX13" fmla="*/ 1028960 w 1494007"/>
              <a:gd name="connsiteY13" fmla="*/ 887580 h 2123500"/>
              <a:gd name="connsiteX14" fmla="*/ 977635 w 1494007"/>
              <a:gd name="connsiteY14" fmla="*/ 557324 h 2123500"/>
              <a:gd name="connsiteX15" fmla="*/ 782661 w 1494007"/>
              <a:gd name="connsiteY15" fmla="*/ 513030 h 2123500"/>
              <a:gd name="connsiteX16" fmla="*/ 786491 w 1494007"/>
              <a:gd name="connsiteY16" fmla="*/ 901237 h 2123500"/>
              <a:gd name="connsiteX17" fmla="*/ 754819 w 1494007"/>
              <a:gd name="connsiteY17" fmla="*/ 121917 h 2123500"/>
              <a:gd name="connsiteX18" fmla="*/ 557920 w 1494007"/>
              <a:gd name="connsiteY18" fmla="*/ 161731 h 2123500"/>
              <a:gd name="connsiteX19" fmla="*/ 501512 w 1494007"/>
              <a:gd name="connsiteY19" fmla="*/ 1192821 h 2123500"/>
              <a:gd name="connsiteX20" fmla="*/ 376317 w 1494007"/>
              <a:gd name="connsiteY20" fmla="*/ 1148565 h 2123500"/>
              <a:gd name="connsiteX21" fmla="*/ 0 w 1494007"/>
              <a:gd name="connsiteY21" fmla="*/ 886482 h 2123500"/>
              <a:gd name="connsiteX0" fmla="*/ 0 w 1494007"/>
              <a:gd name="connsiteY0" fmla="*/ 886482 h 2123500"/>
              <a:gd name="connsiteX1" fmla="*/ 202929 w 1494007"/>
              <a:gd name="connsiteY1" fmla="*/ 1320850 h 2123500"/>
              <a:gd name="connsiteX2" fmla="*/ 438719 w 1494007"/>
              <a:gd name="connsiteY2" fmla="*/ 1655174 h 2123500"/>
              <a:gd name="connsiteX3" fmla="*/ 620418 w 1494007"/>
              <a:gd name="connsiteY3" fmla="*/ 1879748 h 2123500"/>
              <a:gd name="connsiteX4" fmla="*/ 654015 w 1494007"/>
              <a:gd name="connsiteY4" fmla="*/ 2115210 h 2123500"/>
              <a:gd name="connsiteX5" fmla="*/ 1334321 w 1494007"/>
              <a:gd name="connsiteY5" fmla="*/ 2123500 h 2123500"/>
              <a:gd name="connsiteX6" fmla="*/ 1334105 w 1494007"/>
              <a:gd name="connsiteY6" fmla="*/ 1930484 h 2123500"/>
              <a:gd name="connsiteX7" fmla="*/ 1492737 w 1494007"/>
              <a:gd name="connsiteY7" fmla="*/ 1069958 h 2123500"/>
              <a:gd name="connsiteX8" fmla="*/ 1440769 w 1494007"/>
              <a:gd name="connsiteY8" fmla="*/ 644162 h 2123500"/>
              <a:gd name="connsiteX9" fmla="*/ 1248364 w 1494007"/>
              <a:gd name="connsiteY9" fmla="*/ 612493 h 2123500"/>
              <a:gd name="connsiteX10" fmla="*/ 1240598 w 1494007"/>
              <a:gd name="connsiteY10" fmla="*/ 911472 h 2123500"/>
              <a:gd name="connsiteX11" fmla="*/ 1228500 w 1494007"/>
              <a:gd name="connsiteY11" fmla="*/ 600743 h 2123500"/>
              <a:gd name="connsiteX12" fmla="*/ 998695 w 1494007"/>
              <a:gd name="connsiteY12" fmla="*/ 558366 h 2123500"/>
              <a:gd name="connsiteX13" fmla="*/ 1028960 w 1494007"/>
              <a:gd name="connsiteY13" fmla="*/ 887580 h 2123500"/>
              <a:gd name="connsiteX14" fmla="*/ 977635 w 1494007"/>
              <a:gd name="connsiteY14" fmla="*/ 557324 h 2123500"/>
              <a:gd name="connsiteX15" fmla="*/ 782661 w 1494007"/>
              <a:gd name="connsiteY15" fmla="*/ 513030 h 2123500"/>
              <a:gd name="connsiteX16" fmla="*/ 786491 w 1494007"/>
              <a:gd name="connsiteY16" fmla="*/ 901237 h 2123500"/>
              <a:gd name="connsiteX17" fmla="*/ 754819 w 1494007"/>
              <a:gd name="connsiteY17" fmla="*/ 121917 h 2123500"/>
              <a:gd name="connsiteX18" fmla="*/ 557920 w 1494007"/>
              <a:gd name="connsiteY18" fmla="*/ 161731 h 2123500"/>
              <a:gd name="connsiteX19" fmla="*/ 501512 w 1494007"/>
              <a:gd name="connsiteY19" fmla="*/ 1192821 h 2123500"/>
              <a:gd name="connsiteX20" fmla="*/ 376317 w 1494007"/>
              <a:gd name="connsiteY20" fmla="*/ 1148565 h 2123500"/>
              <a:gd name="connsiteX21" fmla="*/ 0 w 1494007"/>
              <a:gd name="connsiteY21" fmla="*/ 886482 h 2123500"/>
              <a:gd name="connsiteX0" fmla="*/ 0 w 1494007"/>
              <a:gd name="connsiteY0" fmla="*/ 886482 h 2123500"/>
              <a:gd name="connsiteX1" fmla="*/ 202929 w 1494007"/>
              <a:gd name="connsiteY1" fmla="*/ 1320850 h 2123500"/>
              <a:gd name="connsiteX2" fmla="*/ 438719 w 1494007"/>
              <a:gd name="connsiteY2" fmla="*/ 1655174 h 2123500"/>
              <a:gd name="connsiteX3" fmla="*/ 620418 w 1494007"/>
              <a:gd name="connsiteY3" fmla="*/ 1879748 h 2123500"/>
              <a:gd name="connsiteX4" fmla="*/ 654015 w 1494007"/>
              <a:gd name="connsiteY4" fmla="*/ 2115210 h 2123500"/>
              <a:gd name="connsiteX5" fmla="*/ 1334321 w 1494007"/>
              <a:gd name="connsiteY5" fmla="*/ 2123500 h 2123500"/>
              <a:gd name="connsiteX6" fmla="*/ 1334105 w 1494007"/>
              <a:gd name="connsiteY6" fmla="*/ 1930484 h 2123500"/>
              <a:gd name="connsiteX7" fmla="*/ 1492737 w 1494007"/>
              <a:gd name="connsiteY7" fmla="*/ 1069958 h 2123500"/>
              <a:gd name="connsiteX8" fmla="*/ 1440769 w 1494007"/>
              <a:gd name="connsiteY8" fmla="*/ 644162 h 2123500"/>
              <a:gd name="connsiteX9" fmla="*/ 1248364 w 1494007"/>
              <a:gd name="connsiteY9" fmla="*/ 612493 h 2123500"/>
              <a:gd name="connsiteX10" fmla="*/ 1240598 w 1494007"/>
              <a:gd name="connsiteY10" fmla="*/ 911472 h 2123500"/>
              <a:gd name="connsiteX11" fmla="*/ 1228500 w 1494007"/>
              <a:gd name="connsiteY11" fmla="*/ 600743 h 2123500"/>
              <a:gd name="connsiteX12" fmla="*/ 998695 w 1494007"/>
              <a:gd name="connsiteY12" fmla="*/ 558366 h 2123500"/>
              <a:gd name="connsiteX13" fmla="*/ 1028960 w 1494007"/>
              <a:gd name="connsiteY13" fmla="*/ 887580 h 2123500"/>
              <a:gd name="connsiteX14" fmla="*/ 977635 w 1494007"/>
              <a:gd name="connsiteY14" fmla="*/ 557324 h 2123500"/>
              <a:gd name="connsiteX15" fmla="*/ 782661 w 1494007"/>
              <a:gd name="connsiteY15" fmla="*/ 513030 h 2123500"/>
              <a:gd name="connsiteX16" fmla="*/ 786491 w 1494007"/>
              <a:gd name="connsiteY16" fmla="*/ 901237 h 2123500"/>
              <a:gd name="connsiteX17" fmla="*/ 754819 w 1494007"/>
              <a:gd name="connsiteY17" fmla="*/ 121917 h 2123500"/>
              <a:gd name="connsiteX18" fmla="*/ 557920 w 1494007"/>
              <a:gd name="connsiteY18" fmla="*/ 161731 h 2123500"/>
              <a:gd name="connsiteX19" fmla="*/ 501512 w 1494007"/>
              <a:gd name="connsiteY19" fmla="*/ 1192821 h 2123500"/>
              <a:gd name="connsiteX20" fmla="*/ 376317 w 1494007"/>
              <a:gd name="connsiteY20" fmla="*/ 1148565 h 2123500"/>
              <a:gd name="connsiteX21" fmla="*/ 0 w 1494007"/>
              <a:gd name="connsiteY21" fmla="*/ 886482 h 2123500"/>
              <a:gd name="connsiteX0" fmla="*/ 0 w 1494007"/>
              <a:gd name="connsiteY0" fmla="*/ 886482 h 2123500"/>
              <a:gd name="connsiteX1" fmla="*/ 202929 w 1494007"/>
              <a:gd name="connsiteY1" fmla="*/ 1320850 h 2123500"/>
              <a:gd name="connsiteX2" fmla="*/ 438719 w 1494007"/>
              <a:gd name="connsiteY2" fmla="*/ 1655174 h 2123500"/>
              <a:gd name="connsiteX3" fmla="*/ 620418 w 1494007"/>
              <a:gd name="connsiteY3" fmla="*/ 1879748 h 2123500"/>
              <a:gd name="connsiteX4" fmla="*/ 654015 w 1494007"/>
              <a:gd name="connsiteY4" fmla="*/ 2115210 h 2123500"/>
              <a:gd name="connsiteX5" fmla="*/ 1334321 w 1494007"/>
              <a:gd name="connsiteY5" fmla="*/ 2123500 h 2123500"/>
              <a:gd name="connsiteX6" fmla="*/ 1334105 w 1494007"/>
              <a:gd name="connsiteY6" fmla="*/ 1930484 h 2123500"/>
              <a:gd name="connsiteX7" fmla="*/ 1492737 w 1494007"/>
              <a:gd name="connsiteY7" fmla="*/ 1069958 h 2123500"/>
              <a:gd name="connsiteX8" fmla="*/ 1440769 w 1494007"/>
              <a:gd name="connsiteY8" fmla="*/ 644162 h 2123500"/>
              <a:gd name="connsiteX9" fmla="*/ 1248364 w 1494007"/>
              <a:gd name="connsiteY9" fmla="*/ 612493 h 2123500"/>
              <a:gd name="connsiteX10" fmla="*/ 1240598 w 1494007"/>
              <a:gd name="connsiteY10" fmla="*/ 911472 h 2123500"/>
              <a:gd name="connsiteX11" fmla="*/ 1228500 w 1494007"/>
              <a:gd name="connsiteY11" fmla="*/ 600743 h 2123500"/>
              <a:gd name="connsiteX12" fmla="*/ 998695 w 1494007"/>
              <a:gd name="connsiteY12" fmla="*/ 558366 h 2123500"/>
              <a:gd name="connsiteX13" fmla="*/ 1028960 w 1494007"/>
              <a:gd name="connsiteY13" fmla="*/ 887580 h 2123500"/>
              <a:gd name="connsiteX14" fmla="*/ 977635 w 1494007"/>
              <a:gd name="connsiteY14" fmla="*/ 557324 h 2123500"/>
              <a:gd name="connsiteX15" fmla="*/ 782661 w 1494007"/>
              <a:gd name="connsiteY15" fmla="*/ 513030 h 2123500"/>
              <a:gd name="connsiteX16" fmla="*/ 786491 w 1494007"/>
              <a:gd name="connsiteY16" fmla="*/ 901237 h 2123500"/>
              <a:gd name="connsiteX17" fmla="*/ 754819 w 1494007"/>
              <a:gd name="connsiteY17" fmla="*/ 121917 h 2123500"/>
              <a:gd name="connsiteX18" fmla="*/ 557920 w 1494007"/>
              <a:gd name="connsiteY18" fmla="*/ 161731 h 2123500"/>
              <a:gd name="connsiteX19" fmla="*/ 530458 w 1494007"/>
              <a:gd name="connsiteY19" fmla="*/ 1197645 h 2123500"/>
              <a:gd name="connsiteX20" fmla="*/ 376317 w 1494007"/>
              <a:gd name="connsiteY20" fmla="*/ 1148565 h 2123500"/>
              <a:gd name="connsiteX21" fmla="*/ 0 w 1494007"/>
              <a:gd name="connsiteY21" fmla="*/ 886482 h 2123500"/>
              <a:gd name="connsiteX0" fmla="*/ 0 w 1494007"/>
              <a:gd name="connsiteY0" fmla="*/ 886482 h 2123500"/>
              <a:gd name="connsiteX1" fmla="*/ 202929 w 1494007"/>
              <a:gd name="connsiteY1" fmla="*/ 1320850 h 2123500"/>
              <a:gd name="connsiteX2" fmla="*/ 438719 w 1494007"/>
              <a:gd name="connsiteY2" fmla="*/ 1655174 h 2123500"/>
              <a:gd name="connsiteX3" fmla="*/ 620418 w 1494007"/>
              <a:gd name="connsiteY3" fmla="*/ 1879748 h 2123500"/>
              <a:gd name="connsiteX4" fmla="*/ 654015 w 1494007"/>
              <a:gd name="connsiteY4" fmla="*/ 2115210 h 2123500"/>
              <a:gd name="connsiteX5" fmla="*/ 1334321 w 1494007"/>
              <a:gd name="connsiteY5" fmla="*/ 2123500 h 2123500"/>
              <a:gd name="connsiteX6" fmla="*/ 1334105 w 1494007"/>
              <a:gd name="connsiteY6" fmla="*/ 1930484 h 2123500"/>
              <a:gd name="connsiteX7" fmla="*/ 1492737 w 1494007"/>
              <a:gd name="connsiteY7" fmla="*/ 1069958 h 2123500"/>
              <a:gd name="connsiteX8" fmla="*/ 1440769 w 1494007"/>
              <a:gd name="connsiteY8" fmla="*/ 644162 h 2123500"/>
              <a:gd name="connsiteX9" fmla="*/ 1248364 w 1494007"/>
              <a:gd name="connsiteY9" fmla="*/ 612493 h 2123500"/>
              <a:gd name="connsiteX10" fmla="*/ 1240598 w 1494007"/>
              <a:gd name="connsiteY10" fmla="*/ 911472 h 2123500"/>
              <a:gd name="connsiteX11" fmla="*/ 1228500 w 1494007"/>
              <a:gd name="connsiteY11" fmla="*/ 600743 h 2123500"/>
              <a:gd name="connsiteX12" fmla="*/ 998695 w 1494007"/>
              <a:gd name="connsiteY12" fmla="*/ 558366 h 2123500"/>
              <a:gd name="connsiteX13" fmla="*/ 1028960 w 1494007"/>
              <a:gd name="connsiteY13" fmla="*/ 887580 h 2123500"/>
              <a:gd name="connsiteX14" fmla="*/ 977635 w 1494007"/>
              <a:gd name="connsiteY14" fmla="*/ 557324 h 2123500"/>
              <a:gd name="connsiteX15" fmla="*/ 782661 w 1494007"/>
              <a:gd name="connsiteY15" fmla="*/ 513030 h 2123500"/>
              <a:gd name="connsiteX16" fmla="*/ 786491 w 1494007"/>
              <a:gd name="connsiteY16" fmla="*/ 901237 h 2123500"/>
              <a:gd name="connsiteX17" fmla="*/ 754819 w 1494007"/>
              <a:gd name="connsiteY17" fmla="*/ 121917 h 2123500"/>
              <a:gd name="connsiteX18" fmla="*/ 557920 w 1494007"/>
              <a:gd name="connsiteY18" fmla="*/ 161731 h 2123500"/>
              <a:gd name="connsiteX19" fmla="*/ 530458 w 1494007"/>
              <a:gd name="connsiteY19" fmla="*/ 1197645 h 2123500"/>
              <a:gd name="connsiteX20" fmla="*/ 395614 w 1494007"/>
              <a:gd name="connsiteY20" fmla="*/ 1153389 h 2123500"/>
              <a:gd name="connsiteX21" fmla="*/ 0 w 1494007"/>
              <a:gd name="connsiteY21" fmla="*/ 886482 h 2123500"/>
              <a:gd name="connsiteX0" fmla="*/ 0 w 1494007"/>
              <a:gd name="connsiteY0" fmla="*/ 886482 h 2123500"/>
              <a:gd name="connsiteX1" fmla="*/ 202929 w 1494007"/>
              <a:gd name="connsiteY1" fmla="*/ 1320850 h 2123500"/>
              <a:gd name="connsiteX2" fmla="*/ 438719 w 1494007"/>
              <a:gd name="connsiteY2" fmla="*/ 1655174 h 2123500"/>
              <a:gd name="connsiteX3" fmla="*/ 620418 w 1494007"/>
              <a:gd name="connsiteY3" fmla="*/ 1879748 h 2123500"/>
              <a:gd name="connsiteX4" fmla="*/ 654015 w 1494007"/>
              <a:gd name="connsiteY4" fmla="*/ 2115210 h 2123500"/>
              <a:gd name="connsiteX5" fmla="*/ 1334321 w 1494007"/>
              <a:gd name="connsiteY5" fmla="*/ 2123500 h 2123500"/>
              <a:gd name="connsiteX6" fmla="*/ 1334105 w 1494007"/>
              <a:gd name="connsiteY6" fmla="*/ 1930484 h 2123500"/>
              <a:gd name="connsiteX7" fmla="*/ 1492737 w 1494007"/>
              <a:gd name="connsiteY7" fmla="*/ 1069958 h 2123500"/>
              <a:gd name="connsiteX8" fmla="*/ 1440769 w 1494007"/>
              <a:gd name="connsiteY8" fmla="*/ 644162 h 2123500"/>
              <a:gd name="connsiteX9" fmla="*/ 1248364 w 1494007"/>
              <a:gd name="connsiteY9" fmla="*/ 612493 h 2123500"/>
              <a:gd name="connsiteX10" fmla="*/ 1240598 w 1494007"/>
              <a:gd name="connsiteY10" fmla="*/ 911472 h 2123500"/>
              <a:gd name="connsiteX11" fmla="*/ 1228500 w 1494007"/>
              <a:gd name="connsiteY11" fmla="*/ 600743 h 2123500"/>
              <a:gd name="connsiteX12" fmla="*/ 998695 w 1494007"/>
              <a:gd name="connsiteY12" fmla="*/ 558366 h 2123500"/>
              <a:gd name="connsiteX13" fmla="*/ 1028960 w 1494007"/>
              <a:gd name="connsiteY13" fmla="*/ 887580 h 2123500"/>
              <a:gd name="connsiteX14" fmla="*/ 977635 w 1494007"/>
              <a:gd name="connsiteY14" fmla="*/ 557324 h 2123500"/>
              <a:gd name="connsiteX15" fmla="*/ 782661 w 1494007"/>
              <a:gd name="connsiteY15" fmla="*/ 513030 h 2123500"/>
              <a:gd name="connsiteX16" fmla="*/ 786491 w 1494007"/>
              <a:gd name="connsiteY16" fmla="*/ 901237 h 2123500"/>
              <a:gd name="connsiteX17" fmla="*/ 754819 w 1494007"/>
              <a:gd name="connsiteY17" fmla="*/ 121917 h 2123500"/>
              <a:gd name="connsiteX18" fmla="*/ 557920 w 1494007"/>
              <a:gd name="connsiteY18" fmla="*/ 161731 h 2123500"/>
              <a:gd name="connsiteX19" fmla="*/ 530458 w 1494007"/>
              <a:gd name="connsiteY19" fmla="*/ 1197645 h 2123500"/>
              <a:gd name="connsiteX20" fmla="*/ 395614 w 1494007"/>
              <a:gd name="connsiteY20" fmla="*/ 1153389 h 2123500"/>
              <a:gd name="connsiteX21" fmla="*/ 0 w 1494007"/>
              <a:gd name="connsiteY21" fmla="*/ 886482 h 2123500"/>
              <a:gd name="connsiteX0" fmla="*/ 0 w 1518129"/>
              <a:gd name="connsiteY0" fmla="*/ 891306 h 2123500"/>
              <a:gd name="connsiteX1" fmla="*/ 227051 w 1518129"/>
              <a:gd name="connsiteY1" fmla="*/ 1320850 h 2123500"/>
              <a:gd name="connsiteX2" fmla="*/ 462841 w 1518129"/>
              <a:gd name="connsiteY2" fmla="*/ 1655174 h 2123500"/>
              <a:gd name="connsiteX3" fmla="*/ 644540 w 1518129"/>
              <a:gd name="connsiteY3" fmla="*/ 1879748 h 2123500"/>
              <a:gd name="connsiteX4" fmla="*/ 678137 w 1518129"/>
              <a:gd name="connsiteY4" fmla="*/ 2115210 h 2123500"/>
              <a:gd name="connsiteX5" fmla="*/ 1358443 w 1518129"/>
              <a:gd name="connsiteY5" fmla="*/ 2123500 h 2123500"/>
              <a:gd name="connsiteX6" fmla="*/ 1358227 w 1518129"/>
              <a:gd name="connsiteY6" fmla="*/ 1930484 h 2123500"/>
              <a:gd name="connsiteX7" fmla="*/ 1516859 w 1518129"/>
              <a:gd name="connsiteY7" fmla="*/ 1069958 h 2123500"/>
              <a:gd name="connsiteX8" fmla="*/ 1464891 w 1518129"/>
              <a:gd name="connsiteY8" fmla="*/ 644162 h 2123500"/>
              <a:gd name="connsiteX9" fmla="*/ 1272486 w 1518129"/>
              <a:gd name="connsiteY9" fmla="*/ 612493 h 2123500"/>
              <a:gd name="connsiteX10" fmla="*/ 1264720 w 1518129"/>
              <a:gd name="connsiteY10" fmla="*/ 911472 h 2123500"/>
              <a:gd name="connsiteX11" fmla="*/ 1252622 w 1518129"/>
              <a:gd name="connsiteY11" fmla="*/ 600743 h 2123500"/>
              <a:gd name="connsiteX12" fmla="*/ 1022817 w 1518129"/>
              <a:gd name="connsiteY12" fmla="*/ 558366 h 2123500"/>
              <a:gd name="connsiteX13" fmla="*/ 1053082 w 1518129"/>
              <a:gd name="connsiteY13" fmla="*/ 887580 h 2123500"/>
              <a:gd name="connsiteX14" fmla="*/ 1001757 w 1518129"/>
              <a:gd name="connsiteY14" fmla="*/ 557324 h 2123500"/>
              <a:gd name="connsiteX15" fmla="*/ 806783 w 1518129"/>
              <a:gd name="connsiteY15" fmla="*/ 513030 h 2123500"/>
              <a:gd name="connsiteX16" fmla="*/ 810613 w 1518129"/>
              <a:gd name="connsiteY16" fmla="*/ 901237 h 2123500"/>
              <a:gd name="connsiteX17" fmla="*/ 778941 w 1518129"/>
              <a:gd name="connsiteY17" fmla="*/ 121917 h 2123500"/>
              <a:gd name="connsiteX18" fmla="*/ 582042 w 1518129"/>
              <a:gd name="connsiteY18" fmla="*/ 161731 h 2123500"/>
              <a:gd name="connsiteX19" fmla="*/ 554580 w 1518129"/>
              <a:gd name="connsiteY19" fmla="*/ 1197645 h 2123500"/>
              <a:gd name="connsiteX20" fmla="*/ 419736 w 1518129"/>
              <a:gd name="connsiteY20" fmla="*/ 1153389 h 2123500"/>
              <a:gd name="connsiteX21" fmla="*/ 0 w 1518129"/>
              <a:gd name="connsiteY21" fmla="*/ 891306 h 2123500"/>
              <a:gd name="connsiteX0" fmla="*/ 0 w 1518129"/>
              <a:gd name="connsiteY0" fmla="*/ 891306 h 2123500"/>
              <a:gd name="connsiteX1" fmla="*/ 227051 w 1518129"/>
              <a:gd name="connsiteY1" fmla="*/ 1320850 h 2123500"/>
              <a:gd name="connsiteX2" fmla="*/ 462841 w 1518129"/>
              <a:gd name="connsiteY2" fmla="*/ 1655174 h 2123500"/>
              <a:gd name="connsiteX3" fmla="*/ 644540 w 1518129"/>
              <a:gd name="connsiteY3" fmla="*/ 1879748 h 2123500"/>
              <a:gd name="connsiteX4" fmla="*/ 678137 w 1518129"/>
              <a:gd name="connsiteY4" fmla="*/ 2115210 h 2123500"/>
              <a:gd name="connsiteX5" fmla="*/ 1358443 w 1518129"/>
              <a:gd name="connsiteY5" fmla="*/ 2123500 h 2123500"/>
              <a:gd name="connsiteX6" fmla="*/ 1358227 w 1518129"/>
              <a:gd name="connsiteY6" fmla="*/ 1930484 h 2123500"/>
              <a:gd name="connsiteX7" fmla="*/ 1516859 w 1518129"/>
              <a:gd name="connsiteY7" fmla="*/ 1069958 h 2123500"/>
              <a:gd name="connsiteX8" fmla="*/ 1464891 w 1518129"/>
              <a:gd name="connsiteY8" fmla="*/ 644162 h 2123500"/>
              <a:gd name="connsiteX9" fmla="*/ 1272486 w 1518129"/>
              <a:gd name="connsiteY9" fmla="*/ 612493 h 2123500"/>
              <a:gd name="connsiteX10" fmla="*/ 1264720 w 1518129"/>
              <a:gd name="connsiteY10" fmla="*/ 911472 h 2123500"/>
              <a:gd name="connsiteX11" fmla="*/ 1252622 w 1518129"/>
              <a:gd name="connsiteY11" fmla="*/ 600743 h 2123500"/>
              <a:gd name="connsiteX12" fmla="*/ 1022817 w 1518129"/>
              <a:gd name="connsiteY12" fmla="*/ 558366 h 2123500"/>
              <a:gd name="connsiteX13" fmla="*/ 1053082 w 1518129"/>
              <a:gd name="connsiteY13" fmla="*/ 887580 h 2123500"/>
              <a:gd name="connsiteX14" fmla="*/ 1001757 w 1518129"/>
              <a:gd name="connsiteY14" fmla="*/ 557324 h 2123500"/>
              <a:gd name="connsiteX15" fmla="*/ 806783 w 1518129"/>
              <a:gd name="connsiteY15" fmla="*/ 513030 h 2123500"/>
              <a:gd name="connsiteX16" fmla="*/ 810613 w 1518129"/>
              <a:gd name="connsiteY16" fmla="*/ 901237 h 2123500"/>
              <a:gd name="connsiteX17" fmla="*/ 778941 w 1518129"/>
              <a:gd name="connsiteY17" fmla="*/ 121917 h 2123500"/>
              <a:gd name="connsiteX18" fmla="*/ 582042 w 1518129"/>
              <a:gd name="connsiteY18" fmla="*/ 161731 h 2123500"/>
              <a:gd name="connsiteX19" fmla="*/ 554580 w 1518129"/>
              <a:gd name="connsiteY19" fmla="*/ 1197645 h 2123500"/>
              <a:gd name="connsiteX20" fmla="*/ 419736 w 1518129"/>
              <a:gd name="connsiteY20" fmla="*/ 1153389 h 2123500"/>
              <a:gd name="connsiteX21" fmla="*/ 0 w 1518129"/>
              <a:gd name="connsiteY21" fmla="*/ 891306 h 2123500"/>
              <a:gd name="connsiteX0" fmla="*/ 0 w 1518129"/>
              <a:gd name="connsiteY0" fmla="*/ 891306 h 2123500"/>
              <a:gd name="connsiteX1" fmla="*/ 227051 w 1518129"/>
              <a:gd name="connsiteY1" fmla="*/ 1320850 h 2123500"/>
              <a:gd name="connsiteX2" fmla="*/ 462841 w 1518129"/>
              <a:gd name="connsiteY2" fmla="*/ 1655174 h 2123500"/>
              <a:gd name="connsiteX3" fmla="*/ 644540 w 1518129"/>
              <a:gd name="connsiteY3" fmla="*/ 1879748 h 2123500"/>
              <a:gd name="connsiteX4" fmla="*/ 678137 w 1518129"/>
              <a:gd name="connsiteY4" fmla="*/ 2115210 h 2123500"/>
              <a:gd name="connsiteX5" fmla="*/ 1358443 w 1518129"/>
              <a:gd name="connsiteY5" fmla="*/ 2123500 h 2123500"/>
              <a:gd name="connsiteX6" fmla="*/ 1358227 w 1518129"/>
              <a:gd name="connsiteY6" fmla="*/ 1930484 h 2123500"/>
              <a:gd name="connsiteX7" fmla="*/ 1516859 w 1518129"/>
              <a:gd name="connsiteY7" fmla="*/ 1069958 h 2123500"/>
              <a:gd name="connsiteX8" fmla="*/ 1464891 w 1518129"/>
              <a:gd name="connsiteY8" fmla="*/ 644162 h 2123500"/>
              <a:gd name="connsiteX9" fmla="*/ 1272486 w 1518129"/>
              <a:gd name="connsiteY9" fmla="*/ 612493 h 2123500"/>
              <a:gd name="connsiteX10" fmla="*/ 1264720 w 1518129"/>
              <a:gd name="connsiteY10" fmla="*/ 911472 h 2123500"/>
              <a:gd name="connsiteX11" fmla="*/ 1252622 w 1518129"/>
              <a:gd name="connsiteY11" fmla="*/ 600743 h 2123500"/>
              <a:gd name="connsiteX12" fmla="*/ 1022817 w 1518129"/>
              <a:gd name="connsiteY12" fmla="*/ 558366 h 2123500"/>
              <a:gd name="connsiteX13" fmla="*/ 1053082 w 1518129"/>
              <a:gd name="connsiteY13" fmla="*/ 887580 h 2123500"/>
              <a:gd name="connsiteX14" fmla="*/ 1001757 w 1518129"/>
              <a:gd name="connsiteY14" fmla="*/ 557324 h 2123500"/>
              <a:gd name="connsiteX15" fmla="*/ 806783 w 1518129"/>
              <a:gd name="connsiteY15" fmla="*/ 513030 h 2123500"/>
              <a:gd name="connsiteX16" fmla="*/ 810613 w 1518129"/>
              <a:gd name="connsiteY16" fmla="*/ 901237 h 2123500"/>
              <a:gd name="connsiteX17" fmla="*/ 778941 w 1518129"/>
              <a:gd name="connsiteY17" fmla="*/ 121917 h 2123500"/>
              <a:gd name="connsiteX18" fmla="*/ 582042 w 1518129"/>
              <a:gd name="connsiteY18" fmla="*/ 161731 h 2123500"/>
              <a:gd name="connsiteX19" fmla="*/ 554580 w 1518129"/>
              <a:gd name="connsiteY19" fmla="*/ 1197645 h 2123500"/>
              <a:gd name="connsiteX20" fmla="*/ 419736 w 1518129"/>
              <a:gd name="connsiteY20" fmla="*/ 1153389 h 2123500"/>
              <a:gd name="connsiteX21" fmla="*/ 0 w 1518129"/>
              <a:gd name="connsiteY21" fmla="*/ 891306 h 2123500"/>
              <a:gd name="connsiteX0" fmla="*/ 0 w 1518129"/>
              <a:gd name="connsiteY0" fmla="*/ 891306 h 2123500"/>
              <a:gd name="connsiteX1" fmla="*/ 227051 w 1518129"/>
              <a:gd name="connsiteY1" fmla="*/ 1320850 h 2123500"/>
              <a:gd name="connsiteX2" fmla="*/ 462841 w 1518129"/>
              <a:gd name="connsiteY2" fmla="*/ 1655174 h 2123500"/>
              <a:gd name="connsiteX3" fmla="*/ 644540 w 1518129"/>
              <a:gd name="connsiteY3" fmla="*/ 1879748 h 2123500"/>
              <a:gd name="connsiteX4" fmla="*/ 678137 w 1518129"/>
              <a:gd name="connsiteY4" fmla="*/ 2115210 h 2123500"/>
              <a:gd name="connsiteX5" fmla="*/ 1358443 w 1518129"/>
              <a:gd name="connsiteY5" fmla="*/ 2123500 h 2123500"/>
              <a:gd name="connsiteX6" fmla="*/ 1358227 w 1518129"/>
              <a:gd name="connsiteY6" fmla="*/ 1930484 h 2123500"/>
              <a:gd name="connsiteX7" fmla="*/ 1516859 w 1518129"/>
              <a:gd name="connsiteY7" fmla="*/ 1069958 h 2123500"/>
              <a:gd name="connsiteX8" fmla="*/ 1464891 w 1518129"/>
              <a:gd name="connsiteY8" fmla="*/ 644162 h 2123500"/>
              <a:gd name="connsiteX9" fmla="*/ 1272486 w 1518129"/>
              <a:gd name="connsiteY9" fmla="*/ 612493 h 2123500"/>
              <a:gd name="connsiteX10" fmla="*/ 1264720 w 1518129"/>
              <a:gd name="connsiteY10" fmla="*/ 911472 h 2123500"/>
              <a:gd name="connsiteX11" fmla="*/ 1252622 w 1518129"/>
              <a:gd name="connsiteY11" fmla="*/ 600743 h 2123500"/>
              <a:gd name="connsiteX12" fmla="*/ 1022817 w 1518129"/>
              <a:gd name="connsiteY12" fmla="*/ 558366 h 2123500"/>
              <a:gd name="connsiteX13" fmla="*/ 1053082 w 1518129"/>
              <a:gd name="connsiteY13" fmla="*/ 887580 h 2123500"/>
              <a:gd name="connsiteX14" fmla="*/ 1001757 w 1518129"/>
              <a:gd name="connsiteY14" fmla="*/ 557324 h 2123500"/>
              <a:gd name="connsiteX15" fmla="*/ 806783 w 1518129"/>
              <a:gd name="connsiteY15" fmla="*/ 513030 h 2123500"/>
              <a:gd name="connsiteX16" fmla="*/ 810613 w 1518129"/>
              <a:gd name="connsiteY16" fmla="*/ 901237 h 2123500"/>
              <a:gd name="connsiteX17" fmla="*/ 778941 w 1518129"/>
              <a:gd name="connsiteY17" fmla="*/ 121917 h 2123500"/>
              <a:gd name="connsiteX18" fmla="*/ 582042 w 1518129"/>
              <a:gd name="connsiteY18" fmla="*/ 161731 h 2123500"/>
              <a:gd name="connsiteX19" fmla="*/ 554580 w 1518129"/>
              <a:gd name="connsiteY19" fmla="*/ 1197645 h 2123500"/>
              <a:gd name="connsiteX20" fmla="*/ 419736 w 1518129"/>
              <a:gd name="connsiteY20" fmla="*/ 1153389 h 2123500"/>
              <a:gd name="connsiteX21" fmla="*/ 0 w 1518129"/>
              <a:gd name="connsiteY21" fmla="*/ 891306 h 2123500"/>
              <a:gd name="connsiteX0" fmla="*/ 0 w 1518129"/>
              <a:gd name="connsiteY0" fmla="*/ 891306 h 2123500"/>
              <a:gd name="connsiteX1" fmla="*/ 227051 w 1518129"/>
              <a:gd name="connsiteY1" fmla="*/ 1320850 h 2123500"/>
              <a:gd name="connsiteX2" fmla="*/ 462841 w 1518129"/>
              <a:gd name="connsiteY2" fmla="*/ 1655174 h 2123500"/>
              <a:gd name="connsiteX3" fmla="*/ 644540 w 1518129"/>
              <a:gd name="connsiteY3" fmla="*/ 1879748 h 2123500"/>
              <a:gd name="connsiteX4" fmla="*/ 678137 w 1518129"/>
              <a:gd name="connsiteY4" fmla="*/ 2115210 h 2123500"/>
              <a:gd name="connsiteX5" fmla="*/ 1358443 w 1518129"/>
              <a:gd name="connsiteY5" fmla="*/ 2123500 h 2123500"/>
              <a:gd name="connsiteX6" fmla="*/ 1358227 w 1518129"/>
              <a:gd name="connsiteY6" fmla="*/ 1930484 h 2123500"/>
              <a:gd name="connsiteX7" fmla="*/ 1516859 w 1518129"/>
              <a:gd name="connsiteY7" fmla="*/ 1069958 h 2123500"/>
              <a:gd name="connsiteX8" fmla="*/ 1464891 w 1518129"/>
              <a:gd name="connsiteY8" fmla="*/ 644162 h 2123500"/>
              <a:gd name="connsiteX9" fmla="*/ 1272486 w 1518129"/>
              <a:gd name="connsiteY9" fmla="*/ 612493 h 2123500"/>
              <a:gd name="connsiteX10" fmla="*/ 1264720 w 1518129"/>
              <a:gd name="connsiteY10" fmla="*/ 911472 h 2123500"/>
              <a:gd name="connsiteX11" fmla="*/ 1252622 w 1518129"/>
              <a:gd name="connsiteY11" fmla="*/ 600743 h 2123500"/>
              <a:gd name="connsiteX12" fmla="*/ 1022817 w 1518129"/>
              <a:gd name="connsiteY12" fmla="*/ 558366 h 2123500"/>
              <a:gd name="connsiteX13" fmla="*/ 1053082 w 1518129"/>
              <a:gd name="connsiteY13" fmla="*/ 887580 h 2123500"/>
              <a:gd name="connsiteX14" fmla="*/ 1001757 w 1518129"/>
              <a:gd name="connsiteY14" fmla="*/ 557324 h 2123500"/>
              <a:gd name="connsiteX15" fmla="*/ 806783 w 1518129"/>
              <a:gd name="connsiteY15" fmla="*/ 513030 h 2123500"/>
              <a:gd name="connsiteX16" fmla="*/ 810613 w 1518129"/>
              <a:gd name="connsiteY16" fmla="*/ 901237 h 2123500"/>
              <a:gd name="connsiteX17" fmla="*/ 778941 w 1518129"/>
              <a:gd name="connsiteY17" fmla="*/ 121917 h 2123500"/>
              <a:gd name="connsiteX18" fmla="*/ 582042 w 1518129"/>
              <a:gd name="connsiteY18" fmla="*/ 161731 h 2123500"/>
              <a:gd name="connsiteX19" fmla="*/ 554580 w 1518129"/>
              <a:gd name="connsiteY19" fmla="*/ 1197645 h 2123500"/>
              <a:gd name="connsiteX20" fmla="*/ 419736 w 1518129"/>
              <a:gd name="connsiteY20" fmla="*/ 1153389 h 2123500"/>
              <a:gd name="connsiteX21" fmla="*/ 0 w 1518129"/>
              <a:gd name="connsiteY21" fmla="*/ 891306 h 2123500"/>
              <a:gd name="connsiteX0" fmla="*/ 0 w 1518129"/>
              <a:gd name="connsiteY0" fmla="*/ 891306 h 2133149"/>
              <a:gd name="connsiteX1" fmla="*/ 227051 w 1518129"/>
              <a:gd name="connsiteY1" fmla="*/ 1320850 h 2133149"/>
              <a:gd name="connsiteX2" fmla="*/ 462841 w 1518129"/>
              <a:gd name="connsiteY2" fmla="*/ 1655174 h 2133149"/>
              <a:gd name="connsiteX3" fmla="*/ 644540 w 1518129"/>
              <a:gd name="connsiteY3" fmla="*/ 1879748 h 2133149"/>
              <a:gd name="connsiteX4" fmla="*/ 678137 w 1518129"/>
              <a:gd name="connsiteY4" fmla="*/ 2115210 h 2133149"/>
              <a:gd name="connsiteX5" fmla="*/ 1348794 w 1518129"/>
              <a:gd name="connsiteY5" fmla="*/ 2133149 h 2133149"/>
              <a:gd name="connsiteX6" fmla="*/ 1358227 w 1518129"/>
              <a:gd name="connsiteY6" fmla="*/ 1930484 h 2133149"/>
              <a:gd name="connsiteX7" fmla="*/ 1516859 w 1518129"/>
              <a:gd name="connsiteY7" fmla="*/ 1069958 h 2133149"/>
              <a:gd name="connsiteX8" fmla="*/ 1464891 w 1518129"/>
              <a:gd name="connsiteY8" fmla="*/ 644162 h 2133149"/>
              <a:gd name="connsiteX9" fmla="*/ 1272486 w 1518129"/>
              <a:gd name="connsiteY9" fmla="*/ 612493 h 2133149"/>
              <a:gd name="connsiteX10" fmla="*/ 1264720 w 1518129"/>
              <a:gd name="connsiteY10" fmla="*/ 911472 h 2133149"/>
              <a:gd name="connsiteX11" fmla="*/ 1252622 w 1518129"/>
              <a:gd name="connsiteY11" fmla="*/ 600743 h 2133149"/>
              <a:gd name="connsiteX12" fmla="*/ 1022817 w 1518129"/>
              <a:gd name="connsiteY12" fmla="*/ 558366 h 2133149"/>
              <a:gd name="connsiteX13" fmla="*/ 1053082 w 1518129"/>
              <a:gd name="connsiteY13" fmla="*/ 887580 h 2133149"/>
              <a:gd name="connsiteX14" fmla="*/ 1001757 w 1518129"/>
              <a:gd name="connsiteY14" fmla="*/ 557324 h 2133149"/>
              <a:gd name="connsiteX15" fmla="*/ 806783 w 1518129"/>
              <a:gd name="connsiteY15" fmla="*/ 513030 h 2133149"/>
              <a:gd name="connsiteX16" fmla="*/ 810613 w 1518129"/>
              <a:gd name="connsiteY16" fmla="*/ 901237 h 2133149"/>
              <a:gd name="connsiteX17" fmla="*/ 778941 w 1518129"/>
              <a:gd name="connsiteY17" fmla="*/ 121917 h 2133149"/>
              <a:gd name="connsiteX18" fmla="*/ 582042 w 1518129"/>
              <a:gd name="connsiteY18" fmla="*/ 161731 h 2133149"/>
              <a:gd name="connsiteX19" fmla="*/ 554580 w 1518129"/>
              <a:gd name="connsiteY19" fmla="*/ 1197645 h 2133149"/>
              <a:gd name="connsiteX20" fmla="*/ 419736 w 1518129"/>
              <a:gd name="connsiteY20" fmla="*/ 1153389 h 2133149"/>
              <a:gd name="connsiteX21" fmla="*/ 0 w 1518129"/>
              <a:gd name="connsiteY21" fmla="*/ 891306 h 2133149"/>
              <a:gd name="connsiteX0" fmla="*/ 0 w 1518129"/>
              <a:gd name="connsiteY0" fmla="*/ 891306 h 2115210"/>
              <a:gd name="connsiteX1" fmla="*/ 227051 w 1518129"/>
              <a:gd name="connsiteY1" fmla="*/ 1320850 h 2115210"/>
              <a:gd name="connsiteX2" fmla="*/ 462841 w 1518129"/>
              <a:gd name="connsiteY2" fmla="*/ 1655174 h 2115210"/>
              <a:gd name="connsiteX3" fmla="*/ 644540 w 1518129"/>
              <a:gd name="connsiteY3" fmla="*/ 1879748 h 2115210"/>
              <a:gd name="connsiteX4" fmla="*/ 678137 w 1518129"/>
              <a:gd name="connsiteY4" fmla="*/ 2115210 h 2115210"/>
              <a:gd name="connsiteX5" fmla="*/ 1339145 w 1518129"/>
              <a:gd name="connsiteY5" fmla="*/ 2113852 h 2115210"/>
              <a:gd name="connsiteX6" fmla="*/ 1358227 w 1518129"/>
              <a:gd name="connsiteY6" fmla="*/ 1930484 h 2115210"/>
              <a:gd name="connsiteX7" fmla="*/ 1516859 w 1518129"/>
              <a:gd name="connsiteY7" fmla="*/ 1069958 h 2115210"/>
              <a:gd name="connsiteX8" fmla="*/ 1464891 w 1518129"/>
              <a:gd name="connsiteY8" fmla="*/ 644162 h 2115210"/>
              <a:gd name="connsiteX9" fmla="*/ 1272486 w 1518129"/>
              <a:gd name="connsiteY9" fmla="*/ 612493 h 2115210"/>
              <a:gd name="connsiteX10" fmla="*/ 1264720 w 1518129"/>
              <a:gd name="connsiteY10" fmla="*/ 911472 h 2115210"/>
              <a:gd name="connsiteX11" fmla="*/ 1252622 w 1518129"/>
              <a:gd name="connsiteY11" fmla="*/ 600743 h 2115210"/>
              <a:gd name="connsiteX12" fmla="*/ 1022817 w 1518129"/>
              <a:gd name="connsiteY12" fmla="*/ 558366 h 2115210"/>
              <a:gd name="connsiteX13" fmla="*/ 1053082 w 1518129"/>
              <a:gd name="connsiteY13" fmla="*/ 887580 h 2115210"/>
              <a:gd name="connsiteX14" fmla="*/ 1001757 w 1518129"/>
              <a:gd name="connsiteY14" fmla="*/ 557324 h 2115210"/>
              <a:gd name="connsiteX15" fmla="*/ 806783 w 1518129"/>
              <a:gd name="connsiteY15" fmla="*/ 513030 h 2115210"/>
              <a:gd name="connsiteX16" fmla="*/ 810613 w 1518129"/>
              <a:gd name="connsiteY16" fmla="*/ 901237 h 2115210"/>
              <a:gd name="connsiteX17" fmla="*/ 778941 w 1518129"/>
              <a:gd name="connsiteY17" fmla="*/ 121917 h 2115210"/>
              <a:gd name="connsiteX18" fmla="*/ 582042 w 1518129"/>
              <a:gd name="connsiteY18" fmla="*/ 161731 h 2115210"/>
              <a:gd name="connsiteX19" fmla="*/ 554580 w 1518129"/>
              <a:gd name="connsiteY19" fmla="*/ 1197645 h 2115210"/>
              <a:gd name="connsiteX20" fmla="*/ 419736 w 1518129"/>
              <a:gd name="connsiteY20" fmla="*/ 1153389 h 2115210"/>
              <a:gd name="connsiteX21" fmla="*/ 0 w 1518129"/>
              <a:gd name="connsiteY21" fmla="*/ 891306 h 2115210"/>
              <a:gd name="connsiteX0" fmla="*/ 0 w 1518129"/>
              <a:gd name="connsiteY0" fmla="*/ 891306 h 2174861"/>
              <a:gd name="connsiteX1" fmla="*/ 227051 w 1518129"/>
              <a:gd name="connsiteY1" fmla="*/ 1320850 h 2174861"/>
              <a:gd name="connsiteX2" fmla="*/ 462841 w 1518129"/>
              <a:gd name="connsiteY2" fmla="*/ 1655174 h 2174861"/>
              <a:gd name="connsiteX3" fmla="*/ 644540 w 1518129"/>
              <a:gd name="connsiteY3" fmla="*/ 1879748 h 2174861"/>
              <a:gd name="connsiteX4" fmla="*/ 678137 w 1518129"/>
              <a:gd name="connsiteY4" fmla="*/ 2115210 h 2174861"/>
              <a:gd name="connsiteX5" fmla="*/ 1339145 w 1518129"/>
              <a:gd name="connsiteY5" fmla="*/ 2174859 h 2174861"/>
              <a:gd name="connsiteX6" fmla="*/ 1358227 w 1518129"/>
              <a:gd name="connsiteY6" fmla="*/ 1930484 h 2174861"/>
              <a:gd name="connsiteX7" fmla="*/ 1516859 w 1518129"/>
              <a:gd name="connsiteY7" fmla="*/ 1069958 h 2174861"/>
              <a:gd name="connsiteX8" fmla="*/ 1464891 w 1518129"/>
              <a:gd name="connsiteY8" fmla="*/ 644162 h 2174861"/>
              <a:gd name="connsiteX9" fmla="*/ 1272486 w 1518129"/>
              <a:gd name="connsiteY9" fmla="*/ 612493 h 2174861"/>
              <a:gd name="connsiteX10" fmla="*/ 1264720 w 1518129"/>
              <a:gd name="connsiteY10" fmla="*/ 911472 h 2174861"/>
              <a:gd name="connsiteX11" fmla="*/ 1252622 w 1518129"/>
              <a:gd name="connsiteY11" fmla="*/ 600743 h 2174861"/>
              <a:gd name="connsiteX12" fmla="*/ 1022817 w 1518129"/>
              <a:gd name="connsiteY12" fmla="*/ 558366 h 2174861"/>
              <a:gd name="connsiteX13" fmla="*/ 1053082 w 1518129"/>
              <a:gd name="connsiteY13" fmla="*/ 887580 h 2174861"/>
              <a:gd name="connsiteX14" fmla="*/ 1001757 w 1518129"/>
              <a:gd name="connsiteY14" fmla="*/ 557324 h 2174861"/>
              <a:gd name="connsiteX15" fmla="*/ 806783 w 1518129"/>
              <a:gd name="connsiteY15" fmla="*/ 513030 h 2174861"/>
              <a:gd name="connsiteX16" fmla="*/ 810613 w 1518129"/>
              <a:gd name="connsiteY16" fmla="*/ 901237 h 2174861"/>
              <a:gd name="connsiteX17" fmla="*/ 778941 w 1518129"/>
              <a:gd name="connsiteY17" fmla="*/ 121917 h 2174861"/>
              <a:gd name="connsiteX18" fmla="*/ 582042 w 1518129"/>
              <a:gd name="connsiteY18" fmla="*/ 161731 h 2174861"/>
              <a:gd name="connsiteX19" fmla="*/ 554580 w 1518129"/>
              <a:gd name="connsiteY19" fmla="*/ 1197645 h 2174861"/>
              <a:gd name="connsiteX20" fmla="*/ 419736 w 1518129"/>
              <a:gd name="connsiteY20" fmla="*/ 1153389 h 2174861"/>
              <a:gd name="connsiteX21" fmla="*/ 0 w 1518129"/>
              <a:gd name="connsiteY21" fmla="*/ 891306 h 2174861"/>
              <a:gd name="connsiteX0" fmla="*/ 0 w 1518129"/>
              <a:gd name="connsiteY0" fmla="*/ 891306 h 2116848"/>
              <a:gd name="connsiteX1" fmla="*/ 227051 w 1518129"/>
              <a:gd name="connsiteY1" fmla="*/ 1320850 h 2116848"/>
              <a:gd name="connsiteX2" fmla="*/ 462841 w 1518129"/>
              <a:gd name="connsiteY2" fmla="*/ 1655174 h 2116848"/>
              <a:gd name="connsiteX3" fmla="*/ 644540 w 1518129"/>
              <a:gd name="connsiteY3" fmla="*/ 1879748 h 2116848"/>
              <a:gd name="connsiteX4" fmla="*/ 678137 w 1518129"/>
              <a:gd name="connsiteY4" fmla="*/ 2115210 h 2116848"/>
              <a:gd name="connsiteX5" fmla="*/ 1358227 w 1518129"/>
              <a:gd name="connsiteY5" fmla="*/ 1930484 h 2116848"/>
              <a:gd name="connsiteX6" fmla="*/ 1516859 w 1518129"/>
              <a:gd name="connsiteY6" fmla="*/ 1069958 h 2116848"/>
              <a:gd name="connsiteX7" fmla="*/ 1464891 w 1518129"/>
              <a:gd name="connsiteY7" fmla="*/ 644162 h 2116848"/>
              <a:gd name="connsiteX8" fmla="*/ 1272486 w 1518129"/>
              <a:gd name="connsiteY8" fmla="*/ 612493 h 2116848"/>
              <a:gd name="connsiteX9" fmla="*/ 1264720 w 1518129"/>
              <a:gd name="connsiteY9" fmla="*/ 911472 h 2116848"/>
              <a:gd name="connsiteX10" fmla="*/ 1252622 w 1518129"/>
              <a:gd name="connsiteY10" fmla="*/ 600743 h 2116848"/>
              <a:gd name="connsiteX11" fmla="*/ 1022817 w 1518129"/>
              <a:gd name="connsiteY11" fmla="*/ 558366 h 2116848"/>
              <a:gd name="connsiteX12" fmla="*/ 1053082 w 1518129"/>
              <a:gd name="connsiteY12" fmla="*/ 887580 h 2116848"/>
              <a:gd name="connsiteX13" fmla="*/ 1001757 w 1518129"/>
              <a:gd name="connsiteY13" fmla="*/ 557324 h 2116848"/>
              <a:gd name="connsiteX14" fmla="*/ 806783 w 1518129"/>
              <a:gd name="connsiteY14" fmla="*/ 513030 h 2116848"/>
              <a:gd name="connsiteX15" fmla="*/ 810613 w 1518129"/>
              <a:gd name="connsiteY15" fmla="*/ 901237 h 2116848"/>
              <a:gd name="connsiteX16" fmla="*/ 778941 w 1518129"/>
              <a:gd name="connsiteY16" fmla="*/ 121917 h 2116848"/>
              <a:gd name="connsiteX17" fmla="*/ 582042 w 1518129"/>
              <a:gd name="connsiteY17" fmla="*/ 161731 h 2116848"/>
              <a:gd name="connsiteX18" fmla="*/ 554580 w 1518129"/>
              <a:gd name="connsiteY18" fmla="*/ 1197645 h 2116848"/>
              <a:gd name="connsiteX19" fmla="*/ 419736 w 1518129"/>
              <a:gd name="connsiteY19" fmla="*/ 1153389 h 2116848"/>
              <a:gd name="connsiteX20" fmla="*/ 0 w 1518129"/>
              <a:gd name="connsiteY20" fmla="*/ 891306 h 2116848"/>
              <a:gd name="connsiteX0" fmla="*/ 0 w 1518129"/>
              <a:gd name="connsiteY0" fmla="*/ 891306 h 1987766"/>
              <a:gd name="connsiteX1" fmla="*/ 227051 w 1518129"/>
              <a:gd name="connsiteY1" fmla="*/ 1320850 h 1987766"/>
              <a:gd name="connsiteX2" fmla="*/ 462841 w 1518129"/>
              <a:gd name="connsiteY2" fmla="*/ 1655174 h 1987766"/>
              <a:gd name="connsiteX3" fmla="*/ 644540 w 1518129"/>
              <a:gd name="connsiteY3" fmla="*/ 1879748 h 1987766"/>
              <a:gd name="connsiteX4" fmla="*/ 1358227 w 1518129"/>
              <a:gd name="connsiteY4" fmla="*/ 1930484 h 1987766"/>
              <a:gd name="connsiteX5" fmla="*/ 1516859 w 1518129"/>
              <a:gd name="connsiteY5" fmla="*/ 1069958 h 1987766"/>
              <a:gd name="connsiteX6" fmla="*/ 1464891 w 1518129"/>
              <a:gd name="connsiteY6" fmla="*/ 644162 h 1987766"/>
              <a:gd name="connsiteX7" fmla="*/ 1272486 w 1518129"/>
              <a:gd name="connsiteY7" fmla="*/ 612493 h 1987766"/>
              <a:gd name="connsiteX8" fmla="*/ 1264720 w 1518129"/>
              <a:gd name="connsiteY8" fmla="*/ 911472 h 1987766"/>
              <a:gd name="connsiteX9" fmla="*/ 1252622 w 1518129"/>
              <a:gd name="connsiteY9" fmla="*/ 600743 h 1987766"/>
              <a:gd name="connsiteX10" fmla="*/ 1022817 w 1518129"/>
              <a:gd name="connsiteY10" fmla="*/ 558366 h 1987766"/>
              <a:gd name="connsiteX11" fmla="*/ 1053082 w 1518129"/>
              <a:gd name="connsiteY11" fmla="*/ 887580 h 1987766"/>
              <a:gd name="connsiteX12" fmla="*/ 1001757 w 1518129"/>
              <a:gd name="connsiteY12" fmla="*/ 557324 h 1987766"/>
              <a:gd name="connsiteX13" fmla="*/ 806783 w 1518129"/>
              <a:gd name="connsiteY13" fmla="*/ 513030 h 1987766"/>
              <a:gd name="connsiteX14" fmla="*/ 810613 w 1518129"/>
              <a:gd name="connsiteY14" fmla="*/ 901237 h 1987766"/>
              <a:gd name="connsiteX15" fmla="*/ 778941 w 1518129"/>
              <a:gd name="connsiteY15" fmla="*/ 121917 h 1987766"/>
              <a:gd name="connsiteX16" fmla="*/ 582042 w 1518129"/>
              <a:gd name="connsiteY16" fmla="*/ 161731 h 1987766"/>
              <a:gd name="connsiteX17" fmla="*/ 554580 w 1518129"/>
              <a:gd name="connsiteY17" fmla="*/ 1197645 h 1987766"/>
              <a:gd name="connsiteX18" fmla="*/ 419736 w 1518129"/>
              <a:gd name="connsiteY18" fmla="*/ 1153389 h 1987766"/>
              <a:gd name="connsiteX19" fmla="*/ 0 w 1518129"/>
              <a:gd name="connsiteY19" fmla="*/ 891306 h 1987766"/>
              <a:gd name="connsiteX0" fmla="*/ 0 w 1518129"/>
              <a:gd name="connsiteY0" fmla="*/ 891306 h 1934599"/>
              <a:gd name="connsiteX1" fmla="*/ 227051 w 1518129"/>
              <a:gd name="connsiteY1" fmla="*/ 1320850 h 1934599"/>
              <a:gd name="connsiteX2" fmla="*/ 462841 w 1518129"/>
              <a:gd name="connsiteY2" fmla="*/ 1655174 h 1934599"/>
              <a:gd name="connsiteX3" fmla="*/ 644540 w 1518129"/>
              <a:gd name="connsiteY3" fmla="*/ 1879748 h 1934599"/>
              <a:gd name="connsiteX4" fmla="*/ 1358227 w 1518129"/>
              <a:gd name="connsiteY4" fmla="*/ 1930484 h 1934599"/>
              <a:gd name="connsiteX5" fmla="*/ 1516859 w 1518129"/>
              <a:gd name="connsiteY5" fmla="*/ 1069958 h 1934599"/>
              <a:gd name="connsiteX6" fmla="*/ 1464891 w 1518129"/>
              <a:gd name="connsiteY6" fmla="*/ 644162 h 1934599"/>
              <a:gd name="connsiteX7" fmla="*/ 1272486 w 1518129"/>
              <a:gd name="connsiteY7" fmla="*/ 612493 h 1934599"/>
              <a:gd name="connsiteX8" fmla="*/ 1264720 w 1518129"/>
              <a:gd name="connsiteY8" fmla="*/ 911472 h 1934599"/>
              <a:gd name="connsiteX9" fmla="*/ 1252622 w 1518129"/>
              <a:gd name="connsiteY9" fmla="*/ 600743 h 1934599"/>
              <a:gd name="connsiteX10" fmla="*/ 1022817 w 1518129"/>
              <a:gd name="connsiteY10" fmla="*/ 558366 h 1934599"/>
              <a:gd name="connsiteX11" fmla="*/ 1053082 w 1518129"/>
              <a:gd name="connsiteY11" fmla="*/ 887580 h 1934599"/>
              <a:gd name="connsiteX12" fmla="*/ 1001757 w 1518129"/>
              <a:gd name="connsiteY12" fmla="*/ 557324 h 1934599"/>
              <a:gd name="connsiteX13" fmla="*/ 806783 w 1518129"/>
              <a:gd name="connsiteY13" fmla="*/ 513030 h 1934599"/>
              <a:gd name="connsiteX14" fmla="*/ 810613 w 1518129"/>
              <a:gd name="connsiteY14" fmla="*/ 901237 h 1934599"/>
              <a:gd name="connsiteX15" fmla="*/ 778941 w 1518129"/>
              <a:gd name="connsiteY15" fmla="*/ 121917 h 1934599"/>
              <a:gd name="connsiteX16" fmla="*/ 582042 w 1518129"/>
              <a:gd name="connsiteY16" fmla="*/ 161731 h 1934599"/>
              <a:gd name="connsiteX17" fmla="*/ 554580 w 1518129"/>
              <a:gd name="connsiteY17" fmla="*/ 1197645 h 1934599"/>
              <a:gd name="connsiteX18" fmla="*/ 419736 w 1518129"/>
              <a:gd name="connsiteY18" fmla="*/ 1153389 h 1934599"/>
              <a:gd name="connsiteX19" fmla="*/ 0 w 1518129"/>
              <a:gd name="connsiteY19" fmla="*/ 891306 h 1934599"/>
              <a:gd name="connsiteX0" fmla="*/ 0 w 1518129"/>
              <a:gd name="connsiteY0" fmla="*/ 891306 h 1914832"/>
              <a:gd name="connsiteX1" fmla="*/ 227051 w 1518129"/>
              <a:gd name="connsiteY1" fmla="*/ 1320850 h 1914832"/>
              <a:gd name="connsiteX2" fmla="*/ 462841 w 1518129"/>
              <a:gd name="connsiteY2" fmla="*/ 1655174 h 1914832"/>
              <a:gd name="connsiteX3" fmla="*/ 644540 w 1518129"/>
              <a:gd name="connsiteY3" fmla="*/ 1879748 h 1914832"/>
              <a:gd name="connsiteX4" fmla="*/ 1366786 w 1518129"/>
              <a:gd name="connsiteY4" fmla="*/ 1904807 h 1914832"/>
              <a:gd name="connsiteX5" fmla="*/ 1516859 w 1518129"/>
              <a:gd name="connsiteY5" fmla="*/ 1069958 h 1914832"/>
              <a:gd name="connsiteX6" fmla="*/ 1464891 w 1518129"/>
              <a:gd name="connsiteY6" fmla="*/ 644162 h 1914832"/>
              <a:gd name="connsiteX7" fmla="*/ 1272486 w 1518129"/>
              <a:gd name="connsiteY7" fmla="*/ 612493 h 1914832"/>
              <a:gd name="connsiteX8" fmla="*/ 1264720 w 1518129"/>
              <a:gd name="connsiteY8" fmla="*/ 911472 h 1914832"/>
              <a:gd name="connsiteX9" fmla="*/ 1252622 w 1518129"/>
              <a:gd name="connsiteY9" fmla="*/ 600743 h 1914832"/>
              <a:gd name="connsiteX10" fmla="*/ 1022817 w 1518129"/>
              <a:gd name="connsiteY10" fmla="*/ 558366 h 1914832"/>
              <a:gd name="connsiteX11" fmla="*/ 1053082 w 1518129"/>
              <a:gd name="connsiteY11" fmla="*/ 887580 h 1914832"/>
              <a:gd name="connsiteX12" fmla="*/ 1001757 w 1518129"/>
              <a:gd name="connsiteY12" fmla="*/ 557324 h 1914832"/>
              <a:gd name="connsiteX13" fmla="*/ 806783 w 1518129"/>
              <a:gd name="connsiteY13" fmla="*/ 513030 h 1914832"/>
              <a:gd name="connsiteX14" fmla="*/ 810613 w 1518129"/>
              <a:gd name="connsiteY14" fmla="*/ 901237 h 1914832"/>
              <a:gd name="connsiteX15" fmla="*/ 778941 w 1518129"/>
              <a:gd name="connsiteY15" fmla="*/ 121917 h 1914832"/>
              <a:gd name="connsiteX16" fmla="*/ 582042 w 1518129"/>
              <a:gd name="connsiteY16" fmla="*/ 161731 h 1914832"/>
              <a:gd name="connsiteX17" fmla="*/ 554580 w 1518129"/>
              <a:gd name="connsiteY17" fmla="*/ 1197645 h 1914832"/>
              <a:gd name="connsiteX18" fmla="*/ 419736 w 1518129"/>
              <a:gd name="connsiteY18" fmla="*/ 1153389 h 1914832"/>
              <a:gd name="connsiteX19" fmla="*/ 0 w 1518129"/>
              <a:gd name="connsiteY19" fmla="*/ 891306 h 1914832"/>
              <a:gd name="connsiteX0" fmla="*/ 0 w 1518129"/>
              <a:gd name="connsiteY0" fmla="*/ 891306 h 1910129"/>
              <a:gd name="connsiteX1" fmla="*/ 227051 w 1518129"/>
              <a:gd name="connsiteY1" fmla="*/ 1320850 h 1910129"/>
              <a:gd name="connsiteX2" fmla="*/ 462841 w 1518129"/>
              <a:gd name="connsiteY2" fmla="*/ 1655174 h 1910129"/>
              <a:gd name="connsiteX3" fmla="*/ 644540 w 1518129"/>
              <a:gd name="connsiteY3" fmla="*/ 1879748 h 1910129"/>
              <a:gd name="connsiteX4" fmla="*/ 1366786 w 1518129"/>
              <a:gd name="connsiteY4" fmla="*/ 1904807 h 1910129"/>
              <a:gd name="connsiteX5" fmla="*/ 1516859 w 1518129"/>
              <a:gd name="connsiteY5" fmla="*/ 1069958 h 1910129"/>
              <a:gd name="connsiteX6" fmla="*/ 1464891 w 1518129"/>
              <a:gd name="connsiteY6" fmla="*/ 644162 h 1910129"/>
              <a:gd name="connsiteX7" fmla="*/ 1272486 w 1518129"/>
              <a:gd name="connsiteY7" fmla="*/ 612493 h 1910129"/>
              <a:gd name="connsiteX8" fmla="*/ 1264720 w 1518129"/>
              <a:gd name="connsiteY8" fmla="*/ 911472 h 1910129"/>
              <a:gd name="connsiteX9" fmla="*/ 1252622 w 1518129"/>
              <a:gd name="connsiteY9" fmla="*/ 600743 h 1910129"/>
              <a:gd name="connsiteX10" fmla="*/ 1022817 w 1518129"/>
              <a:gd name="connsiteY10" fmla="*/ 558366 h 1910129"/>
              <a:gd name="connsiteX11" fmla="*/ 1053082 w 1518129"/>
              <a:gd name="connsiteY11" fmla="*/ 887580 h 1910129"/>
              <a:gd name="connsiteX12" fmla="*/ 1001757 w 1518129"/>
              <a:gd name="connsiteY12" fmla="*/ 557324 h 1910129"/>
              <a:gd name="connsiteX13" fmla="*/ 806783 w 1518129"/>
              <a:gd name="connsiteY13" fmla="*/ 513030 h 1910129"/>
              <a:gd name="connsiteX14" fmla="*/ 810613 w 1518129"/>
              <a:gd name="connsiteY14" fmla="*/ 901237 h 1910129"/>
              <a:gd name="connsiteX15" fmla="*/ 778941 w 1518129"/>
              <a:gd name="connsiteY15" fmla="*/ 121917 h 1910129"/>
              <a:gd name="connsiteX16" fmla="*/ 582042 w 1518129"/>
              <a:gd name="connsiteY16" fmla="*/ 161731 h 1910129"/>
              <a:gd name="connsiteX17" fmla="*/ 554580 w 1518129"/>
              <a:gd name="connsiteY17" fmla="*/ 1197645 h 1910129"/>
              <a:gd name="connsiteX18" fmla="*/ 419736 w 1518129"/>
              <a:gd name="connsiteY18" fmla="*/ 1153389 h 1910129"/>
              <a:gd name="connsiteX19" fmla="*/ 0 w 1518129"/>
              <a:gd name="connsiteY19" fmla="*/ 891306 h 1910129"/>
              <a:gd name="connsiteX0" fmla="*/ 0 w 1518129"/>
              <a:gd name="connsiteY0" fmla="*/ 891306 h 1907268"/>
              <a:gd name="connsiteX1" fmla="*/ 227051 w 1518129"/>
              <a:gd name="connsiteY1" fmla="*/ 1320850 h 1907268"/>
              <a:gd name="connsiteX2" fmla="*/ 462841 w 1518129"/>
              <a:gd name="connsiteY2" fmla="*/ 1655174 h 1907268"/>
              <a:gd name="connsiteX3" fmla="*/ 644540 w 1518129"/>
              <a:gd name="connsiteY3" fmla="*/ 1879748 h 1907268"/>
              <a:gd name="connsiteX4" fmla="*/ 1366786 w 1518129"/>
              <a:gd name="connsiteY4" fmla="*/ 1899100 h 1907268"/>
              <a:gd name="connsiteX5" fmla="*/ 1516859 w 1518129"/>
              <a:gd name="connsiteY5" fmla="*/ 1069958 h 1907268"/>
              <a:gd name="connsiteX6" fmla="*/ 1464891 w 1518129"/>
              <a:gd name="connsiteY6" fmla="*/ 644162 h 1907268"/>
              <a:gd name="connsiteX7" fmla="*/ 1272486 w 1518129"/>
              <a:gd name="connsiteY7" fmla="*/ 612493 h 1907268"/>
              <a:gd name="connsiteX8" fmla="*/ 1264720 w 1518129"/>
              <a:gd name="connsiteY8" fmla="*/ 911472 h 1907268"/>
              <a:gd name="connsiteX9" fmla="*/ 1252622 w 1518129"/>
              <a:gd name="connsiteY9" fmla="*/ 600743 h 1907268"/>
              <a:gd name="connsiteX10" fmla="*/ 1022817 w 1518129"/>
              <a:gd name="connsiteY10" fmla="*/ 558366 h 1907268"/>
              <a:gd name="connsiteX11" fmla="*/ 1053082 w 1518129"/>
              <a:gd name="connsiteY11" fmla="*/ 887580 h 1907268"/>
              <a:gd name="connsiteX12" fmla="*/ 1001757 w 1518129"/>
              <a:gd name="connsiteY12" fmla="*/ 557324 h 1907268"/>
              <a:gd name="connsiteX13" fmla="*/ 806783 w 1518129"/>
              <a:gd name="connsiteY13" fmla="*/ 513030 h 1907268"/>
              <a:gd name="connsiteX14" fmla="*/ 810613 w 1518129"/>
              <a:gd name="connsiteY14" fmla="*/ 901237 h 1907268"/>
              <a:gd name="connsiteX15" fmla="*/ 778941 w 1518129"/>
              <a:gd name="connsiteY15" fmla="*/ 121917 h 1907268"/>
              <a:gd name="connsiteX16" fmla="*/ 582042 w 1518129"/>
              <a:gd name="connsiteY16" fmla="*/ 161731 h 1907268"/>
              <a:gd name="connsiteX17" fmla="*/ 554580 w 1518129"/>
              <a:gd name="connsiteY17" fmla="*/ 1197645 h 1907268"/>
              <a:gd name="connsiteX18" fmla="*/ 419736 w 1518129"/>
              <a:gd name="connsiteY18" fmla="*/ 1153389 h 1907268"/>
              <a:gd name="connsiteX19" fmla="*/ 0 w 1518129"/>
              <a:gd name="connsiteY19" fmla="*/ 891306 h 1907268"/>
              <a:gd name="connsiteX0" fmla="*/ 0 w 1518129"/>
              <a:gd name="connsiteY0" fmla="*/ 891306 h 1907268"/>
              <a:gd name="connsiteX1" fmla="*/ 227051 w 1518129"/>
              <a:gd name="connsiteY1" fmla="*/ 1320850 h 1907268"/>
              <a:gd name="connsiteX2" fmla="*/ 462841 w 1518129"/>
              <a:gd name="connsiteY2" fmla="*/ 1655174 h 1907268"/>
              <a:gd name="connsiteX3" fmla="*/ 644540 w 1518129"/>
              <a:gd name="connsiteY3" fmla="*/ 1879748 h 1907268"/>
              <a:gd name="connsiteX4" fmla="*/ 1366786 w 1518129"/>
              <a:gd name="connsiteY4" fmla="*/ 1899100 h 1907268"/>
              <a:gd name="connsiteX5" fmla="*/ 1516859 w 1518129"/>
              <a:gd name="connsiteY5" fmla="*/ 1069958 h 1907268"/>
              <a:gd name="connsiteX6" fmla="*/ 1464891 w 1518129"/>
              <a:gd name="connsiteY6" fmla="*/ 644162 h 1907268"/>
              <a:gd name="connsiteX7" fmla="*/ 1272486 w 1518129"/>
              <a:gd name="connsiteY7" fmla="*/ 612493 h 1907268"/>
              <a:gd name="connsiteX8" fmla="*/ 1264720 w 1518129"/>
              <a:gd name="connsiteY8" fmla="*/ 911472 h 1907268"/>
              <a:gd name="connsiteX9" fmla="*/ 1252622 w 1518129"/>
              <a:gd name="connsiteY9" fmla="*/ 600743 h 1907268"/>
              <a:gd name="connsiteX10" fmla="*/ 1022817 w 1518129"/>
              <a:gd name="connsiteY10" fmla="*/ 558366 h 1907268"/>
              <a:gd name="connsiteX11" fmla="*/ 1053082 w 1518129"/>
              <a:gd name="connsiteY11" fmla="*/ 887580 h 1907268"/>
              <a:gd name="connsiteX12" fmla="*/ 1001757 w 1518129"/>
              <a:gd name="connsiteY12" fmla="*/ 557324 h 1907268"/>
              <a:gd name="connsiteX13" fmla="*/ 806783 w 1518129"/>
              <a:gd name="connsiteY13" fmla="*/ 513030 h 1907268"/>
              <a:gd name="connsiteX14" fmla="*/ 810613 w 1518129"/>
              <a:gd name="connsiteY14" fmla="*/ 901237 h 1907268"/>
              <a:gd name="connsiteX15" fmla="*/ 778941 w 1518129"/>
              <a:gd name="connsiteY15" fmla="*/ 121917 h 1907268"/>
              <a:gd name="connsiteX16" fmla="*/ 582042 w 1518129"/>
              <a:gd name="connsiteY16" fmla="*/ 161731 h 1907268"/>
              <a:gd name="connsiteX17" fmla="*/ 554580 w 1518129"/>
              <a:gd name="connsiteY17" fmla="*/ 1197645 h 1907268"/>
              <a:gd name="connsiteX18" fmla="*/ 419736 w 1518129"/>
              <a:gd name="connsiteY18" fmla="*/ 1153389 h 1907268"/>
              <a:gd name="connsiteX19" fmla="*/ 0 w 1518129"/>
              <a:gd name="connsiteY19" fmla="*/ 891306 h 1907268"/>
              <a:gd name="connsiteX0" fmla="*/ 0 w 1518129"/>
              <a:gd name="connsiteY0" fmla="*/ 891306 h 1910576"/>
              <a:gd name="connsiteX1" fmla="*/ 227051 w 1518129"/>
              <a:gd name="connsiteY1" fmla="*/ 1320850 h 1910576"/>
              <a:gd name="connsiteX2" fmla="*/ 462841 w 1518129"/>
              <a:gd name="connsiteY2" fmla="*/ 1655174 h 1910576"/>
              <a:gd name="connsiteX3" fmla="*/ 655952 w 1518129"/>
              <a:gd name="connsiteY3" fmla="*/ 1885455 h 1910576"/>
              <a:gd name="connsiteX4" fmla="*/ 1366786 w 1518129"/>
              <a:gd name="connsiteY4" fmla="*/ 1899100 h 1910576"/>
              <a:gd name="connsiteX5" fmla="*/ 1516859 w 1518129"/>
              <a:gd name="connsiteY5" fmla="*/ 1069958 h 1910576"/>
              <a:gd name="connsiteX6" fmla="*/ 1464891 w 1518129"/>
              <a:gd name="connsiteY6" fmla="*/ 644162 h 1910576"/>
              <a:gd name="connsiteX7" fmla="*/ 1272486 w 1518129"/>
              <a:gd name="connsiteY7" fmla="*/ 612493 h 1910576"/>
              <a:gd name="connsiteX8" fmla="*/ 1264720 w 1518129"/>
              <a:gd name="connsiteY8" fmla="*/ 911472 h 1910576"/>
              <a:gd name="connsiteX9" fmla="*/ 1252622 w 1518129"/>
              <a:gd name="connsiteY9" fmla="*/ 600743 h 1910576"/>
              <a:gd name="connsiteX10" fmla="*/ 1022817 w 1518129"/>
              <a:gd name="connsiteY10" fmla="*/ 558366 h 1910576"/>
              <a:gd name="connsiteX11" fmla="*/ 1053082 w 1518129"/>
              <a:gd name="connsiteY11" fmla="*/ 887580 h 1910576"/>
              <a:gd name="connsiteX12" fmla="*/ 1001757 w 1518129"/>
              <a:gd name="connsiteY12" fmla="*/ 557324 h 1910576"/>
              <a:gd name="connsiteX13" fmla="*/ 806783 w 1518129"/>
              <a:gd name="connsiteY13" fmla="*/ 513030 h 1910576"/>
              <a:gd name="connsiteX14" fmla="*/ 810613 w 1518129"/>
              <a:gd name="connsiteY14" fmla="*/ 901237 h 1910576"/>
              <a:gd name="connsiteX15" fmla="*/ 778941 w 1518129"/>
              <a:gd name="connsiteY15" fmla="*/ 121917 h 1910576"/>
              <a:gd name="connsiteX16" fmla="*/ 582042 w 1518129"/>
              <a:gd name="connsiteY16" fmla="*/ 161731 h 1910576"/>
              <a:gd name="connsiteX17" fmla="*/ 554580 w 1518129"/>
              <a:gd name="connsiteY17" fmla="*/ 1197645 h 1910576"/>
              <a:gd name="connsiteX18" fmla="*/ 419736 w 1518129"/>
              <a:gd name="connsiteY18" fmla="*/ 1153389 h 1910576"/>
              <a:gd name="connsiteX19" fmla="*/ 0 w 1518129"/>
              <a:gd name="connsiteY19" fmla="*/ 891306 h 1910576"/>
              <a:gd name="connsiteX0" fmla="*/ 0 w 1518129"/>
              <a:gd name="connsiteY0" fmla="*/ 891306 h 1918220"/>
              <a:gd name="connsiteX1" fmla="*/ 227051 w 1518129"/>
              <a:gd name="connsiteY1" fmla="*/ 1320850 h 1918220"/>
              <a:gd name="connsiteX2" fmla="*/ 462841 w 1518129"/>
              <a:gd name="connsiteY2" fmla="*/ 1655174 h 1918220"/>
              <a:gd name="connsiteX3" fmla="*/ 670217 w 1518129"/>
              <a:gd name="connsiteY3" fmla="*/ 1896868 h 1918220"/>
              <a:gd name="connsiteX4" fmla="*/ 1366786 w 1518129"/>
              <a:gd name="connsiteY4" fmla="*/ 1899100 h 1918220"/>
              <a:gd name="connsiteX5" fmla="*/ 1516859 w 1518129"/>
              <a:gd name="connsiteY5" fmla="*/ 1069958 h 1918220"/>
              <a:gd name="connsiteX6" fmla="*/ 1464891 w 1518129"/>
              <a:gd name="connsiteY6" fmla="*/ 644162 h 1918220"/>
              <a:gd name="connsiteX7" fmla="*/ 1272486 w 1518129"/>
              <a:gd name="connsiteY7" fmla="*/ 612493 h 1918220"/>
              <a:gd name="connsiteX8" fmla="*/ 1264720 w 1518129"/>
              <a:gd name="connsiteY8" fmla="*/ 911472 h 1918220"/>
              <a:gd name="connsiteX9" fmla="*/ 1252622 w 1518129"/>
              <a:gd name="connsiteY9" fmla="*/ 600743 h 1918220"/>
              <a:gd name="connsiteX10" fmla="*/ 1022817 w 1518129"/>
              <a:gd name="connsiteY10" fmla="*/ 558366 h 1918220"/>
              <a:gd name="connsiteX11" fmla="*/ 1053082 w 1518129"/>
              <a:gd name="connsiteY11" fmla="*/ 887580 h 1918220"/>
              <a:gd name="connsiteX12" fmla="*/ 1001757 w 1518129"/>
              <a:gd name="connsiteY12" fmla="*/ 557324 h 1918220"/>
              <a:gd name="connsiteX13" fmla="*/ 806783 w 1518129"/>
              <a:gd name="connsiteY13" fmla="*/ 513030 h 1918220"/>
              <a:gd name="connsiteX14" fmla="*/ 810613 w 1518129"/>
              <a:gd name="connsiteY14" fmla="*/ 901237 h 1918220"/>
              <a:gd name="connsiteX15" fmla="*/ 778941 w 1518129"/>
              <a:gd name="connsiteY15" fmla="*/ 121917 h 1918220"/>
              <a:gd name="connsiteX16" fmla="*/ 582042 w 1518129"/>
              <a:gd name="connsiteY16" fmla="*/ 161731 h 1918220"/>
              <a:gd name="connsiteX17" fmla="*/ 554580 w 1518129"/>
              <a:gd name="connsiteY17" fmla="*/ 1197645 h 1918220"/>
              <a:gd name="connsiteX18" fmla="*/ 419736 w 1518129"/>
              <a:gd name="connsiteY18" fmla="*/ 1153389 h 1918220"/>
              <a:gd name="connsiteX19" fmla="*/ 0 w 1518129"/>
              <a:gd name="connsiteY19" fmla="*/ 891306 h 1918220"/>
              <a:gd name="connsiteX0" fmla="*/ 0 w 1518129"/>
              <a:gd name="connsiteY0" fmla="*/ 891306 h 1901925"/>
              <a:gd name="connsiteX1" fmla="*/ 227051 w 1518129"/>
              <a:gd name="connsiteY1" fmla="*/ 1320850 h 1901925"/>
              <a:gd name="connsiteX2" fmla="*/ 462841 w 1518129"/>
              <a:gd name="connsiteY2" fmla="*/ 1655174 h 1901925"/>
              <a:gd name="connsiteX3" fmla="*/ 670217 w 1518129"/>
              <a:gd name="connsiteY3" fmla="*/ 1896868 h 1901925"/>
              <a:gd name="connsiteX4" fmla="*/ 1366786 w 1518129"/>
              <a:gd name="connsiteY4" fmla="*/ 1899100 h 1901925"/>
              <a:gd name="connsiteX5" fmla="*/ 1516859 w 1518129"/>
              <a:gd name="connsiteY5" fmla="*/ 1069958 h 1901925"/>
              <a:gd name="connsiteX6" fmla="*/ 1464891 w 1518129"/>
              <a:gd name="connsiteY6" fmla="*/ 644162 h 1901925"/>
              <a:gd name="connsiteX7" fmla="*/ 1272486 w 1518129"/>
              <a:gd name="connsiteY7" fmla="*/ 612493 h 1901925"/>
              <a:gd name="connsiteX8" fmla="*/ 1264720 w 1518129"/>
              <a:gd name="connsiteY8" fmla="*/ 911472 h 1901925"/>
              <a:gd name="connsiteX9" fmla="*/ 1252622 w 1518129"/>
              <a:gd name="connsiteY9" fmla="*/ 600743 h 1901925"/>
              <a:gd name="connsiteX10" fmla="*/ 1022817 w 1518129"/>
              <a:gd name="connsiteY10" fmla="*/ 558366 h 1901925"/>
              <a:gd name="connsiteX11" fmla="*/ 1053082 w 1518129"/>
              <a:gd name="connsiteY11" fmla="*/ 887580 h 1901925"/>
              <a:gd name="connsiteX12" fmla="*/ 1001757 w 1518129"/>
              <a:gd name="connsiteY12" fmla="*/ 557324 h 1901925"/>
              <a:gd name="connsiteX13" fmla="*/ 806783 w 1518129"/>
              <a:gd name="connsiteY13" fmla="*/ 513030 h 1901925"/>
              <a:gd name="connsiteX14" fmla="*/ 810613 w 1518129"/>
              <a:gd name="connsiteY14" fmla="*/ 901237 h 1901925"/>
              <a:gd name="connsiteX15" fmla="*/ 778941 w 1518129"/>
              <a:gd name="connsiteY15" fmla="*/ 121917 h 1901925"/>
              <a:gd name="connsiteX16" fmla="*/ 582042 w 1518129"/>
              <a:gd name="connsiteY16" fmla="*/ 161731 h 1901925"/>
              <a:gd name="connsiteX17" fmla="*/ 554580 w 1518129"/>
              <a:gd name="connsiteY17" fmla="*/ 1197645 h 1901925"/>
              <a:gd name="connsiteX18" fmla="*/ 419736 w 1518129"/>
              <a:gd name="connsiteY18" fmla="*/ 1153389 h 1901925"/>
              <a:gd name="connsiteX19" fmla="*/ 0 w 1518129"/>
              <a:gd name="connsiteY19" fmla="*/ 891306 h 1901925"/>
              <a:gd name="connsiteX0" fmla="*/ 0 w 1518129"/>
              <a:gd name="connsiteY0" fmla="*/ 891306 h 1901925"/>
              <a:gd name="connsiteX1" fmla="*/ 227051 w 1518129"/>
              <a:gd name="connsiteY1" fmla="*/ 1320850 h 1901925"/>
              <a:gd name="connsiteX2" fmla="*/ 462841 w 1518129"/>
              <a:gd name="connsiteY2" fmla="*/ 1655174 h 1901925"/>
              <a:gd name="connsiteX3" fmla="*/ 670217 w 1518129"/>
              <a:gd name="connsiteY3" fmla="*/ 1896868 h 1901925"/>
              <a:gd name="connsiteX4" fmla="*/ 1366786 w 1518129"/>
              <a:gd name="connsiteY4" fmla="*/ 1899100 h 1901925"/>
              <a:gd name="connsiteX5" fmla="*/ 1516859 w 1518129"/>
              <a:gd name="connsiteY5" fmla="*/ 1069958 h 1901925"/>
              <a:gd name="connsiteX6" fmla="*/ 1464891 w 1518129"/>
              <a:gd name="connsiteY6" fmla="*/ 644162 h 1901925"/>
              <a:gd name="connsiteX7" fmla="*/ 1272486 w 1518129"/>
              <a:gd name="connsiteY7" fmla="*/ 612493 h 1901925"/>
              <a:gd name="connsiteX8" fmla="*/ 1264720 w 1518129"/>
              <a:gd name="connsiteY8" fmla="*/ 911472 h 1901925"/>
              <a:gd name="connsiteX9" fmla="*/ 1252622 w 1518129"/>
              <a:gd name="connsiteY9" fmla="*/ 600743 h 1901925"/>
              <a:gd name="connsiteX10" fmla="*/ 1022817 w 1518129"/>
              <a:gd name="connsiteY10" fmla="*/ 558366 h 1901925"/>
              <a:gd name="connsiteX11" fmla="*/ 1053082 w 1518129"/>
              <a:gd name="connsiteY11" fmla="*/ 887580 h 1901925"/>
              <a:gd name="connsiteX12" fmla="*/ 1001757 w 1518129"/>
              <a:gd name="connsiteY12" fmla="*/ 557324 h 1901925"/>
              <a:gd name="connsiteX13" fmla="*/ 806783 w 1518129"/>
              <a:gd name="connsiteY13" fmla="*/ 513030 h 1901925"/>
              <a:gd name="connsiteX14" fmla="*/ 810613 w 1518129"/>
              <a:gd name="connsiteY14" fmla="*/ 901237 h 1901925"/>
              <a:gd name="connsiteX15" fmla="*/ 778941 w 1518129"/>
              <a:gd name="connsiteY15" fmla="*/ 121917 h 1901925"/>
              <a:gd name="connsiteX16" fmla="*/ 582042 w 1518129"/>
              <a:gd name="connsiteY16" fmla="*/ 161731 h 1901925"/>
              <a:gd name="connsiteX17" fmla="*/ 554580 w 1518129"/>
              <a:gd name="connsiteY17" fmla="*/ 1197645 h 1901925"/>
              <a:gd name="connsiteX18" fmla="*/ 419736 w 1518129"/>
              <a:gd name="connsiteY18" fmla="*/ 1153389 h 1901925"/>
              <a:gd name="connsiteX19" fmla="*/ 0 w 1518129"/>
              <a:gd name="connsiteY19" fmla="*/ 891306 h 1901925"/>
              <a:gd name="connsiteX0" fmla="*/ 0 w 1518129"/>
              <a:gd name="connsiteY0" fmla="*/ 891306 h 1900789"/>
              <a:gd name="connsiteX1" fmla="*/ 227051 w 1518129"/>
              <a:gd name="connsiteY1" fmla="*/ 1320850 h 1900789"/>
              <a:gd name="connsiteX2" fmla="*/ 462841 w 1518129"/>
              <a:gd name="connsiteY2" fmla="*/ 1655174 h 1900789"/>
              <a:gd name="connsiteX3" fmla="*/ 670217 w 1518129"/>
              <a:gd name="connsiteY3" fmla="*/ 1896868 h 1900789"/>
              <a:gd name="connsiteX4" fmla="*/ 1366786 w 1518129"/>
              <a:gd name="connsiteY4" fmla="*/ 1899100 h 1900789"/>
              <a:gd name="connsiteX5" fmla="*/ 1516859 w 1518129"/>
              <a:gd name="connsiteY5" fmla="*/ 1069958 h 1900789"/>
              <a:gd name="connsiteX6" fmla="*/ 1464891 w 1518129"/>
              <a:gd name="connsiteY6" fmla="*/ 644162 h 1900789"/>
              <a:gd name="connsiteX7" fmla="*/ 1272486 w 1518129"/>
              <a:gd name="connsiteY7" fmla="*/ 612493 h 1900789"/>
              <a:gd name="connsiteX8" fmla="*/ 1264720 w 1518129"/>
              <a:gd name="connsiteY8" fmla="*/ 911472 h 1900789"/>
              <a:gd name="connsiteX9" fmla="*/ 1252622 w 1518129"/>
              <a:gd name="connsiteY9" fmla="*/ 600743 h 1900789"/>
              <a:gd name="connsiteX10" fmla="*/ 1022817 w 1518129"/>
              <a:gd name="connsiteY10" fmla="*/ 558366 h 1900789"/>
              <a:gd name="connsiteX11" fmla="*/ 1053082 w 1518129"/>
              <a:gd name="connsiteY11" fmla="*/ 887580 h 1900789"/>
              <a:gd name="connsiteX12" fmla="*/ 1001757 w 1518129"/>
              <a:gd name="connsiteY12" fmla="*/ 557324 h 1900789"/>
              <a:gd name="connsiteX13" fmla="*/ 806783 w 1518129"/>
              <a:gd name="connsiteY13" fmla="*/ 513030 h 1900789"/>
              <a:gd name="connsiteX14" fmla="*/ 810613 w 1518129"/>
              <a:gd name="connsiteY14" fmla="*/ 901237 h 1900789"/>
              <a:gd name="connsiteX15" fmla="*/ 778941 w 1518129"/>
              <a:gd name="connsiteY15" fmla="*/ 121917 h 1900789"/>
              <a:gd name="connsiteX16" fmla="*/ 582042 w 1518129"/>
              <a:gd name="connsiteY16" fmla="*/ 161731 h 1900789"/>
              <a:gd name="connsiteX17" fmla="*/ 554580 w 1518129"/>
              <a:gd name="connsiteY17" fmla="*/ 1197645 h 1900789"/>
              <a:gd name="connsiteX18" fmla="*/ 419736 w 1518129"/>
              <a:gd name="connsiteY18" fmla="*/ 1153389 h 1900789"/>
              <a:gd name="connsiteX19" fmla="*/ 0 w 1518129"/>
              <a:gd name="connsiteY19" fmla="*/ 891306 h 1900789"/>
              <a:gd name="connsiteX0" fmla="*/ 0 w 1518129"/>
              <a:gd name="connsiteY0" fmla="*/ 891306 h 1899182"/>
              <a:gd name="connsiteX1" fmla="*/ 227051 w 1518129"/>
              <a:gd name="connsiteY1" fmla="*/ 1320850 h 1899182"/>
              <a:gd name="connsiteX2" fmla="*/ 462841 w 1518129"/>
              <a:gd name="connsiteY2" fmla="*/ 1655174 h 1899182"/>
              <a:gd name="connsiteX3" fmla="*/ 670217 w 1518129"/>
              <a:gd name="connsiteY3" fmla="*/ 1896868 h 1899182"/>
              <a:gd name="connsiteX4" fmla="*/ 1366786 w 1518129"/>
              <a:gd name="connsiteY4" fmla="*/ 1899100 h 1899182"/>
              <a:gd name="connsiteX5" fmla="*/ 1516859 w 1518129"/>
              <a:gd name="connsiteY5" fmla="*/ 1069958 h 1899182"/>
              <a:gd name="connsiteX6" fmla="*/ 1464891 w 1518129"/>
              <a:gd name="connsiteY6" fmla="*/ 644162 h 1899182"/>
              <a:gd name="connsiteX7" fmla="*/ 1272486 w 1518129"/>
              <a:gd name="connsiteY7" fmla="*/ 612493 h 1899182"/>
              <a:gd name="connsiteX8" fmla="*/ 1264720 w 1518129"/>
              <a:gd name="connsiteY8" fmla="*/ 911472 h 1899182"/>
              <a:gd name="connsiteX9" fmla="*/ 1252622 w 1518129"/>
              <a:gd name="connsiteY9" fmla="*/ 600743 h 1899182"/>
              <a:gd name="connsiteX10" fmla="*/ 1022817 w 1518129"/>
              <a:gd name="connsiteY10" fmla="*/ 558366 h 1899182"/>
              <a:gd name="connsiteX11" fmla="*/ 1053082 w 1518129"/>
              <a:gd name="connsiteY11" fmla="*/ 887580 h 1899182"/>
              <a:gd name="connsiteX12" fmla="*/ 1001757 w 1518129"/>
              <a:gd name="connsiteY12" fmla="*/ 557324 h 1899182"/>
              <a:gd name="connsiteX13" fmla="*/ 806783 w 1518129"/>
              <a:gd name="connsiteY13" fmla="*/ 513030 h 1899182"/>
              <a:gd name="connsiteX14" fmla="*/ 810613 w 1518129"/>
              <a:gd name="connsiteY14" fmla="*/ 901237 h 1899182"/>
              <a:gd name="connsiteX15" fmla="*/ 778941 w 1518129"/>
              <a:gd name="connsiteY15" fmla="*/ 121917 h 1899182"/>
              <a:gd name="connsiteX16" fmla="*/ 582042 w 1518129"/>
              <a:gd name="connsiteY16" fmla="*/ 161731 h 1899182"/>
              <a:gd name="connsiteX17" fmla="*/ 554580 w 1518129"/>
              <a:gd name="connsiteY17" fmla="*/ 1197645 h 1899182"/>
              <a:gd name="connsiteX18" fmla="*/ 419736 w 1518129"/>
              <a:gd name="connsiteY18" fmla="*/ 1153389 h 1899182"/>
              <a:gd name="connsiteX19" fmla="*/ 0 w 1518129"/>
              <a:gd name="connsiteY19" fmla="*/ 891306 h 1899182"/>
              <a:gd name="connsiteX0" fmla="*/ 0 w 1518129"/>
              <a:gd name="connsiteY0" fmla="*/ 891306 h 1898397"/>
              <a:gd name="connsiteX1" fmla="*/ 227051 w 1518129"/>
              <a:gd name="connsiteY1" fmla="*/ 1320850 h 1898397"/>
              <a:gd name="connsiteX2" fmla="*/ 462841 w 1518129"/>
              <a:gd name="connsiteY2" fmla="*/ 1655174 h 1898397"/>
              <a:gd name="connsiteX3" fmla="*/ 670217 w 1518129"/>
              <a:gd name="connsiteY3" fmla="*/ 1896868 h 1898397"/>
              <a:gd name="connsiteX4" fmla="*/ 1366786 w 1518129"/>
              <a:gd name="connsiteY4" fmla="*/ 1893394 h 1898397"/>
              <a:gd name="connsiteX5" fmla="*/ 1516859 w 1518129"/>
              <a:gd name="connsiteY5" fmla="*/ 1069958 h 1898397"/>
              <a:gd name="connsiteX6" fmla="*/ 1464891 w 1518129"/>
              <a:gd name="connsiteY6" fmla="*/ 644162 h 1898397"/>
              <a:gd name="connsiteX7" fmla="*/ 1272486 w 1518129"/>
              <a:gd name="connsiteY7" fmla="*/ 612493 h 1898397"/>
              <a:gd name="connsiteX8" fmla="*/ 1264720 w 1518129"/>
              <a:gd name="connsiteY8" fmla="*/ 911472 h 1898397"/>
              <a:gd name="connsiteX9" fmla="*/ 1252622 w 1518129"/>
              <a:gd name="connsiteY9" fmla="*/ 600743 h 1898397"/>
              <a:gd name="connsiteX10" fmla="*/ 1022817 w 1518129"/>
              <a:gd name="connsiteY10" fmla="*/ 558366 h 1898397"/>
              <a:gd name="connsiteX11" fmla="*/ 1053082 w 1518129"/>
              <a:gd name="connsiteY11" fmla="*/ 887580 h 1898397"/>
              <a:gd name="connsiteX12" fmla="*/ 1001757 w 1518129"/>
              <a:gd name="connsiteY12" fmla="*/ 557324 h 1898397"/>
              <a:gd name="connsiteX13" fmla="*/ 806783 w 1518129"/>
              <a:gd name="connsiteY13" fmla="*/ 513030 h 1898397"/>
              <a:gd name="connsiteX14" fmla="*/ 810613 w 1518129"/>
              <a:gd name="connsiteY14" fmla="*/ 901237 h 1898397"/>
              <a:gd name="connsiteX15" fmla="*/ 778941 w 1518129"/>
              <a:gd name="connsiteY15" fmla="*/ 121917 h 1898397"/>
              <a:gd name="connsiteX16" fmla="*/ 582042 w 1518129"/>
              <a:gd name="connsiteY16" fmla="*/ 161731 h 1898397"/>
              <a:gd name="connsiteX17" fmla="*/ 554580 w 1518129"/>
              <a:gd name="connsiteY17" fmla="*/ 1197645 h 1898397"/>
              <a:gd name="connsiteX18" fmla="*/ 419736 w 1518129"/>
              <a:gd name="connsiteY18" fmla="*/ 1153389 h 1898397"/>
              <a:gd name="connsiteX19" fmla="*/ 0 w 1518129"/>
              <a:gd name="connsiteY19" fmla="*/ 891306 h 1898397"/>
              <a:gd name="connsiteX0" fmla="*/ 0 w 1518129"/>
              <a:gd name="connsiteY0" fmla="*/ 891306 h 2061944"/>
              <a:gd name="connsiteX1" fmla="*/ 227051 w 1518129"/>
              <a:gd name="connsiteY1" fmla="*/ 1320850 h 2061944"/>
              <a:gd name="connsiteX2" fmla="*/ 462841 w 1518129"/>
              <a:gd name="connsiteY2" fmla="*/ 1655174 h 2061944"/>
              <a:gd name="connsiteX3" fmla="*/ 704940 w 1518129"/>
              <a:gd name="connsiteY3" fmla="*/ 2061799 h 2061944"/>
              <a:gd name="connsiteX4" fmla="*/ 1366786 w 1518129"/>
              <a:gd name="connsiteY4" fmla="*/ 1893394 h 2061944"/>
              <a:gd name="connsiteX5" fmla="*/ 1516859 w 1518129"/>
              <a:gd name="connsiteY5" fmla="*/ 1069958 h 2061944"/>
              <a:gd name="connsiteX6" fmla="*/ 1464891 w 1518129"/>
              <a:gd name="connsiteY6" fmla="*/ 644162 h 2061944"/>
              <a:gd name="connsiteX7" fmla="*/ 1272486 w 1518129"/>
              <a:gd name="connsiteY7" fmla="*/ 612493 h 2061944"/>
              <a:gd name="connsiteX8" fmla="*/ 1264720 w 1518129"/>
              <a:gd name="connsiteY8" fmla="*/ 911472 h 2061944"/>
              <a:gd name="connsiteX9" fmla="*/ 1252622 w 1518129"/>
              <a:gd name="connsiteY9" fmla="*/ 600743 h 2061944"/>
              <a:gd name="connsiteX10" fmla="*/ 1022817 w 1518129"/>
              <a:gd name="connsiteY10" fmla="*/ 558366 h 2061944"/>
              <a:gd name="connsiteX11" fmla="*/ 1053082 w 1518129"/>
              <a:gd name="connsiteY11" fmla="*/ 887580 h 2061944"/>
              <a:gd name="connsiteX12" fmla="*/ 1001757 w 1518129"/>
              <a:gd name="connsiteY12" fmla="*/ 557324 h 2061944"/>
              <a:gd name="connsiteX13" fmla="*/ 806783 w 1518129"/>
              <a:gd name="connsiteY13" fmla="*/ 513030 h 2061944"/>
              <a:gd name="connsiteX14" fmla="*/ 810613 w 1518129"/>
              <a:gd name="connsiteY14" fmla="*/ 901237 h 2061944"/>
              <a:gd name="connsiteX15" fmla="*/ 778941 w 1518129"/>
              <a:gd name="connsiteY15" fmla="*/ 121917 h 2061944"/>
              <a:gd name="connsiteX16" fmla="*/ 582042 w 1518129"/>
              <a:gd name="connsiteY16" fmla="*/ 161731 h 2061944"/>
              <a:gd name="connsiteX17" fmla="*/ 554580 w 1518129"/>
              <a:gd name="connsiteY17" fmla="*/ 1197645 h 2061944"/>
              <a:gd name="connsiteX18" fmla="*/ 419736 w 1518129"/>
              <a:gd name="connsiteY18" fmla="*/ 1153389 h 2061944"/>
              <a:gd name="connsiteX19" fmla="*/ 0 w 1518129"/>
              <a:gd name="connsiteY19" fmla="*/ 891306 h 2061944"/>
              <a:gd name="connsiteX0" fmla="*/ 0 w 1518129"/>
              <a:gd name="connsiteY0" fmla="*/ 891306 h 2063328"/>
              <a:gd name="connsiteX1" fmla="*/ 227051 w 1518129"/>
              <a:gd name="connsiteY1" fmla="*/ 1320850 h 2063328"/>
              <a:gd name="connsiteX2" fmla="*/ 462841 w 1518129"/>
              <a:gd name="connsiteY2" fmla="*/ 1655174 h 2063328"/>
              <a:gd name="connsiteX3" fmla="*/ 704940 w 1518129"/>
              <a:gd name="connsiteY3" fmla="*/ 2061799 h 2063328"/>
              <a:gd name="connsiteX4" fmla="*/ 1358105 w 1518129"/>
              <a:gd name="connsiteY4" fmla="*/ 2058325 h 2063328"/>
              <a:gd name="connsiteX5" fmla="*/ 1516859 w 1518129"/>
              <a:gd name="connsiteY5" fmla="*/ 1069958 h 2063328"/>
              <a:gd name="connsiteX6" fmla="*/ 1464891 w 1518129"/>
              <a:gd name="connsiteY6" fmla="*/ 644162 h 2063328"/>
              <a:gd name="connsiteX7" fmla="*/ 1272486 w 1518129"/>
              <a:gd name="connsiteY7" fmla="*/ 612493 h 2063328"/>
              <a:gd name="connsiteX8" fmla="*/ 1264720 w 1518129"/>
              <a:gd name="connsiteY8" fmla="*/ 911472 h 2063328"/>
              <a:gd name="connsiteX9" fmla="*/ 1252622 w 1518129"/>
              <a:gd name="connsiteY9" fmla="*/ 600743 h 2063328"/>
              <a:gd name="connsiteX10" fmla="*/ 1022817 w 1518129"/>
              <a:gd name="connsiteY10" fmla="*/ 558366 h 2063328"/>
              <a:gd name="connsiteX11" fmla="*/ 1053082 w 1518129"/>
              <a:gd name="connsiteY11" fmla="*/ 887580 h 2063328"/>
              <a:gd name="connsiteX12" fmla="*/ 1001757 w 1518129"/>
              <a:gd name="connsiteY12" fmla="*/ 557324 h 2063328"/>
              <a:gd name="connsiteX13" fmla="*/ 806783 w 1518129"/>
              <a:gd name="connsiteY13" fmla="*/ 513030 h 2063328"/>
              <a:gd name="connsiteX14" fmla="*/ 810613 w 1518129"/>
              <a:gd name="connsiteY14" fmla="*/ 901237 h 2063328"/>
              <a:gd name="connsiteX15" fmla="*/ 778941 w 1518129"/>
              <a:gd name="connsiteY15" fmla="*/ 121917 h 2063328"/>
              <a:gd name="connsiteX16" fmla="*/ 582042 w 1518129"/>
              <a:gd name="connsiteY16" fmla="*/ 161731 h 2063328"/>
              <a:gd name="connsiteX17" fmla="*/ 554580 w 1518129"/>
              <a:gd name="connsiteY17" fmla="*/ 1197645 h 2063328"/>
              <a:gd name="connsiteX18" fmla="*/ 419736 w 1518129"/>
              <a:gd name="connsiteY18" fmla="*/ 1153389 h 2063328"/>
              <a:gd name="connsiteX19" fmla="*/ 0 w 1518129"/>
              <a:gd name="connsiteY19" fmla="*/ 891306 h 2063328"/>
              <a:gd name="connsiteX0" fmla="*/ 0 w 1518129"/>
              <a:gd name="connsiteY0" fmla="*/ 891306 h 2063328"/>
              <a:gd name="connsiteX1" fmla="*/ 227051 w 1518129"/>
              <a:gd name="connsiteY1" fmla="*/ 1320850 h 2063328"/>
              <a:gd name="connsiteX2" fmla="*/ 462841 w 1518129"/>
              <a:gd name="connsiteY2" fmla="*/ 1655174 h 2063328"/>
              <a:gd name="connsiteX3" fmla="*/ 704940 w 1518129"/>
              <a:gd name="connsiteY3" fmla="*/ 2061799 h 2063328"/>
              <a:gd name="connsiteX4" fmla="*/ 1358105 w 1518129"/>
              <a:gd name="connsiteY4" fmla="*/ 2058325 h 2063328"/>
              <a:gd name="connsiteX5" fmla="*/ 1516859 w 1518129"/>
              <a:gd name="connsiteY5" fmla="*/ 1069958 h 2063328"/>
              <a:gd name="connsiteX6" fmla="*/ 1464891 w 1518129"/>
              <a:gd name="connsiteY6" fmla="*/ 644162 h 2063328"/>
              <a:gd name="connsiteX7" fmla="*/ 1272486 w 1518129"/>
              <a:gd name="connsiteY7" fmla="*/ 612493 h 2063328"/>
              <a:gd name="connsiteX8" fmla="*/ 1264720 w 1518129"/>
              <a:gd name="connsiteY8" fmla="*/ 911472 h 2063328"/>
              <a:gd name="connsiteX9" fmla="*/ 1252622 w 1518129"/>
              <a:gd name="connsiteY9" fmla="*/ 600743 h 2063328"/>
              <a:gd name="connsiteX10" fmla="*/ 1022817 w 1518129"/>
              <a:gd name="connsiteY10" fmla="*/ 558366 h 2063328"/>
              <a:gd name="connsiteX11" fmla="*/ 1053082 w 1518129"/>
              <a:gd name="connsiteY11" fmla="*/ 887580 h 2063328"/>
              <a:gd name="connsiteX12" fmla="*/ 1001757 w 1518129"/>
              <a:gd name="connsiteY12" fmla="*/ 557324 h 2063328"/>
              <a:gd name="connsiteX13" fmla="*/ 806783 w 1518129"/>
              <a:gd name="connsiteY13" fmla="*/ 513030 h 2063328"/>
              <a:gd name="connsiteX14" fmla="*/ 810613 w 1518129"/>
              <a:gd name="connsiteY14" fmla="*/ 901237 h 2063328"/>
              <a:gd name="connsiteX15" fmla="*/ 778941 w 1518129"/>
              <a:gd name="connsiteY15" fmla="*/ 121917 h 2063328"/>
              <a:gd name="connsiteX16" fmla="*/ 582042 w 1518129"/>
              <a:gd name="connsiteY16" fmla="*/ 161731 h 2063328"/>
              <a:gd name="connsiteX17" fmla="*/ 554580 w 1518129"/>
              <a:gd name="connsiteY17" fmla="*/ 1197645 h 2063328"/>
              <a:gd name="connsiteX18" fmla="*/ 419736 w 1518129"/>
              <a:gd name="connsiteY18" fmla="*/ 1153389 h 2063328"/>
              <a:gd name="connsiteX19" fmla="*/ 0 w 1518129"/>
              <a:gd name="connsiteY19" fmla="*/ 891306 h 2063328"/>
              <a:gd name="connsiteX0" fmla="*/ 0 w 1518129"/>
              <a:gd name="connsiteY0" fmla="*/ 891306 h 2063328"/>
              <a:gd name="connsiteX1" fmla="*/ 227051 w 1518129"/>
              <a:gd name="connsiteY1" fmla="*/ 1320850 h 2063328"/>
              <a:gd name="connsiteX2" fmla="*/ 462841 w 1518129"/>
              <a:gd name="connsiteY2" fmla="*/ 1655174 h 2063328"/>
              <a:gd name="connsiteX3" fmla="*/ 704940 w 1518129"/>
              <a:gd name="connsiteY3" fmla="*/ 2061799 h 2063328"/>
              <a:gd name="connsiteX4" fmla="*/ 1358105 w 1518129"/>
              <a:gd name="connsiteY4" fmla="*/ 2058325 h 2063328"/>
              <a:gd name="connsiteX5" fmla="*/ 1516859 w 1518129"/>
              <a:gd name="connsiteY5" fmla="*/ 1069958 h 2063328"/>
              <a:gd name="connsiteX6" fmla="*/ 1464891 w 1518129"/>
              <a:gd name="connsiteY6" fmla="*/ 644162 h 2063328"/>
              <a:gd name="connsiteX7" fmla="*/ 1272486 w 1518129"/>
              <a:gd name="connsiteY7" fmla="*/ 612493 h 2063328"/>
              <a:gd name="connsiteX8" fmla="*/ 1264720 w 1518129"/>
              <a:gd name="connsiteY8" fmla="*/ 911472 h 2063328"/>
              <a:gd name="connsiteX9" fmla="*/ 1252622 w 1518129"/>
              <a:gd name="connsiteY9" fmla="*/ 600743 h 2063328"/>
              <a:gd name="connsiteX10" fmla="*/ 1022817 w 1518129"/>
              <a:gd name="connsiteY10" fmla="*/ 558366 h 2063328"/>
              <a:gd name="connsiteX11" fmla="*/ 1053082 w 1518129"/>
              <a:gd name="connsiteY11" fmla="*/ 887580 h 2063328"/>
              <a:gd name="connsiteX12" fmla="*/ 1001757 w 1518129"/>
              <a:gd name="connsiteY12" fmla="*/ 557324 h 2063328"/>
              <a:gd name="connsiteX13" fmla="*/ 806783 w 1518129"/>
              <a:gd name="connsiteY13" fmla="*/ 513030 h 2063328"/>
              <a:gd name="connsiteX14" fmla="*/ 810613 w 1518129"/>
              <a:gd name="connsiteY14" fmla="*/ 901237 h 2063328"/>
              <a:gd name="connsiteX15" fmla="*/ 778941 w 1518129"/>
              <a:gd name="connsiteY15" fmla="*/ 121917 h 2063328"/>
              <a:gd name="connsiteX16" fmla="*/ 582042 w 1518129"/>
              <a:gd name="connsiteY16" fmla="*/ 161731 h 2063328"/>
              <a:gd name="connsiteX17" fmla="*/ 554580 w 1518129"/>
              <a:gd name="connsiteY17" fmla="*/ 1197645 h 2063328"/>
              <a:gd name="connsiteX18" fmla="*/ 419736 w 1518129"/>
              <a:gd name="connsiteY18" fmla="*/ 1153389 h 2063328"/>
              <a:gd name="connsiteX19" fmla="*/ 0 w 1518129"/>
              <a:gd name="connsiteY19" fmla="*/ 891306 h 2063328"/>
              <a:gd name="connsiteX0" fmla="*/ 0 w 1518129"/>
              <a:gd name="connsiteY0" fmla="*/ 891306 h 2063328"/>
              <a:gd name="connsiteX1" fmla="*/ 227051 w 1518129"/>
              <a:gd name="connsiteY1" fmla="*/ 1320850 h 2063328"/>
              <a:gd name="connsiteX2" fmla="*/ 462841 w 1518129"/>
              <a:gd name="connsiteY2" fmla="*/ 1655174 h 2063328"/>
              <a:gd name="connsiteX3" fmla="*/ 704940 w 1518129"/>
              <a:gd name="connsiteY3" fmla="*/ 2061799 h 2063328"/>
              <a:gd name="connsiteX4" fmla="*/ 1358105 w 1518129"/>
              <a:gd name="connsiteY4" fmla="*/ 2058325 h 2063328"/>
              <a:gd name="connsiteX5" fmla="*/ 1516859 w 1518129"/>
              <a:gd name="connsiteY5" fmla="*/ 1069958 h 2063328"/>
              <a:gd name="connsiteX6" fmla="*/ 1464891 w 1518129"/>
              <a:gd name="connsiteY6" fmla="*/ 644162 h 2063328"/>
              <a:gd name="connsiteX7" fmla="*/ 1272486 w 1518129"/>
              <a:gd name="connsiteY7" fmla="*/ 612493 h 2063328"/>
              <a:gd name="connsiteX8" fmla="*/ 1264720 w 1518129"/>
              <a:gd name="connsiteY8" fmla="*/ 911472 h 2063328"/>
              <a:gd name="connsiteX9" fmla="*/ 1252622 w 1518129"/>
              <a:gd name="connsiteY9" fmla="*/ 600743 h 2063328"/>
              <a:gd name="connsiteX10" fmla="*/ 1022817 w 1518129"/>
              <a:gd name="connsiteY10" fmla="*/ 558366 h 2063328"/>
              <a:gd name="connsiteX11" fmla="*/ 1053082 w 1518129"/>
              <a:gd name="connsiteY11" fmla="*/ 887580 h 2063328"/>
              <a:gd name="connsiteX12" fmla="*/ 1001757 w 1518129"/>
              <a:gd name="connsiteY12" fmla="*/ 557324 h 2063328"/>
              <a:gd name="connsiteX13" fmla="*/ 806783 w 1518129"/>
              <a:gd name="connsiteY13" fmla="*/ 513030 h 2063328"/>
              <a:gd name="connsiteX14" fmla="*/ 810613 w 1518129"/>
              <a:gd name="connsiteY14" fmla="*/ 901237 h 2063328"/>
              <a:gd name="connsiteX15" fmla="*/ 778941 w 1518129"/>
              <a:gd name="connsiteY15" fmla="*/ 121917 h 2063328"/>
              <a:gd name="connsiteX16" fmla="*/ 582042 w 1518129"/>
              <a:gd name="connsiteY16" fmla="*/ 161731 h 2063328"/>
              <a:gd name="connsiteX17" fmla="*/ 554580 w 1518129"/>
              <a:gd name="connsiteY17" fmla="*/ 1197645 h 2063328"/>
              <a:gd name="connsiteX18" fmla="*/ 419736 w 1518129"/>
              <a:gd name="connsiteY18" fmla="*/ 1153389 h 2063328"/>
              <a:gd name="connsiteX19" fmla="*/ 0 w 1518129"/>
              <a:gd name="connsiteY19" fmla="*/ 891306 h 2063328"/>
              <a:gd name="connsiteX0" fmla="*/ 0 w 1518129"/>
              <a:gd name="connsiteY0" fmla="*/ 891306 h 2058325"/>
              <a:gd name="connsiteX1" fmla="*/ 227051 w 1518129"/>
              <a:gd name="connsiteY1" fmla="*/ 1320850 h 2058325"/>
              <a:gd name="connsiteX2" fmla="*/ 462841 w 1518129"/>
              <a:gd name="connsiteY2" fmla="*/ 1655174 h 2058325"/>
              <a:gd name="connsiteX3" fmla="*/ 661537 w 1518129"/>
              <a:gd name="connsiteY3" fmla="*/ 2053119 h 2058325"/>
              <a:gd name="connsiteX4" fmla="*/ 1358105 w 1518129"/>
              <a:gd name="connsiteY4" fmla="*/ 2058325 h 2058325"/>
              <a:gd name="connsiteX5" fmla="*/ 1516859 w 1518129"/>
              <a:gd name="connsiteY5" fmla="*/ 1069958 h 2058325"/>
              <a:gd name="connsiteX6" fmla="*/ 1464891 w 1518129"/>
              <a:gd name="connsiteY6" fmla="*/ 644162 h 2058325"/>
              <a:gd name="connsiteX7" fmla="*/ 1272486 w 1518129"/>
              <a:gd name="connsiteY7" fmla="*/ 612493 h 2058325"/>
              <a:gd name="connsiteX8" fmla="*/ 1264720 w 1518129"/>
              <a:gd name="connsiteY8" fmla="*/ 911472 h 2058325"/>
              <a:gd name="connsiteX9" fmla="*/ 1252622 w 1518129"/>
              <a:gd name="connsiteY9" fmla="*/ 600743 h 2058325"/>
              <a:gd name="connsiteX10" fmla="*/ 1022817 w 1518129"/>
              <a:gd name="connsiteY10" fmla="*/ 558366 h 2058325"/>
              <a:gd name="connsiteX11" fmla="*/ 1053082 w 1518129"/>
              <a:gd name="connsiteY11" fmla="*/ 887580 h 2058325"/>
              <a:gd name="connsiteX12" fmla="*/ 1001757 w 1518129"/>
              <a:gd name="connsiteY12" fmla="*/ 557324 h 2058325"/>
              <a:gd name="connsiteX13" fmla="*/ 806783 w 1518129"/>
              <a:gd name="connsiteY13" fmla="*/ 513030 h 2058325"/>
              <a:gd name="connsiteX14" fmla="*/ 810613 w 1518129"/>
              <a:gd name="connsiteY14" fmla="*/ 901237 h 2058325"/>
              <a:gd name="connsiteX15" fmla="*/ 778941 w 1518129"/>
              <a:gd name="connsiteY15" fmla="*/ 121917 h 2058325"/>
              <a:gd name="connsiteX16" fmla="*/ 582042 w 1518129"/>
              <a:gd name="connsiteY16" fmla="*/ 161731 h 2058325"/>
              <a:gd name="connsiteX17" fmla="*/ 554580 w 1518129"/>
              <a:gd name="connsiteY17" fmla="*/ 1197645 h 2058325"/>
              <a:gd name="connsiteX18" fmla="*/ 419736 w 1518129"/>
              <a:gd name="connsiteY18" fmla="*/ 1153389 h 2058325"/>
              <a:gd name="connsiteX19" fmla="*/ 0 w 1518129"/>
              <a:gd name="connsiteY19" fmla="*/ 891306 h 2058325"/>
              <a:gd name="connsiteX0" fmla="*/ 0 w 1518129"/>
              <a:gd name="connsiteY0" fmla="*/ 891306 h 2058325"/>
              <a:gd name="connsiteX1" fmla="*/ 227051 w 1518129"/>
              <a:gd name="connsiteY1" fmla="*/ 1320850 h 2058325"/>
              <a:gd name="connsiteX2" fmla="*/ 462841 w 1518129"/>
              <a:gd name="connsiteY2" fmla="*/ 1707258 h 2058325"/>
              <a:gd name="connsiteX3" fmla="*/ 661537 w 1518129"/>
              <a:gd name="connsiteY3" fmla="*/ 2053119 h 2058325"/>
              <a:gd name="connsiteX4" fmla="*/ 1358105 w 1518129"/>
              <a:gd name="connsiteY4" fmla="*/ 2058325 h 2058325"/>
              <a:gd name="connsiteX5" fmla="*/ 1516859 w 1518129"/>
              <a:gd name="connsiteY5" fmla="*/ 1069958 h 2058325"/>
              <a:gd name="connsiteX6" fmla="*/ 1464891 w 1518129"/>
              <a:gd name="connsiteY6" fmla="*/ 644162 h 2058325"/>
              <a:gd name="connsiteX7" fmla="*/ 1272486 w 1518129"/>
              <a:gd name="connsiteY7" fmla="*/ 612493 h 2058325"/>
              <a:gd name="connsiteX8" fmla="*/ 1264720 w 1518129"/>
              <a:gd name="connsiteY8" fmla="*/ 911472 h 2058325"/>
              <a:gd name="connsiteX9" fmla="*/ 1252622 w 1518129"/>
              <a:gd name="connsiteY9" fmla="*/ 600743 h 2058325"/>
              <a:gd name="connsiteX10" fmla="*/ 1022817 w 1518129"/>
              <a:gd name="connsiteY10" fmla="*/ 558366 h 2058325"/>
              <a:gd name="connsiteX11" fmla="*/ 1053082 w 1518129"/>
              <a:gd name="connsiteY11" fmla="*/ 887580 h 2058325"/>
              <a:gd name="connsiteX12" fmla="*/ 1001757 w 1518129"/>
              <a:gd name="connsiteY12" fmla="*/ 557324 h 2058325"/>
              <a:gd name="connsiteX13" fmla="*/ 806783 w 1518129"/>
              <a:gd name="connsiteY13" fmla="*/ 513030 h 2058325"/>
              <a:gd name="connsiteX14" fmla="*/ 810613 w 1518129"/>
              <a:gd name="connsiteY14" fmla="*/ 901237 h 2058325"/>
              <a:gd name="connsiteX15" fmla="*/ 778941 w 1518129"/>
              <a:gd name="connsiteY15" fmla="*/ 121917 h 2058325"/>
              <a:gd name="connsiteX16" fmla="*/ 582042 w 1518129"/>
              <a:gd name="connsiteY16" fmla="*/ 161731 h 2058325"/>
              <a:gd name="connsiteX17" fmla="*/ 554580 w 1518129"/>
              <a:gd name="connsiteY17" fmla="*/ 1197645 h 2058325"/>
              <a:gd name="connsiteX18" fmla="*/ 419736 w 1518129"/>
              <a:gd name="connsiteY18" fmla="*/ 1153389 h 2058325"/>
              <a:gd name="connsiteX19" fmla="*/ 0 w 1518129"/>
              <a:gd name="connsiteY19" fmla="*/ 891306 h 2058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518129" h="2058325">
                <a:moveTo>
                  <a:pt x="0" y="891306"/>
                </a:moveTo>
                <a:cubicBezTo>
                  <a:pt x="124742" y="1042097"/>
                  <a:pt x="180313" y="1188925"/>
                  <a:pt x="227051" y="1320850"/>
                </a:cubicBezTo>
                <a:cubicBezTo>
                  <a:pt x="283134" y="1440332"/>
                  <a:pt x="360533" y="1558830"/>
                  <a:pt x="462841" y="1707258"/>
                </a:cubicBezTo>
                <a:cubicBezTo>
                  <a:pt x="565096" y="1853074"/>
                  <a:pt x="560763" y="1906764"/>
                  <a:pt x="661537" y="2053119"/>
                </a:cubicBezTo>
                <a:cubicBezTo>
                  <a:pt x="864977" y="2059061"/>
                  <a:pt x="1062335" y="2054157"/>
                  <a:pt x="1358105" y="2058325"/>
                </a:cubicBezTo>
                <a:cubicBezTo>
                  <a:pt x="1487137" y="1727973"/>
                  <a:pt x="1516858" y="1179685"/>
                  <a:pt x="1516859" y="1069958"/>
                </a:cubicBezTo>
                <a:cubicBezTo>
                  <a:pt x="1522576" y="857179"/>
                  <a:pt x="1509640" y="720406"/>
                  <a:pt x="1464891" y="644162"/>
                </a:cubicBezTo>
                <a:cubicBezTo>
                  <a:pt x="1396021" y="572742"/>
                  <a:pt x="1370976" y="579197"/>
                  <a:pt x="1272486" y="612493"/>
                </a:cubicBezTo>
                <a:cubicBezTo>
                  <a:pt x="1306205" y="707004"/>
                  <a:pt x="1275123" y="829781"/>
                  <a:pt x="1264720" y="911472"/>
                </a:cubicBezTo>
                <a:cubicBezTo>
                  <a:pt x="1250153" y="907906"/>
                  <a:pt x="1292939" y="659594"/>
                  <a:pt x="1252622" y="600743"/>
                </a:cubicBezTo>
                <a:cubicBezTo>
                  <a:pt x="1202656" y="541892"/>
                  <a:pt x="1107533" y="508148"/>
                  <a:pt x="1022817" y="558366"/>
                </a:cubicBezTo>
                <a:cubicBezTo>
                  <a:pt x="1086811" y="668103"/>
                  <a:pt x="1058849" y="793697"/>
                  <a:pt x="1053082" y="887580"/>
                </a:cubicBezTo>
                <a:cubicBezTo>
                  <a:pt x="1041532" y="883386"/>
                  <a:pt x="1071753" y="653519"/>
                  <a:pt x="1001757" y="557324"/>
                </a:cubicBezTo>
                <a:cubicBezTo>
                  <a:pt x="946234" y="504548"/>
                  <a:pt x="915026" y="504758"/>
                  <a:pt x="806783" y="513030"/>
                </a:cubicBezTo>
                <a:cubicBezTo>
                  <a:pt x="816055" y="653003"/>
                  <a:pt x="822837" y="732256"/>
                  <a:pt x="810613" y="901237"/>
                </a:cubicBezTo>
                <a:cubicBezTo>
                  <a:pt x="782414" y="451352"/>
                  <a:pt x="784675" y="276900"/>
                  <a:pt x="778941" y="121917"/>
                </a:cubicBezTo>
                <a:cubicBezTo>
                  <a:pt x="774616" y="-32693"/>
                  <a:pt x="569584" y="-61779"/>
                  <a:pt x="582042" y="161731"/>
                </a:cubicBezTo>
                <a:cubicBezTo>
                  <a:pt x="570378" y="380417"/>
                  <a:pt x="623442" y="1132875"/>
                  <a:pt x="554580" y="1197645"/>
                </a:cubicBezTo>
                <a:cubicBezTo>
                  <a:pt x="495024" y="1230412"/>
                  <a:pt x="496393" y="1222363"/>
                  <a:pt x="419736" y="1153389"/>
                </a:cubicBezTo>
                <a:cubicBezTo>
                  <a:pt x="331744" y="1046414"/>
                  <a:pt x="197603" y="767201"/>
                  <a:pt x="0" y="891306"/>
                </a:cubicBezTo>
                <a:close/>
              </a:path>
            </a:pathLst>
          </a:cu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solidFill>
                <a:schemeClr val="tx1"/>
              </a:solidFill>
            </a:endParaRPr>
          </a:p>
        </p:txBody>
      </p:sp>
      <p:sp>
        <p:nvSpPr>
          <p:cNvPr id="33" name="Rounded Rectangle 12">
            <a:extLst>
              <a:ext uri="{FF2B5EF4-FFF2-40B4-BE49-F238E27FC236}">
                <a16:creationId xmlns:a16="http://schemas.microsoft.com/office/drawing/2014/main" xmlns="" id="{CC8E4C2F-A0B0-49CD-B216-B920D1E0C1F6}"/>
              </a:ext>
            </a:extLst>
          </p:cNvPr>
          <p:cNvSpPr>
            <a:spLocks noChangeAspect="1"/>
          </p:cNvSpPr>
          <p:nvPr/>
        </p:nvSpPr>
        <p:spPr>
          <a:xfrm>
            <a:off x="3193144" y="4497047"/>
            <a:ext cx="264880" cy="420869"/>
          </a:xfrm>
          <a:custGeom>
            <a:avLst/>
            <a:gdLst/>
            <a:ahLst/>
            <a:cxnLst/>
            <a:rect l="l" t="t" r="r" b="b"/>
            <a:pathLst>
              <a:path w="3312367" h="3947283">
                <a:moveTo>
                  <a:pt x="2537615" y="3705909"/>
                </a:moveTo>
                <a:cubicBezTo>
                  <a:pt x="2512344" y="3705909"/>
                  <a:pt x="2491857" y="3726396"/>
                  <a:pt x="2491857" y="3751667"/>
                </a:cubicBezTo>
                <a:cubicBezTo>
                  <a:pt x="2491857" y="3776938"/>
                  <a:pt x="2512344" y="3797425"/>
                  <a:pt x="2537615" y="3797425"/>
                </a:cubicBezTo>
                <a:lnTo>
                  <a:pt x="2762175" y="3797425"/>
                </a:lnTo>
                <a:cubicBezTo>
                  <a:pt x="2787446" y="3797425"/>
                  <a:pt x="2807933" y="3776938"/>
                  <a:pt x="2807933" y="3751667"/>
                </a:cubicBezTo>
                <a:cubicBezTo>
                  <a:pt x="2807933" y="3726396"/>
                  <a:pt x="2787446" y="3705909"/>
                  <a:pt x="2762175" y="3705909"/>
                </a:cubicBezTo>
                <a:close/>
                <a:moveTo>
                  <a:pt x="1141114" y="3408594"/>
                </a:moveTo>
                <a:cubicBezTo>
                  <a:pt x="1097903" y="3408594"/>
                  <a:pt x="1062874" y="3443623"/>
                  <a:pt x="1062874" y="3486834"/>
                </a:cubicBezTo>
                <a:cubicBezTo>
                  <a:pt x="1062874" y="3530045"/>
                  <a:pt x="1097903" y="3565073"/>
                  <a:pt x="1141114" y="3565073"/>
                </a:cubicBezTo>
                <a:lnTo>
                  <a:pt x="1525078" y="3565074"/>
                </a:lnTo>
                <a:cubicBezTo>
                  <a:pt x="1568289" y="3565074"/>
                  <a:pt x="1603318" y="3530045"/>
                  <a:pt x="1603318" y="3486834"/>
                </a:cubicBezTo>
                <a:lnTo>
                  <a:pt x="1603319" y="3486834"/>
                </a:lnTo>
                <a:cubicBezTo>
                  <a:pt x="1603319" y="3443623"/>
                  <a:pt x="1568290" y="3408594"/>
                  <a:pt x="1525079" y="3408594"/>
                </a:cubicBezTo>
                <a:close/>
                <a:moveTo>
                  <a:pt x="2129393" y="1705414"/>
                </a:moveTo>
                <a:lnTo>
                  <a:pt x="2129393" y="3580170"/>
                </a:lnTo>
                <a:lnTo>
                  <a:pt x="3126216" y="3580170"/>
                </a:lnTo>
                <a:lnTo>
                  <a:pt x="3126216" y="1705414"/>
                </a:lnTo>
                <a:close/>
                <a:moveTo>
                  <a:pt x="2481193" y="1533789"/>
                </a:moveTo>
                <a:cubicBezTo>
                  <a:pt x="2462682" y="1533789"/>
                  <a:pt x="2447676" y="1548795"/>
                  <a:pt x="2447676" y="1567306"/>
                </a:cubicBezTo>
                <a:lnTo>
                  <a:pt x="2447676" y="1572258"/>
                </a:lnTo>
                <a:cubicBezTo>
                  <a:pt x="2447676" y="1590769"/>
                  <a:pt x="2462682" y="1605775"/>
                  <a:pt x="2481193" y="1605775"/>
                </a:cubicBezTo>
                <a:lnTo>
                  <a:pt x="2774415" y="1605775"/>
                </a:lnTo>
                <a:cubicBezTo>
                  <a:pt x="2792926" y="1605775"/>
                  <a:pt x="2807932" y="1590769"/>
                  <a:pt x="2807932" y="1572258"/>
                </a:cubicBezTo>
                <a:lnTo>
                  <a:pt x="2807932" y="1567306"/>
                </a:lnTo>
                <a:cubicBezTo>
                  <a:pt x="2807932" y="1548795"/>
                  <a:pt x="2792926" y="1533789"/>
                  <a:pt x="2774415" y="1533789"/>
                </a:cubicBezTo>
                <a:close/>
                <a:moveTo>
                  <a:pt x="2113478" y="1418392"/>
                </a:moveTo>
                <a:lnTo>
                  <a:pt x="3142130" y="1418392"/>
                </a:lnTo>
                <a:cubicBezTo>
                  <a:pt x="3236149" y="1418392"/>
                  <a:pt x="3312367" y="1494610"/>
                  <a:pt x="3312367" y="1588629"/>
                </a:cubicBezTo>
                <a:lnTo>
                  <a:pt x="3312367" y="3777046"/>
                </a:lnTo>
                <a:cubicBezTo>
                  <a:pt x="3312367" y="3871065"/>
                  <a:pt x="3236149" y="3947283"/>
                  <a:pt x="3142130" y="3947283"/>
                </a:cubicBezTo>
                <a:lnTo>
                  <a:pt x="2113478" y="3947283"/>
                </a:lnTo>
                <a:cubicBezTo>
                  <a:pt x="2019459" y="3947283"/>
                  <a:pt x="1943241" y="3871065"/>
                  <a:pt x="1943241" y="3777046"/>
                </a:cubicBezTo>
                <a:lnTo>
                  <a:pt x="1943241" y="1588629"/>
                </a:lnTo>
                <a:cubicBezTo>
                  <a:pt x="1943241" y="1494610"/>
                  <a:pt x="2019459" y="1418392"/>
                  <a:pt x="2113478" y="1418392"/>
                </a:cubicBezTo>
                <a:close/>
                <a:moveTo>
                  <a:pt x="1006317" y="157391"/>
                </a:moveTo>
                <a:cubicBezTo>
                  <a:pt x="987806" y="157391"/>
                  <a:pt x="972800" y="172397"/>
                  <a:pt x="972800" y="190908"/>
                </a:cubicBezTo>
                <a:lnTo>
                  <a:pt x="972800" y="195860"/>
                </a:lnTo>
                <a:cubicBezTo>
                  <a:pt x="972800" y="214371"/>
                  <a:pt x="987806" y="229377"/>
                  <a:pt x="1006317" y="229377"/>
                </a:cubicBezTo>
                <a:lnTo>
                  <a:pt x="1659876" y="229377"/>
                </a:lnTo>
                <a:cubicBezTo>
                  <a:pt x="1678387" y="229377"/>
                  <a:pt x="1693393" y="214371"/>
                  <a:pt x="1693393" y="195860"/>
                </a:cubicBezTo>
                <a:lnTo>
                  <a:pt x="1693393" y="190908"/>
                </a:lnTo>
                <a:cubicBezTo>
                  <a:pt x="1693393" y="172397"/>
                  <a:pt x="1678387" y="157391"/>
                  <a:pt x="1659876" y="157391"/>
                </a:cubicBezTo>
                <a:close/>
                <a:moveTo>
                  <a:pt x="264780" y="0"/>
                </a:moveTo>
                <a:lnTo>
                  <a:pt x="2401413" y="0"/>
                </a:lnTo>
                <a:cubicBezTo>
                  <a:pt x="2547647" y="0"/>
                  <a:pt x="2666193" y="118546"/>
                  <a:pt x="2666193" y="264780"/>
                </a:cubicBezTo>
                <a:lnTo>
                  <a:pt x="2666193" y="1345374"/>
                </a:lnTo>
                <a:lnTo>
                  <a:pt x="2369517" y="1345374"/>
                </a:lnTo>
                <a:lnTo>
                  <a:pt x="2369517" y="366783"/>
                </a:lnTo>
                <a:lnTo>
                  <a:pt x="296676" y="366783"/>
                </a:lnTo>
                <a:lnTo>
                  <a:pt x="296676" y="3219873"/>
                </a:lnTo>
                <a:lnTo>
                  <a:pt x="1867527" y="3219873"/>
                </a:lnTo>
                <a:lnTo>
                  <a:pt x="1867527" y="3778374"/>
                </a:lnTo>
                <a:lnTo>
                  <a:pt x="264780" y="3778374"/>
                </a:lnTo>
                <a:cubicBezTo>
                  <a:pt x="118546" y="3778374"/>
                  <a:pt x="0" y="3659828"/>
                  <a:pt x="0" y="3513594"/>
                </a:cubicBezTo>
                <a:lnTo>
                  <a:pt x="0" y="264780"/>
                </a:lnTo>
                <a:cubicBezTo>
                  <a:pt x="0" y="118546"/>
                  <a:pt x="118546" y="0"/>
                  <a:pt x="26478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34" name="Rounded Rectangle 8">
            <a:extLst>
              <a:ext uri="{FF2B5EF4-FFF2-40B4-BE49-F238E27FC236}">
                <a16:creationId xmlns:a16="http://schemas.microsoft.com/office/drawing/2014/main" xmlns="" id="{211EAA99-14F8-4515-8797-6176359AC84A}"/>
              </a:ext>
            </a:extLst>
          </p:cNvPr>
          <p:cNvSpPr>
            <a:spLocks noChangeAspect="1"/>
          </p:cNvSpPr>
          <p:nvPr/>
        </p:nvSpPr>
        <p:spPr>
          <a:xfrm>
            <a:off x="4398428" y="2730725"/>
            <a:ext cx="390278" cy="335989"/>
          </a:xfrm>
          <a:custGeom>
            <a:avLst/>
            <a:gdLst/>
            <a:ahLst/>
            <a:cxnLst/>
            <a:rect l="l" t="t" r="r" b="b"/>
            <a:pathLst>
              <a:path w="3903331" h="2520264">
                <a:moveTo>
                  <a:pt x="979557" y="2088232"/>
                </a:moveTo>
                <a:lnTo>
                  <a:pt x="1699637" y="2088232"/>
                </a:lnTo>
                <a:lnTo>
                  <a:pt x="1699637" y="2376264"/>
                </a:lnTo>
                <a:lnTo>
                  <a:pt x="2183836" y="2376264"/>
                </a:lnTo>
                <a:cubicBezTo>
                  <a:pt x="2223601" y="2376264"/>
                  <a:pt x="2255836" y="2408499"/>
                  <a:pt x="2255836" y="2448264"/>
                </a:cubicBezTo>
                <a:lnTo>
                  <a:pt x="2255836" y="2520264"/>
                </a:lnTo>
                <a:lnTo>
                  <a:pt x="423358" y="2520264"/>
                </a:lnTo>
                <a:lnTo>
                  <a:pt x="423358" y="2448264"/>
                </a:lnTo>
                <a:cubicBezTo>
                  <a:pt x="423358" y="2408499"/>
                  <a:pt x="455593" y="2376264"/>
                  <a:pt x="495358" y="2376264"/>
                </a:cubicBezTo>
                <a:lnTo>
                  <a:pt x="979557" y="2376264"/>
                </a:lnTo>
                <a:close/>
                <a:moveTo>
                  <a:pt x="3399275" y="1789990"/>
                </a:moveTo>
                <a:cubicBezTo>
                  <a:pt x="3458928" y="1789990"/>
                  <a:pt x="3507287" y="1838349"/>
                  <a:pt x="3507287" y="1898002"/>
                </a:cubicBezTo>
                <a:cubicBezTo>
                  <a:pt x="3507287" y="1957655"/>
                  <a:pt x="3458928" y="2006014"/>
                  <a:pt x="3399275" y="2006014"/>
                </a:cubicBezTo>
                <a:cubicBezTo>
                  <a:pt x="3339622" y="2006014"/>
                  <a:pt x="3291263" y="1957655"/>
                  <a:pt x="3291263" y="1898002"/>
                </a:cubicBezTo>
                <a:cubicBezTo>
                  <a:pt x="3291263" y="1838349"/>
                  <a:pt x="3339622" y="1789990"/>
                  <a:pt x="3399275" y="1789990"/>
                </a:cubicBezTo>
                <a:close/>
                <a:moveTo>
                  <a:pt x="1339597" y="1746047"/>
                </a:moveTo>
                <a:cubicBezTo>
                  <a:pt x="1279944" y="1746047"/>
                  <a:pt x="1231585" y="1794406"/>
                  <a:pt x="1231585" y="1854059"/>
                </a:cubicBezTo>
                <a:cubicBezTo>
                  <a:pt x="1231585" y="1913712"/>
                  <a:pt x="1279944" y="1962071"/>
                  <a:pt x="1339597" y="1962071"/>
                </a:cubicBezTo>
                <a:cubicBezTo>
                  <a:pt x="1399250" y="1962071"/>
                  <a:pt x="1447609" y="1913712"/>
                  <a:pt x="1447609" y="1854059"/>
                </a:cubicBezTo>
                <a:cubicBezTo>
                  <a:pt x="1447609" y="1794406"/>
                  <a:pt x="1399250" y="1746047"/>
                  <a:pt x="1339597" y="1746047"/>
                </a:cubicBezTo>
                <a:close/>
                <a:moveTo>
                  <a:pt x="3399275" y="1692573"/>
                </a:moveTo>
                <a:cubicBezTo>
                  <a:pt x="3285820" y="1692573"/>
                  <a:pt x="3193846" y="1784547"/>
                  <a:pt x="3193846" y="1898002"/>
                </a:cubicBezTo>
                <a:cubicBezTo>
                  <a:pt x="3193846" y="2011457"/>
                  <a:pt x="3285820" y="2103431"/>
                  <a:pt x="3399275" y="2103431"/>
                </a:cubicBezTo>
                <a:cubicBezTo>
                  <a:pt x="3512730" y="2103431"/>
                  <a:pt x="3604704" y="2011457"/>
                  <a:pt x="3604704" y="1898002"/>
                </a:cubicBezTo>
                <a:cubicBezTo>
                  <a:pt x="3604704" y="1784547"/>
                  <a:pt x="3512730" y="1692573"/>
                  <a:pt x="3399275" y="1692573"/>
                </a:cubicBezTo>
                <a:close/>
                <a:moveTo>
                  <a:pt x="3118980" y="1080112"/>
                </a:moveTo>
                <a:cubicBezTo>
                  <a:pt x="3074938" y="1080112"/>
                  <a:pt x="3039235" y="1115815"/>
                  <a:pt x="3039235" y="1159857"/>
                </a:cubicBezTo>
                <a:lnTo>
                  <a:pt x="3039235" y="1180387"/>
                </a:lnTo>
                <a:cubicBezTo>
                  <a:pt x="3039235" y="1224429"/>
                  <a:pt x="3074938" y="1260132"/>
                  <a:pt x="3118980" y="1260132"/>
                </a:cubicBezTo>
                <a:lnTo>
                  <a:pt x="3679570" y="1260132"/>
                </a:lnTo>
                <a:cubicBezTo>
                  <a:pt x="3723612" y="1260132"/>
                  <a:pt x="3759315" y="1224429"/>
                  <a:pt x="3759315" y="1180387"/>
                </a:cubicBezTo>
                <a:lnTo>
                  <a:pt x="3759315" y="1159857"/>
                </a:lnTo>
                <a:cubicBezTo>
                  <a:pt x="3759315" y="1115815"/>
                  <a:pt x="3723612" y="1080112"/>
                  <a:pt x="3679570" y="1080112"/>
                </a:cubicBezTo>
                <a:close/>
                <a:moveTo>
                  <a:pt x="3118980" y="782689"/>
                </a:moveTo>
                <a:cubicBezTo>
                  <a:pt x="3074938" y="782689"/>
                  <a:pt x="3039235" y="818392"/>
                  <a:pt x="3039235" y="862434"/>
                </a:cubicBezTo>
                <a:lnTo>
                  <a:pt x="3039235" y="882964"/>
                </a:lnTo>
                <a:cubicBezTo>
                  <a:pt x="3039235" y="927006"/>
                  <a:pt x="3074938" y="962709"/>
                  <a:pt x="3118980" y="962709"/>
                </a:cubicBezTo>
                <a:lnTo>
                  <a:pt x="3679570" y="962709"/>
                </a:lnTo>
                <a:cubicBezTo>
                  <a:pt x="3723612" y="962709"/>
                  <a:pt x="3759315" y="927006"/>
                  <a:pt x="3759315" y="882964"/>
                </a:cubicBezTo>
                <a:lnTo>
                  <a:pt x="3759315" y="862434"/>
                </a:lnTo>
                <a:cubicBezTo>
                  <a:pt x="3759315" y="818392"/>
                  <a:pt x="3723612" y="782689"/>
                  <a:pt x="3679570" y="782689"/>
                </a:cubicBezTo>
                <a:close/>
                <a:moveTo>
                  <a:pt x="3118980" y="485267"/>
                </a:moveTo>
                <a:cubicBezTo>
                  <a:pt x="3074938" y="485267"/>
                  <a:pt x="3039235" y="520970"/>
                  <a:pt x="3039235" y="565012"/>
                </a:cubicBezTo>
                <a:lnTo>
                  <a:pt x="3039235" y="585542"/>
                </a:lnTo>
                <a:cubicBezTo>
                  <a:pt x="3039235" y="629584"/>
                  <a:pt x="3074938" y="665287"/>
                  <a:pt x="3118980" y="665287"/>
                </a:cubicBezTo>
                <a:lnTo>
                  <a:pt x="3679570" y="665287"/>
                </a:lnTo>
                <a:cubicBezTo>
                  <a:pt x="3723612" y="665287"/>
                  <a:pt x="3759315" y="629584"/>
                  <a:pt x="3759315" y="585542"/>
                </a:cubicBezTo>
                <a:lnTo>
                  <a:pt x="3759315" y="565012"/>
                </a:lnTo>
                <a:cubicBezTo>
                  <a:pt x="3759315" y="520970"/>
                  <a:pt x="3723612" y="485267"/>
                  <a:pt x="3679570" y="485267"/>
                </a:cubicBezTo>
                <a:close/>
                <a:moveTo>
                  <a:pt x="3118980" y="187845"/>
                </a:moveTo>
                <a:cubicBezTo>
                  <a:pt x="3074938" y="187845"/>
                  <a:pt x="3039235" y="223548"/>
                  <a:pt x="3039235" y="267590"/>
                </a:cubicBezTo>
                <a:lnTo>
                  <a:pt x="3039235" y="288120"/>
                </a:lnTo>
                <a:cubicBezTo>
                  <a:pt x="3039235" y="332162"/>
                  <a:pt x="3074938" y="367865"/>
                  <a:pt x="3118980" y="367865"/>
                </a:cubicBezTo>
                <a:lnTo>
                  <a:pt x="3679570" y="367865"/>
                </a:lnTo>
                <a:cubicBezTo>
                  <a:pt x="3723612" y="367865"/>
                  <a:pt x="3759315" y="332162"/>
                  <a:pt x="3759315" y="288120"/>
                </a:cubicBezTo>
                <a:lnTo>
                  <a:pt x="3759315" y="267590"/>
                </a:lnTo>
                <a:cubicBezTo>
                  <a:pt x="3759315" y="223548"/>
                  <a:pt x="3723612" y="187845"/>
                  <a:pt x="3679570" y="187845"/>
                </a:cubicBezTo>
                <a:close/>
                <a:moveTo>
                  <a:pt x="331244" y="170684"/>
                </a:moveTo>
                <a:cubicBezTo>
                  <a:pt x="243611" y="170684"/>
                  <a:pt x="172570" y="241725"/>
                  <a:pt x="172570" y="329358"/>
                </a:cubicBezTo>
                <a:lnTo>
                  <a:pt x="172570" y="1516738"/>
                </a:lnTo>
                <a:cubicBezTo>
                  <a:pt x="172570" y="1604371"/>
                  <a:pt x="243611" y="1675412"/>
                  <a:pt x="331244" y="1675412"/>
                </a:cubicBezTo>
                <a:lnTo>
                  <a:pt x="2347950" y="1675412"/>
                </a:lnTo>
                <a:cubicBezTo>
                  <a:pt x="2435583" y="1675412"/>
                  <a:pt x="2506624" y="1604371"/>
                  <a:pt x="2506624" y="1516738"/>
                </a:cubicBezTo>
                <a:lnTo>
                  <a:pt x="2506624" y="329358"/>
                </a:lnTo>
                <a:cubicBezTo>
                  <a:pt x="2506624" y="241725"/>
                  <a:pt x="2435583" y="170684"/>
                  <a:pt x="2347950" y="170684"/>
                </a:cubicBezTo>
                <a:close/>
                <a:moveTo>
                  <a:pt x="3020709" y="0"/>
                </a:moveTo>
                <a:lnTo>
                  <a:pt x="3777841" y="0"/>
                </a:lnTo>
                <a:cubicBezTo>
                  <a:pt x="3847147" y="0"/>
                  <a:pt x="3903331" y="56184"/>
                  <a:pt x="3903331" y="125490"/>
                </a:cubicBezTo>
                <a:lnTo>
                  <a:pt x="3903331" y="2394774"/>
                </a:lnTo>
                <a:cubicBezTo>
                  <a:pt x="3903331" y="2464080"/>
                  <a:pt x="3847147" y="2520264"/>
                  <a:pt x="3777841" y="2520264"/>
                </a:cubicBezTo>
                <a:lnTo>
                  <a:pt x="3020709" y="2520264"/>
                </a:lnTo>
                <a:cubicBezTo>
                  <a:pt x="2951403" y="2520264"/>
                  <a:pt x="2895219" y="2464080"/>
                  <a:pt x="2895219" y="2394774"/>
                </a:cubicBezTo>
                <a:lnTo>
                  <a:pt x="2895219" y="125490"/>
                </a:lnTo>
                <a:cubicBezTo>
                  <a:pt x="2895219" y="56184"/>
                  <a:pt x="2951403" y="0"/>
                  <a:pt x="3020709" y="0"/>
                </a:cubicBezTo>
                <a:close/>
                <a:moveTo>
                  <a:pt x="243661" y="0"/>
                </a:moveTo>
                <a:lnTo>
                  <a:pt x="2435534" y="0"/>
                </a:lnTo>
                <a:cubicBezTo>
                  <a:pt x="2570104" y="0"/>
                  <a:pt x="2679195" y="109091"/>
                  <a:pt x="2679195" y="243661"/>
                </a:cubicBezTo>
                <a:lnTo>
                  <a:pt x="2679195" y="1772563"/>
                </a:lnTo>
                <a:cubicBezTo>
                  <a:pt x="2679195" y="1907133"/>
                  <a:pt x="2570104" y="2016224"/>
                  <a:pt x="2435534" y="2016224"/>
                </a:cubicBezTo>
                <a:lnTo>
                  <a:pt x="243661" y="2016224"/>
                </a:lnTo>
                <a:cubicBezTo>
                  <a:pt x="109091" y="2016224"/>
                  <a:pt x="0" y="1907133"/>
                  <a:pt x="0" y="1772563"/>
                </a:cubicBezTo>
                <a:lnTo>
                  <a:pt x="0" y="243661"/>
                </a:lnTo>
                <a:cubicBezTo>
                  <a:pt x="0" y="109091"/>
                  <a:pt x="109091" y="0"/>
                  <a:pt x="243661"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solidFill>
                <a:schemeClr val="tx1"/>
              </a:solidFill>
            </a:endParaRPr>
          </a:p>
        </p:txBody>
      </p:sp>
      <p:sp>
        <p:nvSpPr>
          <p:cNvPr id="35" name="Rounded Rectangle 1">
            <a:extLst>
              <a:ext uri="{FF2B5EF4-FFF2-40B4-BE49-F238E27FC236}">
                <a16:creationId xmlns:a16="http://schemas.microsoft.com/office/drawing/2014/main" xmlns="" id="{D0FE886D-BAE4-4E63-AB26-BB8F375A51E0}"/>
              </a:ext>
            </a:extLst>
          </p:cNvPr>
          <p:cNvSpPr>
            <a:spLocks/>
          </p:cNvSpPr>
          <p:nvPr/>
        </p:nvSpPr>
        <p:spPr>
          <a:xfrm>
            <a:off x="3552155" y="3332873"/>
            <a:ext cx="284416" cy="379221"/>
          </a:xfrm>
          <a:custGeom>
            <a:avLst/>
            <a:gdLst/>
            <a:ahLst/>
            <a:cxnLst/>
            <a:rect l="l" t="t" r="r" b="b"/>
            <a:pathLst>
              <a:path w="3888432" h="3902714">
                <a:moveTo>
                  <a:pt x="1113894" y="3227140"/>
                </a:moveTo>
                <a:lnTo>
                  <a:pt x="2774538" y="3227140"/>
                </a:lnTo>
                <a:cubicBezTo>
                  <a:pt x="2813020" y="3227140"/>
                  <a:pt x="2844216" y="3258336"/>
                  <a:pt x="2844216" y="3296818"/>
                </a:cubicBezTo>
                <a:lnTo>
                  <a:pt x="2844216" y="3337462"/>
                </a:lnTo>
                <a:cubicBezTo>
                  <a:pt x="2844216" y="3375944"/>
                  <a:pt x="2813020" y="3407140"/>
                  <a:pt x="2774538" y="3407140"/>
                </a:cubicBezTo>
                <a:lnTo>
                  <a:pt x="1113894" y="3407140"/>
                </a:lnTo>
                <a:cubicBezTo>
                  <a:pt x="1075412" y="3407140"/>
                  <a:pt x="1044216" y="3375944"/>
                  <a:pt x="1044216" y="3337462"/>
                </a:cubicBezTo>
                <a:lnTo>
                  <a:pt x="1044216" y="3296818"/>
                </a:lnTo>
                <a:cubicBezTo>
                  <a:pt x="1044216" y="3258336"/>
                  <a:pt x="1075412" y="3227140"/>
                  <a:pt x="1113894" y="3227140"/>
                </a:cubicBezTo>
                <a:close/>
                <a:moveTo>
                  <a:pt x="1111898" y="2923315"/>
                </a:moveTo>
                <a:lnTo>
                  <a:pt x="2772542" y="2923315"/>
                </a:lnTo>
                <a:cubicBezTo>
                  <a:pt x="2811024" y="2923315"/>
                  <a:pt x="2842220" y="2954511"/>
                  <a:pt x="2842220" y="2992993"/>
                </a:cubicBezTo>
                <a:lnTo>
                  <a:pt x="2842220" y="3033637"/>
                </a:lnTo>
                <a:cubicBezTo>
                  <a:pt x="2842220" y="3072119"/>
                  <a:pt x="2811024" y="3103315"/>
                  <a:pt x="2772542" y="3103315"/>
                </a:cubicBezTo>
                <a:lnTo>
                  <a:pt x="1111898" y="3103315"/>
                </a:lnTo>
                <a:cubicBezTo>
                  <a:pt x="1073416" y="3103315"/>
                  <a:pt x="1042220" y="3072119"/>
                  <a:pt x="1042220" y="3033637"/>
                </a:cubicBezTo>
                <a:lnTo>
                  <a:pt x="1042220" y="2992993"/>
                </a:lnTo>
                <a:cubicBezTo>
                  <a:pt x="1042220" y="2954511"/>
                  <a:pt x="1073416" y="2923315"/>
                  <a:pt x="1111898" y="2923315"/>
                </a:cubicBezTo>
                <a:close/>
                <a:moveTo>
                  <a:pt x="495275" y="2664296"/>
                </a:moveTo>
                <a:lnTo>
                  <a:pt x="853982" y="2664296"/>
                </a:lnTo>
                <a:lnTo>
                  <a:pt x="853982" y="3560524"/>
                </a:lnTo>
                <a:lnTo>
                  <a:pt x="3006222" y="3560524"/>
                </a:lnTo>
                <a:lnTo>
                  <a:pt x="3006222" y="2664296"/>
                </a:lnTo>
                <a:lnTo>
                  <a:pt x="3364929" y="2664296"/>
                </a:lnTo>
                <a:lnTo>
                  <a:pt x="3364929" y="3902714"/>
                </a:lnTo>
                <a:lnTo>
                  <a:pt x="495275" y="3902714"/>
                </a:lnTo>
                <a:close/>
                <a:moveTo>
                  <a:pt x="1113894" y="2619490"/>
                </a:moveTo>
                <a:lnTo>
                  <a:pt x="2774538" y="2619490"/>
                </a:lnTo>
                <a:cubicBezTo>
                  <a:pt x="2813020" y="2619490"/>
                  <a:pt x="2844216" y="2650686"/>
                  <a:pt x="2844216" y="2689168"/>
                </a:cubicBezTo>
                <a:lnTo>
                  <a:pt x="2844216" y="2729812"/>
                </a:lnTo>
                <a:cubicBezTo>
                  <a:pt x="2844216" y="2768294"/>
                  <a:pt x="2813020" y="2799490"/>
                  <a:pt x="2774538" y="2799490"/>
                </a:cubicBezTo>
                <a:lnTo>
                  <a:pt x="1113894" y="2799490"/>
                </a:lnTo>
                <a:cubicBezTo>
                  <a:pt x="1075412" y="2799490"/>
                  <a:pt x="1044216" y="2768294"/>
                  <a:pt x="1044216" y="2729812"/>
                </a:cubicBezTo>
                <a:lnTo>
                  <a:pt x="1044216" y="2689168"/>
                </a:lnTo>
                <a:cubicBezTo>
                  <a:pt x="1044216" y="2650686"/>
                  <a:pt x="1075412" y="2619490"/>
                  <a:pt x="1113894" y="2619490"/>
                </a:cubicBezTo>
                <a:close/>
                <a:moveTo>
                  <a:pt x="3183220" y="1512740"/>
                </a:moveTo>
                <a:cubicBezTo>
                  <a:pt x="3130821" y="1512740"/>
                  <a:pt x="3088344" y="1555217"/>
                  <a:pt x="3088344" y="1607616"/>
                </a:cubicBezTo>
                <a:lnTo>
                  <a:pt x="3088344" y="1777903"/>
                </a:lnTo>
                <a:cubicBezTo>
                  <a:pt x="3088344" y="1830302"/>
                  <a:pt x="3130821" y="1872779"/>
                  <a:pt x="3183220" y="1872779"/>
                </a:cubicBezTo>
                <a:lnTo>
                  <a:pt x="3334111" y="1872779"/>
                </a:lnTo>
                <a:cubicBezTo>
                  <a:pt x="3386510" y="1872779"/>
                  <a:pt x="3428987" y="1830302"/>
                  <a:pt x="3428987" y="1777903"/>
                </a:cubicBezTo>
                <a:lnTo>
                  <a:pt x="3428987" y="1607616"/>
                </a:lnTo>
                <a:cubicBezTo>
                  <a:pt x="3428987" y="1555217"/>
                  <a:pt x="3386510" y="1512740"/>
                  <a:pt x="3334111" y="1512740"/>
                </a:cubicBezTo>
                <a:close/>
                <a:moveTo>
                  <a:pt x="317370" y="1192161"/>
                </a:moveTo>
                <a:lnTo>
                  <a:pt x="3571062" y="1192161"/>
                </a:lnTo>
                <a:cubicBezTo>
                  <a:pt x="3746341" y="1192161"/>
                  <a:pt x="3888432" y="1369515"/>
                  <a:pt x="3888432" y="1588294"/>
                </a:cubicBezTo>
                <a:lnTo>
                  <a:pt x="3888432" y="3172779"/>
                </a:lnTo>
                <a:cubicBezTo>
                  <a:pt x="3888432" y="3391558"/>
                  <a:pt x="3746341" y="3568912"/>
                  <a:pt x="3571062" y="3568912"/>
                </a:cubicBezTo>
                <a:lnTo>
                  <a:pt x="3484959" y="3568912"/>
                </a:lnTo>
                <a:lnTo>
                  <a:pt x="3484959" y="2490370"/>
                </a:lnTo>
                <a:lnTo>
                  <a:pt x="388615" y="2490370"/>
                </a:lnTo>
                <a:lnTo>
                  <a:pt x="388615" y="3568912"/>
                </a:lnTo>
                <a:lnTo>
                  <a:pt x="317370" y="3568912"/>
                </a:lnTo>
                <a:cubicBezTo>
                  <a:pt x="142091" y="3568912"/>
                  <a:pt x="0" y="3391558"/>
                  <a:pt x="0" y="3172779"/>
                </a:cubicBezTo>
                <a:lnTo>
                  <a:pt x="0" y="1588294"/>
                </a:lnTo>
                <a:cubicBezTo>
                  <a:pt x="0" y="1369515"/>
                  <a:pt x="142091" y="1192161"/>
                  <a:pt x="317370" y="1192161"/>
                </a:cubicBezTo>
                <a:close/>
                <a:moveTo>
                  <a:pt x="3010811" y="792088"/>
                </a:moveTo>
                <a:lnTo>
                  <a:pt x="3369518" y="792088"/>
                </a:lnTo>
                <a:lnTo>
                  <a:pt x="3369518" y="1080119"/>
                </a:lnTo>
                <a:lnTo>
                  <a:pt x="3010811" y="1080119"/>
                </a:lnTo>
                <a:close/>
                <a:moveTo>
                  <a:pt x="2700857" y="0"/>
                </a:moveTo>
                <a:lnTo>
                  <a:pt x="3329483" y="698376"/>
                </a:lnTo>
                <a:lnTo>
                  <a:pt x="2700857" y="698376"/>
                </a:lnTo>
                <a:close/>
                <a:moveTo>
                  <a:pt x="499864" y="0"/>
                </a:moveTo>
                <a:lnTo>
                  <a:pt x="2592288" y="0"/>
                </a:lnTo>
                <a:lnTo>
                  <a:pt x="2592288" y="298450"/>
                </a:lnTo>
                <a:lnTo>
                  <a:pt x="858571" y="298450"/>
                </a:lnTo>
                <a:lnTo>
                  <a:pt x="858571" y="1080119"/>
                </a:lnTo>
                <a:lnTo>
                  <a:pt x="499864" y="1080119"/>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36" name="Rectangle 1">
            <a:extLst>
              <a:ext uri="{FF2B5EF4-FFF2-40B4-BE49-F238E27FC236}">
                <a16:creationId xmlns:a16="http://schemas.microsoft.com/office/drawing/2014/main" xmlns="" id="{A1B079C5-4D49-46E6-BECC-5078DEF82E25}"/>
              </a:ext>
            </a:extLst>
          </p:cNvPr>
          <p:cNvSpPr>
            <a:spLocks noChangeAspect="1"/>
          </p:cNvSpPr>
          <p:nvPr/>
        </p:nvSpPr>
        <p:spPr>
          <a:xfrm>
            <a:off x="5682910" y="4409106"/>
            <a:ext cx="378467" cy="494190"/>
          </a:xfrm>
          <a:custGeom>
            <a:avLst/>
            <a:gdLst/>
            <a:ahLst/>
            <a:cxnLst/>
            <a:rect l="l" t="t" r="r" b="b"/>
            <a:pathLst>
              <a:path w="4018294" h="3935229">
                <a:moveTo>
                  <a:pt x="1686498" y="3459340"/>
                </a:moveTo>
                <a:cubicBezTo>
                  <a:pt x="1659539" y="3459340"/>
                  <a:pt x="1637685" y="3481194"/>
                  <a:pt x="1637685" y="3508153"/>
                </a:cubicBezTo>
                <a:lnTo>
                  <a:pt x="1637685" y="3703399"/>
                </a:lnTo>
                <a:cubicBezTo>
                  <a:pt x="1637685" y="3730358"/>
                  <a:pt x="1659539" y="3752212"/>
                  <a:pt x="1686498" y="3752212"/>
                </a:cubicBezTo>
                <a:lnTo>
                  <a:pt x="2782130" y="3752212"/>
                </a:lnTo>
                <a:cubicBezTo>
                  <a:pt x="2809089" y="3752212"/>
                  <a:pt x="2830943" y="3730358"/>
                  <a:pt x="2830943" y="3703399"/>
                </a:cubicBezTo>
                <a:lnTo>
                  <a:pt x="2830943" y="3508153"/>
                </a:lnTo>
                <a:cubicBezTo>
                  <a:pt x="2830943" y="3481194"/>
                  <a:pt x="2809089" y="3459340"/>
                  <a:pt x="2782130" y="3459340"/>
                </a:cubicBezTo>
                <a:close/>
                <a:moveTo>
                  <a:pt x="1249864" y="3459340"/>
                </a:moveTo>
                <a:cubicBezTo>
                  <a:pt x="1222905" y="3459340"/>
                  <a:pt x="1201051" y="3481194"/>
                  <a:pt x="1201051" y="3508153"/>
                </a:cubicBezTo>
                <a:lnTo>
                  <a:pt x="1201051" y="3703399"/>
                </a:lnTo>
                <a:cubicBezTo>
                  <a:pt x="1201051" y="3730358"/>
                  <a:pt x="1222905" y="3752212"/>
                  <a:pt x="1249864" y="3752212"/>
                </a:cubicBezTo>
                <a:lnTo>
                  <a:pt x="1445110" y="3752212"/>
                </a:lnTo>
                <a:cubicBezTo>
                  <a:pt x="1472069" y="3752212"/>
                  <a:pt x="1493923" y="3730358"/>
                  <a:pt x="1493923" y="3703399"/>
                </a:cubicBezTo>
                <a:lnTo>
                  <a:pt x="1493923" y="3508153"/>
                </a:lnTo>
                <a:cubicBezTo>
                  <a:pt x="1493923" y="3481194"/>
                  <a:pt x="1472069" y="3459340"/>
                  <a:pt x="1445110" y="3459340"/>
                </a:cubicBezTo>
                <a:close/>
                <a:moveTo>
                  <a:pt x="818798" y="3459340"/>
                </a:moveTo>
                <a:cubicBezTo>
                  <a:pt x="791839" y="3459340"/>
                  <a:pt x="769985" y="3481194"/>
                  <a:pt x="769985" y="3508153"/>
                </a:cubicBezTo>
                <a:lnTo>
                  <a:pt x="769985" y="3703399"/>
                </a:lnTo>
                <a:cubicBezTo>
                  <a:pt x="769985" y="3730358"/>
                  <a:pt x="791839" y="3752212"/>
                  <a:pt x="818798" y="3752212"/>
                </a:cubicBezTo>
                <a:lnTo>
                  <a:pt x="1014044" y="3752212"/>
                </a:lnTo>
                <a:cubicBezTo>
                  <a:pt x="1041003" y="3752212"/>
                  <a:pt x="1062857" y="3730358"/>
                  <a:pt x="1062857" y="3703399"/>
                </a:cubicBezTo>
                <a:lnTo>
                  <a:pt x="1062857" y="3508153"/>
                </a:lnTo>
                <a:cubicBezTo>
                  <a:pt x="1062857" y="3481194"/>
                  <a:pt x="1041003" y="3459340"/>
                  <a:pt x="1014044" y="3459340"/>
                </a:cubicBezTo>
                <a:close/>
                <a:moveTo>
                  <a:pt x="370964" y="3459340"/>
                </a:moveTo>
                <a:cubicBezTo>
                  <a:pt x="344005" y="3459340"/>
                  <a:pt x="322151" y="3481194"/>
                  <a:pt x="322151" y="3508153"/>
                </a:cubicBezTo>
                <a:lnTo>
                  <a:pt x="322151" y="3703399"/>
                </a:lnTo>
                <a:cubicBezTo>
                  <a:pt x="322151" y="3730358"/>
                  <a:pt x="344005" y="3752212"/>
                  <a:pt x="370964" y="3752212"/>
                </a:cubicBezTo>
                <a:lnTo>
                  <a:pt x="566210" y="3752212"/>
                </a:lnTo>
                <a:cubicBezTo>
                  <a:pt x="593169" y="3752212"/>
                  <a:pt x="615023" y="3730358"/>
                  <a:pt x="615023" y="3703399"/>
                </a:cubicBezTo>
                <a:lnTo>
                  <a:pt x="615023" y="3508153"/>
                </a:lnTo>
                <a:cubicBezTo>
                  <a:pt x="615023" y="3481194"/>
                  <a:pt x="593169" y="3459340"/>
                  <a:pt x="566210" y="3459340"/>
                </a:cubicBezTo>
                <a:close/>
                <a:moveTo>
                  <a:pt x="3457259" y="3005009"/>
                </a:moveTo>
                <a:cubicBezTo>
                  <a:pt x="3430300" y="3005009"/>
                  <a:pt x="3408446" y="3026863"/>
                  <a:pt x="3408446" y="3053822"/>
                </a:cubicBezTo>
                <a:lnTo>
                  <a:pt x="3408446" y="3459340"/>
                </a:lnTo>
                <a:lnTo>
                  <a:pt x="3034791" y="3459340"/>
                </a:lnTo>
                <a:cubicBezTo>
                  <a:pt x="3007832" y="3459340"/>
                  <a:pt x="2985978" y="3481194"/>
                  <a:pt x="2985978" y="3508153"/>
                </a:cubicBezTo>
                <a:lnTo>
                  <a:pt x="2985978" y="3703399"/>
                </a:lnTo>
                <a:cubicBezTo>
                  <a:pt x="2985978" y="3730358"/>
                  <a:pt x="3007832" y="3752212"/>
                  <a:pt x="3034791" y="3752212"/>
                </a:cubicBezTo>
                <a:lnTo>
                  <a:pt x="3457259" y="3752212"/>
                </a:lnTo>
                <a:lnTo>
                  <a:pt x="3514594" y="3752212"/>
                </a:lnTo>
                <a:lnTo>
                  <a:pt x="3652505" y="3752212"/>
                </a:lnTo>
                <a:cubicBezTo>
                  <a:pt x="3679464" y="3752212"/>
                  <a:pt x="3701318" y="3730358"/>
                  <a:pt x="3701318" y="3703399"/>
                </a:cubicBezTo>
                <a:lnTo>
                  <a:pt x="3701318" y="3556963"/>
                </a:lnTo>
                <a:lnTo>
                  <a:pt x="3701318" y="3508153"/>
                </a:lnTo>
                <a:lnTo>
                  <a:pt x="3701318" y="3053822"/>
                </a:lnTo>
                <a:cubicBezTo>
                  <a:pt x="3701318" y="3026863"/>
                  <a:pt x="3679464" y="3005009"/>
                  <a:pt x="3652505" y="3005009"/>
                </a:cubicBezTo>
                <a:close/>
                <a:moveTo>
                  <a:pt x="3009426" y="3005009"/>
                </a:moveTo>
                <a:cubicBezTo>
                  <a:pt x="2982467" y="3005009"/>
                  <a:pt x="2960613" y="3026863"/>
                  <a:pt x="2960613" y="3053822"/>
                </a:cubicBezTo>
                <a:lnTo>
                  <a:pt x="2960613" y="3249068"/>
                </a:lnTo>
                <a:cubicBezTo>
                  <a:pt x="2960613" y="3276027"/>
                  <a:pt x="2982467" y="3297881"/>
                  <a:pt x="3009426" y="3297881"/>
                </a:cubicBezTo>
                <a:lnTo>
                  <a:pt x="3204672" y="3297881"/>
                </a:lnTo>
                <a:cubicBezTo>
                  <a:pt x="3231631" y="3297881"/>
                  <a:pt x="3253485" y="3276027"/>
                  <a:pt x="3253485" y="3249068"/>
                </a:cubicBezTo>
                <a:lnTo>
                  <a:pt x="3253485" y="3053822"/>
                </a:lnTo>
                <a:cubicBezTo>
                  <a:pt x="3253485" y="3026863"/>
                  <a:pt x="3231631" y="3005009"/>
                  <a:pt x="3204672" y="3005009"/>
                </a:cubicBezTo>
                <a:close/>
                <a:moveTo>
                  <a:pt x="2578359" y="3005009"/>
                </a:moveTo>
                <a:cubicBezTo>
                  <a:pt x="2551400" y="3005009"/>
                  <a:pt x="2529546" y="3026863"/>
                  <a:pt x="2529546" y="3053822"/>
                </a:cubicBezTo>
                <a:lnTo>
                  <a:pt x="2529546" y="3249068"/>
                </a:lnTo>
                <a:cubicBezTo>
                  <a:pt x="2529546" y="3276027"/>
                  <a:pt x="2551400" y="3297881"/>
                  <a:pt x="2578359" y="3297881"/>
                </a:cubicBezTo>
                <a:lnTo>
                  <a:pt x="2773605" y="3297881"/>
                </a:lnTo>
                <a:cubicBezTo>
                  <a:pt x="2800564" y="3297881"/>
                  <a:pt x="2822418" y="3276027"/>
                  <a:pt x="2822418" y="3249068"/>
                </a:cubicBezTo>
                <a:lnTo>
                  <a:pt x="2822418" y="3053822"/>
                </a:lnTo>
                <a:cubicBezTo>
                  <a:pt x="2822418" y="3026863"/>
                  <a:pt x="2800564" y="3005009"/>
                  <a:pt x="2773605" y="3005009"/>
                </a:cubicBezTo>
                <a:close/>
                <a:moveTo>
                  <a:pt x="2130526" y="3005009"/>
                </a:moveTo>
                <a:cubicBezTo>
                  <a:pt x="2103567" y="3005009"/>
                  <a:pt x="2081713" y="3026863"/>
                  <a:pt x="2081713" y="3053822"/>
                </a:cubicBezTo>
                <a:lnTo>
                  <a:pt x="2081713" y="3249068"/>
                </a:lnTo>
                <a:cubicBezTo>
                  <a:pt x="2081713" y="3276027"/>
                  <a:pt x="2103567" y="3297881"/>
                  <a:pt x="2130526" y="3297881"/>
                </a:cubicBezTo>
                <a:lnTo>
                  <a:pt x="2325772" y="3297881"/>
                </a:lnTo>
                <a:cubicBezTo>
                  <a:pt x="2352731" y="3297881"/>
                  <a:pt x="2374585" y="3276027"/>
                  <a:pt x="2374585" y="3249068"/>
                </a:cubicBezTo>
                <a:lnTo>
                  <a:pt x="2374585" y="3053822"/>
                </a:lnTo>
                <a:cubicBezTo>
                  <a:pt x="2374585" y="3026863"/>
                  <a:pt x="2352731" y="3005009"/>
                  <a:pt x="2325772" y="3005009"/>
                </a:cubicBezTo>
                <a:close/>
                <a:moveTo>
                  <a:pt x="1697697" y="3005009"/>
                </a:moveTo>
                <a:cubicBezTo>
                  <a:pt x="1670738" y="3005009"/>
                  <a:pt x="1648884" y="3026863"/>
                  <a:pt x="1648884" y="3053822"/>
                </a:cubicBezTo>
                <a:lnTo>
                  <a:pt x="1648884" y="3249068"/>
                </a:lnTo>
                <a:cubicBezTo>
                  <a:pt x="1648884" y="3276027"/>
                  <a:pt x="1670738" y="3297881"/>
                  <a:pt x="1697697" y="3297881"/>
                </a:cubicBezTo>
                <a:lnTo>
                  <a:pt x="1892943" y="3297881"/>
                </a:lnTo>
                <a:cubicBezTo>
                  <a:pt x="1919902" y="3297881"/>
                  <a:pt x="1941756" y="3276027"/>
                  <a:pt x="1941756" y="3249068"/>
                </a:cubicBezTo>
                <a:lnTo>
                  <a:pt x="1941756" y="3053822"/>
                </a:lnTo>
                <a:cubicBezTo>
                  <a:pt x="1941756" y="3026863"/>
                  <a:pt x="1919902" y="3005009"/>
                  <a:pt x="1892943" y="3005009"/>
                </a:cubicBezTo>
                <a:close/>
                <a:moveTo>
                  <a:pt x="1249864" y="3005009"/>
                </a:moveTo>
                <a:cubicBezTo>
                  <a:pt x="1222905" y="3005009"/>
                  <a:pt x="1201051" y="3026863"/>
                  <a:pt x="1201051" y="3053822"/>
                </a:cubicBezTo>
                <a:lnTo>
                  <a:pt x="1201051" y="3249068"/>
                </a:lnTo>
                <a:cubicBezTo>
                  <a:pt x="1201051" y="3276027"/>
                  <a:pt x="1222905" y="3297881"/>
                  <a:pt x="1249864" y="3297881"/>
                </a:cubicBezTo>
                <a:lnTo>
                  <a:pt x="1445110" y="3297881"/>
                </a:lnTo>
                <a:cubicBezTo>
                  <a:pt x="1472069" y="3297881"/>
                  <a:pt x="1493923" y="3276027"/>
                  <a:pt x="1493923" y="3249068"/>
                </a:cubicBezTo>
                <a:lnTo>
                  <a:pt x="1493923" y="3053822"/>
                </a:lnTo>
                <a:cubicBezTo>
                  <a:pt x="1493923" y="3026863"/>
                  <a:pt x="1472069" y="3005009"/>
                  <a:pt x="1445110" y="3005009"/>
                </a:cubicBezTo>
                <a:close/>
                <a:moveTo>
                  <a:pt x="818798" y="3005009"/>
                </a:moveTo>
                <a:cubicBezTo>
                  <a:pt x="791839" y="3005009"/>
                  <a:pt x="769985" y="3026863"/>
                  <a:pt x="769985" y="3053822"/>
                </a:cubicBezTo>
                <a:lnTo>
                  <a:pt x="769985" y="3249068"/>
                </a:lnTo>
                <a:cubicBezTo>
                  <a:pt x="769985" y="3276027"/>
                  <a:pt x="791839" y="3297881"/>
                  <a:pt x="818798" y="3297881"/>
                </a:cubicBezTo>
                <a:lnTo>
                  <a:pt x="1014044" y="3297881"/>
                </a:lnTo>
                <a:cubicBezTo>
                  <a:pt x="1041003" y="3297881"/>
                  <a:pt x="1062857" y="3276027"/>
                  <a:pt x="1062857" y="3249068"/>
                </a:cubicBezTo>
                <a:lnTo>
                  <a:pt x="1062857" y="3053822"/>
                </a:lnTo>
                <a:cubicBezTo>
                  <a:pt x="1062857" y="3026863"/>
                  <a:pt x="1041003" y="3005009"/>
                  <a:pt x="1014044" y="3005009"/>
                </a:cubicBezTo>
                <a:close/>
                <a:moveTo>
                  <a:pt x="370964" y="3005009"/>
                </a:moveTo>
                <a:cubicBezTo>
                  <a:pt x="344005" y="3005009"/>
                  <a:pt x="322151" y="3026863"/>
                  <a:pt x="322151" y="3053822"/>
                </a:cubicBezTo>
                <a:lnTo>
                  <a:pt x="322151" y="3249068"/>
                </a:lnTo>
                <a:cubicBezTo>
                  <a:pt x="322151" y="3276027"/>
                  <a:pt x="344005" y="3297881"/>
                  <a:pt x="370964" y="3297881"/>
                </a:cubicBezTo>
                <a:lnTo>
                  <a:pt x="566210" y="3297881"/>
                </a:lnTo>
                <a:cubicBezTo>
                  <a:pt x="593169" y="3297881"/>
                  <a:pt x="615023" y="3276027"/>
                  <a:pt x="615023" y="3249068"/>
                </a:cubicBezTo>
                <a:lnTo>
                  <a:pt x="615023" y="3053822"/>
                </a:lnTo>
                <a:cubicBezTo>
                  <a:pt x="615023" y="3026863"/>
                  <a:pt x="593169" y="3005009"/>
                  <a:pt x="566210" y="3005009"/>
                </a:cubicBezTo>
                <a:close/>
                <a:moveTo>
                  <a:pt x="3465784" y="2504205"/>
                </a:moveTo>
                <a:cubicBezTo>
                  <a:pt x="3438825" y="2504205"/>
                  <a:pt x="3416971" y="2526059"/>
                  <a:pt x="3416971" y="2553018"/>
                </a:cubicBezTo>
                <a:lnTo>
                  <a:pt x="3416971" y="2748264"/>
                </a:lnTo>
                <a:cubicBezTo>
                  <a:pt x="3416971" y="2775223"/>
                  <a:pt x="3438825" y="2797077"/>
                  <a:pt x="3465784" y="2797077"/>
                </a:cubicBezTo>
                <a:lnTo>
                  <a:pt x="3661030" y="2797077"/>
                </a:lnTo>
                <a:cubicBezTo>
                  <a:pt x="3687989" y="2797077"/>
                  <a:pt x="3709843" y="2775223"/>
                  <a:pt x="3709843" y="2748264"/>
                </a:cubicBezTo>
                <a:lnTo>
                  <a:pt x="3709843" y="2553018"/>
                </a:lnTo>
                <a:cubicBezTo>
                  <a:pt x="3709843" y="2526059"/>
                  <a:pt x="3687989" y="2504205"/>
                  <a:pt x="3661030" y="2504205"/>
                </a:cubicBezTo>
                <a:close/>
                <a:moveTo>
                  <a:pt x="3017950" y="2504205"/>
                </a:moveTo>
                <a:cubicBezTo>
                  <a:pt x="2990991" y="2504205"/>
                  <a:pt x="2969137" y="2526059"/>
                  <a:pt x="2969137" y="2553018"/>
                </a:cubicBezTo>
                <a:lnTo>
                  <a:pt x="2969137" y="2748264"/>
                </a:lnTo>
                <a:cubicBezTo>
                  <a:pt x="2969137" y="2775223"/>
                  <a:pt x="2990991" y="2797077"/>
                  <a:pt x="3017950" y="2797077"/>
                </a:cubicBezTo>
                <a:lnTo>
                  <a:pt x="3213196" y="2797077"/>
                </a:lnTo>
                <a:cubicBezTo>
                  <a:pt x="3240155" y="2797077"/>
                  <a:pt x="3262009" y="2775223"/>
                  <a:pt x="3262009" y="2748264"/>
                </a:cubicBezTo>
                <a:lnTo>
                  <a:pt x="3262009" y="2553018"/>
                </a:lnTo>
                <a:cubicBezTo>
                  <a:pt x="3262009" y="2526059"/>
                  <a:pt x="3240155" y="2504205"/>
                  <a:pt x="3213196" y="2504205"/>
                </a:cubicBezTo>
                <a:close/>
                <a:moveTo>
                  <a:pt x="2586884" y="2504205"/>
                </a:moveTo>
                <a:cubicBezTo>
                  <a:pt x="2559925" y="2504205"/>
                  <a:pt x="2538071" y="2526059"/>
                  <a:pt x="2538071" y="2553018"/>
                </a:cubicBezTo>
                <a:lnTo>
                  <a:pt x="2538071" y="2748264"/>
                </a:lnTo>
                <a:cubicBezTo>
                  <a:pt x="2538071" y="2775223"/>
                  <a:pt x="2559925" y="2797077"/>
                  <a:pt x="2586884" y="2797077"/>
                </a:cubicBezTo>
                <a:lnTo>
                  <a:pt x="2782130" y="2797077"/>
                </a:lnTo>
                <a:cubicBezTo>
                  <a:pt x="2809089" y="2797077"/>
                  <a:pt x="2830943" y="2775223"/>
                  <a:pt x="2830943" y="2748264"/>
                </a:cubicBezTo>
                <a:lnTo>
                  <a:pt x="2830943" y="2553018"/>
                </a:lnTo>
                <a:cubicBezTo>
                  <a:pt x="2830943" y="2526059"/>
                  <a:pt x="2809089" y="2504205"/>
                  <a:pt x="2782130" y="2504205"/>
                </a:cubicBezTo>
                <a:close/>
                <a:moveTo>
                  <a:pt x="2139051" y="2504205"/>
                </a:moveTo>
                <a:cubicBezTo>
                  <a:pt x="2112092" y="2504205"/>
                  <a:pt x="2090238" y="2526059"/>
                  <a:pt x="2090238" y="2553018"/>
                </a:cubicBezTo>
                <a:lnTo>
                  <a:pt x="2090238" y="2748264"/>
                </a:lnTo>
                <a:cubicBezTo>
                  <a:pt x="2090238" y="2775223"/>
                  <a:pt x="2112092" y="2797077"/>
                  <a:pt x="2139051" y="2797077"/>
                </a:cubicBezTo>
                <a:lnTo>
                  <a:pt x="2334297" y="2797077"/>
                </a:lnTo>
                <a:cubicBezTo>
                  <a:pt x="2361256" y="2797077"/>
                  <a:pt x="2383110" y="2775223"/>
                  <a:pt x="2383110" y="2748264"/>
                </a:cubicBezTo>
                <a:lnTo>
                  <a:pt x="2383110" y="2553018"/>
                </a:lnTo>
                <a:cubicBezTo>
                  <a:pt x="2383110" y="2526059"/>
                  <a:pt x="2361256" y="2504205"/>
                  <a:pt x="2334297" y="2504205"/>
                </a:cubicBezTo>
                <a:close/>
                <a:moveTo>
                  <a:pt x="1706222" y="2504205"/>
                </a:moveTo>
                <a:cubicBezTo>
                  <a:pt x="1679263" y="2504205"/>
                  <a:pt x="1657409" y="2526059"/>
                  <a:pt x="1657409" y="2553018"/>
                </a:cubicBezTo>
                <a:lnTo>
                  <a:pt x="1657409" y="2748264"/>
                </a:lnTo>
                <a:cubicBezTo>
                  <a:pt x="1657409" y="2775223"/>
                  <a:pt x="1679263" y="2797077"/>
                  <a:pt x="1706222" y="2797077"/>
                </a:cubicBezTo>
                <a:lnTo>
                  <a:pt x="1901468" y="2797077"/>
                </a:lnTo>
                <a:cubicBezTo>
                  <a:pt x="1928427" y="2797077"/>
                  <a:pt x="1950281" y="2775223"/>
                  <a:pt x="1950281" y="2748264"/>
                </a:cubicBezTo>
                <a:lnTo>
                  <a:pt x="1950281" y="2553018"/>
                </a:lnTo>
                <a:cubicBezTo>
                  <a:pt x="1950281" y="2526059"/>
                  <a:pt x="1928427" y="2504205"/>
                  <a:pt x="1901468" y="2504205"/>
                </a:cubicBezTo>
                <a:close/>
                <a:moveTo>
                  <a:pt x="1258389" y="2504205"/>
                </a:moveTo>
                <a:cubicBezTo>
                  <a:pt x="1231430" y="2504205"/>
                  <a:pt x="1209576" y="2526059"/>
                  <a:pt x="1209576" y="2553018"/>
                </a:cubicBezTo>
                <a:lnTo>
                  <a:pt x="1209576" y="2748264"/>
                </a:lnTo>
                <a:cubicBezTo>
                  <a:pt x="1209576" y="2775223"/>
                  <a:pt x="1231430" y="2797077"/>
                  <a:pt x="1258389" y="2797077"/>
                </a:cubicBezTo>
                <a:lnTo>
                  <a:pt x="1453635" y="2797077"/>
                </a:lnTo>
                <a:cubicBezTo>
                  <a:pt x="1480594" y="2797077"/>
                  <a:pt x="1502448" y="2775223"/>
                  <a:pt x="1502448" y="2748264"/>
                </a:cubicBezTo>
                <a:lnTo>
                  <a:pt x="1502448" y="2553018"/>
                </a:lnTo>
                <a:cubicBezTo>
                  <a:pt x="1502448" y="2526059"/>
                  <a:pt x="1480594" y="2504205"/>
                  <a:pt x="1453635" y="2504205"/>
                </a:cubicBezTo>
                <a:close/>
                <a:moveTo>
                  <a:pt x="827323" y="2504205"/>
                </a:moveTo>
                <a:cubicBezTo>
                  <a:pt x="800364" y="2504205"/>
                  <a:pt x="778510" y="2526059"/>
                  <a:pt x="778510" y="2553018"/>
                </a:cubicBezTo>
                <a:lnTo>
                  <a:pt x="778510" y="2748264"/>
                </a:lnTo>
                <a:cubicBezTo>
                  <a:pt x="778510" y="2775223"/>
                  <a:pt x="800364" y="2797077"/>
                  <a:pt x="827323" y="2797077"/>
                </a:cubicBezTo>
                <a:lnTo>
                  <a:pt x="1022569" y="2797077"/>
                </a:lnTo>
                <a:cubicBezTo>
                  <a:pt x="1049528" y="2797077"/>
                  <a:pt x="1071382" y="2775223"/>
                  <a:pt x="1071382" y="2748264"/>
                </a:cubicBezTo>
                <a:lnTo>
                  <a:pt x="1071382" y="2553018"/>
                </a:lnTo>
                <a:cubicBezTo>
                  <a:pt x="1071382" y="2526059"/>
                  <a:pt x="1049528" y="2504205"/>
                  <a:pt x="1022569" y="2504205"/>
                </a:cubicBezTo>
                <a:close/>
                <a:moveTo>
                  <a:pt x="379489" y="2504205"/>
                </a:moveTo>
                <a:cubicBezTo>
                  <a:pt x="352530" y="2504205"/>
                  <a:pt x="330676" y="2526059"/>
                  <a:pt x="330676" y="2553018"/>
                </a:cubicBezTo>
                <a:lnTo>
                  <a:pt x="330676" y="2748264"/>
                </a:lnTo>
                <a:cubicBezTo>
                  <a:pt x="330676" y="2775223"/>
                  <a:pt x="352530" y="2797077"/>
                  <a:pt x="379489" y="2797077"/>
                </a:cubicBezTo>
                <a:lnTo>
                  <a:pt x="574735" y="2797077"/>
                </a:lnTo>
                <a:cubicBezTo>
                  <a:pt x="601694" y="2797077"/>
                  <a:pt x="623548" y="2775223"/>
                  <a:pt x="623548" y="2748264"/>
                </a:cubicBezTo>
                <a:lnTo>
                  <a:pt x="623548" y="2553018"/>
                </a:lnTo>
                <a:cubicBezTo>
                  <a:pt x="623548" y="2526059"/>
                  <a:pt x="601694" y="2504205"/>
                  <a:pt x="574735" y="2504205"/>
                </a:cubicBezTo>
                <a:close/>
                <a:moveTo>
                  <a:pt x="3457259" y="2006115"/>
                </a:moveTo>
                <a:cubicBezTo>
                  <a:pt x="3430300" y="2006115"/>
                  <a:pt x="3408446" y="2027969"/>
                  <a:pt x="3408446" y="2054928"/>
                </a:cubicBezTo>
                <a:lnTo>
                  <a:pt x="3408446" y="2250174"/>
                </a:lnTo>
                <a:cubicBezTo>
                  <a:pt x="3408446" y="2277133"/>
                  <a:pt x="3430300" y="2298987"/>
                  <a:pt x="3457259" y="2298987"/>
                </a:cubicBezTo>
                <a:lnTo>
                  <a:pt x="3652505" y="2298987"/>
                </a:lnTo>
                <a:cubicBezTo>
                  <a:pt x="3679464" y="2298987"/>
                  <a:pt x="3701318" y="2277133"/>
                  <a:pt x="3701318" y="2250174"/>
                </a:cubicBezTo>
                <a:lnTo>
                  <a:pt x="3701318" y="2054928"/>
                </a:lnTo>
                <a:cubicBezTo>
                  <a:pt x="3701318" y="2027969"/>
                  <a:pt x="3679464" y="2006115"/>
                  <a:pt x="3652505" y="2006115"/>
                </a:cubicBezTo>
                <a:close/>
                <a:moveTo>
                  <a:pt x="3009426" y="2006115"/>
                </a:moveTo>
                <a:cubicBezTo>
                  <a:pt x="2982467" y="2006115"/>
                  <a:pt x="2960613" y="2027969"/>
                  <a:pt x="2960613" y="2054928"/>
                </a:cubicBezTo>
                <a:lnTo>
                  <a:pt x="2960613" y="2250174"/>
                </a:lnTo>
                <a:cubicBezTo>
                  <a:pt x="2960613" y="2277133"/>
                  <a:pt x="2982467" y="2298987"/>
                  <a:pt x="3009426" y="2298987"/>
                </a:cubicBezTo>
                <a:lnTo>
                  <a:pt x="3204672" y="2298987"/>
                </a:lnTo>
                <a:cubicBezTo>
                  <a:pt x="3231631" y="2298987"/>
                  <a:pt x="3253485" y="2277133"/>
                  <a:pt x="3253485" y="2250174"/>
                </a:cubicBezTo>
                <a:lnTo>
                  <a:pt x="3253485" y="2054928"/>
                </a:lnTo>
                <a:cubicBezTo>
                  <a:pt x="3253485" y="2027969"/>
                  <a:pt x="3231631" y="2006115"/>
                  <a:pt x="3204672" y="2006115"/>
                </a:cubicBezTo>
                <a:close/>
                <a:moveTo>
                  <a:pt x="2578359" y="2006115"/>
                </a:moveTo>
                <a:cubicBezTo>
                  <a:pt x="2551400" y="2006115"/>
                  <a:pt x="2529546" y="2027969"/>
                  <a:pt x="2529546" y="2054928"/>
                </a:cubicBezTo>
                <a:lnTo>
                  <a:pt x="2529546" y="2250174"/>
                </a:lnTo>
                <a:cubicBezTo>
                  <a:pt x="2529546" y="2277133"/>
                  <a:pt x="2551400" y="2298987"/>
                  <a:pt x="2578359" y="2298987"/>
                </a:cubicBezTo>
                <a:lnTo>
                  <a:pt x="2773605" y="2298987"/>
                </a:lnTo>
                <a:cubicBezTo>
                  <a:pt x="2800564" y="2298987"/>
                  <a:pt x="2822418" y="2277133"/>
                  <a:pt x="2822418" y="2250174"/>
                </a:cubicBezTo>
                <a:lnTo>
                  <a:pt x="2822418" y="2054928"/>
                </a:lnTo>
                <a:cubicBezTo>
                  <a:pt x="2822418" y="2027969"/>
                  <a:pt x="2800564" y="2006115"/>
                  <a:pt x="2773605" y="2006115"/>
                </a:cubicBezTo>
                <a:close/>
                <a:moveTo>
                  <a:pt x="2130526" y="2006115"/>
                </a:moveTo>
                <a:cubicBezTo>
                  <a:pt x="2103567" y="2006115"/>
                  <a:pt x="2081713" y="2027969"/>
                  <a:pt x="2081713" y="2054928"/>
                </a:cubicBezTo>
                <a:lnTo>
                  <a:pt x="2081713" y="2250174"/>
                </a:lnTo>
                <a:cubicBezTo>
                  <a:pt x="2081713" y="2277133"/>
                  <a:pt x="2103567" y="2298987"/>
                  <a:pt x="2130526" y="2298987"/>
                </a:cubicBezTo>
                <a:lnTo>
                  <a:pt x="2325772" y="2298987"/>
                </a:lnTo>
                <a:cubicBezTo>
                  <a:pt x="2352731" y="2298987"/>
                  <a:pt x="2374585" y="2277133"/>
                  <a:pt x="2374585" y="2250174"/>
                </a:cubicBezTo>
                <a:lnTo>
                  <a:pt x="2374585" y="2054928"/>
                </a:lnTo>
                <a:cubicBezTo>
                  <a:pt x="2374585" y="2027969"/>
                  <a:pt x="2352731" y="2006115"/>
                  <a:pt x="2325772" y="2006115"/>
                </a:cubicBezTo>
                <a:close/>
                <a:moveTo>
                  <a:pt x="1697697" y="2006115"/>
                </a:moveTo>
                <a:cubicBezTo>
                  <a:pt x="1670738" y="2006115"/>
                  <a:pt x="1648884" y="2027969"/>
                  <a:pt x="1648884" y="2054928"/>
                </a:cubicBezTo>
                <a:lnTo>
                  <a:pt x="1648884" y="2250174"/>
                </a:lnTo>
                <a:cubicBezTo>
                  <a:pt x="1648884" y="2277133"/>
                  <a:pt x="1670738" y="2298987"/>
                  <a:pt x="1697697" y="2298987"/>
                </a:cubicBezTo>
                <a:lnTo>
                  <a:pt x="1892943" y="2298987"/>
                </a:lnTo>
                <a:cubicBezTo>
                  <a:pt x="1919902" y="2298987"/>
                  <a:pt x="1941756" y="2277133"/>
                  <a:pt x="1941756" y="2250174"/>
                </a:cubicBezTo>
                <a:lnTo>
                  <a:pt x="1941756" y="2054928"/>
                </a:lnTo>
                <a:cubicBezTo>
                  <a:pt x="1941756" y="2027969"/>
                  <a:pt x="1919902" y="2006115"/>
                  <a:pt x="1892943" y="2006115"/>
                </a:cubicBezTo>
                <a:close/>
                <a:moveTo>
                  <a:pt x="1249864" y="2006115"/>
                </a:moveTo>
                <a:cubicBezTo>
                  <a:pt x="1222905" y="2006115"/>
                  <a:pt x="1201051" y="2027969"/>
                  <a:pt x="1201051" y="2054928"/>
                </a:cubicBezTo>
                <a:lnTo>
                  <a:pt x="1201051" y="2250174"/>
                </a:lnTo>
                <a:cubicBezTo>
                  <a:pt x="1201051" y="2277133"/>
                  <a:pt x="1222905" y="2298987"/>
                  <a:pt x="1249864" y="2298987"/>
                </a:cubicBezTo>
                <a:lnTo>
                  <a:pt x="1445110" y="2298987"/>
                </a:lnTo>
                <a:cubicBezTo>
                  <a:pt x="1472069" y="2298987"/>
                  <a:pt x="1493923" y="2277133"/>
                  <a:pt x="1493923" y="2250174"/>
                </a:cubicBezTo>
                <a:lnTo>
                  <a:pt x="1493923" y="2054928"/>
                </a:lnTo>
                <a:cubicBezTo>
                  <a:pt x="1493923" y="2027969"/>
                  <a:pt x="1472069" y="2006115"/>
                  <a:pt x="1445110" y="2006115"/>
                </a:cubicBezTo>
                <a:close/>
                <a:moveTo>
                  <a:pt x="818798" y="2006115"/>
                </a:moveTo>
                <a:cubicBezTo>
                  <a:pt x="791839" y="2006115"/>
                  <a:pt x="769985" y="2027969"/>
                  <a:pt x="769985" y="2054928"/>
                </a:cubicBezTo>
                <a:lnTo>
                  <a:pt x="769985" y="2250174"/>
                </a:lnTo>
                <a:cubicBezTo>
                  <a:pt x="769985" y="2277133"/>
                  <a:pt x="791839" y="2298987"/>
                  <a:pt x="818798" y="2298987"/>
                </a:cubicBezTo>
                <a:lnTo>
                  <a:pt x="1014044" y="2298987"/>
                </a:lnTo>
                <a:cubicBezTo>
                  <a:pt x="1041003" y="2298987"/>
                  <a:pt x="1062857" y="2277133"/>
                  <a:pt x="1062857" y="2250174"/>
                </a:cubicBezTo>
                <a:lnTo>
                  <a:pt x="1062857" y="2054928"/>
                </a:lnTo>
                <a:cubicBezTo>
                  <a:pt x="1062857" y="2027969"/>
                  <a:pt x="1041003" y="2006115"/>
                  <a:pt x="1014044" y="2006115"/>
                </a:cubicBezTo>
                <a:close/>
                <a:moveTo>
                  <a:pt x="370964" y="2006115"/>
                </a:moveTo>
                <a:cubicBezTo>
                  <a:pt x="344005" y="2006115"/>
                  <a:pt x="322151" y="2027969"/>
                  <a:pt x="322151" y="2054928"/>
                </a:cubicBezTo>
                <a:lnTo>
                  <a:pt x="322151" y="2250174"/>
                </a:lnTo>
                <a:cubicBezTo>
                  <a:pt x="322151" y="2277133"/>
                  <a:pt x="344005" y="2298987"/>
                  <a:pt x="370964" y="2298987"/>
                </a:cubicBezTo>
                <a:lnTo>
                  <a:pt x="566210" y="2298987"/>
                </a:lnTo>
                <a:cubicBezTo>
                  <a:pt x="593169" y="2298987"/>
                  <a:pt x="615023" y="2277133"/>
                  <a:pt x="615023" y="2250174"/>
                </a:cubicBezTo>
                <a:lnTo>
                  <a:pt x="615023" y="2054928"/>
                </a:lnTo>
                <a:cubicBezTo>
                  <a:pt x="615023" y="2027969"/>
                  <a:pt x="593169" y="2006115"/>
                  <a:pt x="566210" y="2006115"/>
                </a:cubicBezTo>
                <a:close/>
                <a:moveTo>
                  <a:pt x="661014" y="956103"/>
                </a:moveTo>
                <a:lnTo>
                  <a:pt x="1309087" y="956103"/>
                </a:lnTo>
                <a:lnTo>
                  <a:pt x="1309087" y="1251488"/>
                </a:lnTo>
                <a:lnTo>
                  <a:pt x="1308807" y="1251488"/>
                </a:lnTo>
                <a:cubicBezTo>
                  <a:pt x="1309091" y="1366682"/>
                  <a:pt x="1247916" y="1473290"/>
                  <a:pt x="1148320" y="1531386"/>
                </a:cubicBezTo>
                <a:cubicBezTo>
                  <a:pt x="1048099" y="1589847"/>
                  <a:pt x="924270" y="1590261"/>
                  <a:pt x="823660" y="1532473"/>
                </a:cubicBezTo>
                <a:cubicBezTo>
                  <a:pt x="723050" y="1474685"/>
                  <a:pt x="661015" y="1367514"/>
                  <a:pt x="661015" y="1251489"/>
                </a:cubicBezTo>
                <a:lnTo>
                  <a:pt x="661315" y="1251488"/>
                </a:lnTo>
                <a:lnTo>
                  <a:pt x="661014" y="1251488"/>
                </a:lnTo>
                <a:close/>
                <a:moveTo>
                  <a:pt x="2203871" y="14577"/>
                </a:moveTo>
                <a:lnTo>
                  <a:pt x="2361705" y="14577"/>
                </a:lnTo>
                <a:lnTo>
                  <a:pt x="2361705" y="227644"/>
                </a:lnTo>
                <a:lnTo>
                  <a:pt x="2362254" y="227644"/>
                </a:lnTo>
                <a:lnTo>
                  <a:pt x="2362254" y="759406"/>
                </a:lnTo>
                <a:cubicBezTo>
                  <a:pt x="2362254" y="858375"/>
                  <a:pt x="2442485" y="938606"/>
                  <a:pt x="2541454" y="938606"/>
                </a:cubicBezTo>
                <a:lnTo>
                  <a:pt x="3187508" y="938606"/>
                </a:lnTo>
                <a:lnTo>
                  <a:pt x="3187508" y="939163"/>
                </a:lnTo>
                <a:lnTo>
                  <a:pt x="3342076" y="939163"/>
                </a:lnTo>
                <a:cubicBezTo>
                  <a:pt x="3528151" y="939163"/>
                  <a:pt x="3678994" y="1090006"/>
                  <a:pt x="3678994" y="1276081"/>
                </a:cubicBezTo>
                <a:lnTo>
                  <a:pt x="3678994" y="1774989"/>
                </a:lnTo>
                <a:lnTo>
                  <a:pt x="4018294" y="1774989"/>
                </a:lnTo>
                <a:lnTo>
                  <a:pt x="4018294" y="3935229"/>
                </a:lnTo>
                <a:lnTo>
                  <a:pt x="0" y="3935229"/>
                </a:lnTo>
                <a:lnTo>
                  <a:pt x="0" y="1774989"/>
                </a:lnTo>
                <a:lnTo>
                  <a:pt x="3521276" y="1774989"/>
                </a:lnTo>
                <a:lnTo>
                  <a:pt x="3521276" y="1276081"/>
                </a:lnTo>
                <a:cubicBezTo>
                  <a:pt x="3521276" y="1177112"/>
                  <a:pt x="3441045" y="1096881"/>
                  <a:pt x="3342076" y="1096881"/>
                </a:cubicBezTo>
                <a:lnTo>
                  <a:pt x="2696022" y="1096881"/>
                </a:lnTo>
                <a:lnTo>
                  <a:pt x="2696022" y="1096324"/>
                </a:lnTo>
                <a:lnTo>
                  <a:pt x="2541454" y="1096324"/>
                </a:lnTo>
                <a:cubicBezTo>
                  <a:pt x="2355379" y="1096324"/>
                  <a:pt x="2204536" y="945481"/>
                  <a:pt x="2204536" y="759406"/>
                </a:cubicBezTo>
                <a:lnTo>
                  <a:pt x="2204536" y="227645"/>
                </a:lnTo>
                <a:lnTo>
                  <a:pt x="2203871" y="227645"/>
                </a:lnTo>
                <a:close/>
                <a:moveTo>
                  <a:pt x="913050" y="0"/>
                </a:moveTo>
                <a:lnTo>
                  <a:pt x="1057050" y="0"/>
                </a:lnTo>
                <a:lnTo>
                  <a:pt x="1057050" y="569505"/>
                </a:lnTo>
                <a:cubicBezTo>
                  <a:pt x="1088315" y="573585"/>
                  <a:pt x="1118287" y="585198"/>
                  <a:pt x="1146441" y="601369"/>
                </a:cubicBezTo>
                <a:cubicBezTo>
                  <a:pt x="1247051" y="659157"/>
                  <a:pt x="1309086" y="766328"/>
                  <a:pt x="1309086" y="882353"/>
                </a:cubicBezTo>
                <a:lnTo>
                  <a:pt x="1021050" y="883318"/>
                </a:lnTo>
                <a:lnTo>
                  <a:pt x="1021050" y="612000"/>
                </a:lnTo>
                <a:lnTo>
                  <a:pt x="949050" y="612000"/>
                </a:lnTo>
                <a:lnTo>
                  <a:pt x="949050" y="883559"/>
                </a:lnTo>
                <a:cubicBezTo>
                  <a:pt x="853040" y="883880"/>
                  <a:pt x="757031" y="884202"/>
                  <a:pt x="661021" y="884523"/>
                </a:cubicBezTo>
                <a:cubicBezTo>
                  <a:pt x="660244" y="768500"/>
                  <a:pt x="721560" y="660917"/>
                  <a:pt x="821781" y="602456"/>
                </a:cubicBezTo>
                <a:cubicBezTo>
                  <a:pt x="850465" y="585724"/>
                  <a:pt x="881083" y="573747"/>
                  <a:pt x="913050" y="569568"/>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37" name="TextBox 23">
            <a:extLst>
              <a:ext uri="{FF2B5EF4-FFF2-40B4-BE49-F238E27FC236}">
                <a16:creationId xmlns:a16="http://schemas.microsoft.com/office/drawing/2014/main" xmlns="" id="{A7BA7DC2-672B-47EB-BB20-4771B6155563}"/>
              </a:ext>
            </a:extLst>
          </p:cNvPr>
          <p:cNvSpPr txBox="1"/>
          <p:nvPr/>
        </p:nvSpPr>
        <p:spPr>
          <a:xfrm>
            <a:off x="3357554" y="1928802"/>
            <a:ext cx="2275124" cy="523220"/>
          </a:xfrm>
          <a:prstGeom prst="rect">
            <a:avLst/>
          </a:prstGeom>
          <a:noFill/>
        </p:spPr>
        <p:txBody>
          <a:bodyPr wrap="square" rtlCol="0">
            <a:spAutoFit/>
          </a:bodyPr>
          <a:lstStyle/>
          <a:p>
            <a:pPr algn="ctr"/>
            <a:r>
              <a:rPr lang="el-GR" altLang="ko-KR" sz="2800" b="1" dirty="0" smtClean="0">
                <a:cs typeface="Arial" pitchFamily="34" charset="0"/>
              </a:rPr>
              <a:t>ΕξΑΕ</a:t>
            </a:r>
            <a:endParaRPr lang="ko-KR" altLang="en-US" sz="2800" b="1" dirty="0">
              <a:cs typeface="Arial" pitchFamily="34" charset="0"/>
            </a:endParaRPr>
          </a:p>
        </p:txBody>
      </p:sp>
      <p:sp>
        <p:nvSpPr>
          <p:cNvPr id="39" name="38 - Ορθογώνιο"/>
          <p:cNvSpPr/>
          <p:nvPr/>
        </p:nvSpPr>
        <p:spPr>
          <a:xfrm>
            <a:off x="0" y="0"/>
            <a:ext cx="1142976" cy="685800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40" name="Picture 8" descr="Monitor lcd png 1 » PNG Image"/>
          <p:cNvPicPr>
            <a:picLocks noChangeAspect="1" noChangeArrowheads="1"/>
          </p:cNvPicPr>
          <p:nvPr/>
        </p:nvPicPr>
        <p:blipFill>
          <a:blip r:embed="rId3"/>
          <a:srcRect/>
          <a:stretch>
            <a:fillRect/>
          </a:stretch>
        </p:blipFill>
        <p:spPr bwMode="auto">
          <a:xfrm>
            <a:off x="0" y="1000108"/>
            <a:ext cx="1095356" cy="1095356"/>
          </a:xfrm>
          <a:prstGeom prst="rect">
            <a:avLst/>
          </a:prstGeom>
          <a:noFill/>
        </p:spPr>
      </p:pic>
      <p:sp>
        <p:nvSpPr>
          <p:cNvPr id="41" name="Freeform: Shape 48">
            <a:extLst>
              <a:ext uri="{FF2B5EF4-FFF2-40B4-BE49-F238E27FC236}">
                <a16:creationId xmlns="" xmlns:a16="http://schemas.microsoft.com/office/drawing/2014/main" id="{6B37BB72-CDFC-4E57-A92B-F7876BDD29AF}"/>
              </a:ext>
            </a:extLst>
          </p:cNvPr>
          <p:cNvSpPr/>
          <p:nvPr/>
        </p:nvSpPr>
        <p:spPr>
          <a:xfrm rot="5796497">
            <a:off x="-1435043" y="3573543"/>
            <a:ext cx="3718643" cy="571536"/>
          </a:xfrm>
          <a:custGeom>
            <a:avLst/>
            <a:gdLst>
              <a:gd name="connsiteX0" fmla="*/ 6429118 w 8066757"/>
              <a:gd name="connsiteY0" fmla="*/ 0 h 1492361"/>
              <a:gd name="connsiteX1" fmla="*/ 6436506 w 8066757"/>
              <a:gd name="connsiteY1" fmla="*/ 0 h 1492361"/>
              <a:gd name="connsiteX2" fmla="*/ 6746799 w 8066757"/>
              <a:gd name="connsiteY2" fmla="*/ 187930 h 1492361"/>
              <a:gd name="connsiteX3" fmla="*/ 6862235 w 8066757"/>
              <a:gd name="connsiteY3" fmla="*/ 556403 h 1492361"/>
              <a:gd name="connsiteX4" fmla="*/ 7031696 w 8066757"/>
              <a:gd name="connsiteY4" fmla="*/ 899942 h 1492361"/>
              <a:gd name="connsiteX5" fmla="*/ 8039686 w 8066757"/>
              <a:gd name="connsiteY5" fmla="*/ 376323 h 1492361"/>
              <a:gd name="connsiteX6" fmla="*/ 8062311 w 8066757"/>
              <a:gd name="connsiteY6" fmla="*/ 376784 h 1492361"/>
              <a:gd name="connsiteX7" fmla="*/ 8061849 w 8066757"/>
              <a:gd name="connsiteY7" fmla="*/ 399410 h 1492361"/>
              <a:gd name="connsiteX8" fmla="*/ 7701227 w 8066757"/>
              <a:gd name="connsiteY8" fmla="*/ 692157 h 1492361"/>
              <a:gd name="connsiteX9" fmla="*/ 7025693 w 8066757"/>
              <a:gd name="connsiteY9" fmla="*/ 931340 h 1492361"/>
              <a:gd name="connsiteX10" fmla="*/ 6830375 w 8066757"/>
              <a:gd name="connsiteY10" fmla="*/ 562406 h 1492361"/>
              <a:gd name="connsiteX11" fmla="*/ 6436044 w 8066757"/>
              <a:gd name="connsiteY11" fmla="*/ 31860 h 1492361"/>
              <a:gd name="connsiteX12" fmla="*/ 6429118 w 8066757"/>
              <a:gd name="connsiteY12" fmla="*/ 31860 h 1492361"/>
              <a:gd name="connsiteX13" fmla="*/ 5531023 w 8066757"/>
              <a:gd name="connsiteY13" fmla="*/ 615507 h 1492361"/>
              <a:gd name="connsiteX14" fmla="*/ 5402196 w 8066757"/>
              <a:gd name="connsiteY14" fmla="*/ 747566 h 1492361"/>
              <a:gd name="connsiteX15" fmla="*/ 5233659 w 8066757"/>
              <a:gd name="connsiteY15" fmla="*/ 924877 h 1492361"/>
              <a:gd name="connsiteX16" fmla="*/ 4491172 w 8066757"/>
              <a:gd name="connsiteY16" fmla="*/ 1492361 h 1492361"/>
              <a:gd name="connsiteX17" fmla="*/ 4450538 w 8066757"/>
              <a:gd name="connsiteY17" fmla="*/ 1488205 h 1492361"/>
              <a:gd name="connsiteX18" fmla="*/ 4212278 w 8066757"/>
              <a:gd name="connsiteY18" fmla="*/ 1137279 h 1492361"/>
              <a:gd name="connsiteX19" fmla="*/ 3986946 w 8066757"/>
              <a:gd name="connsiteY19" fmla="*/ 732328 h 1492361"/>
              <a:gd name="connsiteX20" fmla="*/ 3125329 w 8066757"/>
              <a:gd name="connsiteY20" fmla="*/ 736022 h 1492361"/>
              <a:gd name="connsiteX21" fmla="*/ 2179674 w 8066757"/>
              <a:gd name="connsiteY21" fmla="*/ 964586 h 1492361"/>
              <a:gd name="connsiteX22" fmla="*/ 2167669 w 8066757"/>
              <a:gd name="connsiteY22" fmla="*/ 967818 h 1492361"/>
              <a:gd name="connsiteX23" fmla="*/ 2162920 w 8066757"/>
              <a:gd name="connsiteY23" fmla="*/ 967219 h 1492361"/>
              <a:gd name="connsiteX24" fmla="*/ 1937103 w 8066757"/>
              <a:gd name="connsiteY24" fmla="*/ 1017532 h 1492361"/>
              <a:gd name="connsiteX25" fmla="*/ 1131288 w 8066757"/>
              <a:gd name="connsiteY25" fmla="*/ 1091470 h 1492361"/>
              <a:gd name="connsiteX26" fmla="*/ 824583 w 8066757"/>
              <a:gd name="connsiteY26" fmla="*/ 1080040 h 1492361"/>
              <a:gd name="connsiteX27" fmla="*/ 32698 w 8066757"/>
              <a:gd name="connsiteY27" fmla="*/ 856486 h 1492361"/>
              <a:gd name="connsiteX28" fmla="*/ 0 w 8066757"/>
              <a:gd name="connsiteY28" fmla="*/ 826785 h 1492361"/>
              <a:gd name="connsiteX29" fmla="*/ 826488 w 8066757"/>
              <a:gd name="connsiteY29" fmla="*/ 1051465 h 1492361"/>
              <a:gd name="connsiteX30" fmla="*/ 1856393 w 8066757"/>
              <a:gd name="connsiteY30" fmla="*/ 1002843 h 1492361"/>
              <a:gd name="connsiteX31" fmla="*/ 2155932 w 8066757"/>
              <a:gd name="connsiteY31" fmla="*/ 939216 h 1492361"/>
              <a:gd name="connsiteX32" fmla="*/ 2158895 w 8066757"/>
              <a:gd name="connsiteY32" fmla="*/ 936882 h 1492361"/>
              <a:gd name="connsiteX33" fmla="*/ 2170900 w 8066757"/>
              <a:gd name="connsiteY33" fmla="*/ 933649 h 1492361"/>
              <a:gd name="connsiteX34" fmla="*/ 3119788 w 8066757"/>
              <a:gd name="connsiteY34" fmla="*/ 704624 h 1492361"/>
              <a:gd name="connsiteX35" fmla="*/ 4005416 w 8066757"/>
              <a:gd name="connsiteY35" fmla="*/ 706009 h 1492361"/>
              <a:gd name="connsiteX36" fmla="*/ 4243215 w 8066757"/>
              <a:gd name="connsiteY36" fmla="*/ 1128044 h 1492361"/>
              <a:gd name="connsiteX37" fmla="*/ 4457003 w 8066757"/>
              <a:gd name="connsiteY37" fmla="*/ 1456807 h 1492361"/>
              <a:gd name="connsiteX38" fmla="*/ 4821782 w 8066757"/>
              <a:gd name="connsiteY38" fmla="*/ 1291964 h 1492361"/>
              <a:gd name="connsiteX39" fmla="*/ 5210110 w 8066757"/>
              <a:gd name="connsiteY39" fmla="*/ 903636 h 1492361"/>
              <a:gd name="connsiteX40" fmla="*/ 5380032 w 8066757"/>
              <a:gd name="connsiteY40" fmla="*/ 724940 h 1492361"/>
              <a:gd name="connsiteX41" fmla="*/ 5507935 w 8066757"/>
              <a:gd name="connsiteY41" fmla="*/ 593804 h 1492361"/>
              <a:gd name="connsiteX42" fmla="*/ 6429118 w 8066757"/>
              <a:gd name="connsiteY42" fmla="*/ 0 h 1492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8066757" h="1492361">
                <a:moveTo>
                  <a:pt x="6429118" y="0"/>
                </a:moveTo>
                <a:cubicBezTo>
                  <a:pt x="6431426" y="0"/>
                  <a:pt x="6434197" y="0"/>
                  <a:pt x="6436506" y="0"/>
                </a:cubicBezTo>
                <a:cubicBezTo>
                  <a:pt x="6575030" y="1847"/>
                  <a:pt x="6676152" y="63259"/>
                  <a:pt x="6746799" y="187930"/>
                </a:cubicBezTo>
                <a:cubicBezTo>
                  <a:pt x="6806826" y="294132"/>
                  <a:pt x="6836377" y="433579"/>
                  <a:pt x="6862235" y="556403"/>
                </a:cubicBezTo>
                <a:cubicBezTo>
                  <a:pt x="6899175" y="731405"/>
                  <a:pt x="6931035" y="882396"/>
                  <a:pt x="7031696" y="899942"/>
                </a:cubicBezTo>
                <a:cubicBezTo>
                  <a:pt x="7425565" y="970127"/>
                  <a:pt x="8033683" y="382325"/>
                  <a:pt x="8039686" y="376323"/>
                </a:cubicBezTo>
                <a:cubicBezTo>
                  <a:pt x="8046151" y="370320"/>
                  <a:pt x="8056309" y="370320"/>
                  <a:pt x="8062311" y="376784"/>
                </a:cubicBezTo>
                <a:cubicBezTo>
                  <a:pt x="8068314" y="383249"/>
                  <a:pt x="8068314" y="393407"/>
                  <a:pt x="8061849" y="399410"/>
                </a:cubicBezTo>
                <a:cubicBezTo>
                  <a:pt x="8060465" y="400795"/>
                  <a:pt x="7904857" y="552248"/>
                  <a:pt x="7701227" y="692157"/>
                </a:cubicBezTo>
                <a:cubicBezTo>
                  <a:pt x="7426026" y="881934"/>
                  <a:pt x="7198848" y="962278"/>
                  <a:pt x="7025693" y="931340"/>
                </a:cubicBezTo>
                <a:cubicBezTo>
                  <a:pt x="6903330" y="909638"/>
                  <a:pt x="6869623" y="748489"/>
                  <a:pt x="6830375" y="562406"/>
                </a:cubicBezTo>
                <a:cubicBezTo>
                  <a:pt x="6778198" y="315372"/>
                  <a:pt x="6719556" y="35555"/>
                  <a:pt x="6436044" y="31860"/>
                </a:cubicBezTo>
                <a:cubicBezTo>
                  <a:pt x="6433735" y="31860"/>
                  <a:pt x="6431426" y="31860"/>
                  <a:pt x="6429118" y="31860"/>
                </a:cubicBezTo>
                <a:cubicBezTo>
                  <a:pt x="6085579" y="31860"/>
                  <a:pt x="5752199" y="382787"/>
                  <a:pt x="5531023" y="615507"/>
                </a:cubicBezTo>
                <a:cubicBezTo>
                  <a:pt x="5482078" y="667222"/>
                  <a:pt x="5439597" y="711550"/>
                  <a:pt x="5402196" y="747566"/>
                </a:cubicBezTo>
                <a:cubicBezTo>
                  <a:pt x="5356021" y="791432"/>
                  <a:pt x="5299226" y="853306"/>
                  <a:pt x="5233659" y="924877"/>
                </a:cubicBezTo>
                <a:cubicBezTo>
                  <a:pt x="5012021" y="1167293"/>
                  <a:pt x="4712809" y="1492361"/>
                  <a:pt x="4491172" y="1492361"/>
                </a:cubicBezTo>
                <a:cubicBezTo>
                  <a:pt x="4477319" y="1492361"/>
                  <a:pt x="4463467" y="1490976"/>
                  <a:pt x="4450538" y="1488205"/>
                </a:cubicBezTo>
                <a:cubicBezTo>
                  <a:pt x="4313861" y="1460501"/>
                  <a:pt x="4264455" y="1303507"/>
                  <a:pt x="4212278" y="1137279"/>
                </a:cubicBezTo>
                <a:cubicBezTo>
                  <a:pt x="4162871" y="980286"/>
                  <a:pt x="4112079" y="817751"/>
                  <a:pt x="3986946" y="732328"/>
                </a:cubicBezTo>
                <a:cubicBezTo>
                  <a:pt x="3867815" y="651061"/>
                  <a:pt x="3577839" y="652446"/>
                  <a:pt x="3125329" y="736022"/>
                </a:cubicBezTo>
                <a:cubicBezTo>
                  <a:pt x="2755470" y="804823"/>
                  <a:pt x="2366681" y="912871"/>
                  <a:pt x="2179674" y="964586"/>
                </a:cubicBezTo>
                <a:lnTo>
                  <a:pt x="2167669" y="967818"/>
                </a:lnTo>
                <a:lnTo>
                  <a:pt x="2162920" y="967219"/>
                </a:lnTo>
                <a:lnTo>
                  <a:pt x="1937103" y="1017532"/>
                </a:lnTo>
                <a:cubicBezTo>
                  <a:pt x="1679214" y="1065753"/>
                  <a:pt x="1399893" y="1091470"/>
                  <a:pt x="1131288" y="1091470"/>
                </a:cubicBezTo>
                <a:cubicBezTo>
                  <a:pt x="1026513" y="1091470"/>
                  <a:pt x="923643" y="1087660"/>
                  <a:pt x="824583" y="1080040"/>
                </a:cubicBezTo>
                <a:cubicBezTo>
                  <a:pt x="460966" y="1051465"/>
                  <a:pt x="188432" y="973598"/>
                  <a:pt x="32698" y="856486"/>
                </a:cubicBezTo>
                <a:lnTo>
                  <a:pt x="0" y="826785"/>
                </a:lnTo>
                <a:cubicBezTo>
                  <a:pt x="251503" y="1005647"/>
                  <a:pt x="542995" y="1021892"/>
                  <a:pt x="826488" y="1051465"/>
                </a:cubicBezTo>
                <a:cubicBezTo>
                  <a:pt x="1154386" y="1077183"/>
                  <a:pt x="1520860" y="1058966"/>
                  <a:pt x="1856393" y="1002843"/>
                </a:cubicBezTo>
                <a:lnTo>
                  <a:pt x="2155932" y="939216"/>
                </a:lnTo>
                <a:lnTo>
                  <a:pt x="2158895" y="936882"/>
                </a:lnTo>
                <a:lnTo>
                  <a:pt x="2170900" y="933649"/>
                </a:lnTo>
                <a:cubicBezTo>
                  <a:pt x="2358370" y="881473"/>
                  <a:pt x="2748082" y="773424"/>
                  <a:pt x="3119788" y="704624"/>
                </a:cubicBezTo>
                <a:cubicBezTo>
                  <a:pt x="3581072" y="619201"/>
                  <a:pt x="3878897" y="620124"/>
                  <a:pt x="4005416" y="706009"/>
                </a:cubicBezTo>
                <a:cubicBezTo>
                  <a:pt x="4139784" y="797434"/>
                  <a:pt x="4194732" y="972898"/>
                  <a:pt x="4243215" y="1128044"/>
                </a:cubicBezTo>
                <a:cubicBezTo>
                  <a:pt x="4294468" y="1291964"/>
                  <a:pt x="4338796" y="1433258"/>
                  <a:pt x="4457003" y="1456807"/>
                </a:cubicBezTo>
                <a:cubicBezTo>
                  <a:pt x="4547505" y="1474815"/>
                  <a:pt x="4666635" y="1421253"/>
                  <a:pt x="4821782" y="1291964"/>
                </a:cubicBezTo>
                <a:cubicBezTo>
                  <a:pt x="4957073" y="1179297"/>
                  <a:pt x="5097444" y="1026460"/>
                  <a:pt x="5210110" y="903636"/>
                </a:cubicBezTo>
                <a:cubicBezTo>
                  <a:pt x="5276140" y="832065"/>
                  <a:pt x="5332934" y="769730"/>
                  <a:pt x="5380032" y="724940"/>
                </a:cubicBezTo>
                <a:cubicBezTo>
                  <a:pt x="5416971" y="689848"/>
                  <a:pt x="5458991" y="645520"/>
                  <a:pt x="5507935" y="593804"/>
                </a:cubicBezTo>
                <a:cubicBezTo>
                  <a:pt x="5732806" y="356930"/>
                  <a:pt x="6071727" y="0"/>
                  <a:pt x="6429118" y="0"/>
                </a:cubicBezTo>
                <a:close/>
              </a:path>
            </a:pathLst>
          </a:custGeom>
          <a:solidFill>
            <a:schemeClr val="accent5"/>
          </a:solidFill>
          <a:ln w="7072" cap="flat">
            <a:noFill/>
            <a:prstDash val="solid"/>
            <a:miter/>
          </a:ln>
        </p:spPr>
        <p:txBody>
          <a:bodyPr wrap="square" rtlCol="0" anchor="ctr">
            <a:noAutofit/>
          </a:bodyPr>
          <a:lstStyle/>
          <a:p>
            <a:endParaRPr lang="en-US" dirty="0"/>
          </a:p>
        </p:txBody>
      </p:sp>
      <p:pic>
        <p:nvPicPr>
          <p:cNvPr id="42" name="Picture 2" descr="Mouse icon - Transparent PNG &amp; SVG vector file"/>
          <p:cNvPicPr>
            <a:picLocks noChangeAspect="1" noChangeArrowheads="1"/>
          </p:cNvPicPr>
          <p:nvPr/>
        </p:nvPicPr>
        <p:blipFill>
          <a:blip r:embed="rId4" cstate="print"/>
          <a:srcRect/>
          <a:stretch>
            <a:fillRect/>
          </a:stretch>
        </p:blipFill>
        <p:spPr bwMode="auto">
          <a:xfrm>
            <a:off x="142844" y="5500702"/>
            <a:ext cx="857224" cy="857224"/>
          </a:xfrm>
          <a:prstGeom prst="rect">
            <a:avLst/>
          </a:prstGeom>
          <a:noFill/>
        </p:spPr>
      </p:pic>
      <p:cxnSp>
        <p:nvCxnSpPr>
          <p:cNvPr id="43" name="42 - Ευθεία γραμμή σύνδεσης"/>
          <p:cNvCxnSpPr/>
          <p:nvPr/>
        </p:nvCxnSpPr>
        <p:spPr>
          <a:xfrm>
            <a:off x="2214546" y="1214422"/>
            <a:ext cx="5143536" cy="1588"/>
          </a:xfrm>
          <a:prstGeom prst="line">
            <a:avLst/>
          </a:prstGeom>
        </p:spPr>
        <p:style>
          <a:lnRef idx="1">
            <a:schemeClr val="accent1"/>
          </a:lnRef>
          <a:fillRef idx="0">
            <a:schemeClr val="accent1"/>
          </a:fillRef>
          <a:effectRef idx="0">
            <a:schemeClr val="accent1"/>
          </a:effectRef>
          <a:fontRef idx="minor">
            <a:schemeClr val="tx1"/>
          </a:fontRef>
        </p:style>
      </p:cxnSp>
      <p:sp>
        <p:nvSpPr>
          <p:cNvPr id="47" name="Τίτλος 1"/>
          <p:cNvSpPr txBox="1">
            <a:spLocks/>
          </p:cNvSpPr>
          <p:nvPr/>
        </p:nvSpPr>
        <p:spPr>
          <a:xfrm>
            <a:off x="1357290" y="428604"/>
            <a:ext cx="7199240" cy="765652"/>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l-GR" sz="3600" b="1" i="0" u="none" strike="noStrike" kern="1200" cap="none" spc="0" normalizeH="0" baseline="0" noProof="0" dirty="0" smtClean="0">
                <a:ln>
                  <a:noFill/>
                </a:ln>
                <a:solidFill>
                  <a:schemeClr val="tx1"/>
                </a:solidFill>
                <a:effectLst/>
                <a:uLnTx/>
                <a:uFillTx/>
                <a:latin typeface="+mj-lt"/>
                <a:ea typeface="+mj-ea"/>
                <a:cs typeface="+mj-cs"/>
              </a:rPr>
              <a:t> Θεωρητικό Πλαίσιο 1/</a:t>
            </a:r>
            <a:r>
              <a:rPr kumimoji="0" lang="en-US" sz="3600" b="1" i="0" u="none" strike="noStrike" kern="1200" cap="none" spc="0" normalizeH="0" baseline="0" noProof="0" dirty="0" smtClean="0">
                <a:ln>
                  <a:noFill/>
                </a:ln>
                <a:solidFill>
                  <a:schemeClr val="tx1"/>
                </a:solidFill>
                <a:effectLst/>
                <a:uLnTx/>
                <a:uFillTx/>
                <a:latin typeface="+mj-lt"/>
                <a:ea typeface="+mj-ea"/>
                <a:cs typeface="+mj-cs"/>
              </a:rPr>
              <a:t>3</a:t>
            </a:r>
            <a:endParaRPr kumimoji="0" lang="el-GR" sz="3600" b="1" i="0" u="none" strike="noStrike" kern="1200" cap="none" spc="0" normalizeH="0" baseline="0" noProof="0" dirty="0">
              <a:ln>
                <a:noFill/>
              </a:ln>
              <a:solidFill>
                <a:schemeClr val="tx1"/>
              </a:solidFill>
              <a:effectLst/>
              <a:uLnTx/>
              <a:uFillTx/>
              <a:latin typeface="+mj-lt"/>
              <a:ea typeface="+mj-ea"/>
              <a:cs typeface="+mj-cs"/>
            </a:endParaRPr>
          </a:p>
        </p:txBody>
      </p:sp>
    </p:spTree>
    <p:extLst>
      <p:ext uri="{BB962C8B-B14F-4D97-AF65-F5344CB8AC3E}">
        <p14:creationId xmlns:p14="http://schemas.microsoft.com/office/powerpoint/2010/main" xmlns="" val="2788530158"/>
      </p:ext>
    </p:extLst>
  </p:cSld>
  <p:clrMapOvr>
    <a:masterClrMapping/>
  </p:clrMapOvr>
  <p:transition>
    <p:wipe dir="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 name="Picture 22" descr="Beige Background - PowerPoint Backgrounds for Free PowerPoint Templates"/>
          <p:cNvPicPr>
            <a:picLocks noChangeAspect="1" noChangeArrowheads="1"/>
          </p:cNvPicPr>
          <p:nvPr/>
        </p:nvPicPr>
        <p:blipFill>
          <a:blip r:embed="rId2"/>
          <a:srcRect/>
          <a:stretch>
            <a:fillRect/>
          </a:stretch>
        </p:blipFill>
        <p:spPr bwMode="auto">
          <a:xfrm>
            <a:off x="0" y="0"/>
            <a:ext cx="9144000" cy="6858000"/>
          </a:xfrm>
          <a:prstGeom prst="rect">
            <a:avLst/>
          </a:prstGeom>
          <a:noFill/>
        </p:spPr>
      </p:pic>
      <p:grpSp>
        <p:nvGrpSpPr>
          <p:cNvPr id="2" name="Group 2">
            <a:extLst>
              <a:ext uri="{FF2B5EF4-FFF2-40B4-BE49-F238E27FC236}">
                <a16:creationId xmlns="" xmlns:a16="http://schemas.microsoft.com/office/drawing/2014/main" id="{39E06874-5BF4-42C0-9585-4D92B033E71B}"/>
              </a:ext>
            </a:extLst>
          </p:cNvPr>
          <p:cNvGrpSpPr/>
          <p:nvPr/>
        </p:nvGrpSpPr>
        <p:grpSpPr>
          <a:xfrm>
            <a:off x="3836489" y="4135126"/>
            <a:ext cx="1464477" cy="1951635"/>
            <a:chOff x="4574848" y="1897856"/>
            <a:chExt cx="3028217" cy="3026664"/>
          </a:xfrm>
        </p:grpSpPr>
        <p:sp>
          <p:nvSpPr>
            <p:cNvPr id="4" name="Freeform: Shape 3">
              <a:extLst>
                <a:ext uri="{FF2B5EF4-FFF2-40B4-BE49-F238E27FC236}">
                  <a16:creationId xmlns="" xmlns:a16="http://schemas.microsoft.com/office/drawing/2014/main" id="{6D67BF62-A8A4-4841-BFB0-AF9D616162BD}"/>
                </a:ext>
              </a:extLst>
            </p:cNvPr>
            <p:cNvSpPr/>
            <p:nvPr/>
          </p:nvSpPr>
          <p:spPr>
            <a:xfrm>
              <a:off x="4575624" y="1897856"/>
              <a:ext cx="3026664" cy="3026664"/>
            </a:xfrm>
            <a:custGeom>
              <a:avLst/>
              <a:gdLst>
                <a:gd name="connsiteX0" fmla="*/ 3057049 w 3057525"/>
                <a:gd name="connsiteY0" fmla="*/ 1532096 h 3057525"/>
                <a:gd name="connsiteX1" fmla="*/ 1532096 w 3057525"/>
                <a:gd name="connsiteY1" fmla="*/ 3057049 h 3057525"/>
                <a:gd name="connsiteX2" fmla="*/ 7144 w 3057525"/>
                <a:gd name="connsiteY2" fmla="*/ 1532096 h 3057525"/>
                <a:gd name="connsiteX3" fmla="*/ 1532096 w 3057525"/>
                <a:gd name="connsiteY3" fmla="*/ 7144 h 3057525"/>
                <a:gd name="connsiteX4" fmla="*/ 3057049 w 3057525"/>
                <a:gd name="connsiteY4" fmla="*/ 1532096 h 3057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7525" h="3057525">
                  <a:moveTo>
                    <a:pt x="3057049" y="1532096"/>
                  </a:moveTo>
                  <a:cubicBezTo>
                    <a:pt x="3057049" y="2374304"/>
                    <a:pt x="2374304" y="3057049"/>
                    <a:pt x="1532096" y="3057049"/>
                  </a:cubicBezTo>
                  <a:cubicBezTo>
                    <a:pt x="689888" y="3057049"/>
                    <a:pt x="7144" y="2374304"/>
                    <a:pt x="7144" y="1532096"/>
                  </a:cubicBezTo>
                  <a:cubicBezTo>
                    <a:pt x="7144" y="689888"/>
                    <a:pt x="689888" y="7144"/>
                    <a:pt x="1532096" y="7144"/>
                  </a:cubicBezTo>
                  <a:cubicBezTo>
                    <a:pt x="2374304" y="7144"/>
                    <a:pt x="3057049" y="689888"/>
                    <a:pt x="3057049" y="1532096"/>
                  </a:cubicBezTo>
                  <a:close/>
                </a:path>
              </a:pathLst>
            </a:custGeom>
            <a:solidFill>
              <a:schemeClr val="accent2">
                <a:lumMod val="20000"/>
                <a:lumOff val="80000"/>
              </a:schemeClr>
            </a:solidFill>
            <a:ln w="9525" cap="flat">
              <a:noFill/>
              <a:prstDash val="solid"/>
              <a:miter/>
            </a:ln>
            <a:effectLst>
              <a:outerShdw blurRad="63500" sx="102000" sy="102000" algn="ctr" rotWithShape="0">
                <a:prstClr val="black">
                  <a:alpha val="40000"/>
                </a:prstClr>
              </a:outerShdw>
            </a:effectLst>
          </p:spPr>
          <p:txBody>
            <a:bodyPr rtlCol="0" anchor="ctr"/>
            <a:lstStyle/>
            <a:p>
              <a:endParaRPr lang="en-US" dirty="0"/>
            </a:p>
          </p:txBody>
        </p:sp>
        <p:sp>
          <p:nvSpPr>
            <p:cNvPr id="5" name="Freeform: Shape 4">
              <a:extLst>
                <a:ext uri="{FF2B5EF4-FFF2-40B4-BE49-F238E27FC236}">
                  <a16:creationId xmlns="" xmlns:a16="http://schemas.microsoft.com/office/drawing/2014/main" id="{184C2095-99E3-4871-ADB7-E32129C7C2DB}"/>
                </a:ext>
              </a:extLst>
            </p:cNvPr>
            <p:cNvSpPr/>
            <p:nvPr/>
          </p:nvSpPr>
          <p:spPr>
            <a:xfrm>
              <a:off x="4574848" y="1907000"/>
              <a:ext cx="3028217" cy="2962327"/>
            </a:xfrm>
            <a:custGeom>
              <a:avLst/>
              <a:gdLst>
                <a:gd name="connsiteX0" fmla="*/ 2863236 w 3028217"/>
                <a:gd name="connsiteY0" fmla="*/ 2049564 h 2962327"/>
                <a:gd name="connsiteX1" fmla="*/ 2844662 w 3028217"/>
                <a:gd name="connsiteY1" fmla="*/ 2065518 h 2962327"/>
                <a:gd name="connsiteX2" fmla="*/ 2847519 w 3028217"/>
                <a:gd name="connsiteY2" fmla="*/ 2116953 h 2962327"/>
                <a:gd name="connsiteX3" fmla="*/ 2887525 w 3028217"/>
                <a:gd name="connsiteY3" fmla="*/ 2084568 h 2962327"/>
                <a:gd name="connsiteX4" fmla="*/ 2890382 w 3028217"/>
                <a:gd name="connsiteY4" fmla="*/ 2078853 h 2962327"/>
                <a:gd name="connsiteX5" fmla="*/ 2890382 w 3028217"/>
                <a:gd name="connsiteY5" fmla="*/ 2057898 h 2962327"/>
                <a:gd name="connsiteX6" fmla="*/ 2863236 w 3028217"/>
                <a:gd name="connsiteY6" fmla="*/ 2049564 h 2962327"/>
                <a:gd name="connsiteX7" fmla="*/ 2453184 w 3028217"/>
                <a:gd name="connsiteY7" fmla="*/ 1703568 h 2962327"/>
                <a:gd name="connsiteX8" fmla="*/ 2444611 w 3028217"/>
                <a:gd name="connsiteY8" fmla="*/ 1714046 h 2962327"/>
                <a:gd name="connsiteX9" fmla="*/ 2467471 w 3028217"/>
                <a:gd name="connsiteY9" fmla="*/ 1740716 h 2962327"/>
                <a:gd name="connsiteX10" fmla="*/ 2482711 w 3028217"/>
                <a:gd name="connsiteY10" fmla="*/ 1728333 h 2962327"/>
                <a:gd name="connsiteX11" fmla="*/ 2453184 w 3028217"/>
                <a:gd name="connsiteY11" fmla="*/ 1703568 h 2962327"/>
                <a:gd name="connsiteX12" fmla="*/ 802501 w 3028217"/>
                <a:gd name="connsiteY12" fmla="*/ 1583553 h 2962327"/>
                <a:gd name="connsiteX13" fmla="*/ 812026 w 3028217"/>
                <a:gd name="connsiteY13" fmla="*/ 1589268 h 2962327"/>
                <a:gd name="connsiteX14" fmla="*/ 802501 w 3028217"/>
                <a:gd name="connsiteY14" fmla="*/ 1599745 h 2962327"/>
                <a:gd name="connsiteX15" fmla="*/ 792024 w 3028217"/>
                <a:gd name="connsiteY15" fmla="*/ 1594030 h 2962327"/>
                <a:gd name="connsiteX16" fmla="*/ 802501 w 3028217"/>
                <a:gd name="connsiteY16" fmla="*/ 1583553 h 2962327"/>
                <a:gd name="connsiteX17" fmla="*/ 573901 w 3028217"/>
                <a:gd name="connsiteY17" fmla="*/ 1577838 h 2962327"/>
                <a:gd name="connsiteX18" fmla="*/ 592951 w 3028217"/>
                <a:gd name="connsiteY18" fmla="*/ 1589268 h 2962327"/>
                <a:gd name="connsiteX19" fmla="*/ 584379 w 3028217"/>
                <a:gd name="connsiteY19" fmla="*/ 1596888 h 2962327"/>
                <a:gd name="connsiteX20" fmla="*/ 565329 w 3028217"/>
                <a:gd name="connsiteY20" fmla="*/ 1587363 h 2962327"/>
                <a:gd name="connsiteX21" fmla="*/ 573901 w 3028217"/>
                <a:gd name="connsiteY21" fmla="*/ 1577838 h 2962327"/>
                <a:gd name="connsiteX22" fmla="*/ 698678 w 3028217"/>
                <a:gd name="connsiteY22" fmla="*/ 1550216 h 2962327"/>
                <a:gd name="connsiteX23" fmla="*/ 763448 w 3028217"/>
                <a:gd name="connsiteY23" fmla="*/ 1592126 h 2962327"/>
                <a:gd name="connsiteX24" fmla="*/ 678676 w 3028217"/>
                <a:gd name="connsiteY24" fmla="*/ 1592126 h 2962327"/>
                <a:gd name="connsiteX25" fmla="*/ 698678 w 3028217"/>
                <a:gd name="connsiteY25" fmla="*/ 1550216 h 2962327"/>
                <a:gd name="connsiteX26" fmla="*/ 492939 w 3028217"/>
                <a:gd name="connsiteY26" fmla="*/ 1460681 h 2962327"/>
                <a:gd name="connsiteX27" fmla="*/ 562471 w 3028217"/>
                <a:gd name="connsiteY27" fmla="*/ 1479731 h 2962327"/>
                <a:gd name="connsiteX28" fmla="*/ 646291 w 3028217"/>
                <a:gd name="connsiteY28" fmla="*/ 1537833 h 2962327"/>
                <a:gd name="connsiteX29" fmla="*/ 577711 w 3028217"/>
                <a:gd name="connsiteY29" fmla="*/ 1525451 h 2962327"/>
                <a:gd name="connsiteX30" fmla="*/ 527229 w 3028217"/>
                <a:gd name="connsiteY30" fmla="*/ 1487351 h 2962327"/>
                <a:gd name="connsiteX31" fmla="*/ 525032 w 3028217"/>
                <a:gd name="connsiteY31" fmla="*/ 1486533 h 2962327"/>
                <a:gd name="connsiteX32" fmla="*/ 527229 w 3028217"/>
                <a:gd name="connsiteY32" fmla="*/ 1488303 h 2962327"/>
                <a:gd name="connsiteX33" fmla="*/ 451029 w 3028217"/>
                <a:gd name="connsiteY33" fmla="*/ 1494971 h 2962327"/>
                <a:gd name="connsiteX34" fmla="*/ 492939 w 3028217"/>
                <a:gd name="connsiteY34" fmla="*/ 1460681 h 2962327"/>
                <a:gd name="connsiteX35" fmla="*/ 592475 w 3028217"/>
                <a:gd name="connsiteY35" fmla="*/ 1413889 h 2962327"/>
                <a:gd name="connsiteX36" fmla="*/ 596761 w 3028217"/>
                <a:gd name="connsiteY36" fmla="*/ 1414961 h 2962327"/>
                <a:gd name="connsiteX37" fmla="*/ 595809 w 3028217"/>
                <a:gd name="connsiteY37" fmla="*/ 1447346 h 2962327"/>
                <a:gd name="connsiteX38" fmla="*/ 588189 w 3028217"/>
                <a:gd name="connsiteY38" fmla="*/ 1414961 h 2962327"/>
                <a:gd name="connsiteX39" fmla="*/ 592475 w 3028217"/>
                <a:gd name="connsiteY39" fmla="*/ 1413889 h 2962327"/>
                <a:gd name="connsiteX40" fmla="*/ 2633206 w 3028217"/>
                <a:gd name="connsiteY40" fmla="*/ 1174931 h 2962327"/>
                <a:gd name="connsiteX41" fmla="*/ 2673211 w 3028217"/>
                <a:gd name="connsiteY41" fmla="*/ 1180646 h 2962327"/>
                <a:gd name="connsiteX42" fmla="*/ 2633206 w 3028217"/>
                <a:gd name="connsiteY42" fmla="*/ 1174931 h 2962327"/>
                <a:gd name="connsiteX43" fmla="*/ 2477948 w 3028217"/>
                <a:gd name="connsiteY43" fmla="*/ 1095873 h 2962327"/>
                <a:gd name="connsiteX44" fmla="*/ 2484616 w 3028217"/>
                <a:gd name="connsiteY44" fmla="*/ 1110160 h 2962327"/>
                <a:gd name="connsiteX45" fmla="*/ 2464613 w 3028217"/>
                <a:gd name="connsiteY45" fmla="*/ 1135878 h 2962327"/>
                <a:gd name="connsiteX46" fmla="*/ 2444611 w 3028217"/>
                <a:gd name="connsiteY46" fmla="*/ 1144450 h 2962327"/>
                <a:gd name="connsiteX47" fmla="*/ 2415083 w 3028217"/>
                <a:gd name="connsiteY47" fmla="*/ 1119685 h 2962327"/>
                <a:gd name="connsiteX48" fmla="*/ 2446516 w 3028217"/>
                <a:gd name="connsiteY48" fmla="*/ 1114923 h 2962327"/>
                <a:gd name="connsiteX49" fmla="*/ 2477948 w 3028217"/>
                <a:gd name="connsiteY49" fmla="*/ 1095873 h 2962327"/>
                <a:gd name="connsiteX50" fmla="*/ 2344599 w 3028217"/>
                <a:gd name="connsiteY50" fmla="*/ 1039676 h 2962327"/>
                <a:gd name="connsiteX51" fmla="*/ 2355076 w 3028217"/>
                <a:gd name="connsiteY51" fmla="*/ 1066346 h 2962327"/>
                <a:gd name="connsiteX52" fmla="*/ 2341741 w 3028217"/>
                <a:gd name="connsiteY52" fmla="*/ 1092063 h 2962327"/>
                <a:gd name="connsiteX53" fmla="*/ 2328406 w 3028217"/>
                <a:gd name="connsiteY53" fmla="*/ 1065393 h 2962327"/>
                <a:gd name="connsiteX54" fmla="*/ 2344599 w 3028217"/>
                <a:gd name="connsiteY54" fmla="*/ 1039676 h 2962327"/>
                <a:gd name="connsiteX55" fmla="*/ 699631 w 3028217"/>
                <a:gd name="connsiteY55" fmla="*/ 966334 h 2962327"/>
                <a:gd name="connsiteX56" fmla="*/ 616764 w 3028217"/>
                <a:gd name="connsiteY56" fmla="*/ 992051 h 2962327"/>
                <a:gd name="connsiteX57" fmla="*/ 699631 w 3028217"/>
                <a:gd name="connsiteY57" fmla="*/ 966334 h 2962327"/>
                <a:gd name="connsiteX58" fmla="*/ 2786559 w 3028217"/>
                <a:gd name="connsiteY58" fmla="*/ 938711 h 2962327"/>
                <a:gd name="connsiteX59" fmla="*/ 2814181 w 3028217"/>
                <a:gd name="connsiteY59" fmla="*/ 938711 h 2962327"/>
                <a:gd name="connsiteX60" fmla="*/ 2814181 w 3028217"/>
                <a:gd name="connsiteY60" fmla="*/ 945378 h 2962327"/>
                <a:gd name="connsiteX61" fmla="*/ 2786559 w 3028217"/>
                <a:gd name="connsiteY61" fmla="*/ 938711 h 2962327"/>
                <a:gd name="connsiteX62" fmla="*/ 737731 w 3028217"/>
                <a:gd name="connsiteY62" fmla="*/ 935019 h 2962327"/>
                <a:gd name="connsiteX63" fmla="*/ 702489 w 3028217"/>
                <a:gd name="connsiteY63" fmla="*/ 951093 h 2962327"/>
                <a:gd name="connsiteX64" fmla="*/ 770116 w 3028217"/>
                <a:gd name="connsiteY64" fmla="*/ 936805 h 2962327"/>
                <a:gd name="connsiteX65" fmla="*/ 737731 w 3028217"/>
                <a:gd name="connsiteY65" fmla="*/ 935019 h 2962327"/>
                <a:gd name="connsiteX66" fmla="*/ 619383 w 3028217"/>
                <a:gd name="connsiteY66" fmla="*/ 880251 h 2962327"/>
                <a:gd name="connsiteX67" fmla="*/ 608191 w 3028217"/>
                <a:gd name="connsiteY67" fmla="*/ 882513 h 2962327"/>
                <a:gd name="connsiteX68" fmla="*/ 541516 w 3028217"/>
                <a:gd name="connsiteY68" fmla="*/ 968238 h 2962327"/>
                <a:gd name="connsiteX69" fmla="*/ 558661 w 3028217"/>
                <a:gd name="connsiteY69" fmla="*/ 975858 h 2962327"/>
                <a:gd name="connsiteX70" fmla="*/ 578664 w 3028217"/>
                <a:gd name="connsiteY70" fmla="*/ 949188 h 2962327"/>
                <a:gd name="connsiteX71" fmla="*/ 623431 w 3028217"/>
                <a:gd name="connsiteY71" fmla="*/ 890133 h 2962327"/>
                <a:gd name="connsiteX72" fmla="*/ 619383 w 3028217"/>
                <a:gd name="connsiteY72" fmla="*/ 880251 h 2962327"/>
                <a:gd name="connsiteX73" fmla="*/ 659626 w 3028217"/>
                <a:gd name="connsiteY73" fmla="*/ 872036 h 2962327"/>
                <a:gd name="connsiteX74" fmla="*/ 647244 w 3028217"/>
                <a:gd name="connsiteY74" fmla="*/ 879656 h 2962327"/>
                <a:gd name="connsiteX75" fmla="*/ 657721 w 3028217"/>
                <a:gd name="connsiteY75" fmla="*/ 950141 h 2962327"/>
                <a:gd name="connsiteX76" fmla="*/ 683439 w 3028217"/>
                <a:gd name="connsiteY76" fmla="*/ 913946 h 2962327"/>
                <a:gd name="connsiteX77" fmla="*/ 711061 w 3028217"/>
                <a:gd name="connsiteY77" fmla="*/ 910136 h 2962327"/>
                <a:gd name="connsiteX78" fmla="*/ 709156 w 3028217"/>
                <a:gd name="connsiteY78" fmla="*/ 891086 h 2962327"/>
                <a:gd name="connsiteX79" fmla="*/ 659626 w 3028217"/>
                <a:gd name="connsiteY79" fmla="*/ 872036 h 2962327"/>
                <a:gd name="connsiteX80" fmla="*/ 620410 w 3028217"/>
                <a:gd name="connsiteY80" fmla="*/ 803828 h 2962327"/>
                <a:gd name="connsiteX81" fmla="*/ 603429 w 3028217"/>
                <a:gd name="connsiteY81" fmla="*/ 807266 h 2962327"/>
                <a:gd name="connsiteX82" fmla="*/ 532944 w 3028217"/>
                <a:gd name="connsiteY82" fmla="*/ 841556 h 2962327"/>
                <a:gd name="connsiteX83" fmla="*/ 541516 w 3028217"/>
                <a:gd name="connsiteY83" fmla="*/ 855843 h 2962327"/>
                <a:gd name="connsiteX84" fmla="*/ 602476 w 3028217"/>
                <a:gd name="connsiteY84" fmla="*/ 859653 h 2962327"/>
                <a:gd name="connsiteX85" fmla="*/ 652959 w 3028217"/>
                <a:gd name="connsiteY85" fmla="*/ 835841 h 2962327"/>
                <a:gd name="connsiteX86" fmla="*/ 620410 w 3028217"/>
                <a:gd name="connsiteY86" fmla="*/ 803828 h 2962327"/>
                <a:gd name="connsiteX87" fmla="*/ 2051228 w 3028217"/>
                <a:gd name="connsiteY87" fmla="*/ 690108 h 2962327"/>
                <a:gd name="connsiteX88" fmla="*/ 2074088 w 3028217"/>
                <a:gd name="connsiteY88" fmla="*/ 722493 h 2962327"/>
                <a:gd name="connsiteX89" fmla="*/ 2021701 w 3028217"/>
                <a:gd name="connsiteY89" fmla="*/ 782500 h 2962327"/>
                <a:gd name="connsiteX90" fmla="*/ 2000746 w 3028217"/>
                <a:gd name="connsiteY90" fmla="*/ 772023 h 2962327"/>
                <a:gd name="connsiteX91" fmla="*/ 2036941 w 3028217"/>
                <a:gd name="connsiteY91" fmla="*/ 698680 h 2962327"/>
                <a:gd name="connsiteX92" fmla="*/ 2051228 w 3028217"/>
                <a:gd name="connsiteY92" fmla="*/ 690108 h 2962327"/>
                <a:gd name="connsiteX93" fmla="*/ 2111236 w 3028217"/>
                <a:gd name="connsiteY93" fmla="*/ 608669 h 2962327"/>
                <a:gd name="connsiteX94" fmla="*/ 2113141 w 3028217"/>
                <a:gd name="connsiteY94" fmla="*/ 623433 h 2962327"/>
                <a:gd name="connsiteX95" fmla="*/ 2111236 w 3028217"/>
                <a:gd name="connsiteY95" fmla="*/ 626290 h 2962327"/>
                <a:gd name="connsiteX96" fmla="*/ 2159814 w 3028217"/>
                <a:gd name="connsiteY96" fmla="*/ 711063 h 2962327"/>
                <a:gd name="connsiteX97" fmla="*/ 2199819 w 3028217"/>
                <a:gd name="connsiteY97" fmla="*/ 758688 h 2962327"/>
                <a:gd name="connsiteX98" fmla="*/ 2176959 w 3028217"/>
                <a:gd name="connsiteY98" fmla="*/ 800598 h 2962327"/>
                <a:gd name="connsiteX99" fmla="*/ 2092186 w 3028217"/>
                <a:gd name="connsiteY99" fmla="*/ 814885 h 2962327"/>
                <a:gd name="connsiteX100" fmla="*/ 2092186 w 3028217"/>
                <a:gd name="connsiteY100" fmla="*/ 777738 h 2962327"/>
                <a:gd name="connsiteX101" fmla="*/ 2111236 w 3028217"/>
                <a:gd name="connsiteY101" fmla="*/ 740590 h 2962327"/>
                <a:gd name="connsiteX102" fmla="*/ 2110284 w 3028217"/>
                <a:gd name="connsiteY102" fmla="*/ 710110 h 2962327"/>
                <a:gd name="connsiteX103" fmla="*/ 2076946 w 3028217"/>
                <a:gd name="connsiteY103" fmla="*/ 669153 h 2962327"/>
                <a:gd name="connsiteX104" fmla="*/ 2097901 w 3028217"/>
                <a:gd name="connsiteY104" fmla="*/ 611050 h 2962327"/>
                <a:gd name="connsiteX105" fmla="*/ 2111236 w 3028217"/>
                <a:gd name="connsiteY105" fmla="*/ 608669 h 2962327"/>
                <a:gd name="connsiteX106" fmla="*/ 927279 w 3028217"/>
                <a:gd name="connsiteY106" fmla="*/ 479605 h 2962327"/>
                <a:gd name="connsiteX107" fmla="*/ 933946 w 3028217"/>
                <a:gd name="connsiteY107" fmla="*/ 486273 h 2962327"/>
                <a:gd name="connsiteX108" fmla="*/ 929184 w 3028217"/>
                <a:gd name="connsiteY108" fmla="*/ 493893 h 2962327"/>
                <a:gd name="connsiteX109" fmla="*/ 919659 w 3028217"/>
                <a:gd name="connsiteY109" fmla="*/ 488178 h 2962327"/>
                <a:gd name="connsiteX110" fmla="*/ 927279 w 3028217"/>
                <a:gd name="connsiteY110" fmla="*/ 479605 h 2962327"/>
                <a:gd name="connsiteX111" fmla="*/ 1938089 w 3028217"/>
                <a:gd name="connsiteY111" fmla="*/ 417931 h 2962327"/>
                <a:gd name="connsiteX112" fmla="*/ 1959789 w 3028217"/>
                <a:gd name="connsiteY112" fmla="*/ 441505 h 2962327"/>
                <a:gd name="connsiteX113" fmla="*/ 1940739 w 3028217"/>
                <a:gd name="connsiteY113" fmla="*/ 466270 h 2962327"/>
                <a:gd name="connsiteX114" fmla="*/ 1842631 w 3028217"/>
                <a:gd name="connsiteY114" fmla="*/ 480558 h 2962327"/>
                <a:gd name="connsiteX115" fmla="*/ 1832154 w 3028217"/>
                <a:gd name="connsiteY115" fmla="*/ 458650 h 2962327"/>
                <a:gd name="connsiteX116" fmla="*/ 1833106 w 3028217"/>
                <a:gd name="connsiteY116" fmla="*/ 431980 h 2962327"/>
                <a:gd name="connsiteX117" fmla="*/ 1845489 w 3028217"/>
                <a:gd name="connsiteY117" fmla="*/ 423408 h 2962327"/>
                <a:gd name="connsiteX118" fmla="*/ 1857871 w 3028217"/>
                <a:gd name="connsiteY118" fmla="*/ 432933 h 2962327"/>
                <a:gd name="connsiteX119" fmla="*/ 1926451 w 3028217"/>
                <a:gd name="connsiteY119" fmla="*/ 418645 h 2962327"/>
                <a:gd name="connsiteX120" fmla="*/ 1938089 w 3028217"/>
                <a:gd name="connsiteY120" fmla="*/ 417931 h 2962327"/>
                <a:gd name="connsiteX121" fmla="*/ 904419 w 3028217"/>
                <a:gd name="connsiteY121" fmla="*/ 389118 h 2962327"/>
                <a:gd name="connsiteX122" fmla="*/ 938709 w 3028217"/>
                <a:gd name="connsiteY122" fmla="*/ 433886 h 2962327"/>
                <a:gd name="connsiteX123" fmla="*/ 942519 w 3028217"/>
                <a:gd name="connsiteY123" fmla="*/ 446268 h 2962327"/>
                <a:gd name="connsiteX124" fmla="*/ 931089 w 3028217"/>
                <a:gd name="connsiteY124" fmla="*/ 449125 h 2962327"/>
                <a:gd name="connsiteX125" fmla="*/ 878701 w 3028217"/>
                <a:gd name="connsiteY125" fmla="*/ 449125 h 2962327"/>
                <a:gd name="connsiteX126" fmla="*/ 856794 w 3028217"/>
                <a:gd name="connsiteY126" fmla="*/ 443411 h 2962327"/>
                <a:gd name="connsiteX127" fmla="*/ 867271 w 3028217"/>
                <a:gd name="connsiteY127" fmla="*/ 412930 h 2962327"/>
                <a:gd name="connsiteX128" fmla="*/ 904419 w 3028217"/>
                <a:gd name="connsiteY128" fmla="*/ 389118 h 2962327"/>
                <a:gd name="connsiteX129" fmla="*/ 1062534 w 3028217"/>
                <a:gd name="connsiteY129" fmla="*/ 340541 h 2962327"/>
                <a:gd name="connsiteX130" fmla="*/ 1083489 w 3028217"/>
                <a:gd name="connsiteY130" fmla="*/ 353876 h 2962327"/>
                <a:gd name="connsiteX131" fmla="*/ 1053961 w 3028217"/>
                <a:gd name="connsiteY131" fmla="*/ 360543 h 2962327"/>
                <a:gd name="connsiteX132" fmla="*/ 1062534 w 3028217"/>
                <a:gd name="connsiteY132" fmla="*/ 340541 h 2962327"/>
                <a:gd name="connsiteX133" fmla="*/ 2471113 w 3028217"/>
                <a:gd name="connsiteY133" fmla="*/ 336025 h 2962327"/>
                <a:gd name="connsiteX134" fmla="*/ 2521763 w 3028217"/>
                <a:gd name="connsiteY134" fmla="*/ 370068 h 2962327"/>
                <a:gd name="connsiteX135" fmla="*/ 2848471 w 3028217"/>
                <a:gd name="connsiteY135" fmla="*/ 785358 h 2962327"/>
                <a:gd name="connsiteX136" fmla="*/ 2920861 w 3028217"/>
                <a:gd name="connsiteY136" fmla="*/ 940616 h 2962327"/>
                <a:gd name="connsiteX137" fmla="*/ 2926576 w 3028217"/>
                <a:gd name="connsiteY137" fmla="*/ 977763 h 2962327"/>
                <a:gd name="connsiteX138" fmla="*/ 2847518 w 3028217"/>
                <a:gd name="connsiteY138" fmla="*/ 938711 h 2962327"/>
                <a:gd name="connsiteX139" fmla="*/ 2864663 w 3028217"/>
                <a:gd name="connsiteY139" fmla="*/ 890133 h 2962327"/>
                <a:gd name="connsiteX140" fmla="*/ 2810371 w 3028217"/>
                <a:gd name="connsiteY140" fmla="*/ 908231 h 2962327"/>
                <a:gd name="connsiteX141" fmla="*/ 2757031 w 3028217"/>
                <a:gd name="connsiteY141" fmla="*/ 904421 h 2962327"/>
                <a:gd name="connsiteX142" fmla="*/ 2728456 w 3028217"/>
                <a:gd name="connsiteY142" fmla="*/ 916803 h 2962327"/>
                <a:gd name="connsiteX143" fmla="*/ 2707501 w 3028217"/>
                <a:gd name="connsiteY143" fmla="*/ 971096 h 2962327"/>
                <a:gd name="connsiteX144" fmla="*/ 2706548 w 3028217"/>
                <a:gd name="connsiteY144" fmla="*/ 1011101 h 2962327"/>
                <a:gd name="connsiteX145" fmla="*/ 2712263 w 3028217"/>
                <a:gd name="connsiteY145" fmla="*/ 1044438 h 2962327"/>
                <a:gd name="connsiteX146" fmla="*/ 2750438 w 3028217"/>
                <a:gd name="connsiteY146" fmla="*/ 1026892 h 2962327"/>
                <a:gd name="connsiteX147" fmla="*/ 2757317 w 3028217"/>
                <a:gd name="connsiteY147" fmla="*/ 1029909 h 2962327"/>
                <a:gd name="connsiteX148" fmla="*/ 2760842 w 3028217"/>
                <a:gd name="connsiteY148" fmla="*/ 1028246 h 2962327"/>
                <a:gd name="connsiteX149" fmla="*/ 2785607 w 3028217"/>
                <a:gd name="connsiteY149" fmla="*/ 1010148 h 2962327"/>
                <a:gd name="connsiteX150" fmla="*/ 2804538 w 3028217"/>
                <a:gd name="connsiteY150" fmla="*/ 1006457 h 2962327"/>
                <a:gd name="connsiteX151" fmla="*/ 2822755 w 3028217"/>
                <a:gd name="connsiteY151" fmla="*/ 1009196 h 2962327"/>
                <a:gd name="connsiteX152" fmla="*/ 2938959 w 3028217"/>
                <a:gd name="connsiteY152" fmla="*/ 1031103 h 2962327"/>
                <a:gd name="connsiteX153" fmla="*/ 2959915 w 3028217"/>
                <a:gd name="connsiteY153" fmla="*/ 1058726 h 2962327"/>
                <a:gd name="connsiteX154" fmla="*/ 3021827 w 3028217"/>
                <a:gd name="connsiteY154" fmla="*/ 1368288 h 2962327"/>
                <a:gd name="connsiteX155" fmla="*/ 3027542 w 3028217"/>
                <a:gd name="connsiteY155" fmla="*/ 1562598 h 2962327"/>
                <a:gd name="connsiteX156" fmla="*/ 3020874 w 3028217"/>
                <a:gd name="connsiteY156" fmla="*/ 1594983 h 2962327"/>
                <a:gd name="connsiteX157" fmla="*/ 2958009 w 3028217"/>
                <a:gd name="connsiteY157" fmla="*/ 1512116 h 2962327"/>
                <a:gd name="connsiteX158" fmla="*/ 2918005 w 3028217"/>
                <a:gd name="connsiteY158" fmla="*/ 1446393 h 2962327"/>
                <a:gd name="connsiteX159" fmla="*/ 2860855 w 3028217"/>
                <a:gd name="connsiteY159" fmla="*/ 1371146 h 2962327"/>
                <a:gd name="connsiteX160" fmla="*/ 2831327 w 3028217"/>
                <a:gd name="connsiteY160" fmla="*/ 1343523 h 2962327"/>
                <a:gd name="connsiteX161" fmla="*/ 2856092 w 3028217"/>
                <a:gd name="connsiteY161" fmla="*/ 1380671 h 2962327"/>
                <a:gd name="connsiteX162" fmla="*/ 2930387 w 3028217"/>
                <a:gd name="connsiteY162" fmla="*/ 1514021 h 2962327"/>
                <a:gd name="connsiteX163" fmla="*/ 2939912 w 3028217"/>
                <a:gd name="connsiteY163" fmla="*/ 1546406 h 2962327"/>
                <a:gd name="connsiteX164" fmla="*/ 2962772 w 3028217"/>
                <a:gd name="connsiteY164" fmla="*/ 1597841 h 2962327"/>
                <a:gd name="connsiteX165" fmla="*/ 2999919 w 3028217"/>
                <a:gd name="connsiteY165" fmla="*/ 1683566 h 2962327"/>
                <a:gd name="connsiteX166" fmla="*/ 3012302 w 3028217"/>
                <a:gd name="connsiteY166" fmla="*/ 1740716 h 2962327"/>
                <a:gd name="connsiteX167" fmla="*/ 2886572 w 3028217"/>
                <a:gd name="connsiteY167" fmla="*/ 2158864 h 2962327"/>
                <a:gd name="connsiteX168" fmla="*/ 2841805 w 3028217"/>
                <a:gd name="connsiteY168" fmla="*/ 2246493 h 2962327"/>
                <a:gd name="connsiteX169" fmla="*/ 2821802 w 3028217"/>
                <a:gd name="connsiteY169" fmla="*/ 2266496 h 2962327"/>
                <a:gd name="connsiteX170" fmla="*/ 2808467 w 3028217"/>
                <a:gd name="connsiteY170" fmla="*/ 2240778 h 2962327"/>
                <a:gd name="connsiteX171" fmla="*/ 2785607 w 3028217"/>
                <a:gd name="connsiteY171" fmla="*/ 2172198 h 2962327"/>
                <a:gd name="connsiteX172" fmla="*/ 2805609 w 3028217"/>
                <a:gd name="connsiteY172" fmla="*/ 2234111 h 2962327"/>
                <a:gd name="connsiteX173" fmla="*/ 2821802 w 3028217"/>
                <a:gd name="connsiteY173" fmla="*/ 2273164 h 2962327"/>
                <a:gd name="connsiteX174" fmla="*/ 2708455 w 3028217"/>
                <a:gd name="connsiteY174" fmla="*/ 2451281 h 2962327"/>
                <a:gd name="connsiteX175" fmla="*/ 2551292 w 3028217"/>
                <a:gd name="connsiteY175" fmla="*/ 2622731 h 2962327"/>
                <a:gd name="connsiteX176" fmla="*/ 2476997 w 3028217"/>
                <a:gd name="connsiteY176" fmla="*/ 2687501 h 2962327"/>
                <a:gd name="connsiteX177" fmla="*/ 2463662 w 3028217"/>
                <a:gd name="connsiteY177" fmla="*/ 2655116 h 2962327"/>
                <a:gd name="connsiteX178" fmla="*/ 2425562 w 3028217"/>
                <a:gd name="connsiteY178" fmla="*/ 2533196 h 2962327"/>
                <a:gd name="connsiteX179" fmla="*/ 2439849 w 3028217"/>
                <a:gd name="connsiteY179" fmla="*/ 2375081 h 2962327"/>
                <a:gd name="connsiteX180" fmla="*/ 2449374 w 3028217"/>
                <a:gd name="connsiteY180" fmla="*/ 2301739 h 2962327"/>
                <a:gd name="connsiteX181" fmla="*/ 2430324 w 3028217"/>
                <a:gd name="connsiteY181" fmla="*/ 2210298 h 2962327"/>
                <a:gd name="connsiteX182" fmla="*/ 2396987 w 3028217"/>
                <a:gd name="connsiteY182" fmla="*/ 2144576 h 2962327"/>
                <a:gd name="connsiteX183" fmla="*/ 2370317 w 3028217"/>
                <a:gd name="connsiteY183" fmla="*/ 2012178 h 2962327"/>
                <a:gd name="connsiteX184" fmla="*/ 2374127 w 3028217"/>
                <a:gd name="connsiteY184" fmla="*/ 1992176 h 2962327"/>
                <a:gd name="connsiteX185" fmla="*/ 2319834 w 3028217"/>
                <a:gd name="connsiteY185" fmla="*/ 1944551 h 2962327"/>
                <a:gd name="connsiteX186" fmla="*/ 2282687 w 3028217"/>
                <a:gd name="connsiteY186" fmla="*/ 1931216 h 2962327"/>
                <a:gd name="connsiteX187" fmla="*/ 2200772 w 3028217"/>
                <a:gd name="connsiteY187" fmla="*/ 1905498 h 2962327"/>
                <a:gd name="connsiteX188" fmla="*/ 2157909 w 3028217"/>
                <a:gd name="connsiteY188" fmla="*/ 1926453 h 2962327"/>
                <a:gd name="connsiteX189" fmla="*/ 2106474 w 3028217"/>
                <a:gd name="connsiteY189" fmla="*/ 1931216 h 2962327"/>
                <a:gd name="connsiteX190" fmla="*/ 2040752 w 3028217"/>
                <a:gd name="connsiteY190" fmla="*/ 1937883 h 2962327"/>
                <a:gd name="connsiteX191" fmla="*/ 1974077 w 3028217"/>
                <a:gd name="connsiteY191" fmla="*/ 1924548 h 2962327"/>
                <a:gd name="connsiteX192" fmla="*/ 1919784 w 3028217"/>
                <a:gd name="connsiteY192" fmla="*/ 1877876 h 2962327"/>
                <a:gd name="connsiteX193" fmla="*/ 1896924 w 3028217"/>
                <a:gd name="connsiteY193" fmla="*/ 1849301 h 2962327"/>
                <a:gd name="connsiteX194" fmla="*/ 1839774 w 3028217"/>
                <a:gd name="connsiteY194" fmla="*/ 1762623 h 2962327"/>
                <a:gd name="connsiteX195" fmla="*/ 1822629 w 3028217"/>
                <a:gd name="connsiteY195" fmla="*/ 1676898 h 2962327"/>
                <a:gd name="connsiteX196" fmla="*/ 1829297 w 3028217"/>
                <a:gd name="connsiteY196" fmla="*/ 1537833 h 2962327"/>
                <a:gd name="connsiteX197" fmla="*/ 1828344 w 3028217"/>
                <a:gd name="connsiteY197" fmla="*/ 1514973 h 2962327"/>
                <a:gd name="connsiteX198" fmla="*/ 1909307 w 3028217"/>
                <a:gd name="connsiteY198" fmla="*/ 1373051 h 2962327"/>
                <a:gd name="connsiteX199" fmla="*/ 1929309 w 3028217"/>
                <a:gd name="connsiteY199" fmla="*/ 1361621 h 2962327"/>
                <a:gd name="connsiteX200" fmla="*/ 1977887 w 3028217"/>
                <a:gd name="connsiteY200" fmla="*/ 1293041 h 2962327"/>
                <a:gd name="connsiteX201" fmla="*/ 2019797 w 3028217"/>
                <a:gd name="connsiteY201" fmla="*/ 1227318 h 2962327"/>
                <a:gd name="connsiteX202" fmla="*/ 2051229 w 3028217"/>
                <a:gd name="connsiteY202" fmla="*/ 1178741 h 2962327"/>
                <a:gd name="connsiteX203" fmla="*/ 2083614 w 3028217"/>
                <a:gd name="connsiteY203" fmla="*/ 1172073 h 2962327"/>
                <a:gd name="connsiteX204" fmla="*/ 2161719 w 3028217"/>
                <a:gd name="connsiteY204" fmla="*/ 1162548 h 2962327"/>
                <a:gd name="connsiteX205" fmla="*/ 2266494 w 3028217"/>
                <a:gd name="connsiteY205" fmla="*/ 1136831 h 2962327"/>
                <a:gd name="connsiteX206" fmla="*/ 2331264 w 3028217"/>
                <a:gd name="connsiteY206" fmla="*/ 1133021 h 2962327"/>
                <a:gd name="connsiteX207" fmla="*/ 2387462 w 3028217"/>
                <a:gd name="connsiteY207" fmla="*/ 1197791 h 2962327"/>
                <a:gd name="connsiteX208" fmla="*/ 2400797 w 3028217"/>
                <a:gd name="connsiteY208" fmla="*/ 1229223 h 2962327"/>
                <a:gd name="connsiteX209" fmla="*/ 2517002 w 3028217"/>
                <a:gd name="connsiteY209" fmla="*/ 1283516 h 2962327"/>
                <a:gd name="connsiteX210" fmla="*/ 2556055 w 3028217"/>
                <a:gd name="connsiteY210" fmla="*/ 1266371 h 2962327"/>
                <a:gd name="connsiteX211" fmla="*/ 2617967 w 3028217"/>
                <a:gd name="connsiteY211" fmla="*/ 1241606 h 2962327"/>
                <a:gd name="connsiteX212" fmla="*/ 2701787 w 3028217"/>
                <a:gd name="connsiteY212" fmla="*/ 1271133 h 2962327"/>
                <a:gd name="connsiteX213" fmla="*/ 2823707 w 3028217"/>
                <a:gd name="connsiteY213" fmla="*/ 1270181 h 2962327"/>
                <a:gd name="connsiteX214" fmla="*/ 2842757 w 3028217"/>
                <a:gd name="connsiteY214" fmla="*/ 1253988 h 2962327"/>
                <a:gd name="connsiteX215" fmla="*/ 2857997 w 3028217"/>
                <a:gd name="connsiteY215" fmla="*/ 1191123 h 2962327"/>
                <a:gd name="connsiteX216" fmla="*/ 2824659 w 3028217"/>
                <a:gd name="connsiteY216" fmla="*/ 1163501 h 2962327"/>
                <a:gd name="connsiteX217" fmla="*/ 2781797 w 3028217"/>
                <a:gd name="connsiteY217" fmla="*/ 1153023 h 2962327"/>
                <a:gd name="connsiteX218" fmla="*/ 2778142 w 3028217"/>
                <a:gd name="connsiteY218" fmla="*/ 1149005 h 2962327"/>
                <a:gd name="connsiteX219" fmla="*/ 2758579 w 3028217"/>
                <a:gd name="connsiteY219" fmla="*/ 1157637 h 2962327"/>
                <a:gd name="connsiteX220" fmla="*/ 2684641 w 3028217"/>
                <a:gd name="connsiteY220" fmla="*/ 1122543 h 2962327"/>
                <a:gd name="connsiteX221" fmla="*/ 2664638 w 3028217"/>
                <a:gd name="connsiteY221" fmla="*/ 1083491 h 2962327"/>
                <a:gd name="connsiteX222" fmla="*/ 2646541 w 3028217"/>
                <a:gd name="connsiteY222" fmla="*/ 1054916 h 2962327"/>
                <a:gd name="connsiteX223" fmla="*/ 2610346 w 3028217"/>
                <a:gd name="connsiteY223" fmla="*/ 1080633 h 2962327"/>
                <a:gd name="connsiteX224" fmla="*/ 2609202 w 3028217"/>
                <a:gd name="connsiteY224" fmla="*/ 1082346 h 2962327"/>
                <a:gd name="connsiteX225" fmla="*/ 2613204 w 3028217"/>
                <a:gd name="connsiteY225" fmla="*/ 1086348 h 2962327"/>
                <a:gd name="connsiteX226" fmla="*/ 2632254 w 3028217"/>
                <a:gd name="connsiteY226" fmla="*/ 1108255 h 2962327"/>
                <a:gd name="connsiteX227" fmla="*/ 2609394 w 3028217"/>
                <a:gd name="connsiteY227" fmla="*/ 1145403 h 2962327"/>
                <a:gd name="connsiteX228" fmla="*/ 2584629 w 3028217"/>
                <a:gd name="connsiteY228" fmla="*/ 1132068 h 2962327"/>
                <a:gd name="connsiteX229" fmla="*/ 2566055 w 3028217"/>
                <a:gd name="connsiteY229" fmla="*/ 1095397 h 2962327"/>
                <a:gd name="connsiteX230" fmla="*/ 2558490 w 3028217"/>
                <a:gd name="connsiteY230" fmla="*/ 1083461 h 2962327"/>
                <a:gd name="connsiteX231" fmla="*/ 2545576 w 3028217"/>
                <a:gd name="connsiteY231" fmla="*/ 1071108 h 2962327"/>
                <a:gd name="connsiteX232" fmla="*/ 2536051 w 3028217"/>
                <a:gd name="connsiteY232" fmla="*/ 1061583 h 2962327"/>
                <a:gd name="connsiteX233" fmla="*/ 2429371 w 3028217"/>
                <a:gd name="connsiteY233" fmla="*/ 952046 h 2962327"/>
                <a:gd name="connsiteX234" fmla="*/ 2417941 w 3028217"/>
                <a:gd name="connsiteY234" fmla="*/ 944426 h 2962327"/>
                <a:gd name="connsiteX235" fmla="*/ 2407463 w 3028217"/>
                <a:gd name="connsiteY235" fmla="*/ 947283 h 2962327"/>
                <a:gd name="connsiteX236" fmla="*/ 2469376 w 3028217"/>
                <a:gd name="connsiteY236" fmla="*/ 1014911 h 2962327"/>
                <a:gd name="connsiteX237" fmla="*/ 2509381 w 3028217"/>
                <a:gd name="connsiteY237" fmla="*/ 1044438 h 2962327"/>
                <a:gd name="connsiteX238" fmla="*/ 2504618 w 3028217"/>
                <a:gd name="connsiteY238" fmla="*/ 1057773 h 2962327"/>
                <a:gd name="connsiteX239" fmla="*/ 2488426 w 3028217"/>
                <a:gd name="connsiteY239" fmla="*/ 1077776 h 2962327"/>
                <a:gd name="connsiteX240" fmla="*/ 2476996 w 3028217"/>
                <a:gd name="connsiteY240" fmla="*/ 1084443 h 2962327"/>
                <a:gd name="connsiteX241" fmla="*/ 2356028 w 3028217"/>
                <a:gd name="connsiteY241" fmla="*/ 985383 h 2962327"/>
                <a:gd name="connsiteX242" fmla="*/ 2317928 w 3028217"/>
                <a:gd name="connsiteY242" fmla="*/ 978716 h 2962327"/>
                <a:gd name="connsiteX243" fmla="*/ 2295068 w 3028217"/>
                <a:gd name="connsiteY243" fmla="*/ 993003 h 2962327"/>
                <a:gd name="connsiteX244" fmla="*/ 2196008 w 3028217"/>
                <a:gd name="connsiteY244" fmla="*/ 1057773 h 2962327"/>
                <a:gd name="connsiteX245" fmla="*/ 2181721 w 3028217"/>
                <a:gd name="connsiteY245" fmla="*/ 1087301 h 2962327"/>
                <a:gd name="connsiteX246" fmla="*/ 2105521 w 3028217"/>
                <a:gd name="connsiteY246" fmla="*/ 1157786 h 2962327"/>
                <a:gd name="connsiteX247" fmla="*/ 2053133 w 3028217"/>
                <a:gd name="connsiteY247" fmla="*/ 1155881 h 2962327"/>
                <a:gd name="connsiteX248" fmla="*/ 2036941 w 3028217"/>
                <a:gd name="connsiteY248" fmla="*/ 1136831 h 2962327"/>
                <a:gd name="connsiteX249" fmla="*/ 2008366 w 3028217"/>
                <a:gd name="connsiteY249" fmla="*/ 1131116 h 2962327"/>
                <a:gd name="connsiteX250" fmla="*/ 2001698 w 3028217"/>
                <a:gd name="connsiteY250" fmla="*/ 1074918 h 2962327"/>
                <a:gd name="connsiteX251" fmla="*/ 2008366 w 3028217"/>
                <a:gd name="connsiteY251" fmla="*/ 1001576 h 2962327"/>
                <a:gd name="connsiteX252" fmla="*/ 2035988 w 3028217"/>
                <a:gd name="connsiteY252" fmla="*/ 977763 h 2962327"/>
                <a:gd name="connsiteX253" fmla="*/ 2107426 w 3028217"/>
                <a:gd name="connsiteY253" fmla="*/ 983478 h 2962327"/>
                <a:gd name="connsiteX254" fmla="*/ 2148383 w 3028217"/>
                <a:gd name="connsiteY254" fmla="*/ 975858 h 2962327"/>
                <a:gd name="connsiteX255" fmla="*/ 2150288 w 3028217"/>
                <a:gd name="connsiteY255" fmla="*/ 913946 h 2962327"/>
                <a:gd name="connsiteX256" fmla="*/ 2112188 w 3028217"/>
                <a:gd name="connsiteY256" fmla="*/ 876798 h 2962327"/>
                <a:gd name="connsiteX257" fmla="*/ 2096948 w 3028217"/>
                <a:gd name="connsiteY257" fmla="*/ 862511 h 2962327"/>
                <a:gd name="connsiteX258" fmla="*/ 2118856 w 3028217"/>
                <a:gd name="connsiteY258" fmla="*/ 849176 h 2962327"/>
                <a:gd name="connsiteX259" fmla="*/ 2206486 w 3028217"/>
                <a:gd name="connsiteY259" fmla="*/ 810123 h 2962327"/>
                <a:gd name="connsiteX260" fmla="*/ 2308403 w 3028217"/>
                <a:gd name="connsiteY260" fmla="*/ 731066 h 2962327"/>
                <a:gd name="connsiteX261" fmla="*/ 2321738 w 3028217"/>
                <a:gd name="connsiteY261" fmla="*/ 708206 h 2962327"/>
                <a:gd name="connsiteX262" fmla="*/ 2311261 w 3028217"/>
                <a:gd name="connsiteY262" fmla="*/ 679631 h 2962327"/>
                <a:gd name="connsiteX263" fmla="*/ 2320786 w 3028217"/>
                <a:gd name="connsiteY263" fmla="*/ 643436 h 2962327"/>
                <a:gd name="connsiteX264" fmla="*/ 2338883 w 3028217"/>
                <a:gd name="connsiteY264" fmla="*/ 638673 h 2962327"/>
                <a:gd name="connsiteX265" fmla="*/ 2343646 w 3028217"/>
                <a:gd name="connsiteY265" fmla="*/ 675821 h 2962327"/>
                <a:gd name="connsiteX266" fmla="*/ 2348408 w 3028217"/>
                <a:gd name="connsiteY266" fmla="*/ 699633 h 2962327"/>
                <a:gd name="connsiteX267" fmla="*/ 2376031 w 3028217"/>
                <a:gd name="connsiteY267" fmla="*/ 706301 h 2962327"/>
                <a:gd name="connsiteX268" fmla="*/ 2385556 w 3028217"/>
                <a:gd name="connsiteY268" fmla="*/ 704396 h 2962327"/>
                <a:gd name="connsiteX269" fmla="*/ 2454136 w 3028217"/>
                <a:gd name="connsiteY269" fmla="*/ 698681 h 2962327"/>
                <a:gd name="connsiteX270" fmla="*/ 2476996 w 3028217"/>
                <a:gd name="connsiteY270" fmla="*/ 692013 h 2962327"/>
                <a:gd name="connsiteX271" fmla="*/ 2517953 w 3028217"/>
                <a:gd name="connsiteY271" fmla="*/ 648198 h 2962327"/>
                <a:gd name="connsiteX272" fmla="*/ 2563673 w 3028217"/>
                <a:gd name="connsiteY272" fmla="*/ 626291 h 2962327"/>
                <a:gd name="connsiteX273" fmla="*/ 2554148 w 3028217"/>
                <a:gd name="connsiteY273" fmla="*/ 585333 h 2962327"/>
                <a:gd name="connsiteX274" fmla="*/ 2572928 w 3028217"/>
                <a:gd name="connsiteY274" fmla="*/ 573708 h 2962327"/>
                <a:gd name="connsiteX275" fmla="*/ 2586098 w 3028217"/>
                <a:gd name="connsiteY275" fmla="*/ 571735 h 2962327"/>
                <a:gd name="connsiteX276" fmla="*/ 2586726 w 3028217"/>
                <a:gd name="connsiteY276" fmla="*/ 571671 h 2962327"/>
                <a:gd name="connsiteX277" fmla="*/ 2624633 w 3028217"/>
                <a:gd name="connsiteY277" fmla="*/ 568188 h 2962327"/>
                <a:gd name="connsiteX278" fmla="*/ 2630348 w 3028217"/>
                <a:gd name="connsiteY278" fmla="*/ 563426 h 2962327"/>
                <a:gd name="connsiteX279" fmla="*/ 2633206 w 3028217"/>
                <a:gd name="connsiteY279" fmla="*/ 563426 h 2962327"/>
                <a:gd name="connsiteX280" fmla="*/ 2626538 w 3028217"/>
                <a:gd name="connsiteY280" fmla="*/ 563426 h 2962327"/>
                <a:gd name="connsiteX281" fmla="*/ 2593082 w 3028217"/>
                <a:gd name="connsiteY281" fmla="*/ 570689 h 2962327"/>
                <a:gd name="connsiteX282" fmla="*/ 2586098 w 3028217"/>
                <a:gd name="connsiteY282" fmla="*/ 571735 h 2962327"/>
                <a:gd name="connsiteX283" fmla="*/ 2574151 w 3028217"/>
                <a:gd name="connsiteY283" fmla="*/ 572951 h 2962327"/>
                <a:gd name="connsiteX284" fmla="*/ 2572928 w 3028217"/>
                <a:gd name="connsiteY284" fmla="*/ 573708 h 2962327"/>
                <a:gd name="connsiteX285" fmla="*/ 2558911 w 3028217"/>
                <a:gd name="connsiteY285" fmla="*/ 575808 h 2962327"/>
                <a:gd name="connsiteX286" fmla="*/ 2506523 w 3028217"/>
                <a:gd name="connsiteY286" fmla="*/ 541518 h 2962327"/>
                <a:gd name="connsiteX287" fmla="*/ 2512238 w 3028217"/>
                <a:gd name="connsiteY287" fmla="*/ 480558 h 2962327"/>
                <a:gd name="connsiteX288" fmla="*/ 2533193 w 3028217"/>
                <a:gd name="connsiteY288" fmla="*/ 458651 h 2962327"/>
                <a:gd name="connsiteX289" fmla="*/ 2534146 w 3028217"/>
                <a:gd name="connsiteY289" fmla="*/ 440553 h 2962327"/>
                <a:gd name="connsiteX290" fmla="*/ 2513191 w 3028217"/>
                <a:gd name="connsiteY290" fmla="*/ 445316 h 2962327"/>
                <a:gd name="connsiteX291" fmla="*/ 2464613 w 3028217"/>
                <a:gd name="connsiteY291" fmla="*/ 509133 h 2962327"/>
                <a:gd name="connsiteX292" fmla="*/ 2467471 w 3028217"/>
                <a:gd name="connsiteY292" fmla="*/ 551996 h 2962327"/>
                <a:gd name="connsiteX293" fmla="*/ 2468423 w 3028217"/>
                <a:gd name="connsiteY293" fmla="*/ 597716 h 2962327"/>
                <a:gd name="connsiteX294" fmla="*/ 2453183 w 3028217"/>
                <a:gd name="connsiteY294" fmla="*/ 638673 h 2962327"/>
                <a:gd name="connsiteX295" fmla="*/ 2423656 w 3028217"/>
                <a:gd name="connsiteY295" fmla="*/ 676773 h 2962327"/>
                <a:gd name="connsiteX296" fmla="*/ 2389366 w 3028217"/>
                <a:gd name="connsiteY296" fmla="*/ 683441 h 2962327"/>
                <a:gd name="connsiteX297" fmla="*/ 2383651 w 3028217"/>
                <a:gd name="connsiteY297" fmla="*/ 659628 h 2962327"/>
                <a:gd name="connsiteX298" fmla="*/ 2367458 w 3028217"/>
                <a:gd name="connsiteY298" fmla="*/ 627243 h 2962327"/>
                <a:gd name="connsiteX299" fmla="*/ 2308403 w 3028217"/>
                <a:gd name="connsiteY299" fmla="*/ 612003 h 2962327"/>
                <a:gd name="connsiteX300" fmla="*/ 2270303 w 3028217"/>
                <a:gd name="connsiteY300" fmla="*/ 571046 h 2962327"/>
                <a:gd name="connsiteX301" fmla="*/ 2260778 w 3028217"/>
                <a:gd name="connsiteY301" fmla="*/ 543423 h 2962327"/>
                <a:gd name="connsiteX302" fmla="*/ 2259826 w 3028217"/>
                <a:gd name="connsiteY302" fmla="*/ 522468 h 2962327"/>
                <a:gd name="connsiteX303" fmla="*/ 2390318 w 3028217"/>
                <a:gd name="connsiteY303" fmla="*/ 385308 h 2962327"/>
                <a:gd name="connsiteX304" fmla="*/ 2416988 w 3028217"/>
                <a:gd name="connsiteY304" fmla="*/ 357686 h 2962327"/>
                <a:gd name="connsiteX305" fmla="*/ 2417941 w 3028217"/>
                <a:gd name="connsiteY305" fmla="*/ 351971 h 2962327"/>
                <a:gd name="connsiteX306" fmla="*/ 2424608 w 3028217"/>
                <a:gd name="connsiteY306" fmla="*/ 353876 h 2962327"/>
                <a:gd name="connsiteX307" fmla="*/ 2452245 w 3028217"/>
                <a:gd name="connsiteY307" fmla="*/ 336582 h 2962327"/>
                <a:gd name="connsiteX308" fmla="*/ 2471113 w 3028217"/>
                <a:gd name="connsiteY308" fmla="*/ 336025 h 2962327"/>
                <a:gd name="connsiteX309" fmla="*/ 761544 w 3028217"/>
                <a:gd name="connsiteY309" fmla="*/ 194808 h 2962327"/>
                <a:gd name="connsiteX310" fmla="*/ 773926 w 3028217"/>
                <a:gd name="connsiteY310" fmla="*/ 216716 h 2962327"/>
                <a:gd name="connsiteX311" fmla="*/ 773926 w 3028217"/>
                <a:gd name="connsiteY311" fmla="*/ 278628 h 2962327"/>
                <a:gd name="connsiteX312" fmla="*/ 687249 w 3028217"/>
                <a:gd name="connsiteY312" fmla="*/ 293868 h 2962327"/>
                <a:gd name="connsiteX313" fmla="*/ 671056 w 3028217"/>
                <a:gd name="connsiteY313" fmla="*/ 292916 h 2962327"/>
                <a:gd name="connsiteX314" fmla="*/ 640576 w 3028217"/>
                <a:gd name="connsiteY314" fmla="*/ 298631 h 2962327"/>
                <a:gd name="connsiteX315" fmla="*/ 603429 w 3028217"/>
                <a:gd name="connsiteY315" fmla="*/ 291011 h 2962327"/>
                <a:gd name="connsiteX316" fmla="*/ 715824 w 3028217"/>
                <a:gd name="connsiteY316" fmla="*/ 211953 h 2962327"/>
                <a:gd name="connsiteX317" fmla="*/ 727254 w 3028217"/>
                <a:gd name="connsiteY317" fmla="*/ 215763 h 2962327"/>
                <a:gd name="connsiteX318" fmla="*/ 761544 w 3028217"/>
                <a:gd name="connsiteY318" fmla="*/ 194808 h 2962327"/>
                <a:gd name="connsiteX319" fmla="*/ 873343 w 3028217"/>
                <a:gd name="connsiteY319" fmla="*/ 184331 h 2962327"/>
                <a:gd name="connsiteX320" fmla="*/ 891083 w 3028217"/>
                <a:gd name="connsiteY320" fmla="*/ 191951 h 2962327"/>
                <a:gd name="connsiteX321" fmla="*/ 888226 w 3028217"/>
                <a:gd name="connsiteY321" fmla="*/ 217668 h 2962327"/>
                <a:gd name="connsiteX322" fmla="*/ 879241 w 3028217"/>
                <a:gd name="connsiteY322" fmla="*/ 234820 h 2962327"/>
                <a:gd name="connsiteX323" fmla="*/ 895370 w 3028217"/>
                <a:gd name="connsiteY323" fmla="*/ 235036 h 2962327"/>
                <a:gd name="connsiteX324" fmla="*/ 899656 w 3028217"/>
                <a:gd name="connsiteY324" fmla="*/ 266246 h 2962327"/>
                <a:gd name="connsiteX325" fmla="*/ 892988 w 3028217"/>
                <a:gd name="connsiteY325" fmla="*/ 303393 h 2962327"/>
                <a:gd name="connsiteX326" fmla="*/ 905371 w 3028217"/>
                <a:gd name="connsiteY326" fmla="*/ 303393 h 2962327"/>
                <a:gd name="connsiteX327" fmla="*/ 915848 w 3028217"/>
                <a:gd name="connsiteY327" fmla="*/ 337683 h 2962327"/>
                <a:gd name="connsiteX328" fmla="*/ 946328 w 3028217"/>
                <a:gd name="connsiteY328" fmla="*/ 324348 h 2962327"/>
                <a:gd name="connsiteX329" fmla="*/ 973409 w 3028217"/>
                <a:gd name="connsiteY329" fmla="*/ 303804 h 2962327"/>
                <a:gd name="connsiteX330" fmla="*/ 975260 w 3028217"/>
                <a:gd name="connsiteY330" fmla="*/ 292796 h 2962327"/>
                <a:gd name="connsiteX331" fmla="*/ 965378 w 3028217"/>
                <a:gd name="connsiteY331" fmla="*/ 281485 h 2962327"/>
                <a:gd name="connsiteX332" fmla="*/ 962521 w 3028217"/>
                <a:gd name="connsiteY332" fmla="*/ 233860 h 2962327"/>
                <a:gd name="connsiteX333" fmla="*/ 1013956 w 3028217"/>
                <a:gd name="connsiteY333" fmla="*/ 203380 h 2962327"/>
                <a:gd name="connsiteX334" fmla="*/ 1028243 w 3028217"/>
                <a:gd name="connsiteY334" fmla="*/ 200165 h 2962327"/>
                <a:gd name="connsiteX335" fmla="*/ 1042531 w 3028217"/>
                <a:gd name="connsiteY335" fmla="*/ 206238 h 2962327"/>
                <a:gd name="connsiteX336" fmla="*/ 1016813 w 3028217"/>
                <a:gd name="connsiteY336" fmla="*/ 234813 h 2962327"/>
                <a:gd name="connsiteX337" fmla="*/ 1075868 w 3028217"/>
                <a:gd name="connsiteY337" fmla="*/ 204333 h 2962327"/>
                <a:gd name="connsiteX338" fmla="*/ 1095871 w 3028217"/>
                <a:gd name="connsiteY338" fmla="*/ 204333 h 2962327"/>
                <a:gd name="connsiteX339" fmla="*/ 1099681 w 3028217"/>
                <a:gd name="connsiteY339" fmla="*/ 232908 h 2962327"/>
                <a:gd name="connsiteX340" fmla="*/ 1133971 w 3028217"/>
                <a:gd name="connsiteY340" fmla="*/ 231003 h 2962327"/>
                <a:gd name="connsiteX341" fmla="*/ 1151116 w 3028217"/>
                <a:gd name="connsiteY341" fmla="*/ 238623 h 2962327"/>
                <a:gd name="connsiteX342" fmla="*/ 1205408 w 3028217"/>
                <a:gd name="connsiteY342" fmla="*/ 287200 h 2962327"/>
                <a:gd name="connsiteX343" fmla="*/ 1198741 w 3028217"/>
                <a:gd name="connsiteY343" fmla="*/ 334825 h 2962327"/>
                <a:gd name="connsiteX344" fmla="*/ 1248271 w 3028217"/>
                <a:gd name="connsiteY344" fmla="*/ 377688 h 2962327"/>
                <a:gd name="connsiteX345" fmla="*/ 1246366 w 3028217"/>
                <a:gd name="connsiteY345" fmla="*/ 402453 h 2962327"/>
                <a:gd name="connsiteX346" fmla="*/ 1187311 w 3028217"/>
                <a:gd name="connsiteY346" fmla="*/ 402453 h 2962327"/>
                <a:gd name="connsiteX347" fmla="*/ 1171118 w 3028217"/>
                <a:gd name="connsiteY347" fmla="*/ 396738 h 2962327"/>
                <a:gd name="connsiteX348" fmla="*/ 1171118 w 3028217"/>
                <a:gd name="connsiteY348" fmla="*/ 431028 h 2962327"/>
                <a:gd name="connsiteX349" fmla="*/ 1151116 w 3028217"/>
                <a:gd name="connsiteY349" fmla="*/ 479605 h 2962327"/>
                <a:gd name="connsiteX350" fmla="*/ 1136828 w 3028217"/>
                <a:gd name="connsiteY350" fmla="*/ 476748 h 2962327"/>
                <a:gd name="connsiteX351" fmla="*/ 1136828 w 3028217"/>
                <a:gd name="connsiteY351" fmla="*/ 487225 h 2962327"/>
                <a:gd name="connsiteX352" fmla="*/ 1118731 w 3028217"/>
                <a:gd name="connsiteY352" fmla="*/ 497703 h 2962327"/>
                <a:gd name="connsiteX353" fmla="*/ 1066343 w 3028217"/>
                <a:gd name="connsiteY353" fmla="*/ 455793 h 2962327"/>
                <a:gd name="connsiteX354" fmla="*/ 1016813 w 3028217"/>
                <a:gd name="connsiteY354" fmla="*/ 433885 h 2962327"/>
                <a:gd name="connsiteX355" fmla="*/ 996811 w 3028217"/>
                <a:gd name="connsiteY355" fmla="*/ 428170 h 2962327"/>
                <a:gd name="connsiteX356" fmla="*/ 1013003 w 3028217"/>
                <a:gd name="connsiteY356" fmla="*/ 411978 h 2962327"/>
                <a:gd name="connsiteX357" fmla="*/ 1109206 w 3028217"/>
                <a:gd name="connsiteY357" fmla="*/ 369115 h 2962327"/>
                <a:gd name="connsiteX358" fmla="*/ 1089203 w 3028217"/>
                <a:gd name="connsiteY358" fmla="*/ 307203 h 2962327"/>
                <a:gd name="connsiteX359" fmla="*/ 1077773 w 3028217"/>
                <a:gd name="connsiteY359" fmla="*/ 291010 h 2962327"/>
                <a:gd name="connsiteX360" fmla="*/ 1016813 w 3028217"/>
                <a:gd name="connsiteY360" fmla="*/ 292915 h 2962327"/>
                <a:gd name="connsiteX361" fmla="*/ 1007169 w 3028217"/>
                <a:gd name="connsiteY361" fmla="*/ 296011 h 2962327"/>
                <a:gd name="connsiteX362" fmla="*/ 1007866 w 3028217"/>
                <a:gd name="connsiteY362" fmla="*/ 302667 h 2962327"/>
                <a:gd name="connsiteX363" fmla="*/ 1009193 w 3028217"/>
                <a:gd name="connsiteY363" fmla="*/ 303393 h 2962327"/>
                <a:gd name="connsiteX364" fmla="*/ 962521 w 3028217"/>
                <a:gd name="connsiteY364" fmla="*/ 370068 h 2962327"/>
                <a:gd name="connsiteX365" fmla="*/ 905371 w 3028217"/>
                <a:gd name="connsiteY365" fmla="*/ 371973 h 2962327"/>
                <a:gd name="connsiteX366" fmla="*/ 868223 w 3028217"/>
                <a:gd name="connsiteY366" fmla="*/ 410073 h 2962327"/>
                <a:gd name="connsiteX367" fmla="*/ 836791 w 3028217"/>
                <a:gd name="connsiteY367" fmla="*/ 426266 h 2962327"/>
                <a:gd name="connsiteX368" fmla="*/ 816788 w 3028217"/>
                <a:gd name="connsiteY368" fmla="*/ 424361 h 2962327"/>
                <a:gd name="connsiteX369" fmla="*/ 677723 w 3028217"/>
                <a:gd name="connsiteY369" fmla="*/ 507228 h 2962327"/>
                <a:gd name="connsiteX370" fmla="*/ 668198 w 3028217"/>
                <a:gd name="connsiteY370" fmla="*/ 553901 h 2962327"/>
                <a:gd name="connsiteX371" fmla="*/ 662483 w 3028217"/>
                <a:gd name="connsiteY371" fmla="*/ 586286 h 2962327"/>
                <a:gd name="connsiteX372" fmla="*/ 716776 w 3028217"/>
                <a:gd name="connsiteY372" fmla="*/ 612956 h 2962327"/>
                <a:gd name="connsiteX373" fmla="*/ 771068 w 3028217"/>
                <a:gd name="connsiteY373" fmla="*/ 645341 h 2962327"/>
                <a:gd name="connsiteX374" fmla="*/ 782498 w 3028217"/>
                <a:gd name="connsiteY374" fmla="*/ 667248 h 2962327"/>
                <a:gd name="connsiteX375" fmla="*/ 772973 w 3028217"/>
                <a:gd name="connsiteY375" fmla="*/ 726303 h 2962327"/>
                <a:gd name="connsiteX376" fmla="*/ 805358 w 3028217"/>
                <a:gd name="connsiteY376" fmla="*/ 736781 h 2962327"/>
                <a:gd name="connsiteX377" fmla="*/ 828218 w 3028217"/>
                <a:gd name="connsiteY377" fmla="*/ 689156 h 2962327"/>
                <a:gd name="connsiteX378" fmla="*/ 858698 w 3028217"/>
                <a:gd name="connsiteY378" fmla="*/ 652961 h 2962327"/>
                <a:gd name="connsiteX379" fmla="*/ 901561 w 3028217"/>
                <a:gd name="connsiteY379" fmla="*/ 573903 h 2962327"/>
                <a:gd name="connsiteX380" fmla="*/ 904418 w 3028217"/>
                <a:gd name="connsiteY380" fmla="*/ 561521 h 2962327"/>
                <a:gd name="connsiteX381" fmla="*/ 953948 w 3028217"/>
                <a:gd name="connsiteY381" fmla="*/ 491988 h 2962327"/>
                <a:gd name="connsiteX382" fmla="*/ 968236 w 3028217"/>
                <a:gd name="connsiteY382" fmla="*/ 478653 h 2962327"/>
                <a:gd name="connsiteX383" fmla="*/ 1049198 w 3028217"/>
                <a:gd name="connsiteY383" fmla="*/ 512943 h 2962327"/>
                <a:gd name="connsiteX384" fmla="*/ 1063486 w 3028217"/>
                <a:gd name="connsiteY384" fmla="*/ 539613 h 2962327"/>
                <a:gd name="connsiteX385" fmla="*/ 1067296 w 3028217"/>
                <a:gd name="connsiteY385" fmla="*/ 583428 h 2962327"/>
                <a:gd name="connsiteX386" fmla="*/ 1112063 w 3028217"/>
                <a:gd name="connsiteY386" fmla="*/ 568188 h 2962327"/>
                <a:gd name="connsiteX387" fmla="*/ 1146353 w 3028217"/>
                <a:gd name="connsiteY387" fmla="*/ 580571 h 2962327"/>
                <a:gd name="connsiteX388" fmla="*/ 1151116 w 3028217"/>
                <a:gd name="connsiteY388" fmla="*/ 616766 h 2962327"/>
                <a:gd name="connsiteX389" fmla="*/ 1193026 w 3028217"/>
                <a:gd name="connsiteY389" fmla="*/ 684393 h 2962327"/>
                <a:gd name="connsiteX390" fmla="*/ 1182905 w 3028217"/>
                <a:gd name="connsiteY390" fmla="*/ 697847 h 2962327"/>
                <a:gd name="connsiteX391" fmla="*/ 1179024 w 3028217"/>
                <a:gd name="connsiteY391" fmla="*/ 699159 h 2962327"/>
                <a:gd name="connsiteX392" fmla="*/ 1177845 w 3028217"/>
                <a:gd name="connsiteY392" fmla="*/ 699023 h 2962327"/>
                <a:gd name="connsiteX393" fmla="*/ 1166356 w 3028217"/>
                <a:gd name="connsiteY393" fmla="*/ 703443 h 2962327"/>
                <a:gd name="connsiteX394" fmla="*/ 1179024 w 3028217"/>
                <a:gd name="connsiteY394" fmla="*/ 699159 h 2962327"/>
                <a:gd name="connsiteX395" fmla="*/ 1188263 w 3028217"/>
                <a:gd name="connsiteY395" fmla="*/ 700229 h 2962327"/>
                <a:gd name="connsiteX396" fmla="*/ 1207313 w 3028217"/>
                <a:gd name="connsiteY396" fmla="*/ 712016 h 2962327"/>
                <a:gd name="connsiteX397" fmla="*/ 1205051 w 3028217"/>
                <a:gd name="connsiteY397" fmla="*/ 754402 h 2962327"/>
                <a:gd name="connsiteX398" fmla="*/ 1180854 w 3028217"/>
                <a:gd name="connsiteY398" fmla="*/ 787924 h 2962327"/>
                <a:gd name="connsiteX399" fmla="*/ 1187073 w 3028217"/>
                <a:gd name="connsiteY399" fmla="*/ 807504 h 2962327"/>
                <a:gd name="connsiteX400" fmla="*/ 1206361 w 3028217"/>
                <a:gd name="connsiteY400" fmla="*/ 814886 h 2962327"/>
                <a:gd name="connsiteX401" fmla="*/ 1213981 w 3028217"/>
                <a:gd name="connsiteY401" fmla="*/ 828221 h 2962327"/>
                <a:gd name="connsiteX402" fmla="*/ 1172071 w 3028217"/>
                <a:gd name="connsiteY402" fmla="*/ 862511 h 2962327"/>
                <a:gd name="connsiteX403" fmla="*/ 1115874 w 3028217"/>
                <a:gd name="connsiteY403" fmla="*/ 854891 h 2962327"/>
                <a:gd name="connsiteX404" fmla="*/ 1148259 w 3028217"/>
                <a:gd name="connsiteY404" fmla="*/ 807266 h 2962327"/>
                <a:gd name="connsiteX405" fmla="*/ 1173024 w 3028217"/>
                <a:gd name="connsiteY405" fmla="*/ 780596 h 2962327"/>
                <a:gd name="connsiteX406" fmla="*/ 1173125 w 3028217"/>
                <a:gd name="connsiteY406" fmla="*/ 780684 h 2962327"/>
                <a:gd name="connsiteX407" fmla="*/ 1174333 w 3028217"/>
                <a:gd name="connsiteY407" fmla="*/ 770475 h 2962327"/>
                <a:gd name="connsiteX408" fmla="*/ 1163498 w 3028217"/>
                <a:gd name="connsiteY408" fmla="*/ 767261 h 2962327"/>
                <a:gd name="connsiteX409" fmla="*/ 1124446 w 3028217"/>
                <a:gd name="connsiteY409" fmla="*/ 787263 h 2962327"/>
                <a:gd name="connsiteX410" fmla="*/ 1043483 w 3028217"/>
                <a:gd name="connsiteY410" fmla="*/ 789168 h 2962327"/>
                <a:gd name="connsiteX411" fmla="*/ 993953 w 3028217"/>
                <a:gd name="connsiteY411" fmla="*/ 794883 h 2962327"/>
                <a:gd name="connsiteX412" fmla="*/ 959663 w 3028217"/>
                <a:gd name="connsiteY412" fmla="*/ 814886 h 2962327"/>
                <a:gd name="connsiteX413" fmla="*/ 929183 w 3028217"/>
                <a:gd name="connsiteY413" fmla="*/ 839651 h 2962327"/>
                <a:gd name="connsiteX414" fmla="*/ 925100 w 3028217"/>
                <a:gd name="connsiteY414" fmla="*/ 843462 h 2962327"/>
                <a:gd name="connsiteX415" fmla="*/ 915848 w 3028217"/>
                <a:gd name="connsiteY415" fmla="*/ 851081 h 2962327"/>
                <a:gd name="connsiteX416" fmla="*/ 912991 w 3028217"/>
                <a:gd name="connsiteY416" fmla="*/ 851081 h 2962327"/>
                <a:gd name="connsiteX417" fmla="*/ 914896 w 3028217"/>
                <a:gd name="connsiteY417" fmla="*/ 852986 h 2962327"/>
                <a:gd name="connsiteX418" fmla="*/ 925100 w 3028217"/>
                <a:gd name="connsiteY418" fmla="*/ 843462 h 2962327"/>
                <a:gd name="connsiteX419" fmla="*/ 932041 w 3028217"/>
                <a:gd name="connsiteY419" fmla="*/ 837746 h 2962327"/>
                <a:gd name="connsiteX420" fmla="*/ 972998 w 3028217"/>
                <a:gd name="connsiteY420" fmla="*/ 820601 h 2962327"/>
                <a:gd name="connsiteX421" fmla="*/ 992048 w 3028217"/>
                <a:gd name="connsiteY421" fmla="*/ 814886 h 2962327"/>
                <a:gd name="connsiteX422" fmla="*/ 1023481 w 3028217"/>
                <a:gd name="connsiteY422" fmla="*/ 819648 h 2962327"/>
                <a:gd name="connsiteX423" fmla="*/ 1005383 w 3028217"/>
                <a:gd name="connsiteY423" fmla="*/ 842508 h 2962327"/>
                <a:gd name="connsiteX424" fmla="*/ 1006336 w 3028217"/>
                <a:gd name="connsiteY424" fmla="*/ 854891 h 2962327"/>
                <a:gd name="connsiteX425" fmla="*/ 1005383 w 3028217"/>
                <a:gd name="connsiteY425" fmla="*/ 889181 h 2962327"/>
                <a:gd name="connsiteX426" fmla="*/ 984428 w 3028217"/>
                <a:gd name="connsiteY426" fmla="*/ 910136 h 2962327"/>
                <a:gd name="connsiteX427" fmla="*/ 952043 w 3028217"/>
                <a:gd name="connsiteY427" fmla="*/ 916803 h 2962327"/>
                <a:gd name="connsiteX428" fmla="*/ 899656 w 3028217"/>
                <a:gd name="connsiteY428" fmla="*/ 938711 h 2962327"/>
                <a:gd name="connsiteX429" fmla="*/ 855841 w 3028217"/>
                <a:gd name="connsiteY429" fmla="*/ 985383 h 2962327"/>
                <a:gd name="connsiteX430" fmla="*/ 831076 w 3028217"/>
                <a:gd name="connsiteY430" fmla="*/ 1003481 h 2962327"/>
                <a:gd name="connsiteX431" fmla="*/ 738683 w 3028217"/>
                <a:gd name="connsiteY431" fmla="*/ 1081586 h 2962327"/>
                <a:gd name="connsiteX432" fmla="*/ 711061 w 3028217"/>
                <a:gd name="connsiteY432" fmla="*/ 1115876 h 2962327"/>
                <a:gd name="connsiteX433" fmla="*/ 666293 w 3028217"/>
                <a:gd name="connsiteY433" fmla="*/ 1175883 h 2962327"/>
                <a:gd name="connsiteX434" fmla="*/ 585331 w 3028217"/>
                <a:gd name="connsiteY434" fmla="*/ 1230176 h 2962327"/>
                <a:gd name="connsiteX435" fmla="*/ 559613 w 3028217"/>
                <a:gd name="connsiteY435" fmla="*/ 1297803 h 2962327"/>
                <a:gd name="connsiteX436" fmla="*/ 557708 w 3028217"/>
                <a:gd name="connsiteY436" fmla="*/ 1386386 h 2962327"/>
                <a:gd name="connsiteX437" fmla="*/ 542468 w 3028217"/>
                <a:gd name="connsiteY437" fmla="*/ 1407341 h 2962327"/>
                <a:gd name="connsiteX438" fmla="*/ 528181 w 3028217"/>
                <a:gd name="connsiteY438" fmla="*/ 1387338 h 2962327"/>
                <a:gd name="connsiteX439" fmla="*/ 519608 w 3028217"/>
                <a:gd name="connsiteY439" fmla="*/ 1320663 h 2962327"/>
                <a:gd name="connsiteX440" fmla="*/ 488176 w 3028217"/>
                <a:gd name="connsiteY440" fmla="*/ 1283516 h 2962327"/>
                <a:gd name="connsiteX441" fmla="*/ 429121 w 3028217"/>
                <a:gd name="connsiteY441" fmla="*/ 1267323 h 2962327"/>
                <a:gd name="connsiteX442" fmla="*/ 409118 w 3028217"/>
                <a:gd name="connsiteY442" fmla="*/ 1268276 h 2962327"/>
                <a:gd name="connsiteX443" fmla="*/ 336728 w 3028217"/>
                <a:gd name="connsiteY443" fmla="*/ 1284468 h 2962327"/>
                <a:gd name="connsiteX444" fmla="*/ 215761 w 3028217"/>
                <a:gd name="connsiteY444" fmla="*/ 1373051 h 2962327"/>
                <a:gd name="connsiteX445" fmla="*/ 189091 w 3028217"/>
                <a:gd name="connsiteY445" fmla="*/ 1441631 h 2962327"/>
                <a:gd name="connsiteX446" fmla="*/ 196711 w 3028217"/>
                <a:gd name="connsiteY446" fmla="*/ 1544501 h 2962327"/>
                <a:gd name="connsiteX447" fmla="*/ 244336 w 3028217"/>
                <a:gd name="connsiteY447" fmla="*/ 1573076 h 2962327"/>
                <a:gd name="connsiteX448" fmla="*/ 320536 w 3028217"/>
                <a:gd name="connsiteY448" fmla="*/ 1514973 h 2962327"/>
                <a:gd name="connsiteX449" fmla="*/ 387211 w 3028217"/>
                <a:gd name="connsiteY449" fmla="*/ 1494971 h 2962327"/>
                <a:gd name="connsiteX450" fmla="*/ 389116 w 3028217"/>
                <a:gd name="connsiteY450" fmla="*/ 1515926 h 2962327"/>
                <a:gd name="connsiteX451" fmla="*/ 340538 w 3028217"/>
                <a:gd name="connsiteY451" fmla="*/ 1624511 h 2962327"/>
                <a:gd name="connsiteX452" fmla="*/ 354826 w 3028217"/>
                <a:gd name="connsiteY452" fmla="*/ 1644513 h 2962327"/>
                <a:gd name="connsiteX453" fmla="*/ 410071 w 3028217"/>
                <a:gd name="connsiteY453" fmla="*/ 1645466 h 2962327"/>
                <a:gd name="connsiteX454" fmla="*/ 439598 w 3028217"/>
                <a:gd name="connsiteY454" fmla="*/ 1687376 h 2962327"/>
                <a:gd name="connsiteX455" fmla="*/ 426263 w 3028217"/>
                <a:gd name="connsiteY455" fmla="*/ 1743573 h 2962327"/>
                <a:gd name="connsiteX456" fmla="*/ 450076 w 3028217"/>
                <a:gd name="connsiteY456" fmla="*/ 1813106 h 2962327"/>
                <a:gd name="connsiteX457" fmla="*/ 499606 w 3028217"/>
                <a:gd name="connsiteY457" fmla="*/ 1812153 h 2962327"/>
                <a:gd name="connsiteX458" fmla="*/ 536753 w 3028217"/>
                <a:gd name="connsiteY458" fmla="*/ 1818821 h 2962327"/>
                <a:gd name="connsiteX459" fmla="*/ 577711 w 3028217"/>
                <a:gd name="connsiteY459" fmla="*/ 1813106 h 2962327"/>
                <a:gd name="connsiteX460" fmla="*/ 661531 w 3028217"/>
                <a:gd name="connsiteY460" fmla="*/ 1754051 h 2962327"/>
                <a:gd name="connsiteX461" fmla="*/ 672008 w 3028217"/>
                <a:gd name="connsiteY461" fmla="*/ 1763576 h 2962327"/>
                <a:gd name="connsiteX462" fmla="*/ 695821 w 3028217"/>
                <a:gd name="connsiteY462" fmla="*/ 1768338 h 2962327"/>
                <a:gd name="connsiteX463" fmla="*/ 741541 w 3028217"/>
                <a:gd name="connsiteY463" fmla="*/ 1772148 h 2962327"/>
                <a:gd name="connsiteX464" fmla="*/ 832028 w 3028217"/>
                <a:gd name="connsiteY464" fmla="*/ 1788341 h 2962327"/>
                <a:gd name="connsiteX465" fmla="*/ 865366 w 3028217"/>
                <a:gd name="connsiteY465" fmla="*/ 1796913 h 2962327"/>
                <a:gd name="connsiteX466" fmla="*/ 910133 w 3028217"/>
                <a:gd name="connsiteY466" fmla="*/ 1838823 h 2962327"/>
                <a:gd name="connsiteX467" fmla="*/ 1047293 w 3028217"/>
                <a:gd name="connsiteY467" fmla="*/ 1918833 h 2962327"/>
                <a:gd name="connsiteX468" fmla="*/ 1116826 w 3028217"/>
                <a:gd name="connsiteY468" fmla="*/ 2036943 h 2962327"/>
                <a:gd name="connsiteX469" fmla="*/ 1106348 w 3028217"/>
                <a:gd name="connsiteY469" fmla="*/ 2056946 h 2962327"/>
                <a:gd name="connsiteX470" fmla="*/ 1104443 w 3028217"/>
                <a:gd name="connsiteY470" fmla="*/ 2099808 h 2962327"/>
                <a:gd name="connsiteX471" fmla="*/ 1124446 w 3028217"/>
                <a:gd name="connsiteY471" fmla="*/ 2102666 h 2962327"/>
                <a:gd name="connsiteX472" fmla="*/ 1193026 w 3028217"/>
                <a:gd name="connsiteY472" fmla="*/ 2077901 h 2962327"/>
                <a:gd name="connsiteX473" fmla="*/ 1280656 w 3028217"/>
                <a:gd name="connsiteY473" fmla="*/ 2123621 h 2962327"/>
                <a:gd name="connsiteX474" fmla="*/ 1387336 w 3028217"/>
                <a:gd name="connsiteY474" fmla="*/ 2172198 h 2962327"/>
                <a:gd name="connsiteX475" fmla="*/ 1434008 w 3028217"/>
                <a:gd name="connsiteY475" fmla="*/ 2199821 h 2962327"/>
                <a:gd name="connsiteX476" fmla="*/ 1430198 w 3028217"/>
                <a:gd name="connsiteY476" fmla="*/ 2282688 h 2962327"/>
                <a:gd name="connsiteX477" fmla="*/ 1370191 w 3028217"/>
                <a:gd name="connsiteY477" fmla="*/ 2373176 h 2962327"/>
                <a:gd name="connsiteX478" fmla="*/ 1358761 w 3028217"/>
                <a:gd name="connsiteY478" fmla="*/ 2423658 h 2962327"/>
                <a:gd name="connsiteX479" fmla="*/ 1327328 w 3028217"/>
                <a:gd name="connsiteY479" fmla="*/ 2600823 h 2962327"/>
                <a:gd name="connsiteX480" fmla="*/ 1293991 w 3028217"/>
                <a:gd name="connsiteY480" fmla="*/ 2626541 h 2962327"/>
                <a:gd name="connsiteX481" fmla="*/ 1218743 w 3028217"/>
                <a:gd name="connsiteY481" fmla="*/ 2661783 h 2962327"/>
                <a:gd name="connsiteX482" fmla="*/ 1193026 w 3028217"/>
                <a:gd name="connsiteY482" fmla="*/ 2710361 h 2962327"/>
                <a:gd name="connsiteX483" fmla="*/ 1164451 w 3028217"/>
                <a:gd name="connsiteY483" fmla="*/ 2832281 h 2962327"/>
                <a:gd name="connsiteX484" fmla="*/ 1122541 w 3028217"/>
                <a:gd name="connsiteY484" fmla="*/ 2910386 h 2962327"/>
                <a:gd name="connsiteX485" fmla="*/ 1095871 w 3028217"/>
                <a:gd name="connsiteY485" fmla="*/ 2929436 h 2962327"/>
                <a:gd name="connsiteX486" fmla="*/ 1061581 w 3028217"/>
                <a:gd name="connsiteY486" fmla="*/ 2922768 h 2962327"/>
                <a:gd name="connsiteX487" fmla="*/ 1047293 w 3028217"/>
                <a:gd name="connsiteY487" fmla="*/ 2929436 h 2962327"/>
                <a:gd name="connsiteX488" fmla="*/ 1061581 w 3028217"/>
                <a:gd name="connsiteY488" fmla="*/ 2956106 h 2962327"/>
                <a:gd name="connsiteX489" fmla="*/ 1040626 w 3028217"/>
                <a:gd name="connsiteY489" fmla="*/ 2959916 h 2962327"/>
                <a:gd name="connsiteX490" fmla="*/ 783451 w 3028217"/>
                <a:gd name="connsiteY490" fmla="*/ 2850378 h 2962327"/>
                <a:gd name="connsiteX491" fmla="*/ 752971 w 3028217"/>
                <a:gd name="connsiteY491" fmla="*/ 2805611 h 2962327"/>
                <a:gd name="connsiteX492" fmla="*/ 737731 w 3028217"/>
                <a:gd name="connsiteY492" fmla="*/ 2765606 h 2962327"/>
                <a:gd name="connsiteX493" fmla="*/ 721538 w 3028217"/>
                <a:gd name="connsiteY493" fmla="*/ 2564628 h 2962327"/>
                <a:gd name="connsiteX494" fmla="*/ 670103 w 3028217"/>
                <a:gd name="connsiteY494" fmla="*/ 2492238 h 2962327"/>
                <a:gd name="connsiteX495" fmla="*/ 539611 w 3028217"/>
                <a:gd name="connsiteY495" fmla="*/ 2337933 h 2962327"/>
                <a:gd name="connsiteX496" fmla="*/ 473888 w 3028217"/>
                <a:gd name="connsiteY496" fmla="*/ 2221728 h 2962327"/>
                <a:gd name="connsiteX497" fmla="*/ 468173 w 3028217"/>
                <a:gd name="connsiteY497" fmla="*/ 2148386 h 2962327"/>
                <a:gd name="connsiteX498" fmla="*/ 471983 w 3028217"/>
                <a:gd name="connsiteY498" fmla="*/ 2122668 h 2962327"/>
                <a:gd name="connsiteX499" fmla="*/ 493891 w 3028217"/>
                <a:gd name="connsiteY499" fmla="*/ 2021703 h 2962327"/>
                <a:gd name="connsiteX500" fmla="*/ 538658 w 3028217"/>
                <a:gd name="connsiteY500" fmla="*/ 1907403 h 2962327"/>
                <a:gd name="connsiteX501" fmla="*/ 524371 w 3028217"/>
                <a:gd name="connsiteY501" fmla="*/ 1854063 h 2962327"/>
                <a:gd name="connsiteX502" fmla="*/ 499606 w 3028217"/>
                <a:gd name="connsiteY502" fmla="*/ 1853111 h 2962327"/>
                <a:gd name="connsiteX503" fmla="*/ 459601 w 3028217"/>
                <a:gd name="connsiteY503" fmla="*/ 1860731 h 2962327"/>
                <a:gd name="connsiteX504" fmla="*/ 408166 w 3028217"/>
                <a:gd name="connsiteY504" fmla="*/ 1827393 h 2962327"/>
                <a:gd name="connsiteX505" fmla="*/ 354826 w 3028217"/>
                <a:gd name="connsiteY505" fmla="*/ 1742621 h 2962327"/>
                <a:gd name="connsiteX506" fmla="*/ 322441 w 3028217"/>
                <a:gd name="connsiteY506" fmla="*/ 1715951 h 2962327"/>
                <a:gd name="connsiteX507" fmla="*/ 234811 w 3028217"/>
                <a:gd name="connsiteY507" fmla="*/ 1658801 h 2962327"/>
                <a:gd name="connsiteX508" fmla="*/ 206236 w 3028217"/>
                <a:gd name="connsiteY508" fmla="*/ 1644513 h 2962327"/>
                <a:gd name="connsiteX509" fmla="*/ 116701 w 3028217"/>
                <a:gd name="connsiteY509" fmla="*/ 1622606 h 2962327"/>
                <a:gd name="connsiteX510" fmla="*/ 28118 w 3028217"/>
                <a:gd name="connsiteY510" fmla="*/ 1557836 h 2962327"/>
                <a:gd name="connsiteX511" fmla="*/ 12878 w 3028217"/>
                <a:gd name="connsiteY511" fmla="*/ 1499733 h 2962327"/>
                <a:gd name="connsiteX512" fmla="*/ 10021 w 3028217"/>
                <a:gd name="connsiteY512" fmla="*/ 1446393 h 2962327"/>
                <a:gd name="connsiteX513" fmla="*/ 5258 w 3028217"/>
                <a:gd name="connsiteY513" fmla="*/ 1410198 h 2962327"/>
                <a:gd name="connsiteX514" fmla="*/ 45263 w 3028217"/>
                <a:gd name="connsiteY514" fmla="*/ 1105398 h 2962327"/>
                <a:gd name="connsiteX515" fmla="*/ 304343 w 3028217"/>
                <a:gd name="connsiteY515" fmla="*/ 581523 h 2962327"/>
                <a:gd name="connsiteX516" fmla="*/ 548183 w 3028217"/>
                <a:gd name="connsiteY516" fmla="*/ 329111 h 2962327"/>
                <a:gd name="connsiteX517" fmla="*/ 617716 w 3028217"/>
                <a:gd name="connsiteY517" fmla="*/ 317681 h 2962327"/>
                <a:gd name="connsiteX518" fmla="*/ 631051 w 3028217"/>
                <a:gd name="connsiteY518" fmla="*/ 309108 h 2962327"/>
                <a:gd name="connsiteX519" fmla="*/ 692011 w 3028217"/>
                <a:gd name="connsiteY519" fmla="*/ 299583 h 2962327"/>
                <a:gd name="connsiteX520" fmla="*/ 756781 w 3028217"/>
                <a:gd name="connsiteY520" fmla="*/ 316728 h 2962327"/>
                <a:gd name="connsiteX521" fmla="*/ 780593 w 3028217"/>
                <a:gd name="connsiteY521" fmla="*/ 315776 h 2962327"/>
                <a:gd name="connsiteX522" fmla="*/ 797738 w 3028217"/>
                <a:gd name="connsiteY522" fmla="*/ 314823 h 2962327"/>
                <a:gd name="connsiteX523" fmla="*/ 831076 w 3028217"/>
                <a:gd name="connsiteY523" fmla="*/ 316728 h 2962327"/>
                <a:gd name="connsiteX524" fmla="*/ 841553 w 3028217"/>
                <a:gd name="connsiteY524" fmla="*/ 277676 h 2962327"/>
                <a:gd name="connsiteX525" fmla="*/ 852031 w 3028217"/>
                <a:gd name="connsiteY525" fmla="*/ 259578 h 2962327"/>
                <a:gd name="connsiteX526" fmla="*/ 867152 w 3028217"/>
                <a:gd name="connsiteY526" fmla="*/ 248624 h 2962327"/>
                <a:gd name="connsiteX527" fmla="*/ 876026 w 3028217"/>
                <a:gd name="connsiteY527" fmla="*/ 238011 h 2962327"/>
                <a:gd name="connsiteX528" fmla="*/ 858921 w 3028217"/>
                <a:gd name="connsiteY528" fmla="*/ 241392 h 2962327"/>
                <a:gd name="connsiteX529" fmla="*/ 821551 w 3028217"/>
                <a:gd name="connsiteY529" fmla="*/ 210048 h 2962327"/>
                <a:gd name="connsiteX530" fmla="*/ 857746 w 3028217"/>
                <a:gd name="connsiteY530" fmla="*/ 190998 h 2962327"/>
                <a:gd name="connsiteX531" fmla="*/ 873343 w 3028217"/>
                <a:gd name="connsiteY531" fmla="*/ 184331 h 2962327"/>
                <a:gd name="connsiteX532" fmla="*/ 798215 w 3028217"/>
                <a:gd name="connsiteY532" fmla="*/ 181949 h 2962327"/>
                <a:gd name="connsiteX533" fmla="*/ 805359 w 3028217"/>
                <a:gd name="connsiteY533" fmla="*/ 187188 h 2962327"/>
                <a:gd name="connsiteX534" fmla="*/ 795834 w 3028217"/>
                <a:gd name="connsiteY534" fmla="*/ 196713 h 2962327"/>
                <a:gd name="connsiteX535" fmla="*/ 788214 w 3028217"/>
                <a:gd name="connsiteY535" fmla="*/ 182426 h 2962327"/>
                <a:gd name="connsiteX536" fmla="*/ 798215 w 3028217"/>
                <a:gd name="connsiteY536" fmla="*/ 181949 h 2962327"/>
                <a:gd name="connsiteX537" fmla="*/ 938708 w 3028217"/>
                <a:gd name="connsiteY537" fmla="*/ 121466 h 2962327"/>
                <a:gd name="connsiteX538" fmla="*/ 952043 w 3028217"/>
                <a:gd name="connsiteY538" fmla="*/ 141468 h 2962327"/>
                <a:gd name="connsiteX539" fmla="*/ 951037 w 3028217"/>
                <a:gd name="connsiteY539" fmla="*/ 142501 h 2962327"/>
                <a:gd name="connsiteX540" fmla="*/ 953949 w 3028217"/>
                <a:gd name="connsiteY540" fmla="*/ 140516 h 2962327"/>
                <a:gd name="connsiteX541" fmla="*/ 952996 w 3028217"/>
                <a:gd name="connsiteY541" fmla="*/ 148136 h 2962327"/>
                <a:gd name="connsiteX542" fmla="*/ 952996 w 3028217"/>
                <a:gd name="connsiteY542" fmla="*/ 169091 h 2962327"/>
                <a:gd name="connsiteX543" fmla="*/ 944424 w 3028217"/>
                <a:gd name="connsiteY543" fmla="*/ 159804 h 2962327"/>
                <a:gd name="connsiteX544" fmla="*/ 933131 w 3028217"/>
                <a:gd name="connsiteY544" fmla="*/ 154863 h 2962327"/>
                <a:gd name="connsiteX545" fmla="*/ 931088 w 3028217"/>
                <a:gd name="connsiteY545" fmla="*/ 155756 h 2962327"/>
                <a:gd name="connsiteX546" fmla="*/ 930136 w 3028217"/>
                <a:gd name="connsiteY546" fmla="*/ 155756 h 2962327"/>
                <a:gd name="connsiteX547" fmla="*/ 918706 w 3028217"/>
                <a:gd name="connsiteY547" fmla="*/ 144326 h 2962327"/>
                <a:gd name="connsiteX548" fmla="*/ 931088 w 3028217"/>
                <a:gd name="connsiteY548" fmla="*/ 122418 h 2962327"/>
                <a:gd name="connsiteX549" fmla="*/ 938708 w 3028217"/>
                <a:gd name="connsiteY549" fmla="*/ 121466 h 2962327"/>
                <a:gd name="connsiteX550" fmla="*/ 925373 w 3028217"/>
                <a:gd name="connsiteY550" fmla="*/ 107178 h 2962327"/>
                <a:gd name="connsiteX551" fmla="*/ 938708 w 3028217"/>
                <a:gd name="connsiteY551" fmla="*/ 121465 h 2962327"/>
                <a:gd name="connsiteX552" fmla="*/ 935851 w 3028217"/>
                <a:gd name="connsiteY552" fmla="*/ 121465 h 2962327"/>
                <a:gd name="connsiteX553" fmla="*/ 932993 w 3028217"/>
                <a:gd name="connsiteY553" fmla="*/ 121465 h 2962327"/>
                <a:gd name="connsiteX554" fmla="*/ 901561 w 3028217"/>
                <a:gd name="connsiteY554" fmla="*/ 123370 h 2962327"/>
                <a:gd name="connsiteX555" fmla="*/ 925373 w 3028217"/>
                <a:gd name="connsiteY555" fmla="*/ 107178 h 2962327"/>
                <a:gd name="connsiteX556" fmla="*/ 1021576 w 3028217"/>
                <a:gd name="connsiteY556" fmla="*/ 71936 h 2962327"/>
                <a:gd name="connsiteX557" fmla="*/ 1031101 w 3028217"/>
                <a:gd name="connsiteY557" fmla="*/ 97653 h 2962327"/>
                <a:gd name="connsiteX558" fmla="*/ 1000621 w 3028217"/>
                <a:gd name="connsiteY558" fmla="*/ 92891 h 2962327"/>
                <a:gd name="connsiteX559" fmla="*/ 1007288 w 3028217"/>
                <a:gd name="connsiteY559" fmla="*/ 79556 h 2962327"/>
                <a:gd name="connsiteX560" fmla="*/ 1021576 w 3028217"/>
                <a:gd name="connsiteY560" fmla="*/ 71936 h 2962327"/>
                <a:gd name="connsiteX561" fmla="*/ 1113849 w 3028217"/>
                <a:gd name="connsiteY561" fmla="*/ 40265 h 2962327"/>
                <a:gd name="connsiteX562" fmla="*/ 1159689 w 3028217"/>
                <a:gd name="connsiteY562" fmla="*/ 51933 h 2962327"/>
                <a:gd name="connsiteX563" fmla="*/ 1151116 w 3028217"/>
                <a:gd name="connsiteY563" fmla="*/ 84318 h 2962327"/>
                <a:gd name="connsiteX564" fmla="*/ 1111111 w 3028217"/>
                <a:gd name="connsiteY564" fmla="*/ 92891 h 2962327"/>
                <a:gd name="connsiteX565" fmla="*/ 1070153 w 3028217"/>
                <a:gd name="connsiteY565" fmla="*/ 58601 h 2962327"/>
                <a:gd name="connsiteX566" fmla="*/ 1113849 w 3028217"/>
                <a:gd name="connsiteY566" fmla="*/ 40265 h 2962327"/>
                <a:gd name="connsiteX567" fmla="*/ 1400760 w 3028217"/>
                <a:gd name="connsiteY567" fmla="*/ 96 h 2962327"/>
                <a:gd name="connsiteX568" fmla="*/ 1476871 w 3028217"/>
                <a:gd name="connsiteY568" fmla="*/ 5260 h 2962327"/>
                <a:gd name="connsiteX569" fmla="*/ 1611174 w 3028217"/>
                <a:gd name="connsiteY569" fmla="*/ 9070 h 2962327"/>
                <a:gd name="connsiteX570" fmla="*/ 1619746 w 3028217"/>
                <a:gd name="connsiteY570" fmla="*/ 17643 h 2962327"/>
                <a:gd name="connsiteX571" fmla="*/ 1646416 w 3028217"/>
                <a:gd name="connsiteY571" fmla="*/ 28120 h 2962327"/>
                <a:gd name="connsiteX572" fmla="*/ 1667371 w 3028217"/>
                <a:gd name="connsiteY572" fmla="*/ 31930 h 2962327"/>
                <a:gd name="connsiteX573" fmla="*/ 1742261 w 3028217"/>
                <a:gd name="connsiteY573" fmla="*/ 11690 h 2962327"/>
                <a:gd name="connsiteX574" fmla="*/ 1820723 w 3028217"/>
                <a:gd name="connsiteY574" fmla="*/ 30025 h 2962327"/>
                <a:gd name="connsiteX575" fmla="*/ 1901686 w 3028217"/>
                <a:gd name="connsiteY575" fmla="*/ 45265 h 2962327"/>
                <a:gd name="connsiteX576" fmla="*/ 1894066 w 3028217"/>
                <a:gd name="connsiteY576" fmla="*/ 69078 h 2962327"/>
                <a:gd name="connsiteX577" fmla="*/ 1955978 w 3028217"/>
                <a:gd name="connsiteY577" fmla="*/ 55743 h 2962327"/>
                <a:gd name="connsiteX578" fmla="*/ 1954073 w 3028217"/>
                <a:gd name="connsiteY578" fmla="*/ 71935 h 2962327"/>
                <a:gd name="connsiteX579" fmla="*/ 1935976 w 3028217"/>
                <a:gd name="connsiteY579" fmla="*/ 103368 h 2962327"/>
                <a:gd name="connsiteX580" fmla="*/ 1949311 w 3028217"/>
                <a:gd name="connsiteY580" fmla="*/ 161470 h 2962327"/>
                <a:gd name="connsiteX581" fmla="*/ 1894066 w 3028217"/>
                <a:gd name="connsiteY581" fmla="*/ 171948 h 2962327"/>
                <a:gd name="connsiteX582" fmla="*/ 1913116 w 3028217"/>
                <a:gd name="connsiteY582" fmla="*/ 183378 h 2962327"/>
                <a:gd name="connsiteX583" fmla="*/ 1907401 w 3028217"/>
                <a:gd name="connsiteY583" fmla="*/ 196713 h 2962327"/>
                <a:gd name="connsiteX584" fmla="*/ 1873111 w 3028217"/>
                <a:gd name="connsiteY584" fmla="*/ 245290 h 2962327"/>
                <a:gd name="connsiteX585" fmla="*/ 1866443 w 3028217"/>
                <a:gd name="connsiteY585" fmla="*/ 267198 h 2962327"/>
                <a:gd name="connsiteX586" fmla="*/ 1851203 w 3028217"/>
                <a:gd name="connsiteY586" fmla="*/ 270055 h 2962327"/>
                <a:gd name="connsiteX587" fmla="*/ 1866443 w 3028217"/>
                <a:gd name="connsiteY587" fmla="*/ 313870 h 2962327"/>
                <a:gd name="connsiteX588" fmla="*/ 1843583 w 3028217"/>
                <a:gd name="connsiteY588" fmla="*/ 319585 h 2962327"/>
                <a:gd name="connsiteX589" fmla="*/ 1819771 w 3028217"/>
                <a:gd name="connsiteY589" fmla="*/ 300535 h 2962327"/>
                <a:gd name="connsiteX590" fmla="*/ 1788338 w 3028217"/>
                <a:gd name="connsiteY590" fmla="*/ 313870 h 2962327"/>
                <a:gd name="connsiteX591" fmla="*/ 1800721 w 3028217"/>
                <a:gd name="connsiteY591" fmla="*/ 315775 h 2962327"/>
                <a:gd name="connsiteX592" fmla="*/ 1823581 w 3028217"/>
                <a:gd name="connsiteY592" fmla="*/ 314823 h 2962327"/>
                <a:gd name="connsiteX593" fmla="*/ 1833106 w 3028217"/>
                <a:gd name="connsiteY593" fmla="*/ 317680 h 2962327"/>
                <a:gd name="connsiteX594" fmla="*/ 1838821 w 3028217"/>
                <a:gd name="connsiteY594" fmla="*/ 334825 h 2962327"/>
                <a:gd name="connsiteX595" fmla="*/ 1715948 w 3028217"/>
                <a:gd name="connsiteY595" fmla="*/ 370068 h 2962327"/>
                <a:gd name="connsiteX596" fmla="*/ 1691183 w 3028217"/>
                <a:gd name="connsiteY596" fmla="*/ 379593 h 2962327"/>
                <a:gd name="connsiteX597" fmla="*/ 1586408 w 3028217"/>
                <a:gd name="connsiteY597" fmla="*/ 430075 h 2962327"/>
                <a:gd name="connsiteX598" fmla="*/ 1542593 w 3028217"/>
                <a:gd name="connsiteY598" fmla="*/ 468175 h 2962327"/>
                <a:gd name="connsiteX599" fmla="*/ 1480681 w 3028217"/>
                <a:gd name="connsiteY599" fmla="*/ 555805 h 2962327"/>
                <a:gd name="connsiteX600" fmla="*/ 1462583 w 3028217"/>
                <a:gd name="connsiteY600" fmla="*/ 562473 h 2962327"/>
                <a:gd name="connsiteX601" fmla="*/ 1385431 w 3028217"/>
                <a:gd name="connsiteY601" fmla="*/ 462460 h 2962327"/>
                <a:gd name="connsiteX602" fmla="*/ 1379716 w 3028217"/>
                <a:gd name="connsiteY602" fmla="*/ 398643 h 2962327"/>
                <a:gd name="connsiteX603" fmla="*/ 1441628 w 3028217"/>
                <a:gd name="connsiteY603" fmla="*/ 335778 h 2962327"/>
                <a:gd name="connsiteX604" fmla="*/ 1449248 w 3028217"/>
                <a:gd name="connsiteY604" fmla="*/ 321490 h 2962327"/>
                <a:gd name="connsiteX605" fmla="*/ 1461631 w 3028217"/>
                <a:gd name="connsiteY605" fmla="*/ 300535 h 2962327"/>
                <a:gd name="connsiteX606" fmla="*/ 1412101 w 3028217"/>
                <a:gd name="connsiteY606" fmla="*/ 280533 h 2962327"/>
                <a:gd name="connsiteX607" fmla="*/ 1434961 w 3028217"/>
                <a:gd name="connsiteY607" fmla="*/ 215763 h 2962327"/>
                <a:gd name="connsiteX608" fmla="*/ 1371143 w 3028217"/>
                <a:gd name="connsiteY608" fmla="*/ 160518 h 2962327"/>
                <a:gd name="connsiteX609" fmla="*/ 1331138 w 3028217"/>
                <a:gd name="connsiteY609" fmla="*/ 162423 h 2962327"/>
                <a:gd name="connsiteX610" fmla="*/ 1303516 w 3028217"/>
                <a:gd name="connsiteY610" fmla="*/ 150040 h 2962327"/>
                <a:gd name="connsiteX611" fmla="*/ 1313993 w 3028217"/>
                <a:gd name="connsiteY611" fmla="*/ 130038 h 2962327"/>
                <a:gd name="connsiteX612" fmla="*/ 1313041 w 3028217"/>
                <a:gd name="connsiteY612" fmla="*/ 121465 h 2962327"/>
                <a:gd name="connsiteX613" fmla="*/ 1323518 w 3028217"/>
                <a:gd name="connsiteY613" fmla="*/ 96700 h 2962327"/>
                <a:gd name="connsiteX614" fmla="*/ 1387336 w 3028217"/>
                <a:gd name="connsiteY614" fmla="*/ 88128 h 2962327"/>
                <a:gd name="connsiteX615" fmla="*/ 1394003 w 3028217"/>
                <a:gd name="connsiteY615" fmla="*/ 68125 h 2962327"/>
                <a:gd name="connsiteX616" fmla="*/ 1445438 w 3028217"/>
                <a:gd name="connsiteY616" fmla="*/ 41455 h 2962327"/>
                <a:gd name="connsiteX617" fmla="*/ 1471104 w 3028217"/>
                <a:gd name="connsiteY617" fmla="*/ 35589 h 2962327"/>
                <a:gd name="connsiteX618" fmla="*/ 1469608 w 3028217"/>
                <a:gd name="connsiteY618" fmla="*/ 35026 h 2962327"/>
                <a:gd name="connsiteX619" fmla="*/ 1456869 w 3028217"/>
                <a:gd name="connsiteY619" fmla="*/ 34788 h 2962327"/>
                <a:gd name="connsiteX620" fmla="*/ 1365429 w 3028217"/>
                <a:gd name="connsiteY620" fmla="*/ 60505 h 2962327"/>
                <a:gd name="connsiteX621" fmla="*/ 1208266 w 3028217"/>
                <a:gd name="connsiteY621" fmla="*/ 122418 h 2962327"/>
                <a:gd name="connsiteX622" fmla="*/ 1175881 w 3028217"/>
                <a:gd name="connsiteY622" fmla="*/ 122418 h 2962327"/>
                <a:gd name="connsiteX623" fmla="*/ 1187311 w 3028217"/>
                <a:gd name="connsiteY623" fmla="*/ 142420 h 2962327"/>
                <a:gd name="connsiteX624" fmla="*/ 1180644 w 3028217"/>
                <a:gd name="connsiteY624" fmla="*/ 149088 h 2962327"/>
                <a:gd name="connsiteX625" fmla="*/ 1158647 w 3028217"/>
                <a:gd name="connsiteY625" fmla="*/ 153642 h 2962327"/>
                <a:gd name="connsiteX626" fmla="*/ 1143520 w 3028217"/>
                <a:gd name="connsiteY626" fmla="*/ 152466 h 2962327"/>
                <a:gd name="connsiteX627" fmla="*/ 1148259 w 3028217"/>
                <a:gd name="connsiteY627" fmla="*/ 153731 h 2962327"/>
                <a:gd name="connsiteX628" fmla="*/ 1152069 w 3028217"/>
                <a:gd name="connsiteY628" fmla="*/ 175758 h 2962327"/>
                <a:gd name="connsiteX629" fmla="*/ 1029196 w 3028217"/>
                <a:gd name="connsiteY629" fmla="*/ 182425 h 2962327"/>
                <a:gd name="connsiteX630" fmla="*/ 1006336 w 3028217"/>
                <a:gd name="connsiteY630" fmla="*/ 148135 h 2962327"/>
                <a:gd name="connsiteX631" fmla="*/ 995859 w 3028217"/>
                <a:gd name="connsiteY631" fmla="*/ 134800 h 2962327"/>
                <a:gd name="connsiteX632" fmla="*/ 987286 w 3028217"/>
                <a:gd name="connsiteY632" fmla="*/ 114798 h 2962327"/>
                <a:gd name="connsiteX633" fmla="*/ 1049199 w 3028217"/>
                <a:gd name="connsiteY633" fmla="*/ 134800 h 2962327"/>
                <a:gd name="connsiteX634" fmla="*/ 1064439 w 3028217"/>
                <a:gd name="connsiteY634" fmla="*/ 149088 h 2962327"/>
                <a:gd name="connsiteX635" fmla="*/ 1095871 w 3028217"/>
                <a:gd name="connsiteY635" fmla="*/ 149326 h 2962327"/>
                <a:gd name="connsiteX636" fmla="*/ 1106484 w 3028217"/>
                <a:gd name="connsiteY636" fmla="*/ 148924 h 2962327"/>
                <a:gd name="connsiteX637" fmla="*/ 1093014 w 3028217"/>
                <a:gd name="connsiteY637" fmla="*/ 149088 h 2962327"/>
                <a:gd name="connsiteX638" fmla="*/ 1062534 w 3028217"/>
                <a:gd name="connsiteY638" fmla="*/ 131943 h 2962327"/>
                <a:gd name="connsiteX639" fmla="*/ 1133971 w 3028217"/>
                <a:gd name="connsiteY639" fmla="*/ 110988 h 2962327"/>
                <a:gd name="connsiteX640" fmla="*/ 1158736 w 3028217"/>
                <a:gd name="connsiteY640" fmla="*/ 88128 h 2962327"/>
                <a:gd name="connsiteX641" fmla="*/ 1173024 w 3028217"/>
                <a:gd name="connsiteY641" fmla="*/ 73840 h 2962327"/>
                <a:gd name="connsiteX642" fmla="*/ 1214934 w 3028217"/>
                <a:gd name="connsiteY642" fmla="*/ 54790 h 2962327"/>
                <a:gd name="connsiteX643" fmla="*/ 1275894 w 3028217"/>
                <a:gd name="connsiteY643" fmla="*/ 44313 h 2962327"/>
                <a:gd name="connsiteX644" fmla="*/ 1211124 w 3028217"/>
                <a:gd name="connsiteY644" fmla="*/ 51933 h 2962327"/>
                <a:gd name="connsiteX645" fmla="*/ 1174929 w 3028217"/>
                <a:gd name="connsiteY645" fmla="*/ 39550 h 2962327"/>
                <a:gd name="connsiteX646" fmla="*/ 1174929 w 3028217"/>
                <a:gd name="connsiteY646" fmla="*/ 26215 h 2962327"/>
                <a:gd name="connsiteX647" fmla="*/ 1400760 w 3028217"/>
                <a:gd name="connsiteY647" fmla="*/ 96 h 2962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Lst>
              <a:rect l="l" t="t" r="r" b="b"/>
              <a:pathLst>
                <a:path w="3028217" h="2962327">
                  <a:moveTo>
                    <a:pt x="2863236" y="2049564"/>
                  </a:moveTo>
                  <a:cubicBezTo>
                    <a:pt x="2854902" y="2049564"/>
                    <a:pt x="2847996" y="2053612"/>
                    <a:pt x="2844662" y="2065518"/>
                  </a:cubicBezTo>
                  <a:cubicBezTo>
                    <a:pt x="2840852" y="2080758"/>
                    <a:pt x="2821802" y="2104571"/>
                    <a:pt x="2847519" y="2116953"/>
                  </a:cubicBezTo>
                  <a:cubicBezTo>
                    <a:pt x="2878000" y="2131241"/>
                    <a:pt x="2877047" y="2098856"/>
                    <a:pt x="2887525" y="2084568"/>
                  </a:cubicBezTo>
                  <a:cubicBezTo>
                    <a:pt x="2888477" y="2083616"/>
                    <a:pt x="2889430" y="2080758"/>
                    <a:pt x="2890382" y="2078853"/>
                  </a:cubicBezTo>
                  <a:cubicBezTo>
                    <a:pt x="2895144" y="2071233"/>
                    <a:pt x="2896097" y="2064566"/>
                    <a:pt x="2890382" y="2057898"/>
                  </a:cubicBezTo>
                  <a:cubicBezTo>
                    <a:pt x="2881334" y="2053612"/>
                    <a:pt x="2871571" y="2049564"/>
                    <a:pt x="2863236" y="2049564"/>
                  </a:cubicBezTo>
                  <a:close/>
                  <a:moveTo>
                    <a:pt x="2453184" y="1703568"/>
                  </a:moveTo>
                  <a:cubicBezTo>
                    <a:pt x="2446516" y="1700711"/>
                    <a:pt x="2442706" y="1708331"/>
                    <a:pt x="2444611" y="1714046"/>
                  </a:cubicBezTo>
                  <a:cubicBezTo>
                    <a:pt x="2448421" y="1725476"/>
                    <a:pt x="2452231" y="1738811"/>
                    <a:pt x="2467471" y="1740716"/>
                  </a:cubicBezTo>
                  <a:cubicBezTo>
                    <a:pt x="2475091" y="1741668"/>
                    <a:pt x="2480806" y="1736906"/>
                    <a:pt x="2482711" y="1728333"/>
                  </a:cubicBezTo>
                  <a:cubicBezTo>
                    <a:pt x="2473186" y="1720713"/>
                    <a:pt x="2463661" y="1710236"/>
                    <a:pt x="2453184" y="1703568"/>
                  </a:cubicBezTo>
                  <a:close/>
                  <a:moveTo>
                    <a:pt x="802501" y="1583553"/>
                  </a:moveTo>
                  <a:cubicBezTo>
                    <a:pt x="805359" y="1585458"/>
                    <a:pt x="811074" y="1586410"/>
                    <a:pt x="812026" y="1589268"/>
                  </a:cubicBezTo>
                  <a:cubicBezTo>
                    <a:pt x="814884" y="1596888"/>
                    <a:pt x="807264" y="1597840"/>
                    <a:pt x="802501" y="1599745"/>
                  </a:cubicBezTo>
                  <a:cubicBezTo>
                    <a:pt x="797739" y="1601650"/>
                    <a:pt x="792976" y="1598793"/>
                    <a:pt x="792024" y="1594030"/>
                  </a:cubicBezTo>
                  <a:cubicBezTo>
                    <a:pt x="788214" y="1586410"/>
                    <a:pt x="794881" y="1585458"/>
                    <a:pt x="802501" y="1583553"/>
                  </a:cubicBezTo>
                  <a:close/>
                  <a:moveTo>
                    <a:pt x="573901" y="1577838"/>
                  </a:moveTo>
                  <a:cubicBezTo>
                    <a:pt x="581521" y="1579743"/>
                    <a:pt x="588189" y="1582600"/>
                    <a:pt x="592951" y="1589268"/>
                  </a:cubicBezTo>
                  <a:cubicBezTo>
                    <a:pt x="592951" y="1594982"/>
                    <a:pt x="589141" y="1596888"/>
                    <a:pt x="584379" y="1596888"/>
                  </a:cubicBezTo>
                  <a:cubicBezTo>
                    <a:pt x="575806" y="1597840"/>
                    <a:pt x="568186" y="1595935"/>
                    <a:pt x="565329" y="1587363"/>
                  </a:cubicBezTo>
                  <a:cubicBezTo>
                    <a:pt x="562471" y="1580695"/>
                    <a:pt x="568186" y="1576885"/>
                    <a:pt x="573901" y="1577838"/>
                  </a:cubicBezTo>
                  <a:close/>
                  <a:moveTo>
                    <a:pt x="698678" y="1550216"/>
                  </a:moveTo>
                  <a:cubicBezTo>
                    <a:pt x="729158" y="1545453"/>
                    <a:pt x="746303" y="1560693"/>
                    <a:pt x="763448" y="1592126"/>
                  </a:cubicBezTo>
                  <a:cubicBezTo>
                    <a:pt x="731063" y="1576886"/>
                    <a:pt x="706298" y="1611176"/>
                    <a:pt x="678676" y="1592126"/>
                  </a:cubicBezTo>
                  <a:cubicBezTo>
                    <a:pt x="675818" y="1573076"/>
                    <a:pt x="667246" y="1551168"/>
                    <a:pt x="698678" y="1550216"/>
                  </a:cubicBezTo>
                  <a:close/>
                  <a:moveTo>
                    <a:pt x="492939" y="1460681"/>
                  </a:moveTo>
                  <a:cubicBezTo>
                    <a:pt x="518656" y="1456871"/>
                    <a:pt x="541516" y="1464491"/>
                    <a:pt x="562471" y="1479731"/>
                  </a:cubicBezTo>
                  <a:cubicBezTo>
                    <a:pt x="590094" y="1499733"/>
                    <a:pt x="618669" y="1515926"/>
                    <a:pt x="646291" y="1537833"/>
                  </a:cubicBezTo>
                  <a:cubicBezTo>
                    <a:pt x="620574" y="1545453"/>
                    <a:pt x="593904" y="1560693"/>
                    <a:pt x="577711" y="1525451"/>
                  </a:cubicBezTo>
                  <a:cubicBezTo>
                    <a:pt x="567234" y="1503543"/>
                    <a:pt x="541516" y="1503543"/>
                    <a:pt x="527229" y="1487351"/>
                  </a:cubicBezTo>
                  <a:lnTo>
                    <a:pt x="525032" y="1486533"/>
                  </a:lnTo>
                  <a:lnTo>
                    <a:pt x="527229" y="1488303"/>
                  </a:lnTo>
                  <a:cubicBezTo>
                    <a:pt x="502464" y="1486398"/>
                    <a:pt x="475794" y="1465443"/>
                    <a:pt x="451029" y="1494971"/>
                  </a:cubicBezTo>
                  <a:cubicBezTo>
                    <a:pt x="453886" y="1467348"/>
                    <a:pt x="471984" y="1461633"/>
                    <a:pt x="492939" y="1460681"/>
                  </a:cubicBezTo>
                  <a:close/>
                  <a:moveTo>
                    <a:pt x="592475" y="1413889"/>
                  </a:moveTo>
                  <a:cubicBezTo>
                    <a:pt x="594380" y="1414008"/>
                    <a:pt x="596285" y="1414485"/>
                    <a:pt x="596761" y="1414961"/>
                  </a:cubicBezTo>
                  <a:cubicBezTo>
                    <a:pt x="605334" y="1423533"/>
                    <a:pt x="603428" y="1433058"/>
                    <a:pt x="595809" y="1447346"/>
                  </a:cubicBezTo>
                  <a:cubicBezTo>
                    <a:pt x="589141" y="1434011"/>
                    <a:pt x="579616" y="1426391"/>
                    <a:pt x="588189" y="1414961"/>
                  </a:cubicBezTo>
                  <a:cubicBezTo>
                    <a:pt x="588665" y="1414009"/>
                    <a:pt x="590570" y="1413770"/>
                    <a:pt x="592475" y="1413889"/>
                  </a:cubicBezTo>
                  <a:close/>
                  <a:moveTo>
                    <a:pt x="2633206" y="1174931"/>
                  </a:moveTo>
                  <a:cubicBezTo>
                    <a:pt x="2646541" y="1176836"/>
                    <a:pt x="2659876" y="1178741"/>
                    <a:pt x="2673211" y="1180646"/>
                  </a:cubicBezTo>
                  <a:cubicBezTo>
                    <a:pt x="2657018" y="1197791"/>
                    <a:pt x="2645588" y="1186361"/>
                    <a:pt x="2633206" y="1174931"/>
                  </a:cubicBezTo>
                  <a:close/>
                  <a:moveTo>
                    <a:pt x="2477948" y="1095873"/>
                  </a:moveTo>
                  <a:cubicBezTo>
                    <a:pt x="2477948" y="1101588"/>
                    <a:pt x="2478901" y="1106350"/>
                    <a:pt x="2484616" y="1110160"/>
                  </a:cubicBezTo>
                  <a:cubicBezTo>
                    <a:pt x="2478901" y="1119685"/>
                    <a:pt x="2464613" y="1121590"/>
                    <a:pt x="2464613" y="1135878"/>
                  </a:cubicBezTo>
                  <a:cubicBezTo>
                    <a:pt x="2464613" y="1153023"/>
                    <a:pt x="2454136" y="1151118"/>
                    <a:pt x="2444611" y="1144450"/>
                  </a:cubicBezTo>
                  <a:cubicBezTo>
                    <a:pt x="2434133" y="1136830"/>
                    <a:pt x="2413178" y="1133020"/>
                    <a:pt x="2415083" y="1119685"/>
                  </a:cubicBezTo>
                  <a:cubicBezTo>
                    <a:pt x="2417941" y="1101588"/>
                    <a:pt x="2436038" y="1116828"/>
                    <a:pt x="2446516" y="1114923"/>
                  </a:cubicBezTo>
                  <a:cubicBezTo>
                    <a:pt x="2458898" y="1112065"/>
                    <a:pt x="2470329" y="1106350"/>
                    <a:pt x="2477948" y="1095873"/>
                  </a:cubicBezTo>
                  <a:close/>
                  <a:moveTo>
                    <a:pt x="2344599" y="1039676"/>
                  </a:moveTo>
                  <a:cubicBezTo>
                    <a:pt x="2358886" y="1039676"/>
                    <a:pt x="2352219" y="1056821"/>
                    <a:pt x="2355076" y="1066346"/>
                  </a:cubicBezTo>
                  <a:cubicBezTo>
                    <a:pt x="2354124" y="1077776"/>
                    <a:pt x="2356981" y="1093016"/>
                    <a:pt x="2341741" y="1092063"/>
                  </a:cubicBezTo>
                  <a:cubicBezTo>
                    <a:pt x="2328406" y="1091111"/>
                    <a:pt x="2329359" y="1075871"/>
                    <a:pt x="2328406" y="1065393"/>
                  </a:cubicBezTo>
                  <a:cubicBezTo>
                    <a:pt x="2327454" y="1053011"/>
                    <a:pt x="2331264" y="1039676"/>
                    <a:pt x="2344599" y="1039676"/>
                  </a:cubicBezTo>
                  <a:close/>
                  <a:moveTo>
                    <a:pt x="699631" y="966334"/>
                  </a:moveTo>
                  <a:cubicBezTo>
                    <a:pt x="671056" y="960619"/>
                    <a:pt x="648196" y="971096"/>
                    <a:pt x="616764" y="992051"/>
                  </a:cubicBezTo>
                  <a:cubicBezTo>
                    <a:pt x="652959" y="990146"/>
                    <a:pt x="677724" y="983478"/>
                    <a:pt x="699631" y="966334"/>
                  </a:cubicBezTo>
                  <a:close/>
                  <a:moveTo>
                    <a:pt x="2786559" y="938711"/>
                  </a:moveTo>
                  <a:cubicBezTo>
                    <a:pt x="2796084" y="944426"/>
                    <a:pt x="2804656" y="939663"/>
                    <a:pt x="2814181" y="938711"/>
                  </a:cubicBezTo>
                  <a:cubicBezTo>
                    <a:pt x="2814181" y="940616"/>
                    <a:pt x="2814181" y="943473"/>
                    <a:pt x="2814181" y="945378"/>
                  </a:cubicBezTo>
                  <a:cubicBezTo>
                    <a:pt x="2803704" y="949188"/>
                    <a:pt x="2791321" y="959666"/>
                    <a:pt x="2786559" y="938711"/>
                  </a:cubicBezTo>
                  <a:close/>
                  <a:moveTo>
                    <a:pt x="737731" y="935019"/>
                  </a:moveTo>
                  <a:cubicBezTo>
                    <a:pt x="726540" y="936091"/>
                    <a:pt x="714872" y="940139"/>
                    <a:pt x="702489" y="951093"/>
                  </a:cubicBezTo>
                  <a:cubicBezTo>
                    <a:pt x="731064" y="951093"/>
                    <a:pt x="753924" y="958713"/>
                    <a:pt x="770116" y="936805"/>
                  </a:cubicBezTo>
                  <a:cubicBezTo>
                    <a:pt x="759639" y="935853"/>
                    <a:pt x="748923" y="933948"/>
                    <a:pt x="737731" y="935019"/>
                  </a:cubicBezTo>
                  <a:close/>
                  <a:moveTo>
                    <a:pt x="619383" y="880251"/>
                  </a:moveTo>
                  <a:cubicBezTo>
                    <a:pt x="616526" y="879417"/>
                    <a:pt x="612477" y="880608"/>
                    <a:pt x="608191" y="882513"/>
                  </a:cubicBezTo>
                  <a:cubicBezTo>
                    <a:pt x="589141" y="887276"/>
                    <a:pt x="539611" y="951093"/>
                    <a:pt x="541516" y="968238"/>
                  </a:cubicBezTo>
                  <a:cubicBezTo>
                    <a:pt x="543421" y="979668"/>
                    <a:pt x="550089" y="980621"/>
                    <a:pt x="558661" y="975858"/>
                  </a:cubicBezTo>
                  <a:cubicBezTo>
                    <a:pt x="569139" y="970143"/>
                    <a:pt x="576759" y="960618"/>
                    <a:pt x="578664" y="949188"/>
                  </a:cubicBezTo>
                  <a:cubicBezTo>
                    <a:pt x="582474" y="920613"/>
                    <a:pt x="601524" y="904421"/>
                    <a:pt x="623431" y="890133"/>
                  </a:cubicBezTo>
                  <a:cubicBezTo>
                    <a:pt x="623907" y="883942"/>
                    <a:pt x="622241" y="881084"/>
                    <a:pt x="619383" y="880251"/>
                  </a:cubicBezTo>
                  <a:close/>
                  <a:moveTo>
                    <a:pt x="659626" y="872036"/>
                  </a:moveTo>
                  <a:cubicBezTo>
                    <a:pt x="653911" y="870131"/>
                    <a:pt x="645339" y="876798"/>
                    <a:pt x="647244" y="879656"/>
                  </a:cubicBezTo>
                  <a:cubicBezTo>
                    <a:pt x="657721" y="901563"/>
                    <a:pt x="632956" y="928233"/>
                    <a:pt x="657721" y="950141"/>
                  </a:cubicBezTo>
                  <a:cubicBezTo>
                    <a:pt x="667246" y="936806"/>
                    <a:pt x="676771" y="926328"/>
                    <a:pt x="683439" y="913946"/>
                  </a:cubicBezTo>
                  <a:cubicBezTo>
                    <a:pt x="691059" y="897753"/>
                    <a:pt x="704394" y="924423"/>
                    <a:pt x="711061" y="910136"/>
                  </a:cubicBezTo>
                  <a:cubicBezTo>
                    <a:pt x="713919" y="903468"/>
                    <a:pt x="713919" y="896801"/>
                    <a:pt x="709156" y="891086"/>
                  </a:cubicBezTo>
                  <a:cubicBezTo>
                    <a:pt x="696774" y="875846"/>
                    <a:pt x="676771" y="876798"/>
                    <a:pt x="659626" y="872036"/>
                  </a:cubicBezTo>
                  <a:close/>
                  <a:moveTo>
                    <a:pt x="620410" y="803828"/>
                  </a:moveTo>
                  <a:cubicBezTo>
                    <a:pt x="614918" y="803575"/>
                    <a:pt x="609144" y="804646"/>
                    <a:pt x="603429" y="807266"/>
                  </a:cubicBezTo>
                  <a:cubicBezTo>
                    <a:pt x="579616" y="817743"/>
                    <a:pt x="555804" y="830126"/>
                    <a:pt x="532944" y="841556"/>
                  </a:cubicBezTo>
                  <a:cubicBezTo>
                    <a:pt x="530086" y="850128"/>
                    <a:pt x="536754" y="852033"/>
                    <a:pt x="541516" y="855843"/>
                  </a:cubicBezTo>
                  <a:cubicBezTo>
                    <a:pt x="561519" y="852986"/>
                    <a:pt x="579616" y="838698"/>
                    <a:pt x="602476" y="859653"/>
                  </a:cubicBezTo>
                  <a:cubicBezTo>
                    <a:pt x="617716" y="874893"/>
                    <a:pt x="654864" y="853938"/>
                    <a:pt x="652959" y="835841"/>
                  </a:cubicBezTo>
                  <a:cubicBezTo>
                    <a:pt x="650815" y="817267"/>
                    <a:pt x="636885" y="804587"/>
                    <a:pt x="620410" y="803828"/>
                  </a:cubicBezTo>
                  <a:close/>
                  <a:moveTo>
                    <a:pt x="2051228" y="690108"/>
                  </a:moveTo>
                  <a:cubicBezTo>
                    <a:pt x="2066468" y="695823"/>
                    <a:pt x="2079803" y="697728"/>
                    <a:pt x="2074088" y="722493"/>
                  </a:cubicBezTo>
                  <a:cubicBezTo>
                    <a:pt x="2066468" y="753925"/>
                    <a:pt x="2053133" y="773928"/>
                    <a:pt x="2021701" y="782500"/>
                  </a:cubicBezTo>
                  <a:cubicBezTo>
                    <a:pt x="2009318" y="785358"/>
                    <a:pt x="1997888" y="785358"/>
                    <a:pt x="2000746" y="772023"/>
                  </a:cubicBezTo>
                  <a:cubicBezTo>
                    <a:pt x="2006461" y="745353"/>
                    <a:pt x="2008366" y="714873"/>
                    <a:pt x="2036941" y="698680"/>
                  </a:cubicBezTo>
                  <a:cubicBezTo>
                    <a:pt x="2040751" y="694870"/>
                    <a:pt x="2045513" y="692965"/>
                    <a:pt x="2051228" y="690108"/>
                  </a:cubicBezTo>
                  <a:close/>
                  <a:moveTo>
                    <a:pt x="2111236" y="608669"/>
                  </a:moveTo>
                  <a:cubicBezTo>
                    <a:pt x="2115046" y="609621"/>
                    <a:pt x="2116951" y="613431"/>
                    <a:pt x="2113141" y="623433"/>
                  </a:cubicBezTo>
                  <a:cubicBezTo>
                    <a:pt x="2113141" y="624385"/>
                    <a:pt x="2112189" y="625338"/>
                    <a:pt x="2111236" y="626290"/>
                  </a:cubicBezTo>
                  <a:cubicBezTo>
                    <a:pt x="2147431" y="643435"/>
                    <a:pt x="2126476" y="692013"/>
                    <a:pt x="2159814" y="711063"/>
                  </a:cubicBezTo>
                  <a:cubicBezTo>
                    <a:pt x="2178864" y="721540"/>
                    <a:pt x="2174101" y="752020"/>
                    <a:pt x="2199819" y="758688"/>
                  </a:cubicBezTo>
                  <a:cubicBezTo>
                    <a:pt x="2206486" y="760593"/>
                    <a:pt x="2189341" y="798693"/>
                    <a:pt x="2176959" y="800598"/>
                  </a:cubicBezTo>
                  <a:cubicBezTo>
                    <a:pt x="2149336" y="805360"/>
                    <a:pt x="2120761" y="810123"/>
                    <a:pt x="2092186" y="814885"/>
                  </a:cubicBezTo>
                  <a:cubicBezTo>
                    <a:pt x="2089329" y="799645"/>
                    <a:pt x="2128381" y="789168"/>
                    <a:pt x="2092186" y="777738"/>
                  </a:cubicBezTo>
                  <a:cubicBezTo>
                    <a:pt x="2098854" y="765355"/>
                    <a:pt x="2098854" y="749163"/>
                    <a:pt x="2111236" y="740590"/>
                  </a:cubicBezTo>
                  <a:cubicBezTo>
                    <a:pt x="2127429" y="729160"/>
                    <a:pt x="2118856" y="712015"/>
                    <a:pt x="2110284" y="710110"/>
                  </a:cubicBezTo>
                  <a:cubicBezTo>
                    <a:pt x="2086471" y="705348"/>
                    <a:pt x="2087424" y="682488"/>
                    <a:pt x="2076946" y="669153"/>
                  </a:cubicBezTo>
                  <a:cubicBezTo>
                    <a:pt x="2062659" y="651055"/>
                    <a:pt x="2076946" y="617718"/>
                    <a:pt x="2097901" y="611050"/>
                  </a:cubicBezTo>
                  <a:cubicBezTo>
                    <a:pt x="2101711" y="609621"/>
                    <a:pt x="2107426" y="607716"/>
                    <a:pt x="2111236" y="608669"/>
                  </a:cubicBezTo>
                  <a:close/>
                  <a:moveTo>
                    <a:pt x="927279" y="479605"/>
                  </a:moveTo>
                  <a:cubicBezTo>
                    <a:pt x="932041" y="477700"/>
                    <a:pt x="935851" y="480558"/>
                    <a:pt x="933946" y="486273"/>
                  </a:cubicBezTo>
                  <a:cubicBezTo>
                    <a:pt x="932041" y="490083"/>
                    <a:pt x="929184" y="492941"/>
                    <a:pt x="929184" y="493893"/>
                  </a:cubicBezTo>
                  <a:cubicBezTo>
                    <a:pt x="919659" y="493893"/>
                    <a:pt x="917754" y="491035"/>
                    <a:pt x="919659" y="488178"/>
                  </a:cubicBezTo>
                  <a:cubicBezTo>
                    <a:pt x="921564" y="484368"/>
                    <a:pt x="924421" y="480558"/>
                    <a:pt x="927279" y="479605"/>
                  </a:cubicBezTo>
                  <a:close/>
                  <a:moveTo>
                    <a:pt x="1938089" y="417931"/>
                  </a:moveTo>
                  <a:cubicBezTo>
                    <a:pt x="1948537" y="420431"/>
                    <a:pt x="1955503" y="431504"/>
                    <a:pt x="1959789" y="441505"/>
                  </a:cubicBezTo>
                  <a:cubicBezTo>
                    <a:pt x="1967409" y="457698"/>
                    <a:pt x="1952169" y="461508"/>
                    <a:pt x="1940739" y="466270"/>
                  </a:cubicBezTo>
                  <a:cubicBezTo>
                    <a:pt x="1909306" y="478653"/>
                    <a:pt x="1880731" y="501513"/>
                    <a:pt x="1842631" y="480558"/>
                  </a:cubicBezTo>
                  <a:cubicBezTo>
                    <a:pt x="1829296" y="472938"/>
                    <a:pt x="1832154" y="467223"/>
                    <a:pt x="1832154" y="458650"/>
                  </a:cubicBezTo>
                  <a:cubicBezTo>
                    <a:pt x="1828344" y="450078"/>
                    <a:pt x="1835964" y="442458"/>
                    <a:pt x="1833106" y="431980"/>
                  </a:cubicBezTo>
                  <a:cubicBezTo>
                    <a:pt x="1828344" y="420550"/>
                    <a:pt x="1835011" y="416740"/>
                    <a:pt x="1845489" y="423408"/>
                  </a:cubicBezTo>
                  <a:cubicBezTo>
                    <a:pt x="1847394" y="430075"/>
                    <a:pt x="1849299" y="439600"/>
                    <a:pt x="1857871" y="432933"/>
                  </a:cubicBezTo>
                  <a:cubicBezTo>
                    <a:pt x="1878826" y="418645"/>
                    <a:pt x="1903591" y="426265"/>
                    <a:pt x="1926451" y="418645"/>
                  </a:cubicBezTo>
                  <a:cubicBezTo>
                    <a:pt x="1930737" y="417216"/>
                    <a:pt x="1934607" y="417097"/>
                    <a:pt x="1938089" y="417931"/>
                  </a:cubicBezTo>
                  <a:close/>
                  <a:moveTo>
                    <a:pt x="904419" y="389118"/>
                  </a:moveTo>
                  <a:cubicBezTo>
                    <a:pt x="915849" y="404358"/>
                    <a:pt x="928231" y="418646"/>
                    <a:pt x="938709" y="433886"/>
                  </a:cubicBezTo>
                  <a:cubicBezTo>
                    <a:pt x="940614" y="436743"/>
                    <a:pt x="940614" y="441505"/>
                    <a:pt x="942519" y="446268"/>
                  </a:cubicBezTo>
                  <a:cubicBezTo>
                    <a:pt x="938709" y="447221"/>
                    <a:pt x="932041" y="450078"/>
                    <a:pt x="931089" y="449125"/>
                  </a:cubicBezTo>
                  <a:cubicBezTo>
                    <a:pt x="912991" y="426266"/>
                    <a:pt x="896799" y="440553"/>
                    <a:pt x="878701" y="449125"/>
                  </a:cubicBezTo>
                  <a:cubicBezTo>
                    <a:pt x="871081" y="452936"/>
                    <a:pt x="863461" y="446268"/>
                    <a:pt x="856794" y="443411"/>
                  </a:cubicBezTo>
                  <a:cubicBezTo>
                    <a:pt x="835839" y="424361"/>
                    <a:pt x="864414" y="422455"/>
                    <a:pt x="867271" y="412930"/>
                  </a:cubicBezTo>
                  <a:cubicBezTo>
                    <a:pt x="878701" y="402453"/>
                    <a:pt x="887274" y="388166"/>
                    <a:pt x="904419" y="389118"/>
                  </a:cubicBezTo>
                  <a:close/>
                  <a:moveTo>
                    <a:pt x="1062534" y="340541"/>
                  </a:moveTo>
                  <a:cubicBezTo>
                    <a:pt x="1073011" y="340541"/>
                    <a:pt x="1082536" y="340541"/>
                    <a:pt x="1083489" y="353876"/>
                  </a:cubicBezTo>
                  <a:cubicBezTo>
                    <a:pt x="1073964" y="356733"/>
                    <a:pt x="1066344" y="373878"/>
                    <a:pt x="1053961" y="360543"/>
                  </a:cubicBezTo>
                  <a:cubicBezTo>
                    <a:pt x="1045389" y="351018"/>
                    <a:pt x="1054914" y="345303"/>
                    <a:pt x="1062534" y="340541"/>
                  </a:cubicBezTo>
                  <a:close/>
                  <a:moveTo>
                    <a:pt x="2471113" y="336025"/>
                  </a:moveTo>
                  <a:cubicBezTo>
                    <a:pt x="2489315" y="339763"/>
                    <a:pt x="2505689" y="355066"/>
                    <a:pt x="2521763" y="370068"/>
                  </a:cubicBezTo>
                  <a:cubicBezTo>
                    <a:pt x="2652256" y="491988"/>
                    <a:pt x="2764651" y="627243"/>
                    <a:pt x="2848471" y="785358"/>
                  </a:cubicBezTo>
                  <a:cubicBezTo>
                    <a:pt x="2875141" y="835841"/>
                    <a:pt x="2898953" y="887276"/>
                    <a:pt x="2920861" y="940616"/>
                  </a:cubicBezTo>
                  <a:cubicBezTo>
                    <a:pt x="2925623" y="952046"/>
                    <a:pt x="2938006" y="963476"/>
                    <a:pt x="2926576" y="977763"/>
                  </a:cubicBezTo>
                  <a:cubicBezTo>
                    <a:pt x="2893238" y="978716"/>
                    <a:pt x="2872283" y="955856"/>
                    <a:pt x="2847518" y="938711"/>
                  </a:cubicBezTo>
                  <a:cubicBezTo>
                    <a:pt x="2844661" y="919661"/>
                    <a:pt x="2858948" y="906326"/>
                    <a:pt x="2864663" y="890133"/>
                  </a:cubicBezTo>
                  <a:cubicBezTo>
                    <a:pt x="2846566" y="892991"/>
                    <a:pt x="2829421" y="903468"/>
                    <a:pt x="2810371" y="908231"/>
                  </a:cubicBezTo>
                  <a:cubicBezTo>
                    <a:pt x="2792273" y="911088"/>
                    <a:pt x="2774176" y="912041"/>
                    <a:pt x="2757031" y="904421"/>
                  </a:cubicBezTo>
                  <a:cubicBezTo>
                    <a:pt x="2741791" y="897753"/>
                    <a:pt x="2733218" y="902516"/>
                    <a:pt x="2728456" y="916803"/>
                  </a:cubicBezTo>
                  <a:cubicBezTo>
                    <a:pt x="2724646" y="935853"/>
                    <a:pt x="2713216" y="952998"/>
                    <a:pt x="2707501" y="971096"/>
                  </a:cubicBezTo>
                  <a:cubicBezTo>
                    <a:pt x="2702738" y="984431"/>
                    <a:pt x="2699881" y="997766"/>
                    <a:pt x="2706548" y="1011101"/>
                  </a:cubicBezTo>
                  <a:cubicBezTo>
                    <a:pt x="2712263" y="1021578"/>
                    <a:pt x="2722741" y="1031103"/>
                    <a:pt x="2712263" y="1044438"/>
                  </a:cubicBezTo>
                  <a:cubicBezTo>
                    <a:pt x="2722979" y="1032294"/>
                    <a:pt x="2735302" y="1023900"/>
                    <a:pt x="2750438" y="1026892"/>
                  </a:cubicBezTo>
                  <a:lnTo>
                    <a:pt x="2757317" y="1029909"/>
                  </a:lnTo>
                  <a:lnTo>
                    <a:pt x="2760842" y="1028246"/>
                  </a:lnTo>
                  <a:cubicBezTo>
                    <a:pt x="2768462" y="1021578"/>
                    <a:pt x="2775130" y="1013006"/>
                    <a:pt x="2785607" y="1010148"/>
                  </a:cubicBezTo>
                  <a:cubicBezTo>
                    <a:pt x="2791798" y="1008243"/>
                    <a:pt x="2798228" y="1006814"/>
                    <a:pt x="2804538" y="1006457"/>
                  </a:cubicBezTo>
                  <a:cubicBezTo>
                    <a:pt x="2810848" y="1006100"/>
                    <a:pt x="2817040" y="1006814"/>
                    <a:pt x="2822755" y="1009196"/>
                  </a:cubicBezTo>
                  <a:cubicBezTo>
                    <a:pt x="2859902" y="1023483"/>
                    <a:pt x="2898955" y="1027293"/>
                    <a:pt x="2938959" y="1031103"/>
                  </a:cubicBezTo>
                  <a:cubicBezTo>
                    <a:pt x="2955152" y="1033008"/>
                    <a:pt x="2957057" y="1047296"/>
                    <a:pt x="2959915" y="1058726"/>
                  </a:cubicBezTo>
                  <a:cubicBezTo>
                    <a:pt x="2990394" y="1159691"/>
                    <a:pt x="3010397" y="1262561"/>
                    <a:pt x="3021827" y="1368288"/>
                  </a:cubicBezTo>
                  <a:cubicBezTo>
                    <a:pt x="3029447" y="1433058"/>
                    <a:pt x="3025637" y="1497828"/>
                    <a:pt x="3027542" y="1562598"/>
                  </a:cubicBezTo>
                  <a:cubicBezTo>
                    <a:pt x="3027542" y="1573076"/>
                    <a:pt x="3031352" y="1585458"/>
                    <a:pt x="3020874" y="1594983"/>
                  </a:cubicBezTo>
                  <a:cubicBezTo>
                    <a:pt x="2992299" y="1573076"/>
                    <a:pt x="2963724" y="1551168"/>
                    <a:pt x="2958009" y="1512116"/>
                  </a:cubicBezTo>
                  <a:cubicBezTo>
                    <a:pt x="2954199" y="1483541"/>
                    <a:pt x="2933244" y="1467348"/>
                    <a:pt x="2918005" y="1446393"/>
                  </a:cubicBezTo>
                  <a:cubicBezTo>
                    <a:pt x="2898955" y="1421628"/>
                    <a:pt x="2888477" y="1390196"/>
                    <a:pt x="2860855" y="1371146"/>
                  </a:cubicBezTo>
                  <a:cubicBezTo>
                    <a:pt x="2846567" y="1368288"/>
                    <a:pt x="2836089" y="1359716"/>
                    <a:pt x="2831327" y="1343523"/>
                  </a:cubicBezTo>
                  <a:cubicBezTo>
                    <a:pt x="2835137" y="1360668"/>
                    <a:pt x="2849424" y="1368288"/>
                    <a:pt x="2856092" y="1380671"/>
                  </a:cubicBezTo>
                  <a:cubicBezTo>
                    <a:pt x="2882762" y="1424486"/>
                    <a:pt x="2896097" y="1474968"/>
                    <a:pt x="2930387" y="1514021"/>
                  </a:cubicBezTo>
                  <a:cubicBezTo>
                    <a:pt x="2938007" y="1522593"/>
                    <a:pt x="2938959" y="1534976"/>
                    <a:pt x="2939912" y="1546406"/>
                  </a:cubicBezTo>
                  <a:cubicBezTo>
                    <a:pt x="2941817" y="1566408"/>
                    <a:pt x="2950390" y="1582601"/>
                    <a:pt x="2962772" y="1597841"/>
                  </a:cubicBezTo>
                  <a:cubicBezTo>
                    <a:pt x="2983727" y="1622606"/>
                    <a:pt x="2993252" y="1652133"/>
                    <a:pt x="2999919" y="1683566"/>
                  </a:cubicBezTo>
                  <a:cubicBezTo>
                    <a:pt x="3023732" y="1698806"/>
                    <a:pt x="3015159" y="1721666"/>
                    <a:pt x="3012302" y="1740716"/>
                  </a:cubicBezTo>
                  <a:cubicBezTo>
                    <a:pt x="2988490" y="1885496"/>
                    <a:pt x="2951342" y="2026466"/>
                    <a:pt x="2886572" y="2158864"/>
                  </a:cubicBezTo>
                  <a:cubicBezTo>
                    <a:pt x="2872284" y="2188391"/>
                    <a:pt x="2858949" y="2218871"/>
                    <a:pt x="2841805" y="2246493"/>
                  </a:cubicBezTo>
                  <a:cubicBezTo>
                    <a:pt x="2837042" y="2255066"/>
                    <a:pt x="2835137" y="2266496"/>
                    <a:pt x="2821802" y="2266496"/>
                  </a:cubicBezTo>
                  <a:cubicBezTo>
                    <a:pt x="2812277" y="2260781"/>
                    <a:pt x="2812277" y="2249351"/>
                    <a:pt x="2808467" y="2240778"/>
                  </a:cubicBezTo>
                  <a:cubicBezTo>
                    <a:pt x="2794180" y="2222681"/>
                    <a:pt x="2796084" y="2198868"/>
                    <a:pt x="2785607" y="2172198"/>
                  </a:cubicBezTo>
                  <a:cubicBezTo>
                    <a:pt x="2795132" y="2196011"/>
                    <a:pt x="2791322" y="2217918"/>
                    <a:pt x="2805609" y="2234111"/>
                  </a:cubicBezTo>
                  <a:cubicBezTo>
                    <a:pt x="2812277" y="2246493"/>
                    <a:pt x="2811324" y="2261733"/>
                    <a:pt x="2821802" y="2273164"/>
                  </a:cubicBezTo>
                  <a:cubicBezTo>
                    <a:pt x="2795132" y="2339839"/>
                    <a:pt x="2750364" y="2394131"/>
                    <a:pt x="2708455" y="2451281"/>
                  </a:cubicBezTo>
                  <a:cubicBezTo>
                    <a:pt x="2661782" y="2514146"/>
                    <a:pt x="2606537" y="2568439"/>
                    <a:pt x="2551292" y="2622731"/>
                  </a:cubicBezTo>
                  <a:cubicBezTo>
                    <a:pt x="2527480" y="2646543"/>
                    <a:pt x="2502714" y="2666546"/>
                    <a:pt x="2476997" y="2687501"/>
                  </a:cubicBezTo>
                  <a:cubicBezTo>
                    <a:pt x="2465567" y="2677976"/>
                    <a:pt x="2476997" y="2661783"/>
                    <a:pt x="2463662" y="2655116"/>
                  </a:cubicBezTo>
                  <a:cubicBezTo>
                    <a:pt x="2469377" y="2608443"/>
                    <a:pt x="2446517" y="2570343"/>
                    <a:pt x="2425562" y="2533196"/>
                  </a:cubicBezTo>
                  <a:cubicBezTo>
                    <a:pt x="2392224" y="2475093"/>
                    <a:pt x="2414132" y="2424611"/>
                    <a:pt x="2439849" y="2375081"/>
                  </a:cubicBezTo>
                  <a:cubicBezTo>
                    <a:pt x="2453184" y="2349364"/>
                    <a:pt x="2458899" y="2330314"/>
                    <a:pt x="2449374" y="2301739"/>
                  </a:cubicBezTo>
                  <a:cubicBezTo>
                    <a:pt x="2439849" y="2272211"/>
                    <a:pt x="2442707" y="2240778"/>
                    <a:pt x="2430324" y="2210298"/>
                  </a:cubicBezTo>
                  <a:cubicBezTo>
                    <a:pt x="2420799" y="2187439"/>
                    <a:pt x="2416989" y="2160768"/>
                    <a:pt x="2396987" y="2144576"/>
                  </a:cubicBezTo>
                  <a:cubicBezTo>
                    <a:pt x="2352219" y="2107428"/>
                    <a:pt x="2357934" y="2060756"/>
                    <a:pt x="2370317" y="2012178"/>
                  </a:cubicBezTo>
                  <a:cubicBezTo>
                    <a:pt x="2372222" y="2005511"/>
                    <a:pt x="2374127" y="1998843"/>
                    <a:pt x="2374127" y="1992176"/>
                  </a:cubicBezTo>
                  <a:cubicBezTo>
                    <a:pt x="2376984" y="1954076"/>
                    <a:pt x="2356982" y="1935978"/>
                    <a:pt x="2319834" y="1944551"/>
                  </a:cubicBezTo>
                  <a:cubicBezTo>
                    <a:pt x="2303642" y="1948361"/>
                    <a:pt x="2292212" y="1948361"/>
                    <a:pt x="2282687" y="1931216"/>
                  </a:cubicBezTo>
                  <a:cubicBezTo>
                    <a:pt x="2263637" y="1897878"/>
                    <a:pt x="2235062" y="1889306"/>
                    <a:pt x="2200772" y="1905498"/>
                  </a:cubicBezTo>
                  <a:cubicBezTo>
                    <a:pt x="2186484" y="1912166"/>
                    <a:pt x="2171244" y="1918833"/>
                    <a:pt x="2157909" y="1926453"/>
                  </a:cubicBezTo>
                  <a:cubicBezTo>
                    <a:pt x="2140764" y="1935978"/>
                    <a:pt x="2124572" y="1938836"/>
                    <a:pt x="2106474" y="1931216"/>
                  </a:cubicBezTo>
                  <a:cubicBezTo>
                    <a:pt x="2083614" y="1921691"/>
                    <a:pt x="2059802" y="1925501"/>
                    <a:pt x="2040752" y="1937883"/>
                  </a:cubicBezTo>
                  <a:cubicBezTo>
                    <a:pt x="2012177" y="1956933"/>
                    <a:pt x="1991222" y="1941693"/>
                    <a:pt x="1974077" y="1924548"/>
                  </a:cubicBezTo>
                  <a:cubicBezTo>
                    <a:pt x="1956932" y="1907403"/>
                    <a:pt x="1938834" y="1892163"/>
                    <a:pt x="1919784" y="1877876"/>
                  </a:cubicBezTo>
                  <a:cubicBezTo>
                    <a:pt x="1909307" y="1870256"/>
                    <a:pt x="1899782" y="1861683"/>
                    <a:pt x="1896924" y="1849301"/>
                  </a:cubicBezTo>
                  <a:cubicBezTo>
                    <a:pt x="1889304" y="1812153"/>
                    <a:pt x="1862634" y="1789293"/>
                    <a:pt x="1839774" y="1762623"/>
                  </a:cubicBezTo>
                  <a:cubicBezTo>
                    <a:pt x="1827392" y="1748336"/>
                    <a:pt x="1815962" y="1694043"/>
                    <a:pt x="1822629" y="1676898"/>
                  </a:cubicBezTo>
                  <a:cubicBezTo>
                    <a:pt x="1840727" y="1632131"/>
                    <a:pt x="1846442" y="1585458"/>
                    <a:pt x="1829297" y="1537833"/>
                  </a:cubicBezTo>
                  <a:cubicBezTo>
                    <a:pt x="1826439" y="1530213"/>
                    <a:pt x="1823582" y="1522593"/>
                    <a:pt x="1828344" y="1514973"/>
                  </a:cubicBezTo>
                  <a:cubicBezTo>
                    <a:pt x="1854062" y="1466396"/>
                    <a:pt x="1875017" y="1416866"/>
                    <a:pt x="1909307" y="1373051"/>
                  </a:cubicBezTo>
                  <a:cubicBezTo>
                    <a:pt x="1915022" y="1366383"/>
                    <a:pt x="1923594" y="1365431"/>
                    <a:pt x="1929309" y="1361621"/>
                  </a:cubicBezTo>
                  <a:cubicBezTo>
                    <a:pt x="1954074" y="1345428"/>
                    <a:pt x="1976934" y="1330188"/>
                    <a:pt x="1977887" y="1293041"/>
                  </a:cubicBezTo>
                  <a:cubicBezTo>
                    <a:pt x="1978839" y="1267323"/>
                    <a:pt x="1992174" y="1239701"/>
                    <a:pt x="2019797" y="1227318"/>
                  </a:cubicBezTo>
                  <a:cubicBezTo>
                    <a:pt x="2040752" y="1217793"/>
                    <a:pt x="2050277" y="1201601"/>
                    <a:pt x="2051229" y="1178741"/>
                  </a:cubicBezTo>
                  <a:cubicBezTo>
                    <a:pt x="2058849" y="1162548"/>
                    <a:pt x="2071232" y="1167311"/>
                    <a:pt x="2083614" y="1172073"/>
                  </a:cubicBezTo>
                  <a:cubicBezTo>
                    <a:pt x="2111237" y="1181598"/>
                    <a:pt x="2136002" y="1178741"/>
                    <a:pt x="2161719" y="1162548"/>
                  </a:cubicBezTo>
                  <a:cubicBezTo>
                    <a:pt x="2193152" y="1142546"/>
                    <a:pt x="2229347" y="1134926"/>
                    <a:pt x="2266494" y="1136831"/>
                  </a:cubicBezTo>
                  <a:cubicBezTo>
                    <a:pt x="2288402" y="1137783"/>
                    <a:pt x="2310309" y="1137783"/>
                    <a:pt x="2331264" y="1133021"/>
                  </a:cubicBezTo>
                  <a:cubicBezTo>
                    <a:pt x="2370317" y="1123496"/>
                    <a:pt x="2397939" y="1138736"/>
                    <a:pt x="2387462" y="1197791"/>
                  </a:cubicBezTo>
                  <a:cubicBezTo>
                    <a:pt x="2384604" y="1213983"/>
                    <a:pt x="2384604" y="1228271"/>
                    <a:pt x="2400797" y="1229223"/>
                  </a:cubicBezTo>
                  <a:cubicBezTo>
                    <a:pt x="2447469" y="1231128"/>
                    <a:pt x="2477949" y="1266371"/>
                    <a:pt x="2517002" y="1283516"/>
                  </a:cubicBezTo>
                  <a:cubicBezTo>
                    <a:pt x="2538909" y="1293041"/>
                    <a:pt x="2550339" y="1296851"/>
                    <a:pt x="2556055" y="1266371"/>
                  </a:cubicBezTo>
                  <a:cubicBezTo>
                    <a:pt x="2561769" y="1236843"/>
                    <a:pt x="2589392" y="1227318"/>
                    <a:pt x="2617967" y="1241606"/>
                  </a:cubicBezTo>
                  <a:cubicBezTo>
                    <a:pt x="2644637" y="1254941"/>
                    <a:pt x="2673212" y="1262561"/>
                    <a:pt x="2701787" y="1271133"/>
                  </a:cubicBezTo>
                  <a:cubicBezTo>
                    <a:pt x="2743697" y="1283516"/>
                    <a:pt x="2782749" y="1259703"/>
                    <a:pt x="2823707" y="1270181"/>
                  </a:cubicBezTo>
                  <a:cubicBezTo>
                    <a:pt x="2833232" y="1272086"/>
                    <a:pt x="2840852" y="1262561"/>
                    <a:pt x="2842757" y="1253988"/>
                  </a:cubicBezTo>
                  <a:cubicBezTo>
                    <a:pt x="2847519" y="1233033"/>
                    <a:pt x="2856092" y="1212078"/>
                    <a:pt x="2857997" y="1191123"/>
                  </a:cubicBezTo>
                  <a:cubicBezTo>
                    <a:pt x="2861807" y="1157786"/>
                    <a:pt x="2857044" y="1154928"/>
                    <a:pt x="2824659" y="1163501"/>
                  </a:cubicBezTo>
                  <a:cubicBezTo>
                    <a:pt x="2807514" y="1168263"/>
                    <a:pt x="2793227" y="1167311"/>
                    <a:pt x="2781797" y="1153023"/>
                  </a:cubicBezTo>
                  <a:lnTo>
                    <a:pt x="2778142" y="1149005"/>
                  </a:lnTo>
                  <a:lnTo>
                    <a:pt x="2758579" y="1157637"/>
                  </a:lnTo>
                  <a:cubicBezTo>
                    <a:pt x="2730182" y="1164691"/>
                    <a:pt x="2706072" y="1153261"/>
                    <a:pt x="2684641" y="1122543"/>
                  </a:cubicBezTo>
                  <a:cubicBezTo>
                    <a:pt x="2676068" y="1110161"/>
                    <a:pt x="2672258" y="1095873"/>
                    <a:pt x="2664638" y="1083491"/>
                  </a:cubicBezTo>
                  <a:cubicBezTo>
                    <a:pt x="2658923" y="1073966"/>
                    <a:pt x="2664638" y="1054916"/>
                    <a:pt x="2646541" y="1054916"/>
                  </a:cubicBezTo>
                  <a:cubicBezTo>
                    <a:pt x="2631301" y="1055868"/>
                    <a:pt x="2616061" y="1061583"/>
                    <a:pt x="2610346" y="1080633"/>
                  </a:cubicBezTo>
                  <a:lnTo>
                    <a:pt x="2609202" y="1082346"/>
                  </a:lnTo>
                  <a:lnTo>
                    <a:pt x="2613204" y="1086348"/>
                  </a:lnTo>
                  <a:cubicBezTo>
                    <a:pt x="2619871" y="1093968"/>
                    <a:pt x="2626539" y="1101588"/>
                    <a:pt x="2632254" y="1108255"/>
                  </a:cubicBezTo>
                  <a:cubicBezTo>
                    <a:pt x="2619871" y="1117780"/>
                    <a:pt x="2617014" y="1133020"/>
                    <a:pt x="2609394" y="1145403"/>
                  </a:cubicBezTo>
                  <a:cubicBezTo>
                    <a:pt x="2602726" y="1154928"/>
                    <a:pt x="2586534" y="1142545"/>
                    <a:pt x="2584629" y="1132068"/>
                  </a:cubicBezTo>
                  <a:cubicBezTo>
                    <a:pt x="2581771" y="1117780"/>
                    <a:pt x="2574151" y="1106350"/>
                    <a:pt x="2566055" y="1095397"/>
                  </a:cubicBezTo>
                  <a:lnTo>
                    <a:pt x="2558490" y="1083461"/>
                  </a:lnTo>
                  <a:lnTo>
                    <a:pt x="2545576" y="1071108"/>
                  </a:lnTo>
                  <a:cubicBezTo>
                    <a:pt x="2541766" y="1068251"/>
                    <a:pt x="2537003" y="1065393"/>
                    <a:pt x="2536051" y="1061583"/>
                  </a:cubicBezTo>
                  <a:cubicBezTo>
                    <a:pt x="2522716" y="1003481"/>
                    <a:pt x="2462708" y="991098"/>
                    <a:pt x="2429371" y="952046"/>
                  </a:cubicBezTo>
                  <a:cubicBezTo>
                    <a:pt x="2426513" y="949188"/>
                    <a:pt x="2421751" y="947283"/>
                    <a:pt x="2417941" y="944426"/>
                  </a:cubicBezTo>
                  <a:cubicBezTo>
                    <a:pt x="2416036" y="943473"/>
                    <a:pt x="2413178" y="943473"/>
                    <a:pt x="2407463" y="947283"/>
                  </a:cubicBezTo>
                  <a:cubicBezTo>
                    <a:pt x="2425561" y="973001"/>
                    <a:pt x="2440801" y="998718"/>
                    <a:pt x="2469376" y="1014911"/>
                  </a:cubicBezTo>
                  <a:cubicBezTo>
                    <a:pt x="2483663" y="1023483"/>
                    <a:pt x="2500808" y="1028246"/>
                    <a:pt x="2509381" y="1044438"/>
                  </a:cubicBezTo>
                  <a:cubicBezTo>
                    <a:pt x="2510333" y="1049201"/>
                    <a:pt x="2508428" y="1053963"/>
                    <a:pt x="2504618" y="1057773"/>
                  </a:cubicBezTo>
                  <a:cubicBezTo>
                    <a:pt x="2500808" y="1066346"/>
                    <a:pt x="2479853" y="1059678"/>
                    <a:pt x="2488426" y="1077776"/>
                  </a:cubicBezTo>
                  <a:cubicBezTo>
                    <a:pt x="2485568" y="1082538"/>
                    <a:pt x="2481758" y="1084443"/>
                    <a:pt x="2476996" y="1084443"/>
                  </a:cubicBezTo>
                  <a:cubicBezTo>
                    <a:pt x="2437943" y="1050153"/>
                    <a:pt x="2385556" y="1032056"/>
                    <a:pt x="2356028" y="985383"/>
                  </a:cubicBezTo>
                  <a:cubicBezTo>
                    <a:pt x="2346503" y="970143"/>
                    <a:pt x="2333168" y="968238"/>
                    <a:pt x="2317928" y="978716"/>
                  </a:cubicBezTo>
                  <a:cubicBezTo>
                    <a:pt x="2310308" y="984431"/>
                    <a:pt x="2301736" y="994908"/>
                    <a:pt x="2295068" y="993003"/>
                  </a:cubicBezTo>
                  <a:cubicBezTo>
                    <a:pt x="2237918" y="978716"/>
                    <a:pt x="2232203" y="1040628"/>
                    <a:pt x="2196008" y="1057773"/>
                  </a:cubicBezTo>
                  <a:cubicBezTo>
                    <a:pt x="2185531" y="1062536"/>
                    <a:pt x="2183626" y="1075871"/>
                    <a:pt x="2181721" y="1087301"/>
                  </a:cubicBezTo>
                  <a:cubicBezTo>
                    <a:pt x="2172196" y="1130163"/>
                    <a:pt x="2149336" y="1152071"/>
                    <a:pt x="2105521" y="1157786"/>
                  </a:cubicBezTo>
                  <a:cubicBezTo>
                    <a:pt x="2088376" y="1159691"/>
                    <a:pt x="2069326" y="1179693"/>
                    <a:pt x="2053133" y="1155881"/>
                  </a:cubicBezTo>
                  <a:cubicBezTo>
                    <a:pt x="2052181" y="1145403"/>
                    <a:pt x="2048371" y="1137783"/>
                    <a:pt x="2036941" y="1136831"/>
                  </a:cubicBezTo>
                  <a:cubicBezTo>
                    <a:pt x="2026463" y="1135878"/>
                    <a:pt x="2010271" y="1148261"/>
                    <a:pt x="2008366" y="1131116"/>
                  </a:cubicBezTo>
                  <a:cubicBezTo>
                    <a:pt x="2005508" y="1113018"/>
                    <a:pt x="1993126" y="1094921"/>
                    <a:pt x="2001698" y="1074918"/>
                  </a:cubicBezTo>
                  <a:cubicBezTo>
                    <a:pt x="2011223" y="1051106"/>
                    <a:pt x="2015986" y="1027293"/>
                    <a:pt x="2008366" y="1001576"/>
                  </a:cubicBezTo>
                  <a:cubicBezTo>
                    <a:pt x="2002651" y="979668"/>
                    <a:pt x="2021701" y="978716"/>
                    <a:pt x="2035988" y="977763"/>
                  </a:cubicBezTo>
                  <a:cubicBezTo>
                    <a:pt x="2059801" y="974906"/>
                    <a:pt x="2083613" y="981573"/>
                    <a:pt x="2107426" y="983478"/>
                  </a:cubicBezTo>
                  <a:cubicBezTo>
                    <a:pt x="2120761" y="984431"/>
                    <a:pt x="2139811" y="992051"/>
                    <a:pt x="2148383" y="975858"/>
                  </a:cubicBezTo>
                  <a:cubicBezTo>
                    <a:pt x="2157908" y="956808"/>
                    <a:pt x="2162671" y="934901"/>
                    <a:pt x="2150288" y="913946"/>
                  </a:cubicBezTo>
                  <a:cubicBezTo>
                    <a:pt x="2140763" y="897753"/>
                    <a:pt x="2131238" y="882513"/>
                    <a:pt x="2112188" y="876798"/>
                  </a:cubicBezTo>
                  <a:cubicBezTo>
                    <a:pt x="2105521" y="874893"/>
                    <a:pt x="2094091" y="873941"/>
                    <a:pt x="2096948" y="862511"/>
                  </a:cubicBezTo>
                  <a:cubicBezTo>
                    <a:pt x="2098853" y="852033"/>
                    <a:pt x="2109331" y="852033"/>
                    <a:pt x="2118856" y="849176"/>
                  </a:cubicBezTo>
                  <a:cubicBezTo>
                    <a:pt x="2149336" y="838698"/>
                    <a:pt x="2177911" y="830126"/>
                    <a:pt x="2206486" y="810123"/>
                  </a:cubicBezTo>
                  <a:cubicBezTo>
                    <a:pt x="2241728" y="785358"/>
                    <a:pt x="2258873" y="735828"/>
                    <a:pt x="2308403" y="731066"/>
                  </a:cubicBezTo>
                  <a:cubicBezTo>
                    <a:pt x="2322691" y="729161"/>
                    <a:pt x="2323643" y="718683"/>
                    <a:pt x="2321738" y="708206"/>
                  </a:cubicBezTo>
                  <a:cubicBezTo>
                    <a:pt x="2319833" y="698681"/>
                    <a:pt x="2314118" y="689156"/>
                    <a:pt x="2311261" y="679631"/>
                  </a:cubicBezTo>
                  <a:cubicBezTo>
                    <a:pt x="2307451" y="666296"/>
                    <a:pt x="2305546" y="652008"/>
                    <a:pt x="2320786" y="643436"/>
                  </a:cubicBezTo>
                  <a:cubicBezTo>
                    <a:pt x="2326501" y="640578"/>
                    <a:pt x="2334121" y="632958"/>
                    <a:pt x="2338883" y="638673"/>
                  </a:cubicBezTo>
                  <a:cubicBezTo>
                    <a:pt x="2346503" y="649151"/>
                    <a:pt x="2353171" y="662486"/>
                    <a:pt x="2343646" y="675821"/>
                  </a:cubicBezTo>
                  <a:cubicBezTo>
                    <a:pt x="2337931" y="685346"/>
                    <a:pt x="2342693" y="692966"/>
                    <a:pt x="2348408" y="699633"/>
                  </a:cubicBezTo>
                  <a:cubicBezTo>
                    <a:pt x="2356028" y="708206"/>
                    <a:pt x="2364601" y="711063"/>
                    <a:pt x="2376031" y="706301"/>
                  </a:cubicBezTo>
                  <a:cubicBezTo>
                    <a:pt x="2378888" y="705348"/>
                    <a:pt x="2381746" y="704396"/>
                    <a:pt x="2385556" y="704396"/>
                  </a:cubicBezTo>
                  <a:cubicBezTo>
                    <a:pt x="2409368" y="712968"/>
                    <a:pt x="2432228" y="712016"/>
                    <a:pt x="2454136" y="698681"/>
                  </a:cubicBezTo>
                  <a:cubicBezTo>
                    <a:pt x="2460803" y="694871"/>
                    <a:pt x="2469376" y="692966"/>
                    <a:pt x="2476996" y="692013"/>
                  </a:cubicBezTo>
                  <a:cubicBezTo>
                    <a:pt x="2517001" y="689156"/>
                    <a:pt x="2517001" y="689156"/>
                    <a:pt x="2517953" y="648198"/>
                  </a:cubicBezTo>
                  <a:cubicBezTo>
                    <a:pt x="2525573" y="626291"/>
                    <a:pt x="2540813" y="618671"/>
                    <a:pt x="2563673" y="626291"/>
                  </a:cubicBezTo>
                  <a:cubicBezTo>
                    <a:pt x="2558911" y="610098"/>
                    <a:pt x="2545576" y="599621"/>
                    <a:pt x="2554148" y="585333"/>
                  </a:cubicBezTo>
                  <a:lnTo>
                    <a:pt x="2572928" y="573708"/>
                  </a:lnTo>
                  <a:lnTo>
                    <a:pt x="2586098" y="571735"/>
                  </a:lnTo>
                  <a:lnTo>
                    <a:pt x="2586726" y="571671"/>
                  </a:lnTo>
                  <a:cubicBezTo>
                    <a:pt x="2599630" y="572653"/>
                    <a:pt x="2613203" y="578189"/>
                    <a:pt x="2624633" y="568188"/>
                  </a:cubicBezTo>
                  <a:cubicBezTo>
                    <a:pt x="2626538" y="566283"/>
                    <a:pt x="2628443" y="565331"/>
                    <a:pt x="2630348" y="563426"/>
                  </a:cubicBezTo>
                  <a:cubicBezTo>
                    <a:pt x="2634158" y="561521"/>
                    <a:pt x="2634158" y="568188"/>
                    <a:pt x="2633206" y="563426"/>
                  </a:cubicBezTo>
                  <a:cubicBezTo>
                    <a:pt x="2632253" y="557711"/>
                    <a:pt x="2629396" y="564378"/>
                    <a:pt x="2626538" y="563426"/>
                  </a:cubicBezTo>
                  <a:cubicBezTo>
                    <a:pt x="2615584" y="567236"/>
                    <a:pt x="2604392" y="569141"/>
                    <a:pt x="2593082" y="570689"/>
                  </a:cubicBezTo>
                  <a:lnTo>
                    <a:pt x="2586098" y="571735"/>
                  </a:lnTo>
                  <a:lnTo>
                    <a:pt x="2574151" y="572951"/>
                  </a:lnTo>
                  <a:lnTo>
                    <a:pt x="2572928" y="573708"/>
                  </a:lnTo>
                  <a:lnTo>
                    <a:pt x="2558911" y="575808"/>
                  </a:lnTo>
                  <a:cubicBezTo>
                    <a:pt x="2533193" y="580571"/>
                    <a:pt x="2516048" y="563426"/>
                    <a:pt x="2506523" y="541518"/>
                  </a:cubicBezTo>
                  <a:cubicBezTo>
                    <a:pt x="2496998" y="519611"/>
                    <a:pt x="2487473" y="498656"/>
                    <a:pt x="2512238" y="480558"/>
                  </a:cubicBezTo>
                  <a:cubicBezTo>
                    <a:pt x="2520811" y="474843"/>
                    <a:pt x="2527478" y="467223"/>
                    <a:pt x="2533193" y="458651"/>
                  </a:cubicBezTo>
                  <a:cubicBezTo>
                    <a:pt x="2537003" y="452936"/>
                    <a:pt x="2541766" y="446268"/>
                    <a:pt x="2534146" y="440553"/>
                  </a:cubicBezTo>
                  <a:cubicBezTo>
                    <a:pt x="2526526" y="434838"/>
                    <a:pt x="2515096" y="437696"/>
                    <a:pt x="2513191" y="445316"/>
                  </a:cubicBezTo>
                  <a:cubicBezTo>
                    <a:pt x="2506523" y="474843"/>
                    <a:pt x="2482711" y="489131"/>
                    <a:pt x="2464613" y="509133"/>
                  </a:cubicBezTo>
                  <a:cubicBezTo>
                    <a:pt x="2452231" y="523421"/>
                    <a:pt x="2455088" y="538661"/>
                    <a:pt x="2467471" y="551996"/>
                  </a:cubicBezTo>
                  <a:cubicBezTo>
                    <a:pt x="2481758" y="567236"/>
                    <a:pt x="2481758" y="582476"/>
                    <a:pt x="2468423" y="597716"/>
                  </a:cubicBezTo>
                  <a:cubicBezTo>
                    <a:pt x="2457946" y="610098"/>
                    <a:pt x="2455088" y="623433"/>
                    <a:pt x="2453183" y="638673"/>
                  </a:cubicBezTo>
                  <a:cubicBezTo>
                    <a:pt x="2451278" y="657723"/>
                    <a:pt x="2442706" y="671058"/>
                    <a:pt x="2423656" y="676773"/>
                  </a:cubicBezTo>
                  <a:cubicBezTo>
                    <a:pt x="2413178" y="682488"/>
                    <a:pt x="2402701" y="690108"/>
                    <a:pt x="2389366" y="683441"/>
                  </a:cubicBezTo>
                  <a:cubicBezTo>
                    <a:pt x="2381746" y="676773"/>
                    <a:pt x="2376983" y="670106"/>
                    <a:pt x="2383651" y="659628"/>
                  </a:cubicBezTo>
                  <a:cubicBezTo>
                    <a:pt x="2377936" y="649151"/>
                    <a:pt x="2372221" y="638673"/>
                    <a:pt x="2367458" y="627243"/>
                  </a:cubicBezTo>
                  <a:cubicBezTo>
                    <a:pt x="2348408" y="585333"/>
                    <a:pt x="2348408" y="584381"/>
                    <a:pt x="2308403" y="612003"/>
                  </a:cubicBezTo>
                  <a:cubicBezTo>
                    <a:pt x="2273161" y="616766"/>
                    <a:pt x="2265541" y="608193"/>
                    <a:pt x="2270303" y="571046"/>
                  </a:cubicBezTo>
                  <a:cubicBezTo>
                    <a:pt x="2271256" y="560568"/>
                    <a:pt x="2287448" y="545328"/>
                    <a:pt x="2260778" y="543423"/>
                  </a:cubicBezTo>
                  <a:cubicBezTo>
                    <a:pt x="2255063" y="542471"/>
                    <a:pt x="2255063" y="530088"/>
                    <a:pt x="2259826" y="522468"/>
                  </a:cubicBezTo>
                  <a:cubicBezTo>
                    <a:pt x="2313166" y="486273"/>
                    <a:pt x="2361743" y="445316"/>
                    <a:pt x="2390318" y="385308"/>
                  </a:cubicBezTo>
                  <a:cubicBezTo>
                    <a:pt x="2396986" y="372926"/>
                    <a:pt x="2403653" y="362448"/>
                    <a:pt x="2416988" y="357686"/>
                  </a:cubicBezTo>
                  <a:cubicBezTo>
                    <a:pt x="2416988" y="355781"/>
                    <a:pt x="2416988" y="353876"/>
                    <a:pt x="2417941" y="351971"/>
                  </a:cubicBezTo>
                  <a:cubicBezTo>
                    <a:pt x="2419846" y="352923"/>
                    <a:pt x="2423656" y="354828"/>
                    <a:pt x="2424608" y="353876"/>
                  </a:cubicBezTo>
                  <a:cubicBezTo>
                    <a:pt x="2434371" y="344351"/>
                    <a:pt x="2443539" y="338934"/>
                    <a:pt x="2452245" y="336582"/>
                  </a:cubicBezTo>
                  <a:cubicBezTo>
                    <a:pt x="2458775" y="334818"/>
                    <a:pt x="2465045" y="334779"/>
                    <a:pt x="2471113" y="336025"/>
                  </a:cubicBezTo>
                  <a:close/>
                  <a:moveTo>
                    <a:pt x="761544" y="194808"/>
                  </a:moveTo>
                  <a:cubicBezTo>
                    <a:pt x="773926" y="196713"/>
                    <a:pt x="774879" y="206238"/>
                    <a:pt x="773926" y="216716"/>
                  </a:cubicBezTo>
                  <a:cubicBezTo>
                    <a:pt x="755829" y="237671"/>
                    <a:pt x="760591" y="257673"/>
                    <a:pt x="773926" y="278628"/>
                  </a:cubicBezTo>
                  <a:cubicBezTo>
                    <a:pt x="748209" y="302441"/>
                    <a:pt x="720586" y="315776"/>
                    <a:pt x="687249" y="293868"/>
                  </a:cubicBezTo>
                  <a:cubicBezTo>
                    <a:pt x="682486" y="291011"/>
                    <a:pt x="675819" y="292916"/>
                    <a:pt x="671056" y="292916"/>
                  </a:cubicBezTo>
                  <a:cubicBezTo>
                    <a:pt x="660579" y="294821"/>
                    <a:pt x="650101" y="296726"/>
                    <a:pt x="640576" y="298631"/>
                  </a:cubicBezTo>
                  <a:cubicBezTo>
                    <a:pt x="627241" y="300536"/>
                    <a:pt x="613906" y="302441"/>
                    <a:pt x="603429" y="291011"/>
                  </a:cubicBezTo>
                  <a:cubicBezTo>
                    <a:pt x="636766" y="258626"/>
                    <a:pt x="678676" y="239576"/>
                    <a:pt x="715824" y="211953"/>
                  </a:cubicBezTo>
                  <a:cubicBezTo>
                    <a:pt x="719634" y="209096"/>
                    <a:pt x="724396" y="211953"/>
                    <a:pt x="727254" y="215763"/>
                  </a:cubicBezTo>
                  <a:cubicBezTo>
                    <a:pt x="746304" y="220526"/>
                    <a:pt x="741541" y="187188"/>
                    <a:pt x="761544" y="194808"/>
                  </a:cubicBezTo>
                  <a:close/>
                  <a:moveTo>
                    <a:pt x="873343" y="184331"/>
                  </a:moveTo>
                  <a:cubicBezTo>
                    <a:pt x="879653" y="185283"/>
                    <a:pt x="886320" y="188617"/>
                    <a:pt x="891083" y="191951"/>
                  </a:cubicBezTo>
                  <a:cubicBezTo>
                    <a:pt x="904418" y="200523"/>
                    <a:pt x="892988" y="209096"/>
                    <a:pt x="888226" y="217668"/>
                  </a:cubicBezTo>
                  <a:lnTo>
                    <a:pt x="879241" y="234820"/>
                  </a:lnTo>
                  <a:lnTo>
                    <a:pt x="895370" y="235036"/>
                  </a:lnTo>
                  <a:cubicBezTo>
                    <a:pt x="907514" y="238206"/>
                    <a:pt x="906800" y="249815"/>
                    <a:pt x="899656" y="266246"/>
                  </a:cubicBezTo>
                  <a:cubicBezTo>
                    <a:pt x="894893" y="277676"/>
                    <a:pt x="884416" y="289106"/>
                    <a:pt x="892988" y="303393"/>
                  </a:cubicBezTo>
                  <a:cubicBezTo>
                    <a:pt x="897751" y="310061"/>
                    <a:pt x="901561" y="309108"/>
                    <a:pt x="905371" y="303393"/>
                  </a:cubicBezTo>
                  <a:cubicBezTo>
                    <a:pt x="923468" y="307203"/>
                    <a:pt x="923468" y="307203"/>
                    <a:pt x="915848" y="337683"/>
                  </a:cubicBezTo>
                  <a:cubicBezTo>
                    <a:pt x="926326" y="330063"/>
                    <a:pt x="936803" y="329111"/>
                    <a:pt x="946328" y="324348"/>
                  </a:cubicBezTo>
                  <a:lnTo>
                    <a:pt x="973409" y="303804"/>
                  </a:lnTo>
                  <a:lnTo>
                    <a:pt x="975260" y="292796"/>
                  </a:lnTo>
                  <a:cubicBezTo>
                    <a:pt x="974903" y="288629"/>
                    <a:pt x="972522" y="284819"/>
                    <a:pt x="965378" y="281485"/>
                  </a:cubicBezTo>
                  <a:cubicBezTo>
                    <a:pt x="944423" y="270055"/>
                    <a:pt x="942518" y="249100"/>
                    <a:pt x="962521" y="233860"/>
                  </a:cubicBezTo>
                  <a:cubicBezTo>
                    <a:pt x="977761" y="221478"/>
                    <a:pt x="993953" y="208143"/>
                    <a:pt x="1013956" y="203380"/>
                  </a:cubicBezTo>
                  <a:cubicBezTo>
                    <a:pt x="1018718" y="201475"/>
                    <a:pt x="1023481" y="200046"/>
                    <a:pt x="1028243" y="200165"/>
                  </a:cubicBezTo>
                  <a:cubicBezTo>
                    <a:pt x="1033006" y="200284"/>
                    <a:pt x="1037768" y="201951"/>
                    <a:pt x="1042531" y="206238"/>
                  </a:cubicBezTo>
                  <a:cubicBezTo>
                    <a:pt x="1037768" y="220525"/>
                    <a:pt x="1018718" y="221478"/>
                    <a:pt x="1016813" y="234813"/>
                  </a:cubicBezTo>
                  <a:cubicBezTo>
                    <a:pt x="1029196" y="212905"/>
                    <a:pt x="1052056" y="208143"/>
                    <a:pt x="1075868" y="204333"/>
                  </a:cubicBezTo>
                  <a:cubicBezTo>
                    <a:pt x="1082536" y="204333"/>
                    <a:pt x="1089203" y="204333"/>
                    <a:pt x="1095871" y="204333"/>
                  </a:cubicBezTo>
                  <a:cubicBezTo>
                    <a:pt x="1106348" y="211953"/>
                    <a:pt x="1099681" y="223383"/>
                    <a:pt x="1099681" y="232908"/>
                  </a:cubicBezTo>
                  <a:cubicBezTo>
                    <a:pt x="1112063" y="235765"/>
                    <a:pt x="1123493" y="229098"/>
                    <a:pt x="1133971" y="231003"/>
                  </a:cubicBezTo>
                  <a:cubicBezTo>
                    <a:pt x="1140638" y="231003"/>
                    <a:pt x="1146353" y="233860"/>
                    <a:pt x="1151116" y="238623"/>
                  </a:cubicBezTo>
                  <a:cubicBezTo>
                    <a:pt x="1162546" y="262435"/>
                    <a:pt x="1192073" y="265293"/>
                    <a:pt x="1205408" y="287200"/>
                  </a:cubicBezTo>
                  <a:cubicBezTo>
                    <a:pt x="1219696" y="305298"/>
                    <a:pt x="1210171" y="320538"/>
                    <a:pt x="1198741" y="334825"/>
                  </a:cubicBezTo>
                  <a:cubicBezTo>
                    <a:pt x="1205408" y="359590"/>
                    <a:pt x="1234936" y="358638"/>
                    <a:pt x="1248271" y="377688"/>
                  </a:cubicBezTo>
                  <a:cubicBezTo>
                    <a:pt x="1257796" y="391023"/>
                    <a:pt x="1257796" y="393880"/>
                    <a:pt x="1246366" y="402453"/>
                  </a:cubicBezTo>
                  <a:cubicBezTo>
                    <a:pt x="1226363" y="415788"/>
                    <a:pt x="1207313" y="445315"/>
                    <a:pt x="1187311" y="402453"/>
                  </a:cubicBezTo>
                  <a:cubicBezTo>
                    <a:pt x="1184453" y="396738"/>
                    <a:pt x="1176833" y="390070"/>
                    <a:pt x="1171118" y="396738"/>
                  </a:cubicBezTo>
                  <a:cubicBezTo>
                    <a:pt x="1161593" y="407215"/>
                    <a:pt x="1163498" y="418645"/>
                    <a:pt x="1171118" y="431028"/>
                  </a:cubicBezTo>
                  <a:cubicBezTo>
                    <a:pt x="1186358" y="457698"/>
                    <a:pt x="1180643" y="471033"/>
                    <a:pt x="1151116" y="479605"/>
                  </a:cubicBezTo>
                  <a:cubicBezTo>
                    <a:pt x="1147306" y="475795"/>
                    <a:pt x="1141591" y="474843"/>
                    <a:pt x="1136828" y="476748"/>
                  </a:cubicBezTo>
                  <a:cubicBezTo>
                    <a:pt x="1132066" y="478653"/>
                    <a:pt x="1134923" y="483415"/>
                    <a:pt x="1136828" y="487225"/>
                  </a:cubicBezTo>
                  <a:cubicBezTo>
                    <a:pt x="1135876" y="500560"/>
                    <a:pt x="1128256" y="503418"/>
                    <a:pt x="1118731" y="497703"/>
                  </a:cubicBezTo>
                  <a:cubicBezTo>
                    <a:pt x="1098728" y="487225"/>
                    <a:pt x="1074916" y="482463"/>
                    <a:pt x="1066343" y="455793"/>
                  </a:cubicBezTo>
                  <a:cubicBezTo>
                    <a:pt x="1058723" y="432933"/>
                    <a:pt x="1039673" y="427218"/>
                    <a:pt x="1016813" y="433885"/>
                  </a:cubicBezTo>
                  <a:cubicBezTo>
                    <a:pt x="1008241" y="436743"/>
                    <a:pt x="999668" y="438648"/>
                    <a:pt x="996811" y="428170"/>
                  </a:cubicBezTo>
                  <a:cubicBezTo>
                    <a:pt x="993001" y="415788"/>
                    <a:pt x="1007288" y="411025"/>
                    <a:pt x="1013003" y="411978"/>
                  </a:cubicBezTo>
                  <a:cubicBezTo>
                    <a:pt x="1055866" y="420550"/>
                    <a:pt x="1078726" y="386260"/>
                    <a:pt x="1109206" y="369115"/>
                  </a:cubicBezTo>
                  <a:cubicBezTo>
                    <a:pt x="1117778" y="343398"/>
                    <a:pt x="1089203" y="330063"/>
                    <a:pt x="1089203" y="307203"/>
                  </a:cubicBezTo>
                  <a:cubicBezTo>
                    <a:pt x="1085393" y="301488"/>
                    <a:pt x="1081583" y="296725"/>
                    <a:pt x="1077773" y="291010"/>
                  </a:cubicBezTo>
                  <a:cubicBezTo>
                    <a:pt x="1057771" y="307203"/>
                    <a:pt x="1036816" y="290058"/>
                    <a:pt x="1016813" y="292915"/>
                  </a:cubicBezTo>
                  <a:cubicBezTo>
                    <a:pt x="1012050" y="293391"/>
                    <a:pt x="1008717" y="294106"/>
                    <a:pt x="1007169" y="296011"/>
                  </a:cubicBezTo>
                  <a:lnTo>
                    <a:pt x="1007866" y="302667"/>
                  </a:lnTo>
                  <a:lnTo>
                    <a:pt x="1009193" y="303393"/>
                  </a:lnTo>
                  <a:cubicBezTo>
                    <a:pt x="1013003" y="324348"/>
                    <a:pt x="986333" y="363401"/>
                    <a:pt x="962521" y="370068"/>
                  </a:cubicBezTo>
                  <a:cubicBezTo>
                    <a:pt x="943471" y="375783"/>
                    <a:pt x="924421" y="377688"/>
                    <a:pt x="905371" y="371973"/>
                  </a:cubicBezTo>
                  <a:cubicBezTo>
                    <a:pt x="896798" y="389118"/>
                    <a:pt x="879653" y="396738"/>
                    <a:pt x="868223" y="410073"/>
                  </a:cubicBezTo>
                  <a:cubicBezTo>
                    <a:pt x="859651" y="419598"/>
                    <a:pt x="849173" y="424361"/>
                    <a:pt x="836791" y="426266"/>
                  </a:cubicBezTo>
                  <a:cubicBezTo>
                    <a:pt x="830123" y="425313"/>
                    <a:pt x="820598" y="421503"/>
                    <a:pt x="816788" y="424361"/>
                  </a:cubicBezTo>
                  <a:cubicBezTo>
                    <a:pt x="772973" y="455793"/>
                    <a:pt x="714871" y="464366"/>
                    <a:pt x="677723" y="507228"/>
                  </a:cubicBezTo>
                  <a:cubicBezTo>
                    <a:pt x="667246" y="519611"/>
                    <a:pt x="646291" y="531993"/>
                    <a:pt x="668198" y="553901"/>
                  </a:cubicBezTo>
                  <a:cubicBezTo>
                    <a:pt x="672961" y="558663"/>
                    <a:pt x="665341" y="574856"/>
                    <a:pt x="662483" y="586286"/>
                  </a:cubicBezTo>
                  <a:cubicBezTo>
                    <a:pt x="685343" y="585333"/>
                    <a:pt x="702488" y="596763"/>
                    <a:pt x="716776" y="612956"/>
                  </a:cubicBezTo>
                  <a:cubicBezTo>
                    <a:pt x="731063" y="630101"/>
                    <a:pt x="747256" y="644388"/>
                    <a:pt x="771068" y="645341"/>
                  </a:cubicBezTo>
                  <a:cubicBezTo>
                    <a:pt x="789166" y="646293"/>
                    <a:pt x="788213" y="653913"/>
                    <a:pt x="782498" y="667248"/>
                  </a:cubicBezTo>
                  <a:cubicBezTo>
                    <a:pt x="774878" y="685346"/>
                    <a:pt x="766306" y="702491"/>
                    <a:pt x="772973" y="726303"/>
                  </a:cubicBezTo>
                  <a:cubicBezTo>
                    <a:pt x="779641" y="752973"/>
                    <a:pt x="789166" y="747258"/>
                    <a:pt x="805358" y="736781"/>
                  </a:cubicBezTo>
                  <a:cubicBezTo>
                    <a:pt x="823456" y="725351"/>
                    <a:pt x="826313" y="706301"/>
                    <a:pt x="828218" y="689156"/>
                  </a:cubicBezTo>
                  <a:cubicBezTo>
                    <a:pt x="831076" y="669153"/>
                    <a:pt x="841553" y="660581"/>
                    <a:pt x="858698" y="652961"/>
                  </a:cubicBezTo>
                  <a:cubicBezTo>
                    <a:pt x="901561" y="638673"/>
                    <a:pt x="911086" y="619623"/>
                    <a:pt x="901561" y="573903"/>
                  </a:cubicBezTo>
                  <a:cubicBezTo>
                    <a:pt x="900608" y="569141"/>
                    <a:pt x="899656" y="563426"/>
                    <a:pt x="904418" y="561521"/>
                  </a:cubicBezTo>
                  <a:cubicBezTo>
                    <a:pt x="937756" y="550091"/>
                    <a:pt x="937756" y="514848"/>
                    <a:pt x="953948" y="491988"/>
                  </a:cubicBezTo>
                  <a:cubicBezTo>
                    <a:pt x="957758" y="486273"/>
                    <a:pt x="961568" y="480558"/>
                    <a:pt x="968236" y="478653"/>
                  </a:cubicBezTo>
                  <a:cubicBezTo>
                    <a:pt x="991096" y="471986"/>
                    <a:pt x="1037768" y="491036"/>
                    <a:pt x="1049198" y="512943"/>
                  </a:cubicBezTo>
                  <a:cubicBezTo>
                    <a:pt x="1061581" y="517706"/>
                    <a:pt x="1074916" y="522468"/>
                    <a:pt x="1063486" y="539613"/>
                  </a:cubicBezTo>
                  <a:cubicBezTo>
                    <a:pt x="1048246" y="555806"/>
                    <a:pt x="1052056" y="572951"/>
                    <a:pt x="1067296" y="583428"/>
                  </a:cubicBezTo>
                  <a:cubicBezTo>
                    <a:pt x="1084441" y="593906"/>
                    <a:pt x="1099681" y="578666"/>
                    <a:pt x="1112063" y="568188"/>
                  </a:cubicBezTo>
                  <a:cubicBezTo>
                    <a:pt x="1139686" y="545328"/>
                    <a:pt x="1138733" y="544376"/>
                    <a:pt x="1146353" y="580571"/>
                  </a:cubicBezTo>
                  <a:cubicBezTo>
                    <a:pt x="1149211" y="592953"/>
                    <a:pt x="1154926" y="606288"/>
                    <a:pt x="1151116" y="616766"/>
                  </a:cubicBezTo>
                  <a:cubicBezTo>
                    <a:pt x="1138733" y="656771"/>
                    <a:pt x="1163498" y="672011"/>
                    <a:pt x="1193026" y="684393"/>
                  </a:cubicBezTo>
                  <a:cubicBezTo>
                    <a:pt x="1193026" y="693918"/>
                    <a:pt x="1188501" y="696537"/>
                    <a:pt x="1182905" y="697847"/>
                  </a:cubicBezTo>
                  <a:lnTo>
                    <a:pt x="1179024" y="699159"/>
                  </a:lnTo>
                  <a:lnTo>
                    <a:pt x="1177845" y="699023"/>
                  </a:lnTo>
                  <a:cubicBezTo>
                    <a:pt x="1174214" y="699455"/>
                    <a:pt x="1170404" y="700824"/>
                    <a:pt x="1166356" y="703443"/>
                  </a:cubicBezTo>
                  <a:lnTo>
                    <a:pt x="1179024" y="699159"/>
                  </a:lnTo>
                  <a:lnTo>
                    <a:pt x="1188263" y="700229"/>
                  </a:lnTo>
                  <a:cubicBezTo>
                    <a:pt x="1194931" y="702491"/>
                    <a:pt x="1201122" y="707253"/>
                    <a:pt x="1207313" y="712016"/>
                  </a:cubicBezTo>
                  <a:cubicBezTo>
                    <a:pt x="1210647" y="727732"/>
                    <a:pt x="1209694" y="741781"/>
                    <a:pt x="1205051" y="754402"/>
                  </a:cubicBezTo>
                  <a:lnTo>
                    <a:pt x="1180854" y="787924"/>
                  </a:lnTo>
                  <a:lnTo>
                    <a:pt x="1187073" y="807504"/>
                  </a:lnTo>
                  <a:cubicBezTo>
                    <a:pt x="1190883" y="812504"/>
                    <a:pt x="1196836" y="815362"/>
                    <a:pt x="1206361" y="814886"/>
                  </a:cubicBezTo>
                  <a:cubicBezTo>
                    <a:pt x="1214934" y="814886"/>
                    <a:pt x="1223506" y="816791"/>
                    <a:pt x="1213981" y="828221"/>
                  </a:cubicBezTo>
                  <a:cubicBezTo>
                    <a:pt x="1208266" y="850128"/>
                    <a:pt x="1205409" y="874893"/>
                    <a:pt x="1172071" y="862511"/>
                  </a:cubicBezTo>
                  <a:cubicBezTo>
                    <a:pt x="1153021" y="859653"/>
                    <a:pt x="1123494" y="872036"/>
                    <a:pt x="1115874" y="854891"/>
                  </a:cubicBezTo>
                  <a:cubicBezTo>
                    <a:pt x="1109206" y="839651"/>
                    <a:pt x="1133971" y="821553"/>
                    <a:pt x="1148259" y="807266"/>
                  </a:cubicBezTo>
                  <a:cubicBezTo>
                    <a:pt x="1157784" y="799646"/>
                    <a:pt x="1159689" y="785358"/>
                    <a:pt x="1173024" y="780596"/>
                  </a:cubicBezTo>
                  <a:lnTo>
                    <a:pt x="1173125" y="780684"/>
                  </a:lnTo>
                  <a:lnTo>
                    <a:pt x="1174333" y="770475"/>
                  </a:lnTo>
                  <a:cubicBezTo>
                    <a:pt x="1173023" y="767975"/>
                    <a:pt x="1169689" y="766784"/>
                    <a:pt x="1163498" y="767261"/>
                  </a:cubicBezTo>
                  <a:cubicBezTo>
                    <a:pt x="1147306" y="769166"/>
                    <a:pt x="1137781" y="780596"/>
                    <a:pt x="1124446" y="787263"/>
                  </a:cubicBezTo>
                  <a:cubicBezTo>
                    <a:pt x="1097776" y="793931"/>
                    <a:pt x="1070153" y="791073"/>
                    <a:pt x="1043483" y="789168"/>
                  </a:cubicBezTo>
                  <a:cubicBezTo>
                    <a:pt x="1026338" y="788216"/>
                    <a:pt x="1010146" y="786311"/>
                    <a:pt x="993953" y="794883"/>
                  </a:cubicBezTo>
                  <a:cubicBezTo>
                    <a:pt x="987286" y="810123"/>
                    <a:pt x="971093" y="808218"/>
                    <a:pt x="959663" y="814886"/>
                  </a:cubicBezTo>
                  <a:cubicBezTo>
                    <a:pt x="951091" y="825363"/>
                    <a:pt x="939661" y="831078"/>
                    <a:pt x="929183" y="839651"/>
                  </a:cubicBezTo>
                  <a:lnTo>
                    <a:pt x="925100" y="843462"/>
                  </a:lnTo>
                  <a:lnTo>
                    <a:pt x="915848" y="851081"/>
                  </a:lnTo>
                  <a:cubicBezTo>
                    <a:pt x="915848" y="851081"/>
                    <a:pt x="912991" y="851081"/>
                    <a:pt x="912991" y="851081"/>
                  </a:cubicBezTo>
                  <a:cubicBezTo>
                    <a:pt x="912991" y="851081"/>
                    <a:pt x="914896" y="852986"/>
                    <a:pt x="914896" y="852986"/>
                  </a:cubicBezTo>
                  <a:lnTo>
                    <a:pt x="925100" y="843462"/>
                  </a:lnTo>
                  <a:lnTo>
                    <a:pt x="932041" y="837746"/>
                  </a:lnTo>
                  <a:cubicBezTo>
                    <a:pt x="942518" y="824411"/>
                    <a:pt x="959663" y="826316"/>
                    <a:pt x="972998" y="820601"/>
                  </a:cubicBezTo>
                  <a:cubicBezTo>
                    <a:pt x="979666" y="818696"/>
                    <a:pt x="986333" y="814886"/>
                    <a:pt x="992048" y="814886"/>
                  </a:cubicBezTo>
                  <a:cubicBezTo>
                    <a:pt x="1003478" y="813933"/>
                    <a:pt x="1017766" y="809171"/>
                    <a:pt x="1023481" y="819648"/>
                  </a:cubicBezTo>
                  <a:cubicBezTo>
                    <a:pt x="1032053" y="834888"/>
                    <a:pt x="1013003" y="835841"/>
                    <a:pt x="1005383" y="842508"/>
                  </a:cubicBezTo>
                  <a:cubicBezTo>
                    <a:pt x="1003478" y="844413"/>
                    <a:pt x="1005383" y="851081"/>
                    <a:pt x="1006336" y="854891"/>
                  </a:cubicBezTo>
                  <a:cubicBezTo>
                    <a:pt x="997763" y="866321"/>
                    <a:pt x="1011098" y="877751"/>
                    <a:pt x="1005383" y="889181"/>
                  </a:cubicBezTo>
                  <a:cubicBezTo>
                    <a:pt x="1001573" y="899658"/>
                    <a:pt x="992048" y="903468"/>
                    <a:pt x="984428" y="910136"/>
                  </a:cubicBezTo>
                  <a:cubicBezTo>
                    <a:pt x="974903" y="918708"/>
                    <a:pt x="961568" y="909183"/>
                    <a:pt x="952043" y="916803"/>
                  </a:cubicBezTo>
                  <a:cubicBezTo>
                    <a:pt x="937756" y="931091"/>
                    <a:pt x="916801" y="932043"/>
                    <a:pt x="899656" y="938711"/>
                  </a:cubicBezTo>
                  <a:cubicBezTo>
                    <a:pt x="876796" y="947283"/>
                    <a:pt x="858698" y="959666"/>
                    <a:pt x="855841" y="985383"/>
                  </a:cubicBezTo>
                  <a:cubicBezTo>
                    <a:pt x="853936" y="1001576"/>
                    <a:pt x="839648" y="1003481"/>
                    <a:pt x="831076" y="1003481"/>
                  </a:cubicBezTo>
                  <a:cubicBezTo>
                    <a:pt x="779641" y="1006338"/>
                    <a:pt x="763448" y="1048248"/>
                    <a:pt x="738683" y="1081586"/>
                  </a:cubicBezTo>
                  <a:cubicBezTo>
                    <a:pt x="708203" y="1076823"/>
                    <a:pt x="712013" y="1097778"/>
                    <a:pt x="711061" y="1115876"/>
                  </a:cubicBezTo>
                  <a:cubicBezTo>
                    <a:pt x="707251" y="1144451"/>
                    <a:pt x="692011" y="1163501"/>
                    <a:pt x="666293" y="1175883"/>
                  </a:cubicBezTo>
                  <a:cubicBezTo>
                    <a:pt x="636766" y="1191123"/>
                    <a:pt x="610096" y="1209221"/>
                    <a:pt x="585331" y="1230176"/>
                  </a:cubicBezTo>
                  <a:cubicBezTo>
                    <a:pt x="565328" y="1247320"/>
                    <a:pt x="557708" y="1270181"/>
                    <a:pt x="559613" y="1297803"/>
                  </a:cubicBezTo>
                  <a:cubicBezTo>
                    <a:pt x="561518" y="1327331"/>
                    <a:pt x="564376" y="1356858"/>
                    <a:pt x="557708" y="1386386"/>
                  </a:cubicBezTo>
                  <a:cubicBezTo>
                    <a:pt x="555803" y="1394958"/>
                    <a:pt x="551993" y="1406388"/>
                    <a:pt x="542468" y="1407341"/>
                  </a:cubicBezTo>
                  <a:cubicBezTo>
                    <a:pt x="530086" y="1409246"/>
                    <a:pt x="531038" y="1394958"/>
                    <a:pt x="528181" y="1387338"/>
                  </a:cubicBezTo>
                  <a:cubicBezTo>
                    <a:pt x="522466" y="1365431"/>
                    <a:pt x="516751" y="1344476"/>
                    <a:pt x="519608" y="1320663"/>
                  </a:cubicBezTo>
                  <a:cubicBezTo>
                    <a:pt x="521513" y="1300661"/>
                    <a:pt x="522466" y="1280658"/>
                    <a:pt x="488176" y="1283516"/>
                  </a:cubicBezTo>
                  <a:cubicBezTo>
                    <a:pt x="470078" y="1285421"/>
                    <a:pt x="452933" y="1262561"/>
                    <a:pt x="429121" y="1267323"/>
                  </a:cubicBezTo>
                  <a:cubicBezTo>
                    <a:pt x="422453" y="1268276"/>
                    <a:pt x="411023" y="1265418"/>
                    <a:pt x="409118" y="1268276"/>
                  </a:cubicBezTo>
                  <a:cubicBezTo>
                    <a:pt x="391973" y="1307328"/>
                    <a:pt x="364351" y="1288278"/>
                    <a:pt x="336728" y="1284468"/>
                  </a:cubicBezTo>
                  <a:cubicBezTo>
                    <a:pt x="279578" y="1275896"/>
                    <a:pt x="228143" y="1315901"/>
                    <a:pt x="215761" y="1373051"/>
                  </a:cubicBezTo>
                  <a:cubicBezTo>
                    <a:pt x="210998" y="1396863"/>
                    <a:pt x="193853" y="1415913"/>
                    <a:pt x="189091" y="1441631"/>
                  </a:cubicBezTo>
                  <a:cubicBezTo>
                    <a:pt x="182423" y="1476873"/>
                    <a:pt x="183376" y="1511163"/>
                    <a:pt x="196711" y="1544501"/>
                  </a:cubicBezTo>
                  <a:cubicBezTo>
                    <a:pt x="204331" y="1564503"/>
                    <a:pt x="219571" y="1574028"/>
                    <a:pt x="244336" y="1573076"/>
                  </a:cubicBezTo>
                  <a:cubicBezTo>
                    <a:pt x="284341" y="1571171"/>
                    <a:pt x="310058" y="1555931"/>
                    <a:pt x="320536" y="1514973"/>
                  </a:cubicBezTo>
                  <a:cubicBezTo>
                    <a:pt x="324346" y="1500686"/>
                    <a:pt x="374828" y="1487351"/>
                    <a:pt x="387211" y="1494971"/>
                  </a:cubicBezTo>
                  <a:cubicBezTo>
                    <a:pt x="396736" y="1500686"/>
                    <a:pt x="392926" y="1507353"/>
                    <a:pt x="389116" y="1515926"/>
                  </a:cubicBezTo>
                  <a:cubicBezTo>
                    <a:pt x="372923" y="1552121"/>
                    <a:pt x="358636" y="1589268"/>
                    <a:pt x="340538" y="1624511"/>
                  </a:cubicBezTo>
                  <a:cubicBezTo>
                    <a:pt x="329108" y="1646418"/>
                    <a:pt x="340538" y="1644513"/>
                    <a:pt x="354826" y="1644513"/>
                  </a:cubicBezTo>
                  <a:cubicBezTo>
                    <a:pt x="372923" y="1644513"/>
                    <a:pt x="391973" y="1642608"/>
                    <a:pt x="410071" y="1645466"/>
                  </a:cubicBezTo>
                  <a:cubicBezTo>
                    <a:pt x="432931" y="1649276"/>
                    <a:pt x="449123" y="1658801"/>
                    <a:pt x="439598" y="1687376"/>
                  </a:cubicBezTo>
                  <a:cubicBezTo>
                    <a:pt x="433883" y="1705473"/>
                    <a:pt x="432931" y="1725476"/>
                    <a:pt x="426263" y="1743573"/>
                  </a:cubicBezTo>
                  <a:cubicBezTo>
                    <a:pt x="414833" y="1774053"/>
                    <a:pt x="432931" y="1793103"/>
                    <a:pt x="450076" y="1813106"/>
                  </a:cubicBezTo>
                  <a:cubicBezTo>
                    <a:pt x="466268" y="1832156"/>
                    <a:pt x="483413" y="1819773"/>
                    <a:pt x="499606" y="1812153"/>
                  </a:cubicBezTo>
                  <a:cubicBezTo>
                    <a:pt x="512941" y="1806438"/>
                    <a:pt x="528181" y="1806438"/>
                    <a:pt x="536753" y="1818821"/>
                  </a:cubicBezTo>
                  <a:cubicBezTo>
                    <a:pt x="554851" y="1843586"/>
                    <a:pt x="571996" y="1829298"/>
                    <a:pt x="577711" y="1813106"/>
                  </a:cubicBezTo>
                  <a:cubicBezTo>
                    <a:pt x="591998" y="1771196"/>
                    <a:pt x="630098" y="1768338"/>
                    <a:pt x="661531" y="1754051"/>
                  </a:cubicBezTo>
                  <a:cubicBezTo>
                    <a:pt x="671056" y="1754051"/>
                    <a:pt x="673913" y="1755956"/>
                    <a:pt x="672008" y="1763576"/>
                  </a:cubicBezTo>
                  <a:cubicBezTo>
                    <a:pt x="676771" y="1783578"/>
                    <a:pt x="689153" y="1777863"/>
                    <a:pt x="695821" y="1768338"/>
                  </a:cubicBezTo>
                  <a:cubicBezTo>
                    <a:pt x="713918" y="1745478"/>
                    <a:pt x="729158" y="1761671"/>
                    <a:pt x="741541" y="1772148"/>
                  </a:cubicBezTo>
                  <a:cubicBezTo>
                    <a:pt x="769163" y="1795008"/>
                    <a:pt x="799643" y="1798818"/>
                    <a:pt x="832028" y="1788341"/>
                  </a:cubicBezTo>
                  <a:cubicBezTo>
                    <a:pt x="845363" y="1783578"/>
                    <a:pt x="854888" y="1779768"/>
                    <a:pt x="865366" y="1796913"/>
                  </a:cubicBezTo>
                  <a:cubicBezTo>
                    <a:pt x="875843" y="1814058"/>
                    <a:pt x="896798" y="1823583"/>
                    <a:pt x="910133" y="1838823"/>
                  </a:cubicBezTo>
                  <a:cubicBezTo>
                    <a:pt x="947281" y="1881686"/>
                    <a:pt x="990143" y="1906451"/>
                    <a:pt x="1047293" y="1918833"/>
                  </a:cubicBezTo>
                  <a:cubicBezTo>
                    <a:pt x="1093966" y="1928358"/>
                    <a:pt x="1124446" y="1995986"/>
                    <a:pt x="1116826" y="2036943"/>
                  </a:cubicBezTo>
                  <a:cubicBezTo>
                    <a:pt x="1113968" y="2044563"/>
                    <a:pt x="1111111" y="2051231"/>
                    <a:pt x="1106348" y="2056946"/>
                  </a:cubicBezTo>
                  <a:cubicBezTo>
                    <a:pt x="1092061" y="2071233"/>
                    <a:pt x="1112063" y="2086473"/>
                    <a:pt x="1104443" y="2099808"/>
                  </a:cubicBezTo>
                  <a:cubicBezTo>
                    <a:pt x="1110158" y="2107428"/>
                    <a:pt x="1117778" y="2102666"/>
                    <a:pt x="1124446" y="2102666"/>
                  </a:cubicBezTo>
                  <a:cubicBezTo>
                    <a:pt x="1147306" y="2095046"/>
                    <a:pt x="1161593" y="2062661"/>
                    <a:pt x="1193026" y="2077901"/>
                  </a:cubicBezTo>
                  <a:cubicBezTo>
                    <a:pt x="1225411" y="2087426"/>
                    <a:pt x="1244461" y="2125526"/>
                    <a:pt x="1280656" y="2123621"/>
                  </a:cubicBezTo>
                  <a:cubicBezTo>
                    <a:pt x="1325423" y="2121716"/>
                    <a:pt x="1360666" y="2136956"/>
                    <a:pt x="1387336" y="2172198"/>
                  </a:cubicBezTo>
                  <a:cubicBezTo>
                    <a:pt x="1398766" y="2187438"/>
                    <a:pt x="1427341" y="2172198"/>
                    <a:pt x="1434008" y="2199821"/>
                  </a:cubicBezTo>
                  <a:cubicBezTo>
                    <a:pt x="1440676" y="2228396"/>
                    <a:pt x="1444486" y="2256018"/>
                    <a:pt x="1430198" y="2282688"/>
                  </a:cubicBezTo>
                  <a:cubicBezTo>
                    <a:pt x="1413053" y="2315073"/>
                    <a:pt x="1388288" y="2341743"/>
                    <a:pt x="1370191" y="2373176"/>
                  </a:cubicBezTo>
                  <a:cubicBezTo>
                    <a:pt x="1359713" y="2391273"/>
                    <a:pt x="1356856" y="2406513"/>
                    <a:pt x="1358761" y="2423658"/>
                  </a:cubicBezTo>
                  <a:cubicBezTo>
                    <a:pt x="1366381" y="2486523"/>
                    <a:pt x="1352093" y="2544626"/>
                    <a:pt x="1327328" y="2600823"/>
                  </a:cubicBezTo>
                  <a:cubicBezTo>
                    <a:pt x="1321613" y="2612253"/>
                    <a:pt x="1313041" y="2629398"/>
                    <a:pt x="1293991" y="2626541"/>
                  </a:cubicBezTo>
                  <a:cubicBezTo>
                    <a:pt x="1261606" y="2622731"/>
                    <a:pt x="1241603" y="2647496"/>
                    <a:pt x="1218743" y="2661783"/>
                  </a:cubicBezTo>
                  <a:cubicBezTo>
                    <a:pt x="1203503" y="2671308"/>
                    <a:pt x="1187311" y="2690358"/>
                    <a:pt x="1193026" y="2710361"/>
                  </a:cubicBezTo>
                  <a:cubicBezTo>
                    <a:pt x="1205408" y="2757033"/>
                    <a:pt x="1178738" y="2793228"/>
                    <a:pt x="1164451" y="2832281"/>
                  </a:cubicBezTo>
                  <a:cubicBezTo>
                    <a:pt x="1154926" y="2859903"/>
                    <a:pt x="1136828" y="2884668"/>
                    <a:pt x="1122541" y="2910386"/>
                  </a:cubicBezTo>
                  <a:cubicBezTo>
                    <a:pt x="1116826" y="2920863"/>
                    <a:pt x="1109206" y="2929436"/>
                    <a:pt x="1095871" y="2929436"/>
                  </a:cubicBezTo>
                  <a:cubicBezTo>
                    <a:pt x="1085393" y="2920863"/>
                    <a:pt x="1072058" y="2930388"/>
                    <a:pt x="1061581" y="2922768"/>
                  </a:cubicBezTo>
                  <a:cubicBezTo>
                    <a:pt x="1053961" y="2919911"/>
                    <a:pt x="1044436" y="2911338"/>
                    <a:pt x="1047293" y="2929436"/>
                  </a:cubicBezTo>
                  <a:cubicBezTo>
                    <a:pt x="1052056" y="2938961"/>
                    <a:pt x="1062533" y="2944676"/>
                    <a:pt x="1061581" y="2956106"/>
                  </a:cubicBezTo>
                  <a:cubicBezTo>
                    <a:pt x="1055866" y="2964678"/>
                    <a:pt x="1048246" y="2962773"/>
                    <a:pt x="1040626" y="2959916"/>
                  </a:cubicBezTo>
                  <a:cubicBezTo>
                    <a:pt x="952043" y="2929436"/>
                    <a:pt x="865366" y="2895146"/>
                    <a:pt x="783451" y="2850378"/>
                  </a:cubicBezTo>
                  <a:cubicBezTo>
                    <a:pt x="762496" y="2838948"/>
                    <a:pt x="762496" y="2820851"/>
                    <a:pt x="752971" y="2805611"/>
                  </a:cubicBezTo>
                  <a:cubicBezTo>
                    <a:pt x="730111" y="2799896"/>
                    <a:pt x="738683" y="2779893"/>
                    <a:pt x="737731" y="2765606"/>
                  </a:cubicBezTo>
                  <a:cubicBezTo>
                    <a:pt x="736778" y="2697978"/>
                    <a:pt x="732968" y="2631303"/>
                    <a:pt x="721538" y="2564628"/>
                  </a:cubicBezTo>
                  <a:cubicBezTo>
                    <a:pt x="715823" y="2532243"/>
                    <a:pt x="700583" y="2503668"/>
                    <a:pt x="670103" y="2492238"/>
                  </a:cubicBezTo>
                  <a:cubicBezTo>
                    <a:pt x="596761" y="2464616"/>
                    <a:pt x="568186" y="2400798"/>
                    <a:pt x="539611" y="2337933"/>
                  </a:cubicBezTo>
                  <a:cubicBezTo>
                    <a:pt x="520561" y="2296976"/>
                    <a:pt x="502463" y="2256971"/>
                    <a:pt x="473888" y="2221728"/>
                  </a:cubicBezTo>
                  <a:cubicBezTo>
                    <a:pt x="456743" y="2200773"/>
                    <a:pt x="450076" y="2174103"/>
                    <a:pt x="468173" y="2148386"/>
                  </a:cubicBezTo>
                  <a:cubicBezTo>
                    <a:pt x="473888" y="2140766"/>
                    <a:pt x="477698" y="2133146"/>
                    <a:pt x="471983" y="2122668"/>
                  </a:cubicBezTo>
                  <a:cubicBezTo>
                    <a:pt x="452933" y="2083616"/>
                    <a:pt x="471983" y="2052183"/>
                    <a:pt x="493891" y="2021703"/>
                  </a:cubicBezTo>
                  <a:cubicBezTo>
                    <a:pt x="518656" y="1987413"/>
                    <a:pt x="546278" y="1955028"/>
                    <a:pt x="538658" y="1907403"/>
                  </a:cubicBezTo>
                  <a:cubicBezTo>
                    <a:pt x="535801" y="1889306"/>
                    <a:pt x="531991" y="1871208"/>
                    <a:pt x="524371" y="1854063"/>
                  </a:cubicBezTo>
                  <a:cubicBezTo>
                    <a:pt x="517703" y="1837871"/>
                    <a:pt x="507226" y="1834061"/>
                    <a:pt x="499606" y="1853111"/>
                  </a:cubicBezTo>
                  <a:cubicBezTo>
                    <a:pt x="489128" y="1876923"/>
                    <a:pt x="475793" y="1875018"/>
                    <a:pt x="459601" y="1860731"/>
                  </a:cubicBezTo>
                  <a:cubicBezTo>
                    <a:pt x="443408" y="1847396"/>
                    <a:pt x="425311" y="1838823"/>
                    <a:pt x="408166" y="1827393"/>
                  </a:cubicBezTo>
                  <a:cubicBezTo>
                    <a:pt x="375781" y="1806438"/>
                    <a:pt x="371971" y="1771196"/>
                    <a:pt x="354826" y="1742621"/>
                  </a:cubicBezTo>
                  <a:cubicBezTo>
                    <a:pt x="346253" y="1729286"/>
                    <a:pt x="337681" y="1720713"/>
                    <a:pt x="322441" y="1715951"/>
                  </a:cubicBezTo>
                  <a:cubicBezTo>
                    <a:pt x="289103" y="1705473"/>
                    <a:pt x="255766" y="1691186"/>
                    <a:pt x="234811" y="1658801"/>
                  </a:cubicBezTo>
                  <a:cubicBezTo>
                    <a:pt x="228143" y="1649276"/>
                    <a:pt x="218618" y="1639751"/>
                    <a:pt x="206236" y="1644513"/>
                  </a:cubicBezTo>
                  <a:cubicBezTo>
                    <a:pt x="170993" y="1656896"/>
                    <a:pt x="143371" y="1639751"/>
                    <a:pt x="116701" y="1622606"/>
                  </a:cubicBezTo>
                  <a:cubicBezTo>
                    <a:pt x="85268" y="1603556"/>
                    <a:pt x="54788" y="1583553"/>
                    <a:pt x="28118" y="1557836"/>
                  </a:cubicBezTo>
                  <a:cubicBezTo>
                    <a:pt x="11926" y="1541643"/>
                    <a:pt x="1448" y="1523546"/>
                    <a:pt x="12878" y="1499733"/>
                  </a:cubicBezTo>
                  <a:cubicBezTo>
                    <a:pt x="20498" y="1482588"/>
                    <a:pt x="16688" y="1463538"/>
                    <a:pt x="10021" y="1446393"/>
                  </a:cubicBezTo>
                  <a:cubicBezTo>
                    <a:pt x="6211" y="1434963"/>
                    <a:pt x="-1409" y="1423533"/>
                    <a:pt x="5258" y="1410198"/>
                  </a:cubicBezTo>
                  <a:cubicBezTo>
                    <a:pt x="-12839" y="1304471"/>
                    <a:pt x="19546" y="1205411"/>
                    <a:pt x="45263" y="1105398"/>
                  </a:cubicBezTo>
                  <a:cubicBezTo>
                    <a:pt x="94793" y="912993"/>
                    <a:pt x="185281" y="739638"/>
                    <a:pt x="304343" y="581523"/>
                  </a:cubicBezTo>
                  <a:cubicBezTo>
                    <a:pt x="374828" y="487226"/>
                    <a:pt x="458648" y="405311"/>
                    <a:pt x="548183" y="329111"/>
                  </a:cubicBezTo>
                  <a:cubicBezTo>
                    <a:pt x="568186" y="311966"/>
                    <a:pt x="591046" y="303393"/>
                    <a:pt x="617716" y="317681"/>
                  </a:cubicBezTo>
                  <a:cubicBezTo>
                    <a:pt x="628193" y="324348"/>
                    <a:pt x="628193" y="314823"/>
                    <a:pt x="631051" y="309108"/>
                  </a:cubicBezTo>
                  <a:cubicBezTo>
                    <a:pt x="652006" y="308156"/>
                    <a:pt x="669151" y="289106"/>
                    <a:pt x="692011" y="299583"/>
                  </a:cubicBezTo>
                  <a:cubicBezTo>
                    <a:pt x="712013" y="311966"/>
                    <a:pt x="732968" y="317681"/>
                    <a:pt x="756781" y="316728"/>
                  </a:cubicBezTo>
                  <a:cubicBezTo>
                    <a:pt x="764401" y="317681"/>
                    <a:pt x="772973" y="320538"/>
                    <a:pt x="780593" y="315776"/>
                  </a:cubicBezTo>
                  <a:cubicBezTo>
                    <a:pt x="786308" y="312918"/>
                    <a:pt x="792023" y="311966"/>
                    <a:pt x="797738" y="314823"/>
                  </a:cubicBezTo>
                  <a:cubicBezTo>
                    <a:pt x="808216" y="327206"/>
                    <a:pt x="819646" y="321491"/>
                    <a:pt x="831076" y="316728"/>
                  </a:cubicBezTo>
                  <a:cubicBezTo>
                    <a:pt x="837743" y="304346"/>
                    <a:pt x="858698" y="297678"/>
                    <a:pt x="841553" y="277676"/>
                  </a:cubicBezTo>
                  <a:cubicBezTo>
                    <a:pt x="834886" y="270056"/>
                    <a:pt x="846316" y="263388"/>
                    <a:pt x="852031" y="259578"/>
                  </a:cubicBezTo>
                  <a:cubicBezTo>
                    <a:pt x="857269" y="255768"/>
                    <a:pt x="862508" y="252434"/>
                    <a:pt x="867152" y="248624"/>
                  </a:cubicBezTo>
                  <a:lnTo>
                    <a:pt x="876026" y="238011"/>
                  </a:lnTo>
                  <a:lnTo>
                    <a:pt x="858921" y="241392"/>
                  </a:lnTo>
                  <a:cubicBezTo>
                    <a:pt x="840303" y="244874"/>
                    <a:pt x="823694" y="244338"/>
                    <a:pt x="821551" y="210048"/>
                  </a:cubicBezTo>
                  <a:cubicBezTo>
                    <a:pt x="833933" y="208143"/>
                    <a:pt x="848221" y="208143"/>
                    <a:pt x="857746" y="190998"/>
                  </a:cubicBezTo>
                  <a:cubicBezTo>
                    <a:pt x="861079" y="184807"/>
                    <a:pt x="867032" y="183378"/>
                    <a:pt x="873343" y="184331"/>
                  </a:cubicBezTo>
                  <a:close/>
                  <a:moveTo>
                    <a:pt x="798215" y="181949"/>
                  </a:moveTo>
                  <a:cubicBezTo>
                    <a:pt x="801310" y="182187"/>
                    <a:pt x="803930" y="183378"/>
                    <a:pt x="805359" y="187188"/>
                  </a:cubicBezTo>
                  <a:cubicBezTo>
                    <a:pt x="808216" y="194808"/>
                    <a:pt x="800596" y="194808"/>
                    <a:pt x="795834" y="196713"/>
                  </a:cubicBezTo>
                  <a:cubicBezTo>
                    <a:pt x="790119" y="193856"/>
                    <a:pt x="788214" y="189093"/>
                    <a:pt x="788214" y="182426"/>
                  </a:cubicBezTo>
                  <a:cubicBezTo>
                    <a:pt x="791547" y="182426"/>
                    <a:pt x="795119" y="181711"/>
                    <a:pt x="798215" y="181949"/>
                  </a:cubicBezTo>
                  <a:close/>
                  <a:moveTo>
                    <a:pt x="938708" y="121466"/>
                  </a:moveTo>
                  <a:cubicBezTo>
                    <a:pt x="943471" y="128133"/>
                    <a:pt x="953948" y="130038"/>
                    <a:pt x="952043" y="141468"/>
                  </a:cubicBezTo>
                  <a:lnTo>
                    <a:pt x="951037" y="142501"/>
                  </a:lnTo>
                  <a:lnTo>
                    <a:pt x="953949" y="140516"/>
                  </a:lnTo>
                  <a:cubicBezTo>
                    <a:pt x="952996" y="143373"/>
                    <a:pt x="952996" y="146231"/>
                    <a:pt x="952996" y="148136"/>
                  </a:cubicBezTo>
                  <a:cubicBezTo>
                    <a:pt x="952996" y="154803"/>
                    <a:pt x="952996" y="161471"/>
                    <a:pt x="952996" y="169091"/>
                  </a:cubicBezTo>
                  <a:cubicBezTo>
                    <a:pt x="949662" y="166709"/>
                    <a:pt x="947281" y="162899"/>
                    <a:pt x="944424" y="159804"/>
                  </a:cubicBezTo>
                  <a:lnTo>
                    <a:pt x="933131" y="154863"/>
                  </a:lnTo>
                  <a:lnTo>
                    <a:pt x="931088" y="155756"/>
                  </a:lnTo>
                  <a:cubicBezTo>
                    <a:pt x="931088" y="155756"/>
                    <a:pt x="930136" y="155756"/>
                    <a:pt x="930136" y="155756"/>
                  </a:cubicBezTo>
                  <a:cubicBezTo>
                    <a:pt x="925373" y="152898"/>
                    <a:pt x="906323" y="162423"/>
                    <a:pt x="918706" y="144326"/>
                  </a:cubicBezTo>
                  <a:cubicBezTo>
                    <a:pt x="923468" y="137658"/>
                    <a:pt x="931088" y="131943"/>
                    <a:pt x="931088" y="122418"/>
                  </a:cubicBezTo>
                  <a:cubicBezTo>
                    <a:pt x="934898" y="118608"/>
                    <a:pt x="936803" y="118608"/>
                    <a:pt x="938708" y="121466"/>
                  </a:cubicBezTo>
                  <a:close/>
                  <a:moveTo>
                    <a:pt x="925373" y="107178"/>
                  </a:moveTo>
                  <a:cubicBezTo>
                    <a:pt x="930136" y="111940"/>
                    <a:pt x="934898" y="116703"/>
                    <a:pt x="938708" y="121465"/>
                  </a:cubicBezTo>
                  <a:lnTo>
                    <a:pt x="935851" y="121465"/>
                  </a:lnTo>
                  <a:cubicBezTo>
                    <a:pt x="935851" y="121465"/>
                    <a:pt x="932993" y="121465"/>
                    <a:pt x="932993" y="121465"/>
                  </a:cubicBezTo>
                  <a:cubicBezTo>
                    <a:pt x="923468" y="125275"/>
                    <a:pt x="912991" y="131943"/>
                    <a:pt x="901561" y="123370"/>
                  </a:cubicBezTo>
                  <a:cubicBezTo>
                    <a:pt x="904418" y="109083"/>
                    <a:pt x="915848" y="109083"/>
                    <a:pt x="925373" y="107178"/>
                  </a:cubicBezTo>
                  <a:close/>
                  <a:moveTo>
                    <a:pt x="1021576" y="71936"/>
                  </a:moveTo>
                  <a:cubicBezTo>
                    <a:pt x="1037768" y="75746"/>
                    <a:pt x="1038721" y="87176"/>
                    <a:pt x="1031101" y="97653"/>
                  </a:cubicBezTo>
                  <a:cubicBezTo>
                    <a:pt x="1019671" y="115751"/>
                    <a:pt x="1011098" y="95748"/>
                    <a:pt x="1000621" y="92891"/>
                  </a:cubicBezTo>
                  <a:cubicBezTo>
                    <a:pt x="1002526" y="88128"/>
                    <a:pt x="1005383" y="83366"/>
                    <a:pt x="1007288" y="79556"/>
                  </a:cubicBezTo>
                  <a:cubicBezTo>
                    <a:pt x="1012051" y="76698"/>
                    <a:pt x="1016813" y="74793"/>
                    <a:pt x="1021576" y="71936"/>
                  </a:cubicBezTo>
                  <a:close/>
                  <a:moveTo>
                    <a:pt x="1113849" y="40265"/>
                  </a:moveTo>
                  <a:cubicBezTo>
                    <a:pt x="1128732" y="39074"/>
                    <a:pt x="1143972" y="42885"/>
                    <a:pt x="1159689" y="51933"/>
                  </a:cubicBezTo>
                  <a:cubicBezTo>
                    <a:pt x="1175881" y="68126"/>
                    <a:pt x="1166356" y="76698"/>
                    <a:pt x="1151116" y="84318"/>
                  </a:cubicBezTo>
                  <a:cubicBezTo>
                    <a:pt x="1137781" y="90986"/>
                    <a:pt x="1123494" y="86223"/>
                    <a:pt x="1111111" y="92891"/>
                  </a:cubicBezTo>
                  <a:cubicBezTo>
                    <a:pt x="1083489" y="98606"/>
                    <a:pt x="1067296" y="90033"/>
                    <a:pt x="1070153" y="58601"/>
                  </a:cubicBezTo>
                  <a:cubicBezTo>
                    <a:pt x="1084441" y="47647"/>
                    <a:pt x="1098967" y="41456"/>
                    <a:pt x="1113849" y="40265"/>
                  </a:cubicBezTo>
                  <a:close/>
                  <a:moveTo>
                    <a:pt x="1400760" y="96"/>
                  </a:moveTo>
                  <a:cubicBezTo>
                    <a:pt x="1426031" y="498"/>
                    <a:pt x="1451392" y="2164"/>
                    <a:pt x="1476871" y="5260"/>
                  </a:cubicBezTo>
                  <a:cubicBezTo>
                    <a:pt x="1521639" y="13833"/>
                    <a:pt x="1566406" y="14785"/>
                    <a:pt x="1611174" y="9070"/>
                  </a:cubicBezTo>
                  <a:cubicBezTo>
                    <a:pt x="1614984" y="7165"/>
                    <a:pt x="1619746" y="9070"/>
                    <a:pt x="1619746" y="17643"/>
                  </a:cubicBezTo>
                  <a:cubicBezTo>
                    <a:pt x="1631176" y="13833"/>
                    <a:pt x="1639748" y="20500"/>
                    <a:pt x="1646416" y="28120"/>
                  </a:cubicBezTo>
                  <a:cubicBezTo>
                    <a:pt x="1652131" y="36693"/>
                    <a:pt x="1659751" y="35740"/>
                    <a:pt x="1667371" y="31930"/>
                  </a:cubicBezTo>
                  <a:cubicBezTo>
                    <a:pt x="1693088" y="18119"/>
                    <a:pt x="1717377" y="11690"/>
                    <a:pt x="1742261" y="11690"/>
                  </a:cubicBezTo>
                  <a:cubicBezTo>
                    <a:pt x="1767145" y="11690"/>
                    <a:pt x="1792624" y="18119"/>
                    <a:pt x="1820723" y="30025"/>
                  </a:cubicBezTo>
                  <a:cubicBezTo>
                    <a:pt x="1845488" y="40503"/>
                    <a:pt x="1874063" y="40503"/>
                    <a:pt x="1901686" y="45265"/>
                  </a:cubicBezTo>
                  <a:cubicBezTo>
                    <a:pt x="1905496" y="54790"/>
                    <a:pt x="1888351" y="56695"/>
                    <a:pt x="1894066" y="69078"/>
                  </a:cubicBezTo>
                  <a:cubicBezTo>
                    <a:pt x="1913116" y="57648"/>
                    <a:pt x="1934071" y="52885"/>
                    <a:pt x="1955978" y="55743"/>
                  </a:cubicBezTo>
                  <a:cubicBezTo>
                    <a:pt x="1961693" y="62410"/>
                    <a:pt x="1959788" y="69078"/>
                    <a:pt x="1954073" y="71935"/>
                  </a:cubicBezTo>
                  <a:cubicBezTo>
                    <a:pt x="1939786" y="78603"/>
                    <a:pt x="1939786" y="91938"/>
                    <a:pt x="1935976" y="103368"/>
                  </a:cubicBezTo>
                  <a:cubicBezTo>
                    <a:pt x="1904543" y="124323"/>
                    <a:pt x="1914068" y="142420"/>
                    <a:pt x="1949311" y="161470"/>
                  </a:cubicBezTo>
                  <a:cubicBezTo>
                    <a:pt x="1923593" y="162423"/>
                    <a:pt x="1905496" y="153850"/>
                    <a:pt x="1894066" y="171948"/>
                  </a:cubicBezTo>
                  <a:cubicBezTo>
                    <a:pt x="1899781" y="177663"/>
                    <a:pt x="1909306" y="175758"/>
                    <a:pt x="1913116" y="183378"/>
                  </a:cubicBezTo>
                  <a:cubicBezTo>
                    <a:pt x="1917878" y="187188"/>
                    <a:pt x="1922641" y="195760"/>
                    <a:pt x="1907401" y="196713"/>
                  </a:cubicBezTo>
                  <a:cubicBezTo>
                    <a:pt x="1907401" y="221478"/>
                    <a:pt x="1903591" y="242433"/>
                    <a:pt x="1873111" y="245290"/>
                  </a:cubicBezTo>
                  <a:cubicBezTo>
                    <a:pt x="1842631" y="244338"/>
                    <a:pt x="1879778" y="263388"/>
                    <a:pt x="1866443" y="267198"/>
                  </a:cubicBezTo>
                  <a:cubicBezTo>
                    <a:pt x="1860728" y="271008"/>
                    <a:pt x="1855013" y="271960"/>
                    <a:pt x="1851203" y="270055"/>
                  </a:cubicBezTo>
                  <a:cubicBezTo>
                    <a:pt x="1860728" y="280533"/>
                    <a:pt x="1876921" y="291963"/>
                    <a:pt x="1866443" y="313870"/>
                  </a:cubicBezTo>
                  <a:cubicBezTo>
                    <a:pt x="1859776" y="319585"/>
                    <a:pt x="1852156" y="321490"/>
                    <a:pt x="1843583" y="319585"/>
                  </a:cubicBezTo>
                  <a:cubicBezTo>
                    <a:pt x="1833106" y="315775"/>
                    <a:pt x="1827391" y="307203"/>
                    <a:pt x="1819771" y="300535"/>
                  </a:cubicBezTo>
                  <a:cubicBezTo>
                    <a:pt x="1811198" y="310060"/>
                    <a:pt x="1800721" y="314823"/>
                    <a:pt x="1788338" y="313870"/>
                  </a:cubicBezTo>
                  <a:cubicBezTo>
                    <a:pt x="1791196" y="322443"/>
                    <a:pt x="1796911" y="313870"/>
                    <a:pt x="1800721" y="315775"/>
                  </a:cubicBezTo>
                  <a:cubicBezTo>
                    <a:pt x="1808341" y="314823"/>
                    <a:pt x="1815961" y="312918"/>
                    <a:pt x="1823581" y="314823"/>
                  </a:cubicBezTo>
                  <a:cubicBezTo>
                    <a:pt x="1826438" y="315775"/>
                    <a:pt x="1830248" y="316728"/>
                    <a:pt x="1833106" y="317680"/>
                  </a:cubicBezTo>
                  <a:cubicBezTo>
                    <a:pt x="1838821" y="322443"/>
                    <a:pt x="1842631" y="327205"/>
                    <a:pt x="1838821" y="334825"/>
                  </a:cubicBezTo>
                  <a:cubicBezTo>
                    <a:pt x="1800721" y="354828"/>
                    <a:pt x="1760716" y="371020"/>
                    <a:pt x="1715948" y="370068"/>
                  </a:cubicBezTo>
                  <a:cubicBezTo>
                    <a:pt x="1707376" y="370068"/>
                    <a:pt x="1695946" y="372925"/>
                    <a:pt x="1691183" y="379593"/>
                  </a:cubicBezTo>
                  <a:cubicBezTo>
                    <a:pt x="1662608" y="411025"/>
                    <a:pt x="1627366" y="425313"/>
                    <a:pt x="1586408" y="430075"/>
                  </a:cubicBezTo>
                  <a:cubicBezTo>
                    <a:pt x="1564501" y="432933"/>
                    <a:pt x="1554976" y="450078"/>
                    <a:pt x="1542593" y="468175"/>
                  </a:cubicBezTo>
                  <a:cubicBezTo>
                    <a:pt x="1522591" y="497703"/>
                    <a:pt x="1501636" y="527230"/>
                    <a:pt x="1480681" y="555805"/>
                  </a:cubicBezTo>
                  <a:cubicBezTo>
                    <a:pt x="1475918" y="562473"/>
                    <a:pt x="1469251" y="562473"/>
                    <a:pt x="1462583" y="562473"/>
                  </a:cubicBezTo>
                  <a:cubicBezTo>
                    <a:pt x="1419721" y="558663"/>
                    <a:pt x="1380668" y="507228"/>
                    <a:pt x="1385431" y="462460"/>
                  </a:cubicBezTo>
                  <a:cubicBezTo>
                    <a:pt x="1388288" y="441505"/>
                    <a:pt x="1374001" y="421503"/>
                    <a:pt x="1379716" y="398643"/>
                  </a:cubicBezTo>
                  <a:cubicBezTo>
                    <a:pt x="1387336" y="363400"/>
                    <a:pt x="1418768" y="354828"/>
                    <a:pt x="1441628" y="335778"/>
                  </a:cubicBezTo>
                  <a:cubicBezTo>
                    <a:pt x="1443533" y="331015"/>
                    <a:pt x="1445438" y="325300"/>
                    <a:pt x="1449248" y="321490"/>
                  </a:cubicBezTo>
                  <a:cubicBezTo>
                    <a:pt x="1454011" y="314823"/>
                    <a:pt x="1454963" y="306250"/>
                    <a:pt x="1461631" y="300535"/>
                  </a:cubicBezTo>
                  <a:cubicBezTo>
                    <a:pt x="1451153" y="280533"/>
                    <a:pt x="1439723" y="265293"/>
                    <a:pt x="1412101" y="280533"/>
                  </a:cubicBezTo>
                  <a:cubicBezTo>
                    <a:pt x="1425436" y="259578"/>
                    <a:pt x="1438771" y="241480"/>
                    <a:pt x="1434961" y="215763"/>
                  </a:cubicBezTo>
                  <a:cubicBezTo>
                    <a:pt x="1430198" y="178615"/>
                    <a:pt x="1409243" y="158613"/>
                    <a:pt x="1371143" y="160518"/>
                  </a:cubicBezTo>
                  <a:cubicBezTo>
                    <a:pt x="1357808" y="161470"/>
                    <a:pt x="1343521" y="159565"/>
                    <a:pt x="1331138" y="162423"/>
                  </a:cubicBezTo>
                  <a:cubicBezTo>
                    <a:pt x="1317803" y="165280"/>
                    <a:pt x="1310183" y="161470"/>
                    <a:pt x="1303516" y="150040"/>
                  </a:cubicBezTo>
                  <a:cubicBezTo>
                    <a:pt x="1296848" y="136705"/>
                    <a:pt x="1300658" y="131943"/>
                    <a:pt x="1313993" y="130038"/>
                  </a:cubicBezTo>
                  <a:cubicBezTo>
                    <a:pt x="1321613" y="129085"/>
                    <a:pt x="1316851" y="124323"/>
                    <a:pt x="1313041" y="121465"/>
                  </a:cubicBezTo>
                  <a:cubicBezTo>
                    <a:pt x="1283513" y="99558"/>
                    <a:pt x="1311136" y="99558"/>
                    <a:pt x="1323518" y="96700"/>
                  </a:cubicBezTo>
                  <a:cubicBezTo>
                    <a:pt x="1344473" y="92890"/>
                    <a:pt x="1365428" y="88128"/>
                    <a:pt x="1387336" y="88128"/>
                  </a:cubicBezTo>
                  <a:cubicBezTo>
                    <a:pt x="1399718" y="88128"/>
                    <a:pt x="1414006" y="81460"/>
                    <a:pt x="1394003" y="68125"/>
                  </a:cubicBezTo>
                  <a:cubicBezTo>
                    <a:pt x="1402576" y="42408"/>
                    <a:pt x="1427341" y="49075"/>
                    <a:pt x="1445438" y="41455"/>
                  </a:cubicBezTo>
                  <a:lnTo>
                    <a:pt x="1471104" y="35589"/>
                  </a:lnTo>
                  <a:lnTo>
                    <a:pt x="1469608" y="35026"/>
                  </a:lnTo>
                  <a:cubicBezTo>
                    <a:pt x="1465441" y="34550"/>
                    <a:pt x="1461155" y="34788"/>
                    <a:pt x="1456869" y="34788"/>
                  </a:cubicBezTo>
                  <a:cubicBezTo>
                    <a:pt x="1424484" y="38598"/>
                    <a:pt x="1396861" y="56695"/>
                    <a:pt x="1365429" y="60505"/>
                  </a:cubicBezTo>
                  <a:cubicBezTo>
                    <a:pt x="1307326" y="66220"/>
                    <a:pt x="1264464" y="112893"/>
                    <a:pt x="1208266" y="122418"/>
                  </a:cubicBezTo>
                  <a:cubicBezTo>
                    <a:pt x="1196836" y="130038"/>
                    <a:pt x="1186359" y="129085"/>
                    <a:pt x="1175881" y="122418"/>
                  </a:cubicBezTo>
                  <a:cubicBezTo>
                    <a:pt x="1178739" y="129085"/>
                    <a:pt x="1197789" y="127180"/>
                    <a:pt x="1187311" y="142420"/>
                  </a:cubicBezTo>
                  <a:cubicBezTo>
                    <a:pt x="1185406" y="144325"/>
                    <a:pt x="1182549" y="146230"/>
                    <a:pt x="1180644" y="149088"/>
                  </a:cubicBezTo>
                  <a:cubicBezTo>
                    <a:pt x="1173262" y="152183"/>
                    <a:pt x="1165939" y="153434"/>
                    <a:pt x="1158647" y="153642"/>
                  </a:cubicBezTo>
                  <a:lnTo>
                    <a:pt x="1143520" y="152466"/>
                  </a:lnTo>
                  <a:lnTo>
                    <a:pt x="1148259" y="153731"/>
                  </a:lnTo>
                  <a:cubicBezTo>
                    <a:pt x="1153498" y="157422"/>
                    <a:pt x="1155879" y="163851"/>
                    <a:pt x="1152069" y="175758"/>
                  </a:cubicBezTo>
                  <a:cubicBezTo>
                    <a:pt x="1112064" y="198618"/>
                    <a:pt x="1069201" y="175758"/>
                    <a:pt x="1029196" y="182425"/>
                  </a:cubicBezTo>
                  <a:cubicBezTo>
                    <a:pt x="1020624" y="171948"/>
                    <a:pt x="980619" y="182425"/>
                    <a:pt x="1006336" y="148135"/>
                  </a:cubicBezTo>
                  <a:cubicBezTo>
                    <a:pt x="1011099" y="141468"/>
                    <a:pt x="1003479" y="136705"/>
                    <a:pt x="995859" y="134800"/>
                  </a:cubicBezTo>
                  <a:cubicBezTo>
                    <a:pt x="984429" y="131943"/>
                    <a:pt x="981571" y="125275"/>
                    <a:pt x="987286" y="114798"/>
                  </a:cubicBezTo>
                  <a:cubicBezTo>
                    <a:pt x="1010146" y="115750"/>
                    <a:pt x="1027291" y="130990"/>
                    <a:pt x="1049199" y="134800"/>
                  </a:cubicBezTo>
                  <a:cubicBezTo>
                    <a:pt x="1053009" y="140515"/>
                    <a:pt x="1055866" y="147183"/>
                    <a:pt x="1064439" y="149088"/>
                  </a:cubicBezTo>
                  <a:cubicBezTo>
                    <a:pt x="1074916" y="150993"/>
                    <a:pt x="1085394" y="150278"/>
                    <a:pt x="1095871" y="149326"/>
                  </a:cubicBezTo>
                  <a:lnTo>
                    <a:pt x="1106484" y="148924"/>
                  </a:lnTo>
                  <a:lnTo>
                    <a:pt x="1093014" y="149088"/>
                  </a:lnTo>
                  <a:cubicBezTo>
                    <a:pt x="1081584" y="144325"/>
                    <a:pt x="1067296" y="146230"/>
                    <a:pt x="1062534" y="131943"/>
                  </a:cubicBezTo>
                  <a:cubicBezTo>
                    <a:pt x="1083489" y="115750"/>
                    <a:pt x="1102539" y="93843"/>
                    <a:pt x="1133971" y="110988"/>
                  </a:cubicBezTo>
                  <a:cubicBezTo>
                    <a:pt x="1150164" y="112893"/>
                    <a:pt x="1147306" y="91938"/>
                    <a:pt x="1158736" y="88128"/>
                  </a:cubicBezTo>
                  <a:cubicBezTo>
                    <a:pt x="1164451" y="84318"/>
                    <a:pt x="1172071" y="81460"/>
                    <a:pt x="1173024" y="73840"/>
                  </a:cubicBezTo>
                  <a:cubicBezTo>
                    <a:pt x="1176834" y="44313"/>
                    <a:pt x="1193979" y="46218"/>
                    <a:pt x="1214934" y="54790"/>
                  </a:cubicBezTo>
                  <a:cubicBezTo>
                    <a:pt x="1234936" y="51933"/>
                    <a:pt x="1254939" y="44313"/>
                    <a:pt x="1275894" y="44313"/>
                  </a:cubicBezTo>
                  <a:cubicBezTo>
                    <a:pt x="1253986" y="44313"/>
                    <a:pt x="1233031" y="51933"/>
                    <a:pt x="1211124" y="51933"/>
                  </a:cubicBezTo>
                  <a:cubicBezTo>
                    <a:pt x="1199694" y="46218"/>
                    <a:pt x="1184454" y="50028"/>
                    <a:pt x="1174929" y="39550"/>
                  </a:cubicBezTo>
                  <a:cubicBezTo>
                    <a:pt x="1174929" y="34788"/>
                    <a:pt x="1174929" y="30978"/>
                    <a:pt x="1174929" y="26215"/>
                  </a:cubicBezTo>
                  <a:cubicBezTo>
                    <a:pt x="1249938" y="9070"/>
                    <a:pt x="1324947" y="-1110"/>
                    <a:pt x="1400760" y="96"/>
                  </a:cubicBezTo>
                  <a:close/>
                </a:path>
              </a:pathLst>
            </a:custGeom>
            <a:solidFill>
              <a:schemeClr val="accent2">
                <a:lumMod val="40000"/>
                <a:lumOff val="60000"/>
              </a:schemeClr>
            </a:solidFill>
            <a:ln w="9525" cap="flat">
              <a:noFill/>
              <a:prstDash val="solid"/>
              <a:miter/>
            </a:ln>
          </p:spPr>
          <p:txBody>
            <a:bodyPr rtlCol="0" anchor="ctr"/>
            <a:lstStyle/>
            <a:p>
              <a:endParaRPr lang="en-US" dirty="0"/>
            </a:p>
          </p:txBody>
        </p:sp>
      </p:grpSp>
      <p:grpSp>
        <p:nvGrpSpPr>
          <p:cNvPr id="6" name="Group 65">
            <a:extLst>
              <a:ext uri="{FF2B5EF4-FFF2-40B4-BE49-F238E27FC236}">
                <a16:creationId xmlns="" xmlns:a16="http://schemas.microsoft.com/office/drawing/2014/main" id="{E7BCFABF-65BF-435A-A192-F7E71C7069D6}"/>
              </a:ext>
            </a:extLst>
          </p:cNvPr>
          <p:cNvGrpSpPr/>
          <p:nvPr/>
        </p:nvGrpSpPr>
        <p:grpSpPr>
          <a:xfrm>
            <a:off x="3357554" y="1714488"/>
            <a:ext cx="1032204" cy="1646389"/>
            <a:chOff x="4200129" y="1047775"/>
            <a:chExt cx="1554866" cy="1860035"/>
          </a:xfrm>
        </p:grpSpPr>
        <p:sp>
          <p:nvSpPr>
            <p:cNvPr id="7" name="Freeform: Shape 6">
              <a:extLst>
                <a:ext uri="{FF2B5EF4-FFF2-40B4-BE49-F238E27FC236}">
                  <a16:creationId xmlns="" xmlns:a16="http://schemas.microsoft.com/office/drawing/2014/main" id="{E17C1D3F-B1C4-4006-B51D-8597ED3D1BB6}"/>
                </a:ext>
              </a:extLst>
            </p:cNvPr>
            <p:cNvSpPr/>
            <p:nvPr/>
          </p:nvSpPr>
          <p:spPr>
            <a:xfrm>
              <a:off x="4251869" y="1221592"/>
              <a:ext cx="875470" cy="1248812"/>
            </a:xfrm>
            <a:custGeom>
              <a:avLst/>
              <a:gdLst>
                <a:gd name="connsiteX0" fmla="*/ 547260 w 875470"/>
                <a:gd name="connsiteY0" fmla="*/ 1064634 h 1248812"/>
                <a:gd name="connsiteX1" fmla="*/ 500738 w 875470"/>
                <a:gd name="connsiteY1" fmla="*/ 963916 h 1248812"/>
                <a:gd name="connsiteX2" fmla="*/ 480595 w 875470"/>
                <a:gd name="connsiteY2" fmla="*/ 948089 h 1248812"/>
                <a:gd name="connsiteX3" fmla="*/ 310333 w 875470"/>
                <a:gd name="connsiteY3" fmla="*/ 889576 h 1248812"/>
                <a:gd name="connsiteX4" fmla="*/ 177001 w 875470"/>
                <a:gd name="connsiteY4" fmla="*/ 754326 h 1248812"/>
                <a:gd name="connsiteX5" fmla="*/ 117529 w 875470"/>
                <a:gd name="connsiteY5" fmla="*/ 709722 h 1248812"/>
                <a:gd name="connsiteX6" fmla="*/ 24 w 875470"/>
                <a:gd name="connsiteY6" fmla="*/ 546654 h 1248812"/>
                <a:gd name="connsiteX7" fmla="*/ 10576 w 875470"/>
                <a:gd name="connsiteY7" fmla="*/ 495815 h 1248812"/>
                <a:gd name="connsiteX8" fmla="*/ 74364 w 875470"/>
                <a:gd name="connsiteY8" fmla="*/ 489101 h 1248812"/>
                <a:gd name="connsiteX9" fmla="*/ 115131 w 875470"/>
                <a:gd name="connsiteY9" fmla="*/ 560083 h 1248812"/>
                <a:gd name="connsiteX10" fmla="*/ 118009 w 875470"/>
                <a:gd name="connsiteY10" fmla="*/ 565839 h 1248812"/>
                <a:gd name="connsiteX11" fmla="*/ 116570 w 875470"/>
                <a:gd name="connsiteY11" fmla="*/ 563920 h 1248812"/>
                <a:gd name="connsiteX12" fmla="*/ 58537 w 875470"/>
                <a:gd name="connsiteY12" fmla="*/ 401812 h 1248812"/>
                <a:gd name="connsiteX13" fmla="*/ 94028 w 875470"/>
                <a:gd name="connsiteY13" fmla="*/ 328431 h 1248812"/>
                <a:gd name="connsiteX14" fmla="*/ 283475 w 875470"/>
                <a:gd name="connsiteY14" fmla="*/ 239223 h 1248812"/>
                <a:gd name="connsiteX15" fmla="*/ 419205 w 875470"/>
                <a:gd name="connsiteY15" fmla="*/ 102055 h 1248812"/>
                <a:gd name="connsiteX16" fmla="*/ 451338 w 875470"/>
                <a:gd name="connsiteY16" fmla="*/ 32991 h 1248812"/>
                <a:gd name="connsiteX17" fmla="*/ 499299 w 875470"/>
                <a:gd name="connsiteY17" fmla="*/ 2296 h 1248812"/>
                <a:gd name="connsiteX18" fmla="*/ 606732 w 875470"/>
                <a:gd name="connsiteY18" fmla="*/ 73278 h 1248812"/>
                <a:gd name="connsiteX19" fmla="*/ 699777 w 875470"/>
                <a:gd name="connsiteY19" fmla="*/ 237305 h 1248812"/>
                <a:gd name="connsiteX20" fmla="*/ 705532 w 875470"/>
                <a:gd name="connsiteY20" fmla="*/ 259367 h 1248812"/>
                <a:gd name="connsiteX21" fmla="*/ 710808 w 875470"/>
                <a:gd name="connsiteY21" fmla="*/ 193181 h 1248812"/>
                <a:gd name="connsiteX22" fmla="*/ 763085 w 875470"/>
                <a:gd name="connsiteY22" fmla="*/ 169680 h 1248812"/>
                <a:gd name="connsiteX23" fmla="*/ 872916 w 875470"/>
                <a:gd name="connsiteY23" fmla="*/ 293899 h 1248812"/>
                <a:gd name="connsiteX24" fmla="*/ 837425 w 875470"/>
                <a:gd name="connsiteY24" fmla="*/ 441619 h 1248812"/>
                <a:gd name="connsiteX25" fmla="*/ 838384 w 875470"/>
                <a:gd name="connsiteY25" fmla="*/ 513081 h 1248812"/>
                <a:gd name="connsiteX26" fmla="*/ 837425 w 875470"/>
                <a:gd name="connsiteY26" fmla="*/ 655046 h 1248812"/>
                <a:gd name="connsiteX27" fmla="*/ 769321 w 875470"/>
                <a:gd name="connsiteY27" fmla="*/ 816196 h 1248812"/>
                <a:gd name="connsiteX28" fmla="*/ 770759 w 875470"/>
                <a:gd name="connsiteY28" fmla="*/ 843054 h 1248812"/>
                <a:gd name="connsiteX29" fmla="*/ 814884 w 875470"/>
                <a:gd name="connsiteY29" fmla="*/ 947129 h 1248812"/>
                <a:gd name="connsiteX30" fmla="*/ 820639 w 875470"/>
                <a:gd name="connsiteY30" fmla="*/ 1024347 h 1248812"/>
                <a:gd name="connsiteX31" fmla="*/ 802414 w 875470"/>
                <a:gd name="connsiteY31" fmla="*/ 1214273 h 1248812"/>
                <a:gd name="connsiteX32" fmla="*/ 765004 w 875470"/>
                <a:gd name="connsiteY32" fmla="*/ 1243529 h 1248812"/>
                <a:gd name="connsiteX33" fmla="*/ 695940 w 875470"/>
                <a:gd name="connsiteY33" fmla="*/ 1193170 h 1248812"/>
                <a:gd name="connsiteX34" fmla="*/ 643183 w 875470"/>
                <a:gd name="connsiteY34" fmla="*/ 1152883 h 1248812"/>
                <a:gd name="connsiteX35" fmla="*/ 569323 w 875470"/>
                <a:gd name="connsiteY35" fmla="*/ 1100605 h 1248812"/>
                <a:gd name="connsiteX36" fmla="*/ 547260 w 875470"/>
                <a:gd name="connsiteY36" fmla="*/ 1064634 h 1248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875470" h="1248812">
                  <a:moveTo>
                    <a:pt x="547260" y="1064634"/>
                  </a:moveTo>
                  <a:cubicBezTo>
                    <a:pt x="531433" y="1031061"/>
                    <a:pt x="515127" y="997968"/>
                    <a:pt x="500738" y="963916"/>
                  </a:cubicBezTo>
                  <a:cubicBezTo>
                    <a:pt x="496422" y="953364"/>
                    <a:pt x="491626" y="949048"/>
                    <a:pt x="480595" y="948089"/>
                  </a:cubicBezTo>
                  <a:cubicBezTo>
                    <a:pt x="418245" y="944731"/>
                    <a:pt x="361651" y="924108"/>
                    <a:pt x="310333" y="889576"/>
                  </a:cubicBezTo>
                  <a:cubicBezTo>
                    <a:pt x="257096" y="853605"/>
                    <a:pt x="212492" y="807563"/>
                    <a:pt x="177001" y="754326"/>
                  </a:cubicBezTo>
                  <a:cubicBezTo>
                    <a:pt x="161653" y="730825"/>
                    <a:pt x="143428" y="718355"/>
                    <a:pt x="117529" y="709722"/>
                  </a:cubicBezTo>
                  <a:cubicBezTo>
                    <a:pt x="50863" y="687660"/>
                    <a:pt x="1463" y="616677"/>
                    <a:pt x="24" y="546654"/>
                  </a:cubicBezTo>
                  <a:cubicBezTo>
                    <a:pt x="-455" y="528429"/>
                    <a:pt x="6259" y="512602"/>
                    <a:pt x="10576" y="495815"/>
                  </a:cubicBezTo>
                  <a:cubicBezTo>
                    <a:pt x="28321" y="473274"/>
                    <a:pt x="53261" y="470396"/>
                    <a:pt x="74364" y="489101"/>
                  </a:cubicBezTo>
                  <a:cubicBezTo>
                    <a:pt x="97385" y="509244"/>
                    <a:pt x="109855" y="536103"/>
                    <a:pt x="115131" y="560083"/>
                  </a:cubicBezTo>
                  <a:cubicBezTo>
                    <a:pt x="118009" y="568716"/>
                    <a:pt x="120407" y="564400"/>
                    <a:pt x="118009" y="565839"/>
                  </a:cubicBezTo>
                  <a:cubicBezTo>
                    <a:pt x="117529" y="565839"/>
                    <a:pt x="117049" y="565359"/>
                    <a:pt x="116570" y="563920"/>
                  </a:cubicBezTo>
                  <a:cubicBezTo>
                    <a:pt x="99304" y="509244"/>
                    <a:pt x="82518" y="454089"/>
                    <a:pt x="58537" y="401812"/>
                  </a:cubicBezTo>
                  <a:cubicBezTo>
                    <a:pt x="40312" y="362004"/>
                    <a:pt x="51343" y="339462"/>
                    <a:pt x="94028" y="328431"/>
                  </a:cubicBezTo>
                  <a:cubicBezTo>
                    <a:pt x="163092" y="310686"/>
                    <a:pt x="225921" y="280950"/>
                    <a:pt x="283475" y="239223"/>
                  </a:cubicBezTo>
                  <a:cubicBezTo>
                    <a:pt x="336232" y="201334"/>
                    <a:pt x="382754" y="156251"/>
                    <a:pt x="419205" y="102055"/>
                  </a:cubicBezTo>
                  <a:cubicBezTo>
                    <a:pt x="433593" y="80952"/>
                    <a:pt x="445103" y="57931"/>
                    <a:pt x="451338" y="32991"/>
                  </a:cubicBezTo>
                  <a:cubicBezTo>
                    <a:pt x="459012" y="1336"/>
                    <a:pt x="466686" y="-3939"/>
                    <a:pt x="499299" y="2296"/>
                  </a:cubicBezTo>
                  <a:cubicBezTo>
                    <a:pt x="544862" y="10929"/>
                    <a:pt x="578915" y="37787"/>
                    <a:pt x="606732" y="73278"/>
                  </a:cubicBezTo>
                  <a:cubicBezTo>
                    <a:pt x="646060" y="123158"/>
                    <a:pt x="675796" y="178793"/>
                    <a:pt x="699777" y="237305"/>
                  </a:cubicBezTo>
                  <a:cubicBezTo>
                    <a:pt x="703614" y="246418"/>
                    <a:pt x="705053" y="255530"/>
                    <a:pt x="705532" y="259367"/>
                  </a:cubicBezTo>
                  <a:cubicBezTo>
                    <a:pt x="700736" y="240183"/>
                    <a:pt x="699777" y="216202"/>
                    <a:pt x="710808" y="193181"/>
                  </a:cubicBezTo>
                  <a:cubicBezTo>
                    <a:pt x="721839" y="170159"/>
                    <a:pt x="739105" y="162486"/>
                    <a:pt x="763085" y="169680"/>
                  </a:cubicBezTo>
                  <a:cubicBezTo>
                    <a:pt x="816322" y="182150"/>
                    <a:pt x="865243" y="237785"/>
                    <a:pt x="872916" y="293899"/>
                  </a:cubicBezTo>
                  <a:cubicBezTo>
                    <a:pt x="879631" y="347616"/>
                    <a:pt x="874835" y="397016"/>
                    <a:pt x="837425" y="441619"/>
                  </a:cubicBezTo>
                  <a:cubicBezTo>
                    <a:pt x="821119" y="460804"/>
                    <a:pt x="835027" y="489580"/>
                    <a:pt x="838384" y="513081"/>
                  </a:cubicBezTo>
                  <a:cubicBezTo>
                    <a:pt x="845099" y="560563"/>
                    <a:pt x="844619" y="607085"/>
                    <a:pt x="837425" y="655046"/>
                  </a:cubicBezTo>
                  <a:cubicBezTo>
                    <a:pt x="828792" y="715477"/>
                    <a:pt x="805771" y="768234"/>
                    <a:pt x="769321" y="816196"/>
                  </a:cubicBezTo>
                  <a:cubicBezTo>
                    <a:pt x="763565" y="823869"/>
                    <a:pt x="766443" y="833941"/>
                    <a:pt x="770759" y="843054"/>
                  </a:cubicBezTo>
                  <a:cubicBezTo>
                    <a:pt x="786586" y="877106"/>
                    <a:pt x="803373" y="911159"/>
                    <a:pt x="814884" y="947129"/>
                  </a:cubicBezTo>
                  <a:cubicBezTo>
                    <a:pt x="829751" y="972069"/>
                    <a:pt x="823996" y="998448"/>
                    <a:pt x="820639" y="1024347"/>
                  </a:cubicBezTo>
                  <a:cubicBezTo>
                    <a:pt x="812006" y="1087176"/>
                    <a:pt x="801454" y="1150005"/>
                    <a:pt x="802414" y="1214273"/>
                  </a:cubicBezTo>
                  <a:cubicBezTo>
                    <a:pt x="799056" y="1248805"/>
                    <a:pt x="790903" y="1255040"/>
                    <a:pt x="765004" y="1243529"/>
                  </a:cubicBezTo>
                  <a:cubicBezTo>
                    <a:pt x="741503" y="1227222"/>
                    <a:pt x="721839" y="1206599"/>
                    <a:pt x="695940" y="1193170"/>
                  </a:cubicBezTo>
                  <a:cubicBezTo>
                    <a:pt x="676755" y="1183098"/>
                    <a:pt x="660928" y="1165832"/>
                    <a:pt x="643183" y="1152883"/>
                  </a:cubicBezTo>
                  <a:cubicBezTo>
                    <a:pt x="618723" y="1135137"/>
                    <a:pt x="596181" y="1114993"/>
                    <a:pt x="569323" y="1100605"/>
                  </a:cubicBezTo>
                  <a:cubicBezTo>
                    <a:pt x="555894" y="1094370"/>
                    <a:pt x="552057" y="1079023"/>
                    <a:pt x="547260" y="1064634"/>
                  </a:cubicBezTo>
                  <a:close/>
                </a:path>
              </a:pathLst>
            </a:custGeom>
            <a:solidFill>
              <a:srgbClr val="F0C8A4"/>
            </a:solidFill>
            <a:ln w="4795" cap="flat">
              <a:noFill/>
              <a:prstDash val="solid"/>
              <a:miter/>
            </a:ln>
          </p:spPr>
          <p:txBody>
            <a:bodyPr rtlCol="0" anchor="ctr"/>
            <a:lstStyle/>
            <a:p>
              <a:endParaRPr lang="en-US"/>
            </a:p>
          </p:txBody>
        </p:sp>
        <p:sp>
          <p:nvSpPr>
            <p:cNvPr id="15" name="Freeform: Shape 14">
              <a:extLst>
                <a:ext uri="{FF2B5EF4-FFF2-40B4-BE49-F238E27FC236}">
                  <a16:creationId xmlns="" xmlns:a16="http://schemas.microsoft.com/office/drawing/2014/main" id="{2572C5B9-05C1-4150-B887-80F74690CB1D}"/>
                </a:ext>
              </a:extLst>
            </p:cNvPr>
            <p:cNvSpPr/>
            <p:nvPr/>
          </p:nvSpPr>
          <p:spPr>
            <a:xfrm>
              <a:off x="4200129" y="1047775"/>
              <a:ext cx="816587" cy="753565"/>
            </a:xfrm>
            <a:custGeom>
              <a:avLst/>
              <a:gdLst>
                <a:gd name="connsiteX0" fmla="*/ 815306 w 816587"/>
                <a:gd name="connsiteY0" fmla="*/ 344457 h 753565"/>
                <a:gd name="connsiteX1" fmla="*/ 762548 w 816587"/>
                <a:gd name="connsiteY1" fmla="*/ 393857 h 753565"/>
                <a:gd name="connsiteX2" fmla="*/ 765906 w 816587"/>
                <a:gd name="connsiteY2" fmla="*/ 453808 h 753565"/>
                <a:gd name="connsiteX3" fmla="*/ 751997 w 816587"/>
                <a:gd name="connsiteY3" fmla="*/ 428389 h 753565"/>
                <a:gd name="connsiteX4" fmla="*/ 626339 w 816587"/>
                <a:gd name="connsiteY4" fmla="*/ 223595 h 753565"/>
                <a:gd name="connsiteX5" fmla="*/ 532815 w 816587"/>
                <a:gd name="connsiteY5" fmla="*/ 180430 h 753565"/>
                <a:gd name="connsiteX6" fmla="*/ 515549 w 816587"/>
                <a:gd name="connsiteY6" fmla="*/ 191461 h 753565"/>
                <a:gd name="connsiteX7" fmla="*/ 382696 w 816587"/>
                <a:gd name="connsiteY7" fmla="*/ 385224 h 753565"/>
                <a:gd name="connsiteX8" fmla="*/ 145289 w 816587"/>
                <a:gd name="connsiteY8" fmla="*/ 508963 h 753565"/>
                <a:gd name="connsiteX9" fmla="*/ 116033 w 816587"/>
                <a:gd name="connsiteY9" fmla="*/ 568915 h 753565"/>
                <a:gd name="connsiteX10" fmla="*/ 175984 w 816587"/>
                <a:gd name="connsiteY10" fmla="*/ 743014 h 753565"/>
                <a:gd name="connsiteX11" fmla="*/ 173106 w 816587"/>
                <a:gd name="connsiteY11" fmla="*/ 753565 h 753565"/>
                <a:gd name="connsiteX12" fmla="*/ 154402 w 816587"/>
                <a:gd name="connsiteY12" fmla="*/ 715196 h 753565"/>
                <a:gd name="connsiteX13" fmla="*/ 131380 w 816587"/>
                <a:gd name="connsiteY13" fmla="*/ 676348 h 753565"/>
                <a:gd name="connsiteX14" fmla="*/ 62796 w 816587"/>
                <a:gd name="connsiteY14" fmla="*/ 669154 h 753565"/>
                <a:gd name="connsiteX15" fmla="*/ 926 w 816587"/>
                <a:gd name="connsiteY15" fmla="*/ 445655 h 753565"/>
                <a:gd name="connsiteX16" fmla="*/ 226823 w 816587"/>
                <a:gd name="connsiteY16" fmla="*/ 58129 h 753565"/>
                <a:gd name="connsiteX17" fmla="*/ 439290 w 816587"/>
                <a:gd name="connsiteY17" fmla="*/ 96 h 753565"/>
                <a:gd name="connsiteX18" fmla="*/ 732333 w 816587"/>
                <a:gd name="connsiteY18" fmla="*/ 161725 h 753565"/>
                <a:gd name="connsiteX19" fmla="*/ 816265 w 816587"/>
                <a:gd name="connsiteY19" fmla="*/ 337742 h 753565"/>
                <a:gd name="connsiteX20" fmla="*/ 815306 w 816587"/>
                <a:gd name="connsiteY20" fmla="*/ 344457 h 753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16587" h="753565">
                  <a:moveTo>
                    <a:pt x="815306" y="344457"/>
                  </a:moveTo>
                  <a:cubicBezTo>
                    <a:pt x="780294" y="346855"/>
                    <a:pt x="766865" y="359325"/>
                    <a:pt x="762548" y="393857"/>
                  </a:cubicBezTo>
                  <a:cubicBezTo>
                    <a:pt x="760150" y="413041"/>
                    <a:pt x="762069" y="432226"/>
                    <a:pt x="765906" y="453808"/>
                  </a:cubicBezTo>
                  <a:cubicBezTo>
                    <a:pt x="756793" y="445655"/>
                    <a:pt x="755354" y="436542"/>
                    <a:pt x="751997" y="428389"/>
                  </a:cubicBezTo>
                  <a:cubicBezTo>
                    <a:pt x="720343" y="354049"/>
                    <a:pt x="686290" y="280669"/>
                    <a:pt x="626339" y="223595"/>
                  </a:cubicBezTo>
                  <a:cubicBezTo>
                    <a:pt x="600440" y="198655"/>
                    <a:pt x="570224" y="181869"/>
                    <a:pt x="532815" y="180430"/>
                  </a:cubicBezTo>
                  <a:cubicBezTo>
                    <a:pt x="524182" y="180430"/>
                    <a:pt x="517467" y="180430"/>
                    <a:pt x="515549" y="191461"/>
                  </a:cubicBezTo>
                  <a:cubicBezTo>
                    <a:pt x="498283" y="274434"/>
                    <a:pt x="444087" y="332467"/>
                    <a:pt x="382696" y="385224"/>
                  </a:cubicBezTo>
                  <a:cubicBezTo>
                    <a:pt x="313632" y="445175"/>
                    <a:pt x="235456" y="488340"/>
                    <a:pt x="145289" y="508963"/>
                  </a:cubicBezTo>
                  <a:cubicBezTo>
                    <a:pt x="109798" y="517117"/>
                    <a:pt x="100685" y="535822"/>
                    <a:pt x="116033" y="568915"/>
                  </a:cubicBezTo>
                  <a:cubicBezTo>
                    <a:pt x="141932" y="625029"/>
                    <a:pt x="161596" y="683062"/>
                    <a:pt x="175984" y="743014"/>
                  </a:cubicBezTo>
                  <a:cubicBezTo>
                    <a:pt x="176464" y="745891"/>
                    <a:pt x="176464" y="749249"/>
                    <a:pt x="173106" y="753565"/>
                  </a:cubicBezTo>
                  <a:cubicBezTo>
                    <a:pt x="166871" y="740616"/>
                    <a:pt x="161116" y="727666"/>
                    <a:pt x="154402" y="715196"/>
                  </a:cubicBezTo>
                  <a:cubicBezTo>
                    <a:pt x="147207" y="701767"/>
                    <a:pt x="140493" y="688338"/>
                    <a:pt x="131380" y="676348"/>
                  </a:cubicBezTo>
                  <a:cubicBezTo>
                    <a:pt x="112196" y="651408"/>
                    <a:pt x="102124" y="650928"/>
                    <a:pt x="62796" y="669154"/>
                  </a:cubicBezTo>
                  <a:cubicBezTo>
                    <a:pt x="28264" y="598171"/>
                    <a:pt x="6202" y="525270"/>
                    <a:pt x="926" y="445655"/>
                  </a:cubicBezTo>
                  <a:cubicBezTo>
                    <a:pt x="-10105" y="282107"/>
                    <a:pt x="78143" y="127673"/>
                    <a:pt x="226823" y="58129"/>
                  </a:cubicBezTo>
                  <a:cubicBezTo>
                    <a:pt x="294448" y="26954"/>
                    <a:pt x="363512" y="2015"/>
                    <a:pt x="439290" y="96"/>
                  </a:cubicBezTo>
                  <a:cubicBezTo>
                    <a:pt x="568306" y="-2781"/>
                    <a:pt x="661830" y="59088"/>
                    <a:pt x="732333" y="161725"/>
                  </a:cubicBezTo>
                  <a:cubicBezTo>
                    <a:pt x="769263" y="215921"/>
                    <a:pt x="795162" y="275873"/>
                    <a:pt x="816265" y="337742"/>
                  </a:cubicBezTo>
                  <a:cubicBezTo>
                    <a:pt x="817224" y="339661"/>
                    <a:pt x="815785" y="342538"/>
                    <a:pt x="815306" y="344457"/>
                  </a:cubicBezTo>
                  <a:close/>
                </a:path>
              </a:pathLst>
            </a:custGeom>
            <a:solidFill>
              <a:srgbClr val="262421"/>
            </a:solidFill>
            <a:ln w="4795" cap="flat">
              <a:noFill/>
              <a:prstDash val="solid"/>
              <a:miter/>
            </a:ln>
          </p:spPr>
          <p:txBody>
            <a:bodyPr rtlCol="0" anchor="ctr"/>
            <a:lstStyle/>
            <a:p>
              <a:endParaRPr lang="en-US"/>
            </a:p>
          </p:txBody>
        </p:sp>
        <p:sp>
          <p:nvSpPr>
            <p:cNvPr id="19" name="Freeform: Shape 18">
              <a:extLst>
                <a:ext uri="{FF2B5EF4-FFF2-40B4-BE49-F238E27FC236}">
                  <a16:creationId xmlns="" xmlns:a16="http://schemas.microsoft.com/office/drawing/2014/main" id="{C3F6DE8D-2453-4A53-8A34-1CCF7623ABCD}"/>
                </a:ext>
              </a:extLst>
            </p:cNvPr>
            <p:cNvSpPr/>
            <p:nvPr/>
          </p:nvSpPr>
          <p:spPr>
            <a:xfrm>
              <a:off x="4726694" y="2286226"/>
              <a:ext cx="292098" cy="337646"/>
            </a:xfrm>
            <a:custGeom>
              <a:avLst/>
              <a:gdLst>
                <a:gd name="connsiteX0" fmla="*/ 88263 w 292098"/>
                <a:gd name="connsiteY0" fmla="*/ 337646 h 337646"/>
                <a:gd name="connsiteX1" fmla="*/ 3852 w 292098"/>
                <a:gd name="connsiteY1" fmla="*/ 97361 h 337646"/>
                <a:gd name="connsiteX2" fmla="*/ 2413 w 292098"/>
                <a:gd name="connsiteY2" fmla="*/ 71942 h 337646"/>
                <a:gd name="connsiteX3" fmla="*/ 59966 w 292098"/>
                <a:gd name="connsiteY3" fmla="*/ 21103 h 337646"/>
                <a:gd name="connsiteX4" fmla="*/ 71956 w 292098"/>
                <a:gd name="connsiteY4" fmla="*/ 0 h 337646"/>
                <a:gd name="connsiteX5" fmla="*/ 207686 w 292098"/>
                <a:gd name="connsiteY5" fmla="*/ 106953 h 337646"/>
                <a:gd name="connsiteX6" fmla="*/ 292098 w 292098"/>
                <a:gd name="connsiteY6" fmla="*/ 172660 h 337646"/>
                <a:gd name="connsiteX7" fmla="*/ 239820 w 292098"/>
                <a:gd name="connsiteY7" fmla="*/ 164986 h 337646"/>
                <a:gd name="connsiteX8" fmla="*/ 196655 w 292098"/>
                <a:gd name="connsiteY8" fmla="*/ 150598 h 337646"/>
                <a:gd name="connsiteX9" fmla="*/ 168838 w 292098"/>
                <a:gd name="connsiteY9" fmla="*/ 164986 h 337646"/>
                <a:gd name="connsiteX10" fmla="*/ 88263 w 292098"/>
                <a:gd name="connsiteY10" fmla="*/ 337646 h 3376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2098" h="337646">
                  <a:moveTo>
                    <a:pt x="88263" y="337646"/>
                  </a:moveTo>
                  <a:cubicBezTo>
                    <a:pt x="82028" y="320860"/>
                    <a:pt x="22557" y="151557"/>
                    <a:pt x="3852" y="97361"/>
                  </a:cubicBezTo>
                  <a:cubicBezTo>
                    <a:pt x="974" y="89208"/>
                    <a:pt x="-2383" y="81054"/>
                    <a:pt x="2413" y="71942"/>
                  </a:cubicBezTo>
                  <a:cubicBezTo>
                    <a:pt x="17281" y="49880"/>
                    <a:pt x="40302" y="37410"/>
                    <a:pt x="59966" y="21103"/>
                  </a:cubicBezTo>
                  <a:cubicBezTo>
                    <a:pt x="67160" y="14868"/>
                    <a:pt x="72436" y="9592"/>
                    <a:pt x="71956" y="0"/>
                  </a:cubicBezTo>
                  <a:cubicBezTo>
                    <a:pt x="110325" y="45083"/>
                    <a:pt x="163562" y="70023"/>
                    <a:pt x="207686" y="106953"/>
                  </a:cubicBezTo>
                  <a:cubicBezTo>
                    <a:pt x="235024" y="129974"/>
                    <a:pt x="268597" y="145322"/>
                    <a:pt x="292098" y="172660"/>
                  </a:cubicBezTo>
                  <a:cubicBezTo>
                    <a:pt x="272914" y="182732"/>
                    <a:pt x="256607" y="170262"/>
                    <a:pt x="239820" y="164986"/>
                  </a:cubicBezTo>
                  <a:cubicBezTo>
                    <a:pt x="225432" y="160670"/>
                    <a:pt x="211523" y="154914"/>
                    <a:pt x="196655" y="150598"/>
                  </a:cubicBezTo>
                  <a:cubicBezTo>
                    <a:pt x="182267" y="146281"/>
                    <a:pt x="173634" y="151077"/>
                    <a:pt x="168838" y="164986"/>
                  </a:cubicBezTo>
                  <a:cubicBezTo>
                    <a:pt x="165001" y="177936"/>
                    <a:pt x="94018" y="326615"/>
                    <a:pt x="88263" y="337646"/>
                  </a:cubicBezTo>
                  <a:close/>
                </a:path>
              </a:pathLst>
            </a:custGeom>
            <a:solidFill>
              <a:schemeClr val="bg1">
                <a:lumMod val="85000"/>
              </a:schemeClr>
            </a:solidFill>
            <a:ln w="4795" cap="flat">
              <a:noFill/>
              <a:prstDash val="solid"/>
              <a:miter/>
            </a:ln>
          </p:spPr>
          <p:txBody>
            <a:bodyPr rtlCol="0" anchor="ctr"/>
            <a:lstStyle/>
            <a:p>
              <a:endParaRPr lang="en-US"/>
            </a:p>
          </p:txBody>
        </p:sp>
        <p:sp>
          <p:nvSpPr>
            <p:cNvPr id="20" name="Freeform: Shape 19">
              <a:extLst>
                <a:ext uri="{FF2B5EF4-FFF2-40B4-BE49-F238E27FC236}">
                  <a16:creationId xmlns="" xmlns:a16="http://schemas.microsoft.com/office/drawing/2014/main" id="{30AFF9F9-502B-4A7B-AEAD-34DFF8C839C1}"/>
                </a:ext>
              </a:extLst>
            </p:cNvPr>
            <p:cNvSpPr/>
            <p:nvPr/>
          </p:nvSpPr>
          <p:spPr>
            <a:xfrm>
              <a:off x="5048048" y="2162752"/>
              <a:ext cx="251318" cy="277982"/>
            </a:xfrm>
            <a:custGeom>
              <a:avLst/>
              <a:gdLst>
                <a:gd name="connsiteX0" fmla="*/ 235009 w 251318"/>
                <a:gd name="connsiteY0" fmla="*/ 204529 h 277982"/>
                <a:gd name="connsiteX1" fmla="*/ 249877 w 251318"/>
                <a:gd name="connsiteY1" fmla="*/ 231387 h 277982"/>
                <a:gd name="connsiteX2" fmla="*/ 239806 w 251318"/>
                <a:gd name="connsiteY2" fmla="*/ 238581 h 277982"/>
                <a:gd name="connsiteX3" fmla="*/ 117984 w 251318"/>
                <a:gd name="connsiteY3" fmla="*/ 202131 h 277982"/>
                <a:gd name="connsiteX4" fmla="*/ 70982 w 251318"/>
                <a:gd name="connsiteY4" fmla="*/ 186783 h 277982"/>
                <a:gd name="connsiteX5" fmla="*/ 42206 w 251318"/>
                <a:gd name="connsiteY5" fmla="*/ 199732 h 277982"/>
                <a:gd name="connsiteX6" fmla="*/ 15348 w 251318"/>
                <a:gd name="connsiteY6" fmla="*/ 263041 h 277982"/>
                <a:gd name="connsiteX7" fmla="*/ 0 w 251318"/>
                <a:gd name="connsiteY7" fmla="*/ 277909 h 277982"/>
                <a:gd name="connsiteX8" fmla="*/ 19664 w 251318"/>
                <a:gd name="connsiteY8" fmla="*/ 7888 h 277982"/>
                <a:gd name="connsiteX9" fmla="*/ 113668 w 251318"/>
                <a:gd name="connsiteY9" fmla="*/ 214 h 277982"/>
                <a:gd name="connsiteX10" fmla="*/ 134771 w 251318"/>
                <a:gd name="connsiteY10" fmla="*/ 25154 h 277982"/>
                <a:gd name="connsiteX11" fmla="*/ 212947 w 251318"/>
                <a:gd name="connsiteY11" fmla="*/ 158486 h 277982"/>
                <a:gd name="connsiteX12" fmla="*/ 235009 w 251318"/>
                <a:gd name="connsiteY12" fmla="*/ 204529 h 277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1318" h="277982">
                  <a:moveTo>
                    <a:pt x="235009" y="204529"/>
                  </a:moveTo>
                  <a:cubicBezTo>
                    <a:pt x="240285" y="213162"/>
                    <a:pt x="246040" y="221795"/>
                    <a:pt x="249877" y="231387"/>
                  </a:cubicBezTo>
                  <a:cubicBezTo>
                    <a:pt x="255153" y="243857"/>
                    <a:pt x="244602" y="237622"/>
                    <a:pt x="239806" y="238581"/>
                  </a:cubicBezTo>
                  <a:cubicBezTo>
                    <a:pt x="196641" y="234744"/>
                    <a:pt x="157792" y="216999"/>
                    <a:pt x="117984" y="202131"/>
                  </a:cubicBezTo>
                  <a:cubicBezTo>
                    <a:pt x="102157" y="197334"/>
                    <a:pt x="85850" y="193977"/>
                    <a:pt x="70982" y="186783"/>
                  </a:cubicBezTo>
                  <a:cubicBezTo>
                    <a:pt x="56594" y="179589"/>
                    <a:pt x="47002" y="183426"/>
                    <a:pt x="42206" y="199732"/>
                  </a:cubicBezTo>
                  <a:cubicBezTo>
                    <a:pt x="35491" y="221795"/>
                    <a:pt x="22062" y="240979"/>
                    <a:pt x="15348" y="263041"/>
                  </a:cubicBezTo>
                  <a:cubicBezTo>
                    <a:pt x="12950" y="270235"/>
                    <a:pt x="11031" y="278868"/>
                    <a:pt x="0" y="277909"/>
                  </a:cubicBezTo>
                  <a:cubicBezTo>
                    <a:pt x="0" y="251051"/>
                    <a:pt x="18705" y="33787"/>
                    <a:pt x="19664" y="7888"/>
                  </a:cubicBezTo>
                  <a:cubicBezTo>
                    <a:pt x="51798" y="16521"/>
                    <a:pt x="82013" y="-2184"/>
                    <a:pt x="113668" y="214"/>
                  </a:cubicBezTo>
                  <a:cubicBezTo>
                    <a:pt x="124219" y="5490"/>
                    <a:pt x="129495" y="15562"/>
                    <a:pt x="134771" y="25154"/>
                  </a:cubicBezTo>
                  <a:cubicBezTo>
                    <a:pt x="159231" y="70717"/>
                    <a:pt x="186089" y="114362"/>
                    <a:pt x="212947" y="158486"/>
                  </a:cubicBezTo>
                  <a:cubicBezTo>
                    <a:pt x="222540" y="172395"/>
                    <a:pt x="230693" y="187263"/>
                    <a:pt x="235009" y="204529"/>
                  </a:cubicBezTo>
                  <a:close/>
                </a:path>
              </a:pathLst>
            </a:custGeom>
            <a:solidFill>
              <a:schemeClr val="bg1">
                <a:lumMod val="85000"/>
              </a:schemeClr>
            </a:solidFill>
            <a:ln w="4795" cap="flat">
              <a:noFill/>
              <a:prstDash val="solid"/>
              <a:miter/>
            </a:ln>
          </p:spPr>
          <p:txBody>
            <a:bodyPr rtlCol="0" anchor="ctr"/>
            <a:lstStyle/>
            <a:p>
              <a:endParaRPr lang="en-US"/>
            </a:p>
          </p:txBody>
        </p:sp>
        <p:sp>
          <p:nvSpPr>
            <p:cNvPr id="23" name="Freeform: Shape 22">
              <a:extLst>
                <a:ext uri="{FF2B5EF4-FFF2-40B4-BE49-F238E27FC236}">
                  <a16:creationId xmlns="" xmlns:a16="http://schemas.microsoft.com/office/drawing/2014/main" id="{2D67DF8B-E719-4046-8471-DB62DE2BA420}"/>
                </a:ext>
              </a:extLst>
            </p:cNvPr>
            <p:cNvSpPr/>
            <p:nvPr/>
          </p:nvSpPr>
          <p:spPr>
            <a:xfrm>
              <a:off x="4875388" y="2336161"/>
              <a:ext cx="321343" cy="270924"/>
            </a:xfrm>
            <a:custGeom>
              <a:avLst/>
              <a:gdLst>
                <a:gd name="connsiteX0" fmla="*/ 172660 w 321343"/>
                <a:gd name="connsiteY0" fmla="*/ 104020 h 270924"/>
                <a:gd name="connsiteX1" fmla="*/ 210070 w 321343"/>
                <a:gd name="connsiteY1" fmla="*/ 17211 h 270924"/>
                <a:gd name="connsiteX2" fmla="*/ 237407 w 321343"/>
                <a:gd name="connsiteY2" fmla="*/ 2822 h 270924"/>
                <a:gd name="connsiteX3" fmla="*/ 292563 w 321343"/>
                <a:gd name="connsiteY3" fmla="*/ 22007 h 270924"/>
                <a:gd name="connsiteX4" fmla="*/ 321339 w 321343"/>
                <a:gd name="connsiteY4" fmla="*/ 175482 h 270924"/>
                <a:gd name="connsiteX5" fmla="*/ 126138 w 321343"/>
                <a:gd name="connsiteY5" fmla="*/ 261812 h 270924"/>
                <a:gd name="connsiteX6" fmla="*/ 101198 w 321343"/>
                <a:gd name="connsiteY6" fmla="*/ 270925 h 270924"/>
                <a:gd name="connsiteX7" fmla="*/ 23501 w 321343"/>
                <a:gd name="connsiteY7" fmla="*/ 188911 h 270924"/>
                <a:gd name="connsiteX8" fmla="*/ 0 w 321343"/>
                <a:gd name="connsiteY8" fmla="*/ 151981 h 270924"/>
                <a:gd name="connsiteX9" fmla="*/ 6235 w 321343"/>
                <a:gd name="connsiteY9" fmla="*/ 134236 h 270924"/>
                <a:gd name="connsiteX10" fmla="*/ 82493 w 321343"/>
                <a:gd name="connsiteY10" fmla="*/ 104979 h 270924"/>
                <a:gd name="connsiteX11" fmla="*/ 143883 w 321343"/>
                <a:gd name="connsiteY11" fmla="*/ 123684 h 270924"/>
                <a:gd name="connsiteX12" fmla="*/ 172660 w 321343"/>
                <a:gd name="connsiteY12" fmla="*/ 104020 h 270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1343" h="270924">
                  <a:moveTo>
                    <a:pt x="172660" y="104020"/>
                  </a:moveTo>
                  <a:cubicBezTo>
                    <a:pt x="185130" y="75243"/>
                    <a:pt x="198559" y="46467"/>
                    <a:pt x="210070" y="17211"/>
                  </a:cubicBezTo>
                  <a:cubicBezTo>
                    <a:pt x="215825" y="2822"/>
                    <a:pt x="220621" y="-4372"/>
                    <a:pt x="237407" y="2822"/>
                  </a:cubicBezTo>
                  <a:cubicBezTo>
                    <a:pt x="255153" y="10496"/>
                    <a:pt x="274338" y="15772"/>
                    <a:pt x="292563" y="22007"/>
                  </a:cubicBezTo>
                  <a:cubicBezTo>
                    <a:pt x="299277" y="67570"/>
                    <a:pt x="315105" y="129919"/>
                    <a:pt x="321339" y="175482"/>
                  </a:cubicBezTo>
                  <a:cubicBezTo>
                    <a:pt x="322299" y="183156"/>
                    <a:pt x="173139" y="237832"/>
                    <a:pt x="126138" y="261812"/>
                  </a:cubicBezTo>
                  <a:cubicBezTo>
                    <a:pt x="117984" y="266129"/>
                    <a:pt x="109351" y="267568"/>
                    <a:pt x="101198" y="270925"/>
                  </a:cubicBezTo>
                  <a:cubicBezTo>
                    <a:pt x="69064" y="249342"/>
                    <a:pt x="48920" y="216729"/>
                    <a:pt x="23501" y="188911"/>
                  </a:cubicBezTo>
                  <a:cubicBezTo>
                    <a:pt x="13909" y="178360"/>
                    <a:pt x="0" y="169247"/>
                    <a:pt x="0" y="151981"/>
                  </a:cubicBezTo>
                  <a:cubicBezTo>
                    <a:pt x="1919" y="146226"/>
                    <a:pt x="4317" y="139991"/>
                    <a:pt x="6235" y="134236"/>
                  </a:cubicBezTo>
                  <a:cubicBezTo>
                    <a:pt x="25899" y="76682"/>
                    <a:pt x="16307" y="83877"/>
                    <a:pt x="82493" y="104979"/>
                  </a:cubicBezTo>
                  <a:cubicBezTo>
                    <a:pt x="102637" y="111694"/>
                    <a:pt x="122780" y="118888"/>
                    <a:pt x="143883" y="123684"/>
                  </a:cubicBezTo>
                  <a:cubicBezTo>
                    <a:pt x="165945" y="136154"/>
                    <a:pt x="167384" y="135195"/>
                    <a:pt x="172660" y="104020"/>
                  </a:cubicBezTo>
                  <a:close/>
                </a:path>
              </a:pathLst>
            </a:custGeom>
            <a:solidFill>
              <a:schemeClr val="bg1">
                <a:lumMod val="75000"/>
              </a:schemeClr>
            </a:solidFill>
            <a:ln w="4795" cap="flat">
              <a:noFill/>
              <a:prstDash val="solid"/>
              <a:miter/>
            </a:ln>
          </p:spPr>
          <p:txBody>
            <a:bodyPr rtlCol="0" anchor="ctr"/>
            <a:lstStyle/>
            <a:p>
              <a:endParaRPr lang="en-US"/>
            </a:p>
          </p:txBody>
        </p:sp>
        <p:grpSp>
          <p:nvGrpSpPr>
            <p:cNvPr id="24" name="Graphic 81">
              <a:extLst>
                <a:ext uri="{FF2B5EF4-FFF2-40B4-BE49-F238E27FC236}">
                  <a16:creationId xmlns="" xmlns:a16="http://schemas.microsoft.com/office/drawing/2014/main" id="{18E1E7D9-0ABB-41F2-8995-620BE2B69B0E}"/>
                </a:ext>
              </a:extLst>
            </p:cNvPr>
            <p:cNvGrpSpPr/>
            <p:nvPr/>
          </p:nvGrpSpPr>
          <p:grpSpPr>
            <a:xfrm>
              <a:off x="4459237" y="2148217"/>
              <a:ext cx="1295758" cy="759593"/>
              <a:chOff x="6513334" y="1100346"/>
              <a:chExt cx="1295758" cy="759593"/>
            </a:xfrm>
            <a:solidFill>
              <a:srgbClr val="1B4760"/>
            </a:solidFill>
          </p:grpSpPr>
          <p:sp>
            <p:nvSpPr>
              <p:cNvPr id="28" name="Freeform: Shape 27">
                <a:extLst>
                  <a:ext uri="{FF2B5EF4-FFF2-40B4-BE49-F238E27FC236}">
                    <a16:creationId xmlns="" xmlns:a16="http://schemas.microsoft.com/office/drawing/2014/main" id="{26984A03-F675-45E0-9540-290CF7FAD11F}"/>
                  </a:ext>
                </a:extLst>
              </p:cNvPr>
              <p:cNvSpPr/>
              <p:nvPr/>
            </p:nvSpPr>
            <p:spPr>
              <a:xfrm>
                <a:off x="7216292" y="1100346"/>
                <a:ext cx="592799" cy="368702"/>
              </a:xfrm>
              <a:custGeom>
                <a:avLst/>
                <a:gdLst>
                  <a:gd name="connsiteX0" fmla="*/ 463304 w 592799"/>
                  <a:gd name="connsiteY0" fmla="*/ 64629 h 368702"/>
                  <a:gd name="connsiteX1" fmla="*/ 318941 w 592799"/>
                  <a:gd name="connsiteY1" fmla="*/ 3239 h 368702"/>
                  <a:gd name="connsiteX2" fmla="*/ 318941 w 592799"/>
                  <a:gd name="connsiteY2" fmla="*/ 3239 h 368702"/>
                  <a:gd name="connsiteX3" fmla="*/ 0 w 592799"/>
                  <a:gd name="connsiteY3" fmla="*/ 14270 h 368702"/>
                  <a:gd name="connsiteX4" fmla="*/ 132852 w 592799"/>
                  <a:gd name="connsiteY4" fmla="*/ 252637 h 368702"/>
                  <a:gd name="connsiteX5" fmla="*/ 6235 w 592799"/>
                  <a:gd name="connsiteY5" fmla="*/ 209951 h 368702"/>
                  <a:gd name="connsiteX6" fmla="*/ 19184 w 592799"/>
                  <a:gd name="connsiteY6" fmla="*/ 368702 h 368702"/>
                  <a:gd name="connsiteX7" fmla="*/ 208151 w 592799"/>
                  <a:gd name="connsiteY7" fmla="*/ 306353 h 368702"/>
                  <a:gd name="connsiteX8" fmla="*/ 208151 w 592799"/>
                  <a:gd name="connsiteY8" fmla="*/ 306353 h 368702"/>
                  <a:gd name="connsiteX9" fmla="*/ 384169 w 592799"/>
                  <a:gd name="connsiteY9" fmla="*/ 262708 h 368702"/>
                  <a:gd name="connsiteX10" fmla="*/ 592799 w 592799"/>
                  <a:gd name="connsiteY10" fmla="*/ 223380 h 368702"/>
                  <a:gd name="connsiteX11" fmla="*/ 463304 w 592799"/>
                  <a:gd name="connsiteY11" fmla="*/ 64629 h 368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92799" h="368702">
                    <a:moveTo>
                      <a:pt x="463304" y="64629"/>
                    </a:moveTo>
                    <a:cubicBezTo>
                      <a:pt x="424456" y="20984"/>
                      <a:pt x="374576" y="6116"/>
                      <a:pt x="318941" y="3239"/>
                    </a:cubicBezTo>
                    <a:cubicBezTo>
                      <a:pt x="318941" y="3239"/>
                      <a:pt x="318941" y="3239"/>
                      <a:pt x="318941" y="3239"/>
                    </a:cubicBezTo>
                    <a:cubicBezTo>
                      <a:pt x="311268" y="-3955"/>
                      <a:pt x="35971" y="1320"/>
                      <a:pt x="0" y="14270"/>
                    </a:cubicBezTo>
                    <a:cubicBezTo>
                      <a:pt x="35491" y="81895"/>
                      <a:pt x="126138" y="240646"/>
                      <a:pt x="132852" y="252637"/>
                    </a:cubicBezTo>
                    <a:cubicBezTo>
                      <a:pt x="129975" y="247361"/>
                      <a:pt x="42686" y="222901"/>
                      <a:pt x="6235" y="209951"/>
                    </a:cubicBezTo>
                    <a:cubicBezTo>
                      <a:pt x="-4796" y="222901"/>
                      <a:pt x="13909" y="329374"/>
                      <a:pt x="19184" y="368702"/>
                    </a:cubicBezTo>
                    <a:cubicBezTo>
                      <a:pt x="82014" y="348079"/>
                      <a:pt x="144843" y="326976"/>
                      <a:pt x="208151" y="306353"/>
                    </a:cubicBezTo>
                    <a:cubicBezTo>
                      <a:pt x="208151" y="306353"/>
                      <a:pt x="208151" y="306353"/>
                      <a:pt x="208151" y="306353"/>
                    </a:cubicBezTo>
                    <a:cubicBezTo>
                      <a:pt x="266664" y="291965"/>
                      <a:pt x="325656" y="277576"/>
                      <a:pt x="384169" y="262708"/>
                    </a:cubicBezTo>
                    <a:cubicBezTo>
                      <a:pt x="453232" y="245442"/>
                      <a:pt x="523735" y="237769"/>
                      <a:pt x="592799" y="223380"/>
                    </a:cubicBezTo>
                    <a:cubicBezTo>
                      <a:pt x="553951" y="166307"/>
                      <a:pt x="508867" y="115468"/>
                      <a:pt x="463304" y="64629"/>
                    </a:cubicBezTo>
                    <a:close/>
                  </a:path>
                </a:pathLst>
              </a:custGeom>
              <a:solidFill>
                <a:schemeClr val="accent2">
                  <a:lumMod val="50000"/>
                </a:schemeClr>
              </a:solidFill>
              <a:ln w="4795" cap="flat">
                <a:noFill/>
                <a:prstDash val="solid"/>
                <a:miter/>
              </a:ln>
            </p:spPr>
            <p:txBody>
              <a:bodyPr rtlCol="0" anchor="ctr"/>
              <a:lstStyle/>
              <a:p>
                <a:endParaRPr lang="en-US"/>
              </a:p>
            </p:txBody>
          </p:sp>
          <p:sp>
            <p:nvSpPr>
              <p:cNvPr id="29" name="Freeform: Shape 28">
                <a:extLst>
                  <a:ext uri="{FF2B5EF4-FFF2-40B4-BE49-F238E27FC236}">
                    <a16:creationId xmlns="" xmlns:a16="http://schemas.microsoft.com/office/drawing/2014/main" id="{0E38F644-785D-4E93-A1FD-C047733FE2EA}"/>
                  </a:ext>
                </a:extLst>
              </p:cNvPr>
              <p:cNvSpPr/>
              <p:nvPr/>
            </p:nvSpPr>
            <p:spPr>
              <a:xfrm>
                <a:off x="6513334" y="1308761"/>
                <a:ext cx="517349" cy="551177"/>
              </a:xfrm>
              <a:custGeom>
                <a:avLst/>
                <a:gdLst>
                  <a:gd name="connsiteX0" fmla="*/ 416151 w 517349"/>
                  <a:gd name="connsiteY0" fmla="*/ 131030 h 551177"/>
                  <a:gd name="connsiteX1" fmla="*/ 352363 w 517349"/>
                  <a:gd name="connsiteY1" fmla="*/ 237504 h 551177"/>
                  <a:gd name="connsiteX2" fmla="*/ 270349 w 517349"/>
                  <a:gd name="connsiteY2" fmla="*/ 1535 h 551177"/>
                  <a:gd name="connsiteX3" fmla="*/ 266033 w 517349"/>
                  <a:gd name="connsiteY3" fmla="*/ 97 h 551177"/>
                  <a:gd name="connsiteX4" fmla="*/ 138936 w 517349"/>
                  <a:gd name="connsiteY4" fmla="*/ 121438 h 551177"/>
                  <a:gd name="connsiteX5" fmla="*/ 138936 w 517349"/>
                  <a:gd name="connsiteY5" fmla="*/ 121438 h 551177"/>
                  <a:gd name="connsiteX6" fmla="*/ 27187 w 517349"/>
                  <a:gd name="connsiteY6" fmla="*/ 260525 h 551177"/>
                  <a:gd name="connsiteX7" fmla="*/ 2247 w 517349"/>
                  <a:gd name="connsiteY7" fmla="*/ 365081 h 551177"/>
                  <a:gd name="connsiteX8" fmla="*/ 34381 w 517349"/>
                  <a:gd name="connsiteY8" fmla="*/ 551170 h 551177"/>
                  <a:gd name="connsiteX9" fmla="*/ 210878 w 517349"/>
                  <a:gd name="connsiteY9" fmla="*/ 426471 h 551177"/>
                  <a:gd name="connsiteX10" fmla="*/ 393130 w 517349"/>
                  <a:gd name="connsiteY10" fmla="*/ 313762 h 551177"/>
                  <a:gd name="connsiteX11" fmla="*/ 393130 w 517349"/>
                  <a:gd name="connsiteY11" fmla="*/ 313762 h 551177"/>
                  <a:gd name="connsiteX12" fmla="*/ 517349 w 517349"/>
                  <a:gd name="connsiteY12" fmla="*/ 250454 h 551177"/>
                  <a:gd name="connsiteX13" fmla="*/ 416151 w 517349"/>
                  <a:gd name="connsiteY13" fmla="*/ 131030 h 551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7349" h="551177">
                    <a:moveTo>
                      <a:pt x="416151" y="131030"/>
                    </a:moveTo>
                    <a:cubicBezTo>
                      <a:pt x="397446" y="165083"/>
                      <a:pt x="356200" y="255250"/>
                      <a:pt x="352363" y="237504"/>
                    </a:cubicBezTo>
                    <a:cubicBezTo>
                      <a:pt x="350445" y="229830"/>
                      <a:pt x="295289" y="71559"/>
                      <a:pt x="270349" y="1535"/>
                    </a:cubicBezTo>
                    <a:cubicBezTo>
                      <a:pt x="268911" y="1056"/>
                      <a:pt x="266513" y="-383"/>
                      <a:pt x="266033" y="97"/>
                    </a:cubicBezTo>
                    <a:cubicBezTo>
                      <a:pt x="222388" y="39425"/>
                      <a:pt x="138936" y="121438"/>
                      <a:pt x="138936" y="121438"/>
                    </a:cubicBezTo>
                    <a:lnTo>
                      <a:pt x="138936" y="121438"/>
                    </a:lnTo>
                    <a:cubicBezTo>
                      <a:pt x="95292" y="162685"/>
                      <a:pt x="56923" y="208248"/>
                      <a:pt x="27187" y="260525"/>
                    </a:cubicBezTo>
                    <a:cubicBezTo>
                      <a:pt x="9441" y="292180"/>
                      <a:pt x="-5906" y="324793"/>
                      <a:pt x="2247" y="365081"/>
                    </a:cubicBezTo>
                    <a:cubicBezTo>
                      <a:pt x="15196" y="426471"/>
                      <a:pt x="23830" y="488820"/>
                      <a:pt x="34381" y="551170"/>
                    </a:cubicBezTo>
                    <a:cubicBezTo>
                      <a:pt x="40136" y="552129"/>
                      <a:pt x="154763" y="464360"/>
                      <a:pt x="210878" y="426471"/>
                    </a:cubicBezTo>
                    <a:cubicBezTo>
                      <a:pt x="270349" y="386183"/>
                      <a:pt x="332699" y="351652"/>
                      <a:pt x="393130" y="313762"/>
                    </a:cubicBezTo>
                    <a:cubicBezTo>
                      <a:pt x="393130" y="313762"/>
                      <a:pt x="393130" y="313762"/>
                      <a:pt x="393130" y="313762"/>
                    </a:cubicBezTo>
                    <a:cubicBezTo>
                      <a:pt x="434376" y="292659"/>
                      <a:pt x="475623" y="271556"/>
                      <a:pt x="517349" y="250454"/>
                    </a:cubicBezTo>
                    <a:cubicBezTo>
                      <a:pt x="486174" y="208248"/>
                      <a:pt x="449724" y="170838"/>
                      <a:pt x="416151" y="131030"/>
                    </a:cubicBezTo>
                    <a:close/>
                  </a:path>
                </a:pathLst>
              </a:custGeom>
              <a:solidFill>
                <a:schemeClr val="accent2">
                  <a:lumMod val="50000"/>
                </a:schemeClr>
              </a:solidFill>
              <a:ln w="4795" cap="flat">
                <a:noFill/>
                <a:prstDash val="solid"/>
                <a:miter/>
              </a:ln>
            </p:spPr>
            <p:txBody>
              <a:bodyPr rtlCol="0" anchor="ctr"/>
              <a:lstStyle/>
              <a:p>
                <a:endParaRPr lang="en-US"/>
              </a:p>
            </p:txBody>
          </p:sp>
        </p:grpSp>
      </p:grpSp>
      <p:grpSp>
        <p:nvGrpSpPr>
          <p:cNvPr id="30" name="Group 64">
            <a:extLst>
              <a:ext uri="{FF2B5EF4-FFF2-40B4-BE49-F238E27FC236}">
                <a16:creationId xmlns="" xmlns:a16="http://schemas.microsoft.com/office/drawing/2014/main" id="{74019515-C708-4224-96AF-FB25D0CFC55C}"/>
              </a:ext>
            </a:extLst>
          </p:cNvPr>
          <p:cNvGrpSpPr/>
          <p:nvPr/>
        </p:nvGrpSpPr>
        <p:grpSpPr>
          <a:xfrm>
            <a:off x="4877068" y="1750885"/>
            <a:ext cx="1184377" cy="1635670"/>
            <a:chOff x="6563619" y="1067070"/>
            <a:chExt cx="1784092" cy="1847925"/>
          </a:xfrm>
        </p:grpSpPr>
        <p:sp>
          <p:nvSpPr>
            <p:cNvPr id="8" name="Freeform: Shape 7">
              <a:extLst>
                <a:ext uri="{FF2B5EF4-FFF2-40B4-BE49-F238E27FC236}">
                  <a16:creationId xmlns="" xmlns:a16="http://schemas.microsoft.com/office/drawing/2014/main" id="{8CD1BDD2-61A7-4865-9C24-3E76CCF075B1}"/>
                </a:ext>
              </a:extLst>
            </p:cNvPr>
            <p:cNvSpPr/>
            <p:nvPr/>
          </p:nvSpPr>
          <p:spPr>
            <a:xfrm>
              <a:off x="6722504" y="1067070"/>
              <a:ext cx="1625207" cy="1083905"/>
            </a:xfrm>
            <a:custGeom>
              <a:avLst/>
              <a:gdLst>
                <a:gd name="connsiteX0" fmla="*/ 1433423 w 1625207"/>
                <a:gd name="connsiteY0" fmla="*/ 1036904 h 1083905"/>
                <a:gd name="connsiteX1" fmla="*/ 1366278 w 1625207"/>
                <a:gd name="connsiteY1" fmla="*/ 941461 h 1083905"/>
                <a:gd name="connsiteX2" fmla="*/ 1389779 w 1625207"/>
                <a:gd name="connsiteY2" fmla="*/ 782710 h 1083905"/>
                <a:gd name="connsiteX3" fmla="*/ 1412320 w 1625207"/>
                <a:gd name="connsiteY3" fmla="*/ 671440 h 1083905"/>
                <a:gd name="connsiteX4" fmla="*/ 1388340 w 1625207"/>
                <a:gd name="connsiteY4" fmla="*/ 624918 h 1083905"/>
                <a:gd name="connsiteX5" fmla="*/ 1345654 w 1625207"/>
                <a:gd name="connsiteY5" fmla="*/ 645062 h 1083905"/>
                <a:gd name="connsiteX6" fmla="*/ 1045418 w 1625207"/>
                <a:gd name="connsiteY6" fmla="*/ 1045537 h 1083905"/>
                <a:gd name="connsiteX7" fmla="*/ 923117 w 1625207"/>
                <a:gd name="connsiteY7" fmla="*/ 1083906 h 1083905"/>
                <a:gd name="connsiteX8" fmla="*/ 936546 w 1625207"/>
                <a:gd name="connsiteY8" fmla="*/ 1060884 h 1083905"/>
                <a:gd name="connsiteX9" fmla="*/ 1024795 w 1625207"/>
                <a:gd name="connsiteY9" fmla="*/ 973595 h 1083905"/>
                <a:gd name="connsiteX10" fmla="*/ 1060766 w 1625207"/>
                <a:gd name="connsiteY10" fmla="*/ 952013 h 1083905"/>
                <a:gd name="connsiteX11" fmla="*/ 1184025 w 1625207"/>
                <a:gd name="connsiteY11" fmla="*/ 773597 h 1083905"/>
                <a:gd name="connsiteX12" fmla="*/ 1133666 w 1625207"/>
                <a:gd name="connsiteY12" fmla="*/ 703095 h 1083905"/>
                <a:gd name="connsiteX13" fmla="*/ 1105849 w 1625207"/>
                <a:gd name="connsiteY13" fmla="*/ 689186 h 1083905"/>
                <a:gd name="connsiteX14" fmla="*/ 1084746 w 1625207"/>
                <a:gd name="connsiteY14" fmla="*/ 659450 h 1083905"/>
                <a:gd name="connsiteX15" fmla="*/ 1072756 w 1625207"/>
                <a:gd name="connsiteY15" fmla="*/ 561130 h 1083905"/>
                <a:gd name="connsiteX16" fmla="*/ 1046857 w 1625207"/>
                <a:gd name="connsiteY16" fmla="*/ 604295 h 1083905"/>
                <a:gd name="connsiteX17" fmla="*/ 1009447 w 1625207"/>
                <a:gd name="connsiteY17" fmla="*/ 616765 h 1083905"/>
                <a:gd name="connsiteX18" fmla="*/ 936067 w 1625207"/>
                <a:gd name="connsiteY18" fmla="*/ 587029 h 1083905"/>
                <a:gd name="connsiteX19" fmla="*/ 915443 w 1625207"/>
                <a:gd name="connsiteY19" fmla="*/ 552976 h 1083905"/>
                <a:gd name="connsiteX20" fmla="*/ 924556 w 1625207"/>
                <a:gd name="connsiteY20" fmla="*/ 485831 h 1083905"/>
                <a:gd name="connsiteX21" fmla="*/ 899616 w 1625207"/>
                <a:gd name="connsiteY21" fmla="*/ 548180 h 1083905"/>
                <a:gd name="connsiteX22" fmla="*/ 866523 w 1625207"/>
                <a:gd name="connsiteY22" fmla="*/ 562089 h 1083905"/>
                <a:gd name="connsiteX23" fmla="*/ 815204 w 1625207"/>
                <a:gd name="connsiteY23" fmla="*/ 542425 h 1083905"/>
                <a:gd name="connsiteX24" fmla="*/ 799378 w 1625207"/>
                <a:gd name="connsiteY24" fmla="*/ 504056 h 1083905"/>
                <a:gd name="connsiteX25" fmla="*/ 827195 w 1625207"/>
                <a:gd name="connsiteY25" fmla="*/ 439788 h 1083905"/>
                <a:gd name="connsiteX26" fmla="*/ 774917 w 1625207"/>
                <a:gd name="connsiteY26" fmla="*/ 505495 h 1083905"/>
                <a:gd name="connsiteX27" fmla="*/ 736548 w 1625207"/>
                <a:gd name="connsiteY27" fmla="*/ 516526 h 1083905"/>
                <a:gd name="connsiteX28" fmla="*/ 704894 w 1625207"/>
                <a:gd name="connsiteY28" fmla="*/ 448901 h 1083905"/>
                <a:gd name="connsiteX29" fmla="*/ 712568 w 1625207"/>
                <a:gd name="connsiteY29" fmla="*/ 432114 h 1083905"/>
                <a:gd name="connsiteX30" fmla="*/ 692424 w 1625207"/>
                <a:gd name="connsiteY30" fmla="*/ 472881 h 1083905"/>
                <a:gd name="connsiteX31" fmla="*/ 659810 w 1625207"/>
                <a:gd name="connsiteY31" fmla="*/ 491107 h 1083905"/>
                <a:gd name="connsiteX32" fmla="*/ 598900 w 1625207"/>
                <a:gd name="connsiteY32" fmla="*/ 479116 h 1083905"/>
                <a:gd name="connsiteX33" fmla="*/ 589308 w 1625207"/>
                <a:gd name="connsiteY33" fmla="*/ 452738 h 1083905"/>
                <a:gd name="connsiteX34" fmla="*/ 643024 w 1625207"/>
                <a:gd name="connsiteY34" fmla="*/ 393745 h 1083905"/>
                <a:gd name="connsiteX35" fmla="*/ 580195 w 1625207"/>
                <a:gd name="connsiteY35" fmla="*/ 450819 h 1083905"/>
                <a:gd name="connsiteX36" fmla="*/ 539908 w 1625207"/>
                <a:gd name="connsiteY36" fmla="*/ 457534 h 1083905"/>
                <a:gd name="connsiteX37" fmla="*/ 456935 w 1625207"/>
                <a:gd name="connsiteY37" fmla="*/ 470963 h 1083905"/>
                <a:gd name="connsiteX38" fmla="*/ 413291 w 1625207"/>
                <a:gd name="connsiteY38" fmla="*/ 674318 h 1083905"/>
                <a:gd name="connsiteX39" fmla="*/ 425281 w 1625207"/>
                <a:gd name="connsiteY39" fmla="*/ 730912 h 1083905"/>
                <a:gd name="connsiteX40" fmla="*/ 425281 w 1625207"/>
                <a:gd name="connsiteY40" fmla="*/ 848417 h 1083905"/>
                <a:gd name="connsiteX41" fmla="*/ 419046 w 1625207"/>
                <a:gd name="connsiteY41" fmla="*/ 873836 h 1083905"/>
                <a:gd name="connsiteX42" fmla="*/ 327440 w 1625207"/>
                <a:gd name="connsiteY42" fmla="*/ 566405 h 1083905"/>
                <a:gd name="connsiteX43" fmla="*/ 408495 w 1625207"/>
                <a:gd name="connsiteY43" fmla="*/ 298783 h 1083905"/>
                <a:gd name="connsiteX44" fmla="*/ 403218 w 1625207"/>
                <a:gd name="connsiteY44" fmla="*/ 270965 h 1083905"/>
                <a:gd name="connsiteX45" fmla="*/ 329838 w 1625207"/>
                <a:gd name="connsiteY45" fmla="*/ 275761 h 1083905"/>
                <a:gd name="connsiteX46" fmla="*/ 253100 w 1625207"/>
                <a:gd name="connsiteY46" fmla="*/ 394705 h 1083905"/>
                <a:gd name="connsiteX47" fmla="*/ 156698 w 1625207"/>
                <a:gd name="connsiteY47" fmla="*/ 506934 h 1083905"/>
                <a:gd name="connsiteX48" fmla="*/ 7060 w 1625207"/>
                <a:gd name="connsiteY48" fmla="*/ 471442 h 1083905"/>
                <a:gd name="connsiteX49" fmla="*/ 825 w 1625207"/>
                <a:gd name="connsiteY49" fmla="*/ 447462 h 1083905"/>
                <a:gd name="connsiteX50" fmla="*/ 32479 w 1625207"/>
                <a:gd name="connsiteY50" fmla="*/ 456095 h 1083905"/>
                <a:gd name="connsiteX51" fmla="*/ 110656 w 1625207"/>
                <a:gd name="connsiteY51" fmla="*/ 430196 h 1083905"/>
                <a:gd name="connsiteX52" fmla="*/ 157178 w 1625207"/>
                <a:gd name="connsiteY52" fmla="*/ 314130 h 1083905"/>
                <a:gd name="connsiteX53" fmla="*/ 223365 w 1625207"/>
                <a:gd name="connsiteY53" fmla="*/ 95907 h 1083905"/>
                <a:gd name="connsiteX54" fmla="*/ 361013 w 1625207"/>
                <a:gd name="connsiteY54" fmla="*/ 464 h 1083905"/>
                <a:gd name="connsiteX55" fmla="*/ 492426 w 1625207"/>
                <a:gd name="connsiteY55" fmla="*/ 72886 h 1083905"/>
                <a:gd name="connsiteX56" fmla="*/ 521203 w 1625207"/>
                <a:gd name="connsiteY56" fmla="*/ 145787 h 1083905"/>
                <a:gd name="connsiteX57" fmla="*/ 546143 w 1625207"/>
                <a:gd name="connsiteY57" fmla="*/ 154420 h 1083905"/>
                <a:gd name="connsiteX58" fmla="*/ 838705 w 1625207"/>
                <a:gd name="connsiteY58" fmla="*/ 60895 h 1083905"/>
                <a:gd name="connsiteX59" fmla="*/ 1268437 w 1625207"/>
                <a:gd name="connsiteY59" fmla="*/ 296384 h 1083905"/>
                <a:gd name="connsiteX60" fmla="*/ 1337501 w 1625207"/>
                <a:gd name="connsiteY60" fmla="*/ 459452 h 1083905"/>
                <a:gd name="connsiteX61" fmla="*/ 1403207 w 1625207"/>
                <a:gd name="connsiteY61" fmla="*/ 425879 h 1083905"/>
                <a:gd name="connsiteX62" fmla="*/ 1620951 w 1625207"/>
                <a:gd name="connsiteY62" fmla="*/ 529475 h 1083905"/>
                <a:gd name="connsiteX63" fmla="*/ 1599848 w 1625207"/>
                <a:gd name="connsiteY63" fmla="*/ 654174 h 1083905"/>
                <a:gd name="connsiteX64" fmla="*/ 1476109 w 1625207"/>
                <a:gd name="connsiteY64" fmla="*/ 872877 h 1083905"/>
                <a:gd name="connsiteX65" fmla="*/ 1457883 w 1625207"/>
                <a:gd name="connsiteY65" fmla="*/ 974554 h 1083905"/>
                <a:gd name="connsiteX66" fmla="*/ 1507283 w 1625207"/>
                <a:gd name="connsiteY66" fmla="*/ 1019638 h 1083905"/>
                <a:gd name="connsiteX67" fmla="*/ 1507763 w 1625207"/>
                <a:gd name="connsiteY67" fmla="*/ 1036424 h 1083905"/>
                <a:gd name="connsiteX68" fmla="*/ 1433423 w 1625207"/>
                <a:gd name="connsiteY68" fmla="*/ 1036904 h 1083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1625207" h="1083905">
                  <a:moveTo>
                    <a:pt x="1433423" y="1036904"/>
                  </a:moveTo>
                  <a:cubicBezTo>
                    <a:pt x="1389299" y="1020117"/>
                    <a:pt x="1371553" y="984626"/>
                    <a:pt x="1366278" y="941461"/>
                  </a:cubicBezTo>
                  <a:cubicBezTo>
                    <a:pt x="1359563" y="886786"/>
                    <a:pt x="1371553" y="834028"/>
                    <a:pt x="1389779" y="782710"/>
                  </a:cubicBezTo>
                  <a:cubicBezTo>
                    <a:pt x="1402728" y="746739"/>
                    <a:pt x="1414239" y="710289"/>
                    <a:pt x="1412320" y="671440"/>
                  </a:cubicBezTo>
                  <a:cubicBezTo>
                    <a:pt x="1411361" y="652735"/>
                    <a:pt x="1405126" y="635469"/>
                    <a:pt x="1388340" y="624918"/>
                  </a:cubicBezTo>
                  <a:cubicBezTo>
                    <a:pt x="1360523" y="608132"/>
                    <a:pt x="1351410" y="613887"/>
                    <a:pt x="1345654" y="645062"/>
                  </a:cubicBezTo>
                  <a:cubicBezTo>
                    <a:pt x="1313520" y="829232"/>
                    <a:pt x="1216159" y="964962"/>
                    <a:pt x="1045418" y="1045537"/>
                  </a:cubicBezTo>
                  <a:cubicBezTo>
                    <a:pt x="1006569" y="1063762"/>
                    <a:pt x="965323" y="1075752"/>
                    <a:pt x="923117" y="1083906"/>
                  </a:cubicBezTo>
                  <a:cubicBezTo>
                    <a:pt x="919280" y="1071436"/>
                    <a:pt x="929352" y="1066640"/>
                    <a:pt x="936546" y="1060884"/>
                  </a:cubicBezTo>
                  <a:cubicBezTo>
                    <a:pt x="968680" y="1034506"/>
                    <a:pt x="997936" y="1004770"/>
                    <a:pt x="1024795" y="973595"/>
                  </a:cubicBezTo>
                  <a:cubicBezTo>
                    <a:pt x="1034866" y="962085"/>
                    <a:pt x="1045897" y="955370"/>
                    <a:pt x="1060766" y="952013"/>
                  </a:cubicBezTo>
                  <a:cubicBezTo>
                    <a:pt x="1144217" y="934267"/>
                    <a:pt x="1197455" y="857529"/>
                    <a:pt x="1184025" y="773597"/>
                  </a:cubicBezTo>
                  <a:cubicBezTo>
                    <a:pt x="1179229" y="742902"/>
                    <a:pt x="1166280" y="715564"/>
                    <a:pt x="1133666" y="703095"/>
                  </a:cubicBezTo>
                  <a:cubicBezTo>
                    <a:pt x="1124074" y="699258"/>
                    <a:pt x="1114961" y="693982"/>
                    <a:pt x="1105849" y="689186"/>
                  </a:cubicBezTo>
                  <a:cubicBezTo>
                    <a:pt x="1093379" y="682951"/>
                    <a:pt x="1086664" y="673359"/>
                    <a:pt x="1084746" y="659450"/>
                  </a:cubicBezTo>
                  <a:cubicBezTo>
                    <a:pt x="1079950" y="627316"/>
                    <a:pt x="1077552" y="594703"/>
                    <a:pt x="1072756" y="561130"/>
                  </a:cubicBezTo>
                  <a:cubicBezTo>
                    <a:pt x="1064602" y="576477"/>
                    <a:pt x="1055970" y="590386"/>
                    <a:pt x="1046857" y="604295"/>
                  </a:cubicBezTo>
                  <a:cubicBezTo>
                    <a:pt x="1037265" y="618203"/>
                    <a:pt x="1025274" y="623000"/>
                    <a:pt x="1009447" y="616765"/>
                  </a:cubicBezTo>
                  <a:cubicBezTo>
                    <a:pt x="984987" y="607172"/>
                    <a:pt x="960047" y="598060"/>
                    <a:pt x="936067" y="587029"/>
                  </a:cubicBezTo>
                  <a:cubicBezTo>
                    <a:pt x="921198" y="580794"/>
                    <a:pt x="914004" y="570242"/>
                    <a:pt x="915443" y="552976"/>
                  </a:cubicBezTo>
                  <a:cubicBezTo>
                    <a:pt x="917362" y="531394"/>
                    <a:pt x="918321" y="509811"/>
                    <a:pt x="924556" y="485831"/>
                  </a:cubicBezTo>
                  <a:cubicBezTo>
                    <a:pt x="917841" y="509332"/>
                    <a:pt x="908249" y="528516"/>
                    <a:pt x="899616" y="548180"/>
                  </a:cubicBezTo>
                  <a:cubicBezTo>
                    <a:pt x="892902" y="563048"/>
                    <a:pt x="881870" y="567844"/>
                    <a:pt x="866523" y="562089"/>
                  </a:cubicBezTo>
                  <a:cubicBezTo>
                    <a:pt x="849257" y="555374"/>
                    <a:pt x="831991" y="549619"/>
                    <a:pt x="815204" y="542425"/>
                  </a:cubicBezTo>
                  <a:cubicBezTo>
                    <a:pt x="795540" y="534272"/>
                    <a:pt x="791703" y="524679"/>
                    <a:pt x="799378" y="504056"/>
                  </a:cubicBezTo>
                  <a:cubicBezTo>
                    <a:pt x="808010" y="481035"/>
                    <a:pt x="817123" y="458013"/>
                    <a:pt x="827195" y="439788"/>
                  </a:cubicBezTo>
                  <a:cubicBezTo>
                    <a:pt x="812327" y="459932"/>
                    <a:pt x="793142" y="482474"/>
                    <a:pt x="774917" y="505495"/>
                  </a:cubicBezTo>
                  <a:cubicBezTo>
                    <a:pt x="764366" y="518444"/>
                    <a:pt x="751896" y="521322"/>
                    <a:pt x="736548" y="516526"/>
                  </a:cubicBezTo>
                  <a:cubicBezTo>
                    <a:pt x="686669" y="500699"/>
                    <a:pt x="674199" y="503097"/>
                    <a:pt x="704894" y="448901"/>
                  </a:cubicBezTo>
                  <a:cubicBezTo>
                    <a:pt x="707771" y="443625"/>
                    <a:pt x="710650" y="437870"/>
                    <a:pt x="712568" y="432114"/>
                  </a:cubicBezTo>
                  <a:cubicBezTo>
                    <a:pt x="706812" y="446023"/>
                    <a:pt x="698659" y="458973"/>
                    <a:pt x="692424" y="472881"/>
                  </a:cubicBezTo>
                  <a:cubicBezTo>
                    <a:pt x="686189" y="487749"/>
                    <a:pt x="674679" y="493025"/>
                    <a:pt x="659810" y="491107"/>
                  </a:cubicBezTo>
                  <a:cubicBezTo>
                    <a:pt x="639187" y="488708"/>
                    <a:pt x="619043" y="483912"/>
                    <a:pt x="598900" y="479116"/>
                  </a:cubicBezTo>
                  <a:cubicBezTo>
                    <a:pt x="583073" y="475279"/>
                    <a:pt x="580195" y="466646"/>
                    <a:pt x="589308" y="452738"/>
                  </a:cubicBezTo>
                  <a:cubicBezTo>
                    <a:pt x="604655" y="429237"/>
                    <a:pt x="627677" y="412450"/>
                    <a:pt x="643024" y="393745"/>
                  </a:cubicBezTo>
                  <a:cubicBezTo>
                    <a:pt x="625758" y="412930"/>
                    <a:pt x="603217" y="432114"/>
                    <a:pt x="580195" y="450819"/>
                  </a:cubicBezTo>
                  <a:cubicBezTo>
                    <a:pt x="567725" y="460411"/>
                    <a:pt x="554296" y="464728"/>
                    <a:pt x="539908" y="457534"/>
                  </a:cubicBezTo>
                  <a:cubicBezTo>
                    <a:pt x="508733" y="441707"/>
                    <a:pt x="481875" y="454656"/>
                    <a:pt x="456935" y="470963"/>
                  </a:cubicBezTo>
                  <a:cubicBezTo>
                    <a:pt x="395065" y="512209"/>
                    <a:pt x="373962" y="609091"/>
                    <a:pt x="413291" y="674318"/>
                  </a:cubicBezTo>
                  <a:cubicBezTo>
                    <a:pt x="424321" y="692543"/>
                    <a:pt x="427199" y="709809"/>
                    <a:pt x="425281" y="730912"/>
                  </a:cubicBezTo>
                  <a:cubicBezTo>
                    <a:pt x="421923" y="769761"/>
                    <a:pt x="422403" y="809089"/>
                    <a:pt x="425281" y="848417"/>
                  </a:cubicBezTo>
                  <a:cubicBezTo>
                    <a:pt x="425760" y="857529"/>
                    <a:pt x="430557" y="867601"/>
                    <a:pt x="419046" y="873836"/>
                  </a:cubicBezTo>
                  <a:cubicBezTo>
                    <a:pt x="355258" y="781271"/>
                    <a:pt x="325522" y="679114"/>
                    <a:pt x="327440" y="566405"/>
                  </a:cubicBezTo>
                  <a:cubicBezTo>
                    <a:pt x="329358" y="469044"/>
                    <a:pt x="357176" y="380316"/>
                    <a:pt x="408495" y="298783"/>
                  </a:cubicBezTo>
                  <a:cubicBezTo>
                    <a:pt x="417607" y="284394"/>
                    <a:pt x="410413" y="277680"/>
                    <a:pt x="403218" y="270965"/>
                  </a:cubicBezTo>
                  <a:cubicBezTo>
                    <a:pt x="383554" y="252260"/>
                    <a:pt x="353339" y="255138"/>
                    <a:pt x="329838" y="275761"/>
                  </a:cubicBezTo>
                  <a:cubicBezTo>
                    <a:pt x="292908" y="307895"/>
                    <a:pt x="275642" y="352979"/>
                    <a:pt x="253100" y="394705"/>
                  </a:cubicBezTo>
                  <a:cubicBezTo>
                    <a:pt x="229120" y="439309"/>
                    <a:pt x="200343" y="479596"/>
                    <a:pt x="156698" y="506934"/>
                  </a:cubicBezTo>
                  <a:cubicBezTo>
                    <a:pt x="100584" y="541945"/>
                    <a:pt x="41592" y="528037"/>
                    <a:pt x="7060" y="471442"/>
                  </a:cubicBezTo>
                  <a:cubicBezTo>
                    <a:pt x="3223" y="465208"/>
                    <a:pt x="-2053" y="458493"/>
                    <a:pt x="825" y="447462"/>
                  </a:cubicBezTo>
                  <a:cubicBezTo>
                    <a:pt x="11376" y="450340"/>
                    <a:pt x="21928" y="453217"/>
                    <a:pt x="32479" y="456095"/>
                  </a:cubicBezTo>
                  <a:cubicBezTo>
                    <a:pt x="63174" y="465208"/>
                    <a:pt x="90992" y="456095"/>
                    <a:pt x="110656" y="430196"/>
                  </a:cubicBezTo>
                  <a:cubicBezTo>
                    <a:pt x="137035" y="395664"/>
                    <a:pt x="146627" y="354897"/>
                    <a:pt x="157178" y="314130"/>
                  </a:cubicBezTo>
                  <a:cubicBezTo>
                    <a:pt x="176363" y="240270"/>
                    <a:pt x="188353" y="164491"/>
                    <a:pt x="223365" y="95907"/>
                  </a:cubicBezTo>
                  <a:cubicBezTo>
                    <a:pt x="252141" y="39313"/>
                    <a:pt x="296265" y="5261"/>
                    <a:pt x="361013" y="464"/>
                  </a:cubicBezTo>
                  <a:cubicBezTo>
                    <a:pt x="420485" y="-3852"/>
                    <a:pt x="463170" y="22047"/>
                    <a:pt x="492426" y="72886"/>
                  </a:cubicBezTo>
                  <a:cubicBezTo>
                    <a:pt x="505855" y="95907"/>
                    <a:pt x="515927" y="119888"/>
                    <a:pt x="521203" y="145787"/>
                  </a:cubicBezTo>
                  <a:cubicBezTo>
                    <a:pt x="525040" y="164971"/>
                    <a:pt x="531275" y="164971"/>
                    <a:pt x="546143" y="154420"/>
                  </a:cubicBezTo>
                  <a:cubicBezTo>
                    <a:pt x="633432" y="91591"/>
                    <a:pt x="732232" y="58977"/>
                    <a:pt x="838705" y="60895"/>
                  </a:cubicBezTo>
                  <a:cubicBezTo>
                    <a:pt x="1021917" y="63773"/>
                    <a:pt x="1166760" y="142429"/>
                    <a:pt x="1268437" y="296384"/>
                  </a:cubicBezTo>
                  <a:cubicBezTo>
                    <a:pt x="1301051" y="345784"/>
                    <a:pt x="1321674" y="400940"/>
                    <a:pt x="1337501" y="459452"/>
                  </a:cubicBezTo>
                  <a:cubicBezTo>
                    <a:pt x="1360042" y="447462"/>
                    <a:pt x="1381145" y="434992"/>
                    <a:pt x="1403207" y="425879"/>
                  </a:cubicBezTo>
                  <a:cubicBezTo>
                    <a:pt x="1507283" y="382235"/>
                    <a:pt x="1590736" y="420124"/>
                    <a:pt x="1620951" y="529475"/>
                  </a:cubicBezTo>
                  <a:cubicBezTo>
                    <a:pt x="1632941" y="572161"/>
                    <a:pt x="1617594" y="613887"/>
                    <a:pt x="1599848" y="654174"/>
                  </a:cubicBezTo>
                  <a:cubicBezTo>
                    <a:pt x="1566275" y="731392"/>
                    <a:pt x="1512079" y="797098"/>
                    <a:pt x="1476109" y="872877"/>
                  </a:cubicBezTo>
                  <a:cubicBezTo>
                    <a:pt x="1460761" y="904531"/>
                    <a:pt x="1441576" y="936186"/>
                    <a:pt x="1457883" y="974554"/>
                  </a:cubicBezTo>
                  <a:cubicBezTo>
                    <a:pt x="1467955" y="997576"/>
                    <a:pt x="1486180" y="1009566"/>
                    <a:pt x="1507283" y="1019638"/>
                  </a:cubicBezTo>
                  <a:cubicBezTo>
                    <a:pt x="1516876" y="1023954"/>
                    <a:pt x="1528866" y="1030189"/>
                    <a:pt x="1507763" y="1036424"/>
                  </a:cubicBezTo>
                  <a:cubicBezTo>
                    <a:pt x="1484741" y="1044578"/>
                    <a:pt x="1458843" y="1044578"/>
                    <a:pt x="1433423" y="1036904"/>
                  </a:cubicBezTo>
                  <a:close/>
                </a:path>
              </a:pathLst>
            </a:custGeom>
            <a:solidFill>
              <a:srgbClr val="3D1B0F"/>
            </a:solidFill>
            <a:ln w="4795" cap="flat">
              <a:noFill/>
              <a:prstDash val="solid"/>
              <a:miter/>
            </a:ln>
          </p:spPr>
          <p:txBody>
            <a:bodyPr rtlCol="0" anchor="ctr"/>
            <a:lstStyle/>
            <a:p>
              <a:endParaRPr lang="en-US"/>
            </a:p>
          </p:txBody>
        </p:sp>
        <p:sp>
          <p:nvSpPr>
            <p:cNvPr id="9" name="Freeform: Shape 8">
              <a:extLst>
                <a:ext uri="{FF2B5EF4-FFF2-40B4-BE49-F238E27FC236}">
                  <a16:creationId xmlns="" xmlns:a16="http://schemas.microsoft.com/office/drawing/2014/main" id="{DE93E90B-9B02-4EA8-A7D7-A7233A0293E2}"/>
                </a:ext>
              </a:extLst>
            </p:cNvPr>
            <p:cNvSpPr/>
            <p:nvPr/>
          </p:nvSpPr>
          <p:spPr>
            <a:xfrm>
              <a:off x="6821725" y="1441152"/>
              <a:ext cx="1097111" cy="1146500"/>
            </a:xfrm>
            <a:custGeom>
              <a:avLst/>
              <a:gdLst>
                <a:gd name="connsiteX0" fmla="*/ 320305 w 1097111"/>
                <a:gd name="connsiteY0" fmla="*/ 500234 h 1146500"/>
                <a:gd name="connsiteX1" fmla="*/ 321264 w 1097111"/>
                <a:gd name="connsiteY1" fmla="*/ 335248 h 1146500"/>
                <a:gd name="connsiteX2" fmla="*/ 311672 w 1097111"/>
                <a:gd name="connsiteY2" fmla="*/ 311747 h 1146500"/>
                <a:gd name="connsiteX3" fmla="*/ 357235 w 1097111"/>
                <a:gd name="connsiteY3" fmla="*/ 89208 h 1146500"/>
                <a:gd name="connsiteX4" fmla="*/ 447402 w 1097111"/>
                <a:gd name="connsiteY4" fmla="*/ 78656 h 1146500"/>
                <a:gd name="connsiteX5" fmla="*/ 474740 w 1097111"/>
                <a:gd name="connsiteY5" fmla="*/ 73381 h 1146500"/>
                <a:gd name="connsiteX6" fmla="*/ 568743 w 1097111"/>
                <a:gd name="connsiteY6" fmla="*/ 0 h 1146500"/>
                <a:gd name="connsiteX7" fmla="*/ 485291 w 1097111"/>
                <a:gd name="connsiteY7" fmla="*/ 94963 h 1146500"/>
                <a:gd name="connsiteX8" fmla="*/ 569702 w 1097111"/>
                <a:gd name="connsiteY8" fmla="*/ 112229 h 1146500"/>
                <a:gd name="connsiteX9" fmla="*/ 587448 w 1097111"/>
                <a:gd name="connsiteY9" fmla="*/ 100239 h 1146500"/>
                <a:gd name="connsiteX10" fmla="*/ 625817 w 1097111"/>
                <a:gd name="connsiteY10" fmla="*/ 38848 h 1146500"/>
                <a:gd name="connsiteX11" fmla="*/ 598479 w 1097111"/>
                <a:gd name="connsiteY11" fmla="*/ 104555 h 1146500"/>
                <a:gd name="connsiteX12" fmla="*/ 608071 w 1097111"/>
                <a:gd name="connsiteY12" fmla="*/ 126617 h 1146500"/>
                <a:gd name="connsiteX13" fmla="*/ 689605 w 1097111"/>
                <a:gd name="connsiteY13" fmla="*/ 103596 h 1146500"/>
                <a:gd name="connsiteX14" fmla="*/ 744281 w 1097111"/>
                <a:gd name="connsiteY14" fmla="*/ 43645 h 1146500"/>
                <a:gd name="connsiteX15" fmla="*/ 706871 w 1097111"/>
                <a:gd name="connsiteY15" fmla="*/ 133332 h 1146500"/>
                <a:gd name="connsiteX16" fmla="*/ 719821 w 1097111"/>
                <a:gd name="connsiteY16" fmla="*/ 162109 h 1146500"/>
                <a:gd name="connsiteX17" fmla="*/ 771139 w 1097111"/>
                <a:gd name="connsiteY17" fmla="*/ 181773 h 1146500"/>
                <a:gd name="connsiteX18" fmla="*/ 796079 w 1097111"/>
                <a:gd name="connsiteY18" fmla="*/ 171701 h 1146500"/>
                <a:gd name="connsiteX19" fmla="*/ 833009 w 1097111"/>
                <a:gd name="connsiteY19" fmla="*/ 96402 h 1146500"/>
                <a:gd name="connsiteX20" fmla="*/ 824856 w 1097111"/>
                <a:gd name="connsiteY20" fmla="*/ 180334 h 1146500"/>
                <a:gd name="connsiteX21" fmla="*/ 840203 w 1097111"/>
                <a:gd name="connsiteY21" fmla="*/ 207192 h 1146500"/>
                <a:gd name="connsiteX22" fmla="*/ 918380 w 1097111"/>
                <a:gd name="connsiteY22" fmla="*/ 237887 h 1146500"/>
                <a:gd name="connsiteX23" fmla="*/ 941401 w 1097111"/>
                <a:gd name="connsiteY23" fmla="*/ 230213 h 1146500"/>
                <a:gd name="connsiteX24" fmla="*/ 980249 w 1097111"/>
                <a:gd name="connsiteY24" fmla="*/ 166425 h 1146500"/>
                <a:gd name="connsiteX25" fmla="*/ 993679 w 1097111"/>
                <a:gd name="connsiteY25" fmla="*/ 282971 h 1146500"/>
                <a:gd name="connsiteX26" fmla="*/ 1012863 w 1097111"/>
                <a:gd name="connsiteY26" fmla="*/ 309349 h 1146500"/>
                <a:gd name="connsiteX27" fmla="*/ 1032527 w 1097111"/>
                <a:gd name="connsiteY27" fmla="*/ 318462 h 1146500"/>
                <a:gd name="connsiteX28" fmla="*/ 1096795 w 1097111"/>
                <a:gd name="connsiteY28" fmla="*/ 418700 h 1146500"/>
                <a:gd name="connsiteX29" fmla="*/ 961545 w 1097111"/>
                <a:gd name="connsiteY29" fmla="*/ 586085 h 1146500"/>
                <a:gd name="connsiteX30" fmla="*/ 943799 w 1097111"/>
                <a:gd name="connsiteY30" fmla="*/ 591840 h 1146500"/>
                <a:gd name="connsiteX31" fmla="*/ 825815 w 1097111"/>
                <a:gd name="connsiteY31" fmla="*/ 709824 h 1146500"/>
                <a:gd name="connsiteX32" fmla="*/ 730852 w 1097111"/>
                <a:gd name="connsiteY32" fmla="*/ 762102 h 1146500"/>
                <a:gd name="connsiteX33" fmla="*/ 686248 w 1097111"/>
                <a:gd name="connsiteY33" fmla="*/ 776970 h 1146500"/>
                <a:gd name="connsiteX34" fmla="*/ 635889 w 1097111"/>
                <a:gd name="connsiteY34" fmla="*/ 818696 h 1146500"/>
                <a:gd name="connsiteX35" fmla="*/ 603755 w 1097111"/>
                <a:gd name="connsiteY35" fmla="*/ 897352 h 1146500"/>
                <a:gd name="connsiteX36" fmla="*/ 613827 w 1097111"/>
                <a:gd name="connsiteY36" fmla="*/ 936201 h 1146500"/>
                <a:gd name="connsiteX37" fmla="*/ 801834 w 1097111"/>
                <a:gd name="connsiteY37" fmla="*/ 1097350 h 1146500"/>
                <a:gd name="connsiteX38" fmla="*/ 838285 w 1097111"/>
                <a:gd name="connsiteY38" fmla="*/ 1142434 h 1146500"/>
                <a:gd name="connsiteX39" fmla="*/ 813345 w 1097111"/>
                <a:gd name="connsiteY39" fmla="*/ 1143393 h 1146500"/>
                <a:gd name="connsiteX40" fmla="*/ 582172 w 1097111"/>
                <a:gd name="connsiteY40" fmla="*/ 1071931 h 1146500"/>
                <a:gd name="connsiteX41" fmla="*/ 300641 w 1097111"/>
                <a:gd name="connsiteY41" fmla="*/ 956824 h 1146500"/>
                <a:gd name="connsiteX42" fmla="*/ 17191 w 1097111"/>
                <a:gd name="connsiteY42" fmla="*/ 811502 h 1146500"/>
                <a:gd name="connsiteX43" fmla="*/ 884 w 1097111"/>
                <a:gd name="connsiteY43" fmla="*/ 789440 h 1146500"/>
                <a:gd name="connsiteX44" fmla="*/ 268027 w 1097111"/>
                <a:gd name="connsiteY44" fmla="*/ 803828 h 1146500"/>
                <a:gd name="connsiteX45" fmla="*/ 270425 w 1097111"/>
                <a:gd name="connsiteY45" fmla="*/ 804787 h 1146500"/>
                <a:gd name="connsiteX46" fmla="*/ 352919 w 1097111"/>
                <a:gd name="connsiteY46" fmla="*/ 763061 h 1146500"/>
                <a:gd name="connsiteX47" fmla="*/ 382175 w 1097111"/>
                <a:gd name="connsiteY47" fmla="*/ 693518 h 1146500"/>
                <a:gd name="connsiteX48" fmla="*/ 382654 w 1097111"/>
                <a:gd name="connsiteY48" fmla="*/ 665700 h 1146500"/>
                <a:gd name="connsiteX49" fmla="*/ 325580 w 1097111"/>
                <a:gd name="connsiteY49" fmla="*/ 511745 h 1146500"/>
                <a:gd name="connsiteX50" fmla="*/ 320305 w 1097111"/>
                <a:gd name="connsiteY50" fmla="*/ 500234 h 1146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097111" h="1146500">
                  <a:moveTo>
                    <a:pt x="320305" y="500234"/>
                  </a:moveTo>
                  <a:cubicBezTo>
                    <a:pt x="316948" y="445079"/>
                    <a:pt x="313111" y="390403"/>
                    <a:pt x="321264" y="335248"/>
                  </a:cubicBezTo>
                  <a:cubicBezTo>
                    <a:pt x="322703" y="325176"/>
                    <a:pt x="315988" y="318941"/>
                    <a:pt x="311672" y="311747"/>
                  </a:cubicBezTo>
                  <a:cubicBezTo>
                    <a:pt x="264670" y="237887"/>
                    <a:pt x="285293" y="133811"/>
                    <a:pt x="357235" y="89208"/>
                  </a:cubicBezTo>
                  <a:cubicBezTo>
                    <a:pt x="384573" y="72421"/>
                    <a:pt x="414308" y="57553"/>
                    <a:pt x="447402" y="78656"/>
                  </a:cubicBezTo>
                  <a:cubicBezTo>
                    <a:pt x="457953" y="85850"/>
                    <a:pt x="466107" y="81054"/>
                    <a:pt x="474740" y="73381"/>
                  </a:cubicBezTo>
                  <a:cubicBezTo>
                    <a:pt x="504475" y="47482"/>
                    <a:pt x="535171" y="22062"/>
                    <a:pt x="568743" y="0"/>
                  </a:cubicBezTo>
                  <a:cubicBezTo>
                    <a:pt x="541885" y="30695"/>
                    <a:pt x="515027" y="61390"/>
                    <a:pt x="485291" y="94963"/>
                  </a:cubicBezTo>
                  <a:cubicBezTo>
                    <a:pt x="515986" y="101198"/>
                    <a:pt x="542844" y="106474"/>
                    <a:pt x="569702" y="112229"/>
                  </a:cubicBezTo>
                  <a:cubicBezTo>
                    <a:pt x="580254" y="114627"/>
                    <a:pt x="583611" y="107433"/>
                    <a:pt x="587448" y="100239"/>
                  </a:cubicBezTo>
                  <a:cubicBezTo>
                    <a:pt x="598959" y="79136"/>
                    <a:pt x="609990" y="58033"/>
                    <a:pt x="625817" y="38848"/>
                  </a:cubicBezTo>
                  <a:cubicBezTo>
                    <a:pt x="616705" y="60911"/>
                    <a:pt x="608071" y="82973"/>
                    <a:pt x="598479" y="104555"/>
                  </a:cubicBezTo>
                  <a:cubicBezTo>
                    <a:pt x="593204" y="116545"/>
                    <a:pt x="594163" y="122301"/>
                    <a:pt x="608071" y="126617"/>
                  </a:cubicBezTo>
                  <a:cubicBezTo>
                    <a:pt x="657472" y="142444"/>
                    <a:pt x="657472" y="142924"/>
                    <a:pt x="689605" y="103596"/>
                  </a:cubicBezTo>
                  <a:cubicBezTo>
                    <a:pt x="706392" y="82973"/>
                    <a:pt x="723657" y="61870"/>
                    <a:pt x="744281" y="43645"/>
                  </a:cubicBezTo>
                  <a:cubicBezTo>
                    <a:pt x="731811" y="73860"/>
                    <a:pt x="720780" y="104076"/>
                    <a:pt x="706871" y="133332"/>
                  </a:cubicBezTo>
                  <a:cubicBezTo>
                    <a:pt x="698718" y="150118"/>
                    <a:pt x="703035" y="157312"/>
                    <a:pt x="719821" y="162109"/>
                  </a:cubicBezTo>
                  <a:cubicBezTo>
                    <a:pt x="737566" y="167384"/>
                    <a:pt x="754832" y="174099"/>
                    <a:pt x="771139" y="181773"/>
                  </a:cubicBezTo>
                  <a:cubicBezTo>
                    <a:pt x="784568" y="188008"/>
                    <a:pt x="790803" y="185609"/>
                    <a:pt x="796079" y="171701"/>
                  </a:cubicBezTo>
                  <a:cubicBezTo>
                    <a:pt x="805671" y="145802"/>
                    <a:pt x="817182" y="120862"/>
                    <a:pt x="833009" y="96402"/>
                  </a:cubicBezTo>
                  <a:cubicBezTo>
                    <a:pt x="830611" y="124219"/>
                    <a:pt x="828692" y="152516"/>
                    <a:pt x="824856" y="180334"/>
                  </a:cubicBezTo>
                  <a:cubicBezTo>
                    <a:pt x="822937" y="194242"/>
                    <a:pt x="825815" y="202396"/>
                    <a:pt x="840203" y="207192"/>
                  </a:cubicBezTo>
                  <a:cubicBezTo>
                    <a:pt x="866582" y="216305"/>
                    <a:pt x="892481" y="226856"/>
                    <a:pt x="918380" y="237887"/>
                  </a:cubicBezTo>
                  <a:cubicBezTo>
                    <a:pt x="929890" y="242683"/>
                    <a:pt x="935646" y="240285"/>
                    <a:pt x="941401" y="230213"/>
                  </a:cubicBezTo>
                  <a:cubicBezTo>
                    <a:pt x="952432" y="210549"/>
                    <a:pt x="964902" y="190885"/>
                    <a:pt x="980249" y="166425"/>
                  </a:cubicBezTo>
                  <a:cubicBezTo>
                    <a:pt x="985526" y="209110"/>
                    <a:pt x="990801" y="246040"/>
                    <a:pt x="993679" y="282971"/>
                  </a:cubicBezTo>
                  <a:cubicBezTo>
                    <a:pt x="994638" y="297359"/>
                    <a:pt x="1000873" y="304553"/>
                    <a:pt x="1012863" y="309349"/>
                  </a:cubicBezTo>
                  <a:cubicBezTo>
                    <a:pt x="1019578" y="312227"/>
                    <a:pt x="1025812" y="316064"/>
                    <a:pt x="1032527" y="318462"/>
                  </a:cubicBezTo>
                  <a:cubicBezTo>
                    <a:pt x="1080968" y="334769"/>
                    <a:pt x="1093918" y="375056"/>
                    <a:pt x="1096795" y="418700"/>
                  </a:cubicBezTo>
                  <a:cubicBezTo>
                    <a:pt x="1102071" y="498795"/>
                    <a:pt x="1040681" y="572656"/>
                    <a:pt x="961545" y="586085"/>
                  </a:cubicBezTo>
                  <a:cubicBezTo>
                    <a:pt x="955310" y="587044"/>
                    <a:pt x="948116" y="586085"/>
                    <a:pt x="943799" y="591840"/>
                  </a:cubicBezTo>
                  <a:cubicBezTo>
                    <a:pt x="909747" y="635964"/>
                    <a:pt x="867541" y="672894"/>
                    <a:pt x="825815" y="709824"/>
                  </a:cubicBezTo>
                  <a:cubicBezTo>
                    <a:pt x="794161" y="727090"/>
                    <a:pt x="764905" y="749152"/>
                    <a:pt x="730852" y="762102"/>
                  </a:cubicBezTo>
                  <a:cubicBezTo>
                    <a:pt x="715984" y="767857"/>
                    <a:pt x="701596" y="775531"/>
                    <a:pt x="686248" y="776970"/>
                  </a:cubicBezTo>
                  <a:cubicBezTo>
                    <a:pt x="658910" y="779848"/>
                    <a:pt x="644522" y="793756"/>
                    <a:pt x="635889" y="818696"/>
                  </a:cubicBezTo>
                  <a:cubicBezTo>
                    <a:pt x="626776" y="845554"/>
                    <a:pt x="617664" y="872892"/>
                    <a:pt x="603755" y="897352"/>
                  </a:cubicBezTo>
                  <a:cubicBezTo>
                    <a:pt x="593204" y="916537"/>
                    <a:pt x="599439" y="924690"/>
                    <a:pt x="613827" y="936201"/>
                  </a:cubicBezTo>
                  <a:cubicBezTo>
                    <a:pt x="679054" y="987039"/>
                    <a:pt x="743322" y="1038838"/>
                    <a:pt x="801834" y="1097350"/>
                  </a:cubicBezTo>
                  <a:cubicBezTo>
                    <a:pt x="815264" y="1110779"/>
                    <a:pt x="833968" y="1121331"/>
                    <a:pt x="838285" y="1142434"/>
                  </a:cubicBezTo>
                  <a:cubicBezTo>
                    <a:pt x="830131" y="1150107"/>
                    <a:pt x="821978" y="1144832"/>
                    <a:pt x="813345" y="1143393"/>
                  </a:cubicBezTo>
                  <a:cubicBezTo>
                    <a:pt x="734209" y="1127086"/>
                    <a:pt x="658431" y="1098789"/>
                    <a:pt x="582172" y="1071931"/>
                  </a:cubicBezTo>
                  <a:cubicBezTo>
                    <a:pt x="486730" y="1037878"/>
                    <a:pt x="393206" y="998550"/>
                    <a:pt x="300641" y="956824"/>
                  </a:cubicBezTo>
                  <a:cubicBezTo>
                    <a:pt x="203759" y="913659"/>
                    <a:pt x="107837" y="867137"/>
                    <a:pt x="17191" y="811502"/>
                  </a:cubicBezTo>
                  <a:cubicBezTo>
                    <a:pt x="9037" y="806706"/>
                    <a:pt x="-3433" y="803828"/>
                    <a:pt x="884" y="789440"/>
                  </a:cubicBezTo>
                  <a:cubicBezTo>
                    <a:pt x="90571" y="783205"/>
                    <a:pt x="179299" y="792797"/>
                    <a:pt x="268027" y="803828"/>
                  </a:cubicBezTo>
                  <a:cubicBezTo>
                    <a:pt x="268987" y="803828"/>
                    <a:pt x="269466" y="804308"/>
                    <a:pt x="270425" y="804787"/>
                  </a:cubicBezTo>
                  <a:cubicBezTo>
                    <a:pt x="326540" y="816298"/>
                    <a:pt x="330857" y="814380"/>
                    <a:pt x="352919" y="763061"/>
                  </a:cubicBezTo>
                  <a:cubicBezTo>
                    <a:pt x="362990" y="740040"/>
                    <a:pt x="372582" y="716539"/>
                    <a:pt x="382175" y="693518"/>
                  </a:cubicBezTo>
                  <a:cubicBezTo>
                    <a:pt x="386012" y="684405"/>
                    <a:pt x="387930" y="674333"/>
                    <a:pt x="382654" y="665700"/>
                  </a:cubicBezTo>
                  <a:cubicBezTo>
                    <a:pt x="352439" y="618698"/>
                    <a:pt x="333255" y="567380"/>
                    <a:pt x="325580" y="511745"/>
                  </a:cubicBezTo>
                  <a:cubicBezTo>
                    <a:pt x="324621" y="507428"/>
                    <a:pt x="321744" y="503592"/>
                    <a:pt x="320305" y="500234"/>
                  </a:cubicBezTo>
                  <a:close/>
                </a:path>
              </a:pathLst>
            </a:custGeom>
            <a:solidFill>
              <a:srgbClr val="F0C8A4"/>
            </a:solidFill>
            <a:ln w="4795" cap="flat">
              <a:noFill/>
              <a:prstDash val="solid"/>
              <a:miter/>
            </a:ln>
          </p:spPr>
          <p:txBody>
            <a:bodyPr rtlCol="0" anchor="ctr"/>
            <a:lstStyle/>
            <a:p>
              <a:endParaRPr lang="en-US"/>
            </a:p>
          </p:txBody>
        </p:sp>
        <p:sp>
          <p:nvSpPr>
            <p:cNvPr id="16" name="Freeform: Shape 15">
              <a:extLst>
                <a:ext uri="{FF2B5EF4-FFF2-40B4-BE49-F238E27FC236}">
                  <a16:creationId xmlns="" xmlns:a16="http://schemas.microsoft.com/office/drawing/2014/main" id="{04BD0F51-FF96-45DB-95C8-B2C369E98F71}"/>
                </a:ext>
              </a:extLst>
            </p:cNvPr>
            <p:cNvSpPr/>
            <p:nvPr/>
          </p:nvSpPr>
          <p:spPr>
            <a:xfrm>
              <a:off x="6563619" y="2228393"/>
              <a:ext cx="1189137" cy="686602"/>
            </a:xfrm>
            <a:custGeom>
              <a:avLst/>
              <a:gdLst>
                <a:gd name="connsiteX0" fmla="*/ 258510 w 1189137"/>
                <a:gd name="connsiteY0" fmla="*/ 1718 h 686602"/>
                <a:gd name="connsiteX1" fmla="*/ 325176 w 1189137"/>
                <a:gd name="connsiteY1" fmla="*/ 44883 h 686602"/>
                <a:gd name="connsiteX2" fmla="*/ 825410 w 1189137"/>
                <a:gd name="connsiteY2" fmla="*/ 269821 h 686602"/>
                <a:gd name="connsiteX3" fmla="*/ 1046511 w 1189137"/>
                <a:gd name="connsiteY3" fmla="*/ 343202 h 686602"/>
                <a:gd name="connsiteX4" fmla="*/ 1095432 w 1189137"/>
                <a:gd name="connsiteY4" fmla="*/ 354712 h 686602"/>
                <a:gd name="connsiteX5" fmla="*/ 1170730 w 1189137"/>
                <a:gd name="connsiteY5" fmla="*/ 453512 h 686602"/>
                <a:gd name="connsiteX6" fmla="*/ 1182241 w 1189137"/>
                <a:gd name="connsiteY6" fmla="*/ 590681 h 686602"/>
                <a:gd name="connsiteX7" fmla="*/ 1169771 w 1189137"/>
                <a:gd name="connsiteY7" fmla="*/ 686603 h 686602"/>
                <a:gd name="connsiteX8" fmla="*/ 528531 w 1189137"/>
                <a:gd name="connsiteY8" fmla="*/ 311547 h 686602"/>
                <a:gd name="connsiteX9" fmla="*/ 104555 w 1189137"/>
                <a:gd name="connsiteY9" fmla="*/ 181093 h 686602"/>
                <a:gd name="connsiteX10" fmla="*/ 0 w 1189137"/>
                <a:gd name="connsiteY10" fmla="*/ 158551 h 686602"/>
                <a:gd name="connsiteX11" fmla="*/ 72421 w 1189137"/>
                <a:gd name="connsiteY11" fmla="*/ 59751 h 686602"/>
                <a:gd name="connsiteX12" fmla="*/ 162588 w 1189137"/>
                <a:gd name="connsiteY12" fmla="*/ 11790 h 686602"/>
                <a:gd name="connsiteX13" fmla="*/ 258510 w 1189137"/>
                <a:gd name="connsiteY13" fmla="*/ 1718 h 686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89137" h="686602">
                  <a:moveTo>
                    <a:pt x="258510" y="1718"/>
                  </a:moveTo>
                  <a:cubicBezTo>
                    <a:pt x="276736" y="22821"/>
                    <a:pt x="302155" y="32414"/>
                    <a:pt x="325176" y="44883"/>
                  </a:cubicBezTo>
                  <a:cubicBezTo>
                    <a:pt x="485846" y="132652"/>
                    <a:pt x="653230" y="206512"/>
                    <a:pt x="825410" y="269821"/>
                  </a:cubicBezTo>
                  <a:cubicBezTo>
                    <a:pt x="898312" y="296679"/>
                    <a:pt x="972171" y="321619"/>
                    <a:pt x="1046511" y="343202"/>
                  </a:cubicBezTo>
                  <a:cubicBezTo>
                    <a:pt x="1062338" y="347998"/>
                    <a:pt x="1079125" y="350875"/>
                    <a:pt x="1095432" y="354712"/>
                  </a:cubicBezTo>
                  <a:cubicBezTo>
                    <a:pt x="1130443" y="380132"/>
                    <a:pt x="1151067" y="416582"/>
                    <a:pt x="1170730" y="453512"/>
                  </a:cubicBezTo>
                  <a:cubicBezTo>
                    <a:pt x="1194232" y="497636"/>
                    <a:pt x="1191833" y="543199"/>
                    <a:pt x="1182241" y="590681"/>
                  </a:cubicBezTo>
                  <a:cubicBezTo>
                    <a:pt x="1176006" y="622335"/>
                    <a:pt x="1181282" y="655428"/>
                    <a:pt x="1169771" y="686603"/>
                  </a:cubicBezTo>
                  <a:cubicBezTo>
                    <a:pt x="974090" y="531209"/>
                    <a:pt x="760184" y="405551"/>
                    <a:pt x="528531" y="311547"/>
                  </a:cubicBezTo>
                  <a:cubicBezTo>
                    <a:pt x="391362" y="255912"/>
                    <a:pt x="250357" y="210349"/>
                    <a:pt x="104555" y="181093"/>
                  </a:cubicBezTo>
                  <a:cubicBezTo>
                    <a:pt x="69544" y="173899"/>
                    <a:pt x="34532" y="166225"/>
                    <a:pt x="0" y="158551"/>
                  </a:cubicBezTo>
                  <a:cubicBezTo>
                    <a:pt x="20623" y="123060"/>
                    <a:pt x="48920" y="93324"/>
                    <a:pt x="72421" y="59751"/>
                  </a:cubicBezTo>
                  <a:cubicBezTo>
                    <a:pt x="94004" y="29056"/>
                    <a:pt x="129495" y="18505"/>
                    <a:pt x="162588" y="11790"/>
                  </a:cubicBezTo>
                  <a:cubicBezTo>
                    <a:pt x="193763" y="6035"/>
                    <a:pt x="225897" y="-4037"/>
                    <a:pt x="258510" y="1718"/>
                  </a:cubicBezTo>
                  <a:close/>
                </a:path>
              </a:pathLst>
            </a:custGeom>
            <a:solidFill>
              <a:schemeClr val="accent3">
                <a:lumMod val="50000"/>
              </a:schemeClr>
            </a:solidFill>
            <a:ln w="4795" cap="flat">
              <a:noFill/>
              <a:prstDash val="solid"/>
              <a:miter/>
            </a:ln>
          </p:spPr>
          <p:txBody>
            <a:bodyPr rtlCol="0" anchor="ctr"/>
            <a:lstStyle/>
            <a:p>
              <a:endParaRPr lang="en-US" dirty="0"/>
            </a:p>
          </p:txBody>
        </p:sp>
        <p:sp>
          <p:nvSpPr>
            <p:cNvPr id="26" name="Freeform: Shape 25">
              <a:extLst>
                <a:ext uri="{FF2B5EF4-FFF2-40B4-BE49-F238E27FC236}">
                  <a16:creationId xmlns="" xmlns:a16="http://schemas.microsoft.com/office/drawing/2014/main" id="{C457CD20-7CF9-4D8A-BAC3-C6F8ECA96ADD}"/>
                </a:ext>
              </a:extLst>
            </p:cNvPr>
            <p:cNvSpPr/>
            <p:nvPr/>
          </p:nvSpPr>
          <p:spPr>
            <a:xfrm>
              <a:off x="7229319" y="1218762"/>
              <a:ext cx="734458" cy="503921"/>
            </a:xfrm>
            <a:custGeom>
              <a:avLst/>
              <a:gdLst>
                <a:gd name="connsiteX0" fmla="*/ 0 w 734458"/>
                <a:gd name="connsiteY0" fmla="*/ 212798 h 503921"/>
                <a:gd name="connsiteX1" fmla="*/ 46522 w 734458"/>
                <a:gd name="connsiteY1" fmla="*/ 112079 h 503921"/>
                <a:gd name="connsiteX2" fmla="*/ 248918 w 734458"/>
                <a:gd name="connsiteY2" fmla="*/ 4167 h 503921"/>
                <a:gd name="connsiteX3" fmla="*/ 694956 w 734458"/>
                <a:gd name="connsiteY3" fmla="*/ 224308 h 503921"/>
                <a:gd name="connsiteX4" fmla="*/ 699273 w 734458"/>
                <a:gd name="connsiteY4" fmla="*/ 494329 h 503921"/>
                <a:gd name="connsiteX5" fmla="*/ 693517 w 734458"/>
                <a:gd name="connsiteY5" fmla="*/ 503921 h 503921"/>
                <a:gd name="connsiteX6" fmla="*/ 414864 w 734458"/>
                <a:gd name="connsiteY6" fmla="*/ 127906 h 503921"/>
                <a:gd name="connsiteX7" fmla="*/ 0 w 734458"/>
                <a:gd name="connsiteY7" fmla="*/ 212798 h 503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4458" h="503921">
                  <a:moveTo>
                    <a:pt x="0" y="212798"/>
                  </a:moveTo>
                  <a:cubicBezTo>
                    <a:pt x="7194" y="172990"/>
                    <a:pt x="23500" y="140856"/>
                    <a:pt x="46522" y="112079"/>
                  </a:cubicBezTo>
                  <a:cubicBezTo>
                    <a:pt x="98320" y="47332"/>
                    <a:pt x="168823" y="16157"/>
                    <a:pt x="248918" y="4167"/>
                  </a:cubicBezTo>
                  <a:cubicBezTo>
                    <a:pt x="421098" y="-21253"/>
                    <a:pt x="611504" y="71792"/>
                    <a:pt x="694956" y="224308"/>
                  </a:cubicBezTo>
                  <a:cubicBezTo>
                    <a:pt x="743397" y="312557"/>
                    <a:pt x="750111" y="403203"/>
                    <a:pt x="699273" y="494329"/>
                  </a:cubicBezTo>
                  <a:cubicBezTo>
                    <a:pt x="697834" y="496727"/>
                    <a:pt x="695916" y="499605"/>
                    <a:pt x="693517" y="503921"/>
                  </a:cubicBezTo>
                  <a:cubicBezTo>
                    <a:pt x="694476" y="306801"/>
                    <a:pt x="585605" y="189776"/>
                    <a:pt x="414864" y="127906"/>
                  </a:cubicBezTo>
                  <a:cubicBezTo>
                    <a:pt x="264745" y="72751"/>
                    <a:pt x="120862" y="87619"/>
                    <a:pt x="0" y="212798"/>
                  </a:cubicBezTo>
                  <a:close/>
                </a:path>
              </a:pathLst>
            </a:custGeom>
            <a:solidFill>
              <a:schemeClr val="accent3">
                <a:lumMod val="75000"/>
              </a:schemeClr>
            </a:solidFill>
            <a:ln w="4795" cap="flat">
              <a:noFill/>
              <a:prstDash val="solid"/>
              <a:miter/>
            </a:ln>
          </p:spPr>
          <p:txBody>
            <a:bodyPr rtlCol="0" anchor="ctr"/>
            <a:lstStyle/>
            <a:p>
              <a:endParaRPr lang="en-US"/>
            </a:p>
          </p:txBody>
        </p:sp>
      </p:grpSp>
      <p:grpSp>
        <p:nvGrpSpPr>
          <p:cNvPr id="32" name="Group 30">
            <a:extLst>
              <a:ext uri="{FF2B5EF4-FFF2-40B4-BE49-F238E27FC236}">
                <a16:creationId xmlns="" xmlns:a16="http://schemas.microsoft.com/office/drawing/2014/main" id="{A7AA5E64-02E2-4AA1-B902-9E988F77BC13}"/>
              </a:ext>
            </a:extLst>
          </p:cNvPr>
          <p:cNvGrpSpPr/>
          <p:nvPr/>
        </p:nvGrpSpPr>
        <p:grpSpPr>
          <a:xfrm>
            <a:off x="4912763" y="5195650"/>
            <a:ext cx="887747" cy="1040677"/>
            <a:chOff x="3983887" y="4061275"/>
            <a:chExt cx="2122406" cy="1866023"/>
          </a:xfrm>
        </p:grpSpPr>
        <p:grpSp>
          <p:nvGrpSpPr>
            <p:cNvPr id="33" name="Group 31">
              <a:extLst>
                <a:ext uri="{FF2B5EF4-FFF2-40B4-BE49-F238E27FC236}">
                  <a16:creationId xmlns="" xmlns:a16="http://schemas.microsoft.com/office/drawing/2014/main" id="{E1DCE355-5649-42D3-BFF3-D0F1E088744C}"/>
                </a:ext>
              </a:extLst>
            </p:cNvPr>
            <p:cNvGrpSpPr/>
            <p:nvPr/>
          </p:nvGrpSpPr>
          <p:grpSpPr>
            <a:xfrm>
              <a:off x="3983887" y="5358975"/>
              <a:ext cx="2049157" cy="568323"/>
              <a:chOff x="3622676" y="3492499"/>
              <a:chExt cx="2575763" cy="714375"/>
            </a:xfrm>
            <a:effectLst>
              <a:outerShdw blurRad="50800" dist="38100" dir="8100000" algn="tr" rotWithShape="0">
                <a:prstClr val="black">
                  <a:alpha val="40000"/>
                </a:prstClr>
              </a:outerShdw>
            </a:effectLst>
          </p:grpSpPr>
          <p:sp>
            <p:nvSpPr>
              <p:cNvPr id="45" name="Freeform 15">
                <a:extLst>
                  <a:ext uri="{FF2B5EF4-FFF2-40B4-BE49-F238E27FC236}">
                    <a16:creationId xmlns="" xmlns:a16="http://schemas.microsoft.com/office/drawing/2014/main" id="{1BEDB18F-DDF7-4B9A-8445-979C9B5F9A12}"/>
                  </a:ext>
                </a:extLst>
              </p:cNvPr>
              <p:cNvSpPr/>
              <p:nvPr/>
            </p:nvSpPr>
            <p:spPr>
              <a:xfrm>
                <a:off x="3622676" y="3492499"/>
                <a:ext cx="2575763" cy="714375"/>
              </a:xfrm>
              <a:custGeom>
                <a:avLst/>
                <a:gdLst>
                  <a:gd name="connsiteX0" fmla="*/ 190500 w 2559050"/>
                  <a:gd name="connsiteY0" fmla="*/ 0 h 698500"/>
                  <a:gd name="connsiteX1" fmla="*/ 0 w 2559050"/>
                  <a:gd name="connsiteY1" fmla="*/ 152400 h 698500"/>
                  <a:gd name="connsiteX2" fmla="*/ 6350 w 2559050"/>
                  <a:gd name="connsiteY2" fmla="*/ 215900 h 698500"/>
                  <a:gd name="connsiteX3" fmla="*/ 2501900 w 2559050"/>
                  <a:gd name="connsiteY3" fmla="*/ 241300 h 698500"/>
                  <a:gd name="connsiteX4" fmla="*/ 2470150 w 2559050"/>
                  <a:gd name="connsiteY4" fmla="*/ 552450 h 698500"/>
                  <a:gd name="connsiteX5" fmla="*/ 76200 w 2559050"/>
                  <a:gd name="connsiteY5" fmla="*/ 565150 h 698500"/>
                  <a:gd name="connsiteX6" fmla="*/ 101600 w 2559050"/>
                  <a:gd name="connsiteY6" fmla="*/ 520700 h 698500"/>
                  <a:gd name="connsiteX7" fmla="*/ 6350 w 2559050"/>
                  <a:gd name="connsiteY7" fmla="*/ 577850 h 698500"/>
                  <a:gd name="connsiteX8" fmla="*/ 44450 w 2559050"/>
                  <a:gd name="connsiteY8" fmla="*/ 666750 h 698500"/>
                  <a:gd name="connsiteX9" fmla="*/ 2400300 w 2559050"/>
                  <a:gd name="connsiteY9" fmla="*/ 692150 h 698500"/>
                  <a:gd name="connsiteX10" fmla="*/ 2432050 w 2559050"/>
                  <a:gd name="connsiteY10" fmla="*/ 666750 h 698500"/>
                  <a:gd name="connsiteX11" fmla="*/ 2501900 w 2559050"/>
                  <a:gd name="connsiteY11" fmla="*/ 698500 h 698500"/>
                  <a:gd name="connsiteX12" fmla="*/ 2552700 w 2559050"/>
                  <a:gd name="connsiteY12" fmla="*/ 685800 h 698500"/>
                  <a:gd name="connsiteX13" fmla="*/ 2559050 w 2559050"/>
                  <a:gd name="connsiteY13" fmla="*/ 158750 h 698500"/>
                  <a:gd name="connsiteX14" fmla="*/ 2476500 w 2559050"/>
                  <a:gd name="connsiteY14" fmla="*/ 95250 h 698500"/>
                  <a:gd name="connsiteX15" fmla="*/ 520700 w 2559050"/>
                  <a:gd name="connsiteY15" fmla="*/ 184150 h 698500"/>
                  <a:gd name="connsiteX16" fmla="*/ 190500 w 2559050"/>
                  <a:gd name="connsiteY16" fmla="*/ 0 h 698500"/>
                  <a:gd name="connsiteX0" fmla="*/ 190500 w 2559050"/>
                  <a:gd name="connsiteY0" fmla="*/ 0 h 698500"/>
                  <a:gd name="connsiteX1" fmla="*/ 0 w 2559050"/>
                  <a:gd name="connsiteY1" fmla="*/ 152400 h 698500"/>
                  <a:gd name="connsiteX2" fmla="*/ 19050 w 2559050"/>
                  <a:gd name="connsiteY2" fmla="*/ 241300 h 698500"/>
                  <a:gd name="connsiteX3" fmla="*/ 2501900 w 2559050"/>
                  <a:gd name="connsiteY3" fmla="*/ 241300 h 698500"/>
                  <a:gd name="connsiteX4" fmla="*/ 2470150 w 2559050"/>
                  <a:gd name="connsiteY4" fmla="*/ 552450 h 698500"/>
                  <a:gd name="connsiteX5" fmla="*/ 76200 w 2559050"/>
                  <a:gd name="connsiteY5" fmla="*/ 565150 h 698500"/>
                  <a:gd name="connsiteX6" fmla="*/ 101600 w 2559050"/>
                  <a:gd name="connsiteY6" fmla="*/ 520700 h 698500"/>
                  <a:gd name="connsiteX7" fmla="*/ 6350 w 2559050"/>
                  <a:gd name="connsiteY7" fmla="*/ 577850 h 698500"/>
                  <a:gd name="connsiteX8" fmla="*/ 44450 w 2559050"/>
                  <a:gd name="connsiteY8" fmla="*/ 666750 h 698500"/>
                  <a:gd name="connsiteX9" fmla="*/ 2400300 w 2559050"/>
                  <a:gd name="connsiteY9" fmla="*/ 692150 h 698500"/>
                  <a:gd name="connsiteX10" fmla="*/ 2432050 w 2559050"/>
                  <a:gd name="connsiteY10" fmla="*/ 666750 h 698500"/>
                  <a:gd name="connsiteX11" fmla="*/ 2501900 w 2559050"/>
                  <a:gd name="connsiteY11" fmla="*/ 698500 h 698500"/>
                  <a:gd name="connsiteX12" fmla="*/ 2552700 w 2559050"/>
                  <a:gd name="connsiteY12" fmla="*/ 685800 h 698500"/>
                  <a:gd name="connsiteX13" fmla="*/ 2559050 w 2559050"/>
                  <a:gd name="connsiteY13" fmla="*/ 158750 h 698500"/>
                  <a:gd name="connsiteX14" fmla="*/ 2476500 w 2559050"/>
                  <a:gd name="connsiteY14" fmla="*/ 95250 h 698500"/>
                  <a:gd name="connsiteX15" fmla="*/ 520700 w 2559050"/>
                  <a:gd name="connsiteY15" fmla="*/ 184150 h 698500"/>
                  <a:gd name="connsiteX16" fmla="*/ 190500 w 2559050"/>
                  <a:gd name="connsiteY16" fmla="*/ 0 h 698500"/>
                  <a:gd name="connsiteX0" fmla="*/ 184150 w 2552700"/>
                  <a:gd name="connsiteY0" fmla="*/ 0 h 698500"/>
                  <a:gd name="connsiteX1" fmla="*/ 9525 w 2552700"/>
                  <a:gd name="connsiteY1" fmla="*/ 152400 h 698500"/>
                  <a:gd name="connsiteX2" fmla="*/ 12700 w 2552700"/>
                  <a:gd name="connsiteY2" fmla="*/ 241300 h 698500"/>
                  <a:gd name="connsiteX3" fmla="*/ 2495550 w 2552700"/>
                  <a:gd name="connsiteY3" fmla="*/ 241300 h 698500"/>
                  <a:gd name="connsiteX4" fmla="*/ 2463800 w 2552700"/>
                  <a:gd name="connsiteY4" fmla="*/ 552450 h 698500"/>
                  <a:gd name="connsiteX5" fmla="*/ 69850 w 2552700"/>
                  <a:gd name="connsiteY5" fmla="*/ 565150 h 698500"/>
                  <a:gd name="connsiteX6" fmla="*/ 95250 w 2552700"/>
                  <a:gd name="connsiteY6" fmla="*/ 520700 h 698500"/>
                  <a:gd name="connsiteX7" fmla="*/ 0 w 2552700"/>
                  <a:gd name="connsiteY7" fmla="*/ 577850 h 698500"/>
                  <a:gd name="connsiteX8" fmla="*/ 38100 w 2552700"/>
                  <a:gd name="connsiteY8" fmla="*/ 666750 h 698500"/>
                  <a:gd name="connsiteX9" fmla="*/ 2393950 w 2552700"/>
                  <a:gd name="connsiteY9" fmla="*/ 692150 h 698500"/>
                  <a:gd name="connsiteX10" fmla="*/ 2425700 w 2552700"/>
                  <a:gd name="connsiteY10" fmla="*/ 666750 h 698500"/>
                  <a:gd name="connsiteX11" fmla="*/ 2495550 w 2552700"/>
                  <a:gd name="connsiteY11" fmla="*/ 698500 h 698500"/>
                  <a:gd name="connsiteX12" fmla="*/ 2546350 w 2552700"/>
                  <a:gd name="connsiteY12" fmla="*/ 685800 h 698500"/>
                  <a:gd name="connsiteX13" fmla="*/ 2552700 w 2552700"/>
                  <a:gd name="connsiteY13" fmla="*/ 158750 h 698500"/>
                  <a:gd name="connsiteX14" fmla="*/ 2470150 w 2552700"/>
                  <a:gd name="connsiteY14" fmla="*/ 95250 h 698500"/>
                  <a:gd name="connsiteX15" fmla="*/ 514350 w 2552700"/>
                  <a:gd name="connsiteY15" fmla="*/ 184150 h 698500"/>
                  <a:gd name="connsiteX16" fmla="*/ 184150 w 2552700"/>
                  <a:gd name="connsiteY16" fmla="*/ 0 h 698500"/>
                  <a:gd name="connsiteX0" fmla="*/ 184150 w 2571750"/>
                  <a:gd name="connsiteY0" fmla="*/ 0 h 698500"/>
                  <a:gd name="connsiteX1" fmla="*/ 9525 w 2571750"/>
                  <a:gd name="connsiteY1" fmla="*/ 152400 h 698500"/>
                  <a:gd name="connsiteX2" fmla="*/ 12700 w 2571750"/>
                  <a:gd name="connsiteY2" fmla="*/ 241300 h 698500"/>
                  <a:gd name="connsiteX3" fmla="*/ 2495550 w 2571750"/>
                  <a:gd name="connsiteY3" fmla="*/ 241300 h 698500"/>
                  <a:gd name="connsiteX4" fmla="*/ 2463800 w 2571750"/>
                  <a:gd name="connsiteY4" fmla="*/ 552450 h 698500"/>
                  <a:gd name="connsiteX5" fmla="*/ 69850 w 2571750"/>
                  <a:gd name="connsiteY5" fmla="*/ 565150 h 698500"/>
                  <a:gd name="connsiteX6" fmla="*/ 95250 w 2571750"/>
                  <a:gd name="connsiteY6" fmla="*/ 520700 h 698500"/>
                  <a:gd name="connsiteX7" fmla="*/ 0 w 2571750"/>
                  <a:gd name="connsiteY7" fmla="*/ 577850 h 698500"/>
                  <a:gd name="connsiteX8" fmla="*/ 38100 w 2571750"/>
                  <a:gd name="connsiteY8" fmla="*/ 666750 h 698500"/>
                  <a:gd name="connsiteX9" fmla="*/ 2393950 w 2571750"/>
                  <a:gd name="connsiteY9" fmla="*/ 692150 h 698500"/>
                  <a:gd name="connsiteX10" fmla="*/ 2425700 w 2571750"/>
                  <a:gd name="connsiteY10" fmla="*/ 666750 h 698500"/>
                  <a:gd name="connsiteX11" fmla="*/ 2495550 w 2571750"/>
                  <a:gd name="connsiteY11" fmla="*/ 698500 h 698500"/>
                  <a:gd name="connsiteX12" fmla="*/ 2546350 w 2571750"/>
                  <a:gd name="connsiteY12" fmla="*/ 685800 h 698500"/>
                  <a:gd name="connsiteX13" fmla="*/ 2571750 w 2571750"/>
                  <a:gd name="connsiteY13" fmla="*/ 193675 h 698500"/>
                  <a:gd name="connsiteX14" fmla="*/ 2470150 w 2571750"/>
                  <a:gd name="connsiteY14" fmla="*/ 95250 h 698500"/>
                  <a:gd name="connsiteX15" fmla="*/ 514350 w 2571750"/>
                  <a:gd name="connsiteY15" fmla="*/ 184150 h 698500"/>
                  <a:gd name="connsiteX16" fmla="*/ 184150 w 2571750"/>
                  <a:gd name="connsiteY16" fmla="*/ 0 h 698500"/>
                  <a:gd name="connsiteX0" fmla="*/ 184150 w 2555875"/>
                  <a:gd name="connsiteY0" fmla="*/ 0 h 698500"/>
                  <a:gd name="connsiteX1" fmla="*/ 9525 w 2555875"/>
                  <a:gd name="connsiteY1" fmla="*/ 152400 h 698500"/>
                  <a:gd name="connsiteX2" fmla="*/ 12700 w 2555875"/>
                  <a:gd name="connsiteY2" fmla="*/ 241300 h 698500"/>
                  <a:gd name="connsiteX3" fmla="*/ 2495550 w 2555875"/>
                  <a:gd name="connsiteY3" fmla="*/ 241300 h 698500"/>
                  <a:gd name="connsiteX4" fmla="*/ 2463800 w 2555875"/>
                  <a:gd name="connsiteY4" fmla="*/ 552450 h 698500"/>
                  <a:gd name="connsiteX5" fmla="*/ 69850 w 2555875"/>
                  <a:gd name="connsiteY5" fmla="*/ 565150 h 698500"/>
                  <a:gd name="connsiteX6" fmla="*/ 95250 w 2555875"/>
                  <a:gd name="connsiteY6" fmla="*/ 520700 h 698500"/>
                  <a:gd name="connsiteX7" fmla="*/ 0 w 2555875"/>
                  <a:gd name="connsiteY7" fmla="*/ 577850 h 698500"/>
                  <a:gd name="connsiteX8" fmla="*/ 38100 w 2555875"/>
                  <a:gd name="connsiteY8" fmla="*/ 666750 h 698500"/>
                  <a:gd name="connsiteX9" fmla="*/ 2393950 w 2555875"/>
                  <a:gd name="connsiteY9" fmla="*/ 692150 h 698500"/>
                  <a:gd name="connsiteX10" fmla="*/ 2425700 w 2555875"/>
                  <a:gd name="connsiteY10" fmla="*/ 666750 h 698500"/>
                  <a:gd name="connsiteX11" fmla="*/ 2495550 w 2555875"/>
                  <a:gd name="connsiteY11" fmla="*/ 698500 h 698500"/>
                  <a:gd name="connsiteX12" fmla="*/ 2546350 w 2555875"/>
                  <a:gd name="connsiteY12" fmla="*/ 685800 h 698500"/>
                  <a:gd name="connsiteX13" fmla="*/ 2555875 w 2555875"/>
                  <a:gd name="connsiteY13" fmla="*/ 171450 h 698500"/>
                  <a:gd name="connsiteX14" fmla="*/ 2470150 w 2555875"/>
                  <a:gd name="connsiteY14" fmla="*/ 95250 h 698500"/>
                  <a:gd name="connsiteX15" fmla="*/ 514350 w 2555875"/>
                  <a:gd name="connsiteY15" fmla="*/ 184150 h 698500"/>
                  <a:gd name="connsiteX16" fmla="*/ 184150 w 2555875"/>
                  <a:gd name="connsiteY16" fmla="*/ 0 h 698500"/>
                  <a:gd name="connsiteX0" fmla="*/ 184150 w 2562506"/>
                  <a:gd name="connsiteY0" fmla="*/ 0 h 698500"/>
                  <a:gd name="connsiteX1" fmla="*/ 9525 w 2562506"/>
                  <a:gd name="connsiteY1" fmla="*/ 152400 h 698500"/>
                  <a:gd name="connsiteX2" fmla="*/ 12700 w 2562506"/>
                  <a:gd name="connsiteY2" fmla="*/ 241300 h 698500"/>
                  <a:gd name="connsiteX3" fmla="*/ 2495550 w 2562506"/>
                  <a:gd name="connsiteY3" fmla="*/ 241300 h 698500"/>
                  <a:gd name="connsiteX4" fmla="*/ 2463800 w 2562506"/>
                  <a:gd name="connsiteY4" fmla="*/ 552450 h 698500"/>
                  <a:gd name="connsiteX5" fmla="*/ 69850 w 2562506"/>
                  <a:gd name="connsiteY5" fmla="*/ 565150 h 698500"/>
                  <a:gd name="connsiteX6" fmla="*/ 95250 w 2562506"/>
                  <a:gd name="connsiteY6" fmla="*/ 520700 h 698500"/>
                  <a:gd name="connsiteX7" fmla="*/ 0 w 2562506"/>
                  <a:gd name="connsiteY7" fmla="*/ 577850 h 698500"/>
                  <a:gd name="connsiteX8" fmla="*/ 38100 w 2562506"/>
                  <a:gd name="connsiteY8" fmla="*/ 666750 h 698500"/>
                  <a:gd name="connsiteX9" fmla="*/ 2393950 w 2562506"/>
                  <a:gd name="connsiteY9" fmla="*/ 692150 h 698500"/>
                  <a:gd name="connsiteX10" fmla="*/ 2425700 w 2562506"/>
                  <a:gd name="connsiteY10" fmla="*/ 666750 h 698500"/>
                  <a:gd name="connsiteX11" fmla="*/ 2495550 w 2562506"/>
                  <a:gd name="connsiteY11" fmla="*/ 698500 h 698500"/>
                  <a:gd name="connsiteX12" fmla="*/ 2562225 w 2562506"/>
                  <a:gd name="connsiteY12" fmla="*/ 685800 h 698500"/>
                  <a:gd name="connsiteX13" fmla="*/ 2555875 w 2562506"/>
                  <a:gd name="connsiteY13" fmla="*/ 171450 h 698500"/>
                  <a:gd name="connsiteX14" fmla="*/ 2470150 w 2562506"/>
                  <a:gd name="connsiteY14" fmla="*/ 95250 h 698500"/>
                  <a:gd name="connsiteX15" fmla="*/ 514350 w 2562506"/>
                  <a:gd name="connsiteY15" fmla="*/ 184150 h 698500"/>
                  <a:gd name="connsiteX16" fmla="*/ 184150 w 2562506"/>
                  <a:gd name="connsiteY16" fmla="*/ 0 h 698500"/>
                  <a:gd name="connsiteX0" fmla="*/ 184150 w 2562506"/>
                  <a:gd name="connsiteY0" fmla="*/ 0 h 692150"/>
                  <a:gd name="connsiteX1" fmla="*/ 9525 w 2562506"/>
                  <a:gd name="connsiteY1" fmla="*/ 152400 h 692150"/>
                  <a:gd name="connsiteX2" fmla="*/ 12700 w 2562506"/>
                  <a:gd name="connsiteY2" fmla="*/ 241300 h 692150"/>
                  <a:gd name="connsiteX3" fmla="*/ 2495550 w 2562506"/>
                  <a:gd name="connsiteY3" fmla="*/ 241300 h 692150"/>
                  <a:gd name="connsiteX4" fmla="*/ 2463800 w 2562506"/>
                  <a:gd name="connsiteY4" fmla="*/ 552450 h 692150"/>
                  <a:gd name="connsiteX5" fmla="*/ 69850 w 2562506"/>
                  <a:gd name="connsiteY5" fmla="*/ 565150 h 692150"/>
                  <a:gd name="connsiteX6" fmla="*/ 95250 w 2562506"/>
                  <a:gd name="connsiteY6" fmla="*/ 520700 h 692150"/>
                  <a:gd name="connsiteX7" fmla="*/ 0 w 2562506"/>
                  <a:gd name="connsiteY7" fmla="*/ 577850 h 692150"/>
                  <a:gd name="connsiteX8" fmla="*/ 38100 w 2562506"/>
                  <a:gd name="connsiteY8" fmla="*/ 666750 h 692150"/>
                  <a:gd name="connsiteX9" fmla="*/ 2393950 w 2562506"/>
                  <a:gd name="connsiteY9" fmla="*/ 692150 h 692150"/>
                  <a:gd name="connsiteX10" fmla="*/ 2425700 w 2562506"/>
                  <a:gd name="connsiteY10" fmla="*/ 666750 h 692150"/>
                  <a:gd name="connsiteX11" fmla="*/ 2479675 w 2562506"/>
                  <a:gd name="connsiteY11" fmla="*/ 692150 h 692150"/>
                  <a:gd name="connsiteX12" fmla="*/ 2562225 w 2562506"/>
                  <a:gd name="connsiteY12" fmla="*/ 685800 h 692150"/>
                  <a:gd name="connsiteX13" fmla="*/ 2555875 w 2562506"/>
                  <a:gd name="connsiteY13" fmla="*/ 171450 h 692150"/>
                  <a:gd name="connsiteX14" fmla="*/ 2470150 w 2562506"/>
                  <a:gd name="connsiteY14" fmla="*/ 95250 h 692150"/>
                  <a:gd name="connsiteX15" fmla="*/ 514350 w 2562506"/>
                  <a:gd name="connsiteY15" fmla="*/ 184150 h 692150"/>
                  <a:gd name="connsiteX16" fmla="*/ 184150 w 2562506"/>
                  <a:gd name="connsiteY16" fmla="*/ 0 h 692150"/>
                  <a:gd name="connsiteX0" fmla="*/ 184150 w 2562506"/>
                  <a:gd name="connsiteY0" fmla="*/ 0 h 692150"/>
                  <a:gd name="connsiteX1" fmla="*/ 9525 w 2562506"/>
                  <a:gd name="connsiteY1" fmla="*/ 152400 h 692150"/>
                  <a:gd name="connsiteX2" fmla="*/ 12700 w 2562506"/>
                  <a:gd name="connsiteY2" fmla="*/ 241300 h 692150"/>
                  <a:gd name="connsiteX3" fmla="*/ 2495550 w 2562506"/>
                  <a:gd name="connsiteY3" fmla="*/ 241300 h 692150"/>
                  <a:gd name="connsiteX4" fmla="*/ 2463800 w 2562506"/>
                  <a:gd name="connsiteY4" fmla="*/ 552450 h 692150"/>
                  <a:gd name="connsiteX5" fmla="*/ 69850 w 2562506"/>
                  <a:gd name="connsiteY5" fmla="*/ 565150 h 692150"/>
                  <a:gd name="connsiteX6" fmla="*/ 95250 w 2562506"/>
                  <a:gd name="connsiteY6" fmla="*/ 520700 h 692150"/>
                  <a:gd name="connsiteX7" fmla="*/ 0 w 2562506"/>
                  <a:gd name="connsiteY7" fmla="*/ 577850 h 692150"/>
                  <a:gd name="connsiteX8" fmla="*/ 38100 w 2562506"/>
                  <a:gd name="connsiteY8" fmla="*/ 666750 h 692150"/>
                  <a:gd name="connsiteX9" fmla="*/ 2393950 w 2562506"/>
                  <a:gd name="connsiteY9" fmla="*/ 692150 h 692150"/>
                  <a:gd name="connsiteX10" fmla="*/ 2435225 w 2562506"/>
                  <a:gd name="connsiteY10" fmla="*/ 666750 h 692150"/>
                  <a:gd name="connsiteX11" fmla="*/ 2479675 w 2562506"/>
                  <a:gd name="connsiteY11" fmla="*/ 692150 h 692150"/>
                  <a:gd name="connsiteX12" fmla="*/ 2562225 w 2562506"/>
                  <a:gd name="connsiteY12" fmla="*/ 685800 h 692150"/>
                  <a:gd name="connsiteX13" fmla="*/ 2555875 w 2562506"/>
                  <a:gd name="connsiteY13" fmla="*/ 171450 h 692150"/>
                  <a:gd name="connsiteX14" fmla="*/ 2470150 w 2562506"/>
                  <a:gd name="connsiteY14" fmla="*/ 95250 h 692150"/>
                  <a:gd name="connsiteX15" fmla="*/ 514350 w 2562506"/>
                  <a:gd name="connsiteY15" fmla="*/ 184150 h 692150"/>
                  <a:gd name="connsiteX16" fmla="*/ 184150 w 2562506"/>
                  <a:gd name="connsiteY16" fmla="*/ 0 h 692150"/>
                  <a:gd name="connsiteX0" fmla="*/ 184150 w 2562506"/>
                  <a:gd name="connsiteY0" fmla="*/ 0 h 692150"/>
                  <a:gd name="connsiteX1" fmla="*/ 9525 w 2562506"/>
                  <a:gd name="connsiteY1" fmla="*/ 152400 h 692150"/>
                  <a:gd name="connsiteX2" fmla="*/ 12700 w 2562506"/>
                  <a:gd name="connsiteY2" fmla="*/ 241300 h 692150"/>
                  <a:gd name="connsiteX3" fmla="*/ 2495550 w 2562506"/>
                  <a:gd name="connsiteY3" fmla="*/ 241300 h 692150"/>
                  <a:gd name="connsiteX4" fmla="*/ 2463800 w 2562506"/>
                  <a:gd name="connsiteY4" fmla="*/ 552450 h 692150"/>
                  <a:gd name="connsiteX5" fmla="*/ 69850 w 2562506"/>
                  <a:gd name="connsiteY5" fmla="*/ 565150 h 692150"/>
                  <a:gd name="connsiteX6" fmla="*/ 95250 w 2562506"/>
                  <a:gd name="connsiteY6" fmla="*/ 520700 h 692150"/>
                  <a:gd name="connsiteX7" fmla="*/ 0 w 2562506"/>
                  <a:gd name="connsiteY7" fmla="*/ 577850 h 692150"/>
                  <a:gd name="connsiteX8" fmla="*/ 9525 w 2562506"/>
                  <a:gd name="connsiteY8" fmla="*/ 688975 h 692150"/>
                  <a:gd name="connsiteX9" fmla="*/ 2393950 w 2562506"/>
                  <a:gd name="connsiteY9" fmla="*/ 692150 h 692150"/>
                  <a:gd name="connsiteX10" fmla="*/ 2435225 w 2562506"/>
                  <a:gd name="connsiteY10" fmla="*/ 666750 h 692150"/>
                  <a:gd name="connsiteX11" fmla="*/ 2479675 w 2562506"/>
                  <a:gd name="connsiteY11" fmla="*/ 692150 h 692150"/>
                  <a:gd name="connsiteX12" fmla="*/ 2562225 w 2562506"/>
                  <a:gd name="connsiteY12" fmla="*/ 685800 h 692150"/>
                  <a:gd name="connsiteX13" fmla="*/ 2555875 w 2562506"/>
                  <a:gd name="connsiteY13" fmla="*/ 171450 h 692150"/>
                  <a:gd name="connsiteX14" fmla="*/ 2470150 w 2562506"/>
                  <a:gd name="connsiteY14" fmla="*/ 95250 h 692150"/>
                  <a:gd name="connsiteX15" fmla="*/ 514350 w 2562506"/>
                  <a:gd name="connsiteY15" fmla="*/ 184150 h 692150"/>
                  <a:gd name="connsiteX16" fmla="*/ 184150 w 2562506"/>
                  <a:gd name="connsiteY16" fmla="*/ 0 h 692150"/>
                  <a:gd name="connsiteX0" fmla="*/ 180975 w 2559331"/>
                  <a:gd name="connsiteY0" fmla="*/ 0 h 692150"/>
                  <a:gd name="connsiteX1" fmla="*/ 6350 w 2559331"/>
                  <a:gd name="connsiteY1" fmla="*/ 152400 h 692150"/>
                  <a:gd name="connsiteX2" fmla="*/ 9525 w 2559331"/>
                  <a:gd name="connsiteY2" fmla="*/ 241300 h 692150"/>
                  <a:gd name="connsiteX3" fmla="*/ 2492375 w 2559331"/>
                  <a:gd name="connsiteY3" fmla="*/ 241300 h 692150"/>
                  <a:gd name="connsiteX4" fmla="*/ 2460625 w 2559331"/>
                  <a:gd name="connsiteY4" fmla="*/ 552450 h 692150"/>
                  <a:gd name="connsiteX5" fmla="*/ 66675 w 2559331"/>
                  <a:gd name="connsiteY5" fmla="*/ 565150 h 692150"/>
                  <a:gd name="connsiteX6" fmla="*/ 92075 w 2559331"/>
                  <a:gd name="connsiteY6" fmla="*/ 520700 h 692150"/>
                  <a:gd name="connsiteX7" fmla="*/ 0 w 2559331"/>
                  <a:gd name="connsiteY7" fmla="*/ 593725 h 692150"/>
                  <a:gd name="connsiteX8" fmla="*/ 6350 w 2559331"/>
                  <a:gd name="connsiteY8" fmla="*/ 688975 h 692150"/>
                  <a:gd name="connsiteX9" fmla="*/ 2390775 w 2559331"/>
                  <a:gd name="connsiteY9" fmla="*/ 692150 h 692150"/>
                  <a:gd name="connsiteX10" fmla="*/ 2432050 w 2559331"/>
                  <a:gd name="connsiteY10" fmla="*/ 666750 h 692150"/>
                  <a:gd name="connsiteX11" fmla="*/ 2476500 w 2559331"/>
                  <a:gd name="connsiteY11" fmla="*/ 692150 h 692150"/>
                  <a:gd name="connsiteX12" fmla="*/ 2559050 w 2559331"/>
                  <a:gd name="connsiteY12" fmla="*/ 685800 h 692150"/>
                  <a:gd name="connsiteX13" fmla="*/ 2552700 w 2559331"/>
                  <a:gd name="connsiteY13" fmla="*/ 171450 h 692150"/>
                  <a:gd name="connsiteX14" fmla="*/ 2466975 w 2559331"/>
                  <a:gd name="connsiteY14" fmla="*/ 95250 h 692150"/>
                  <a:gd name="connsiteX15" fmla="*/ 511175 w 2559331"/>
                  <a:gd name="connsiteY15" fmla="*/ 184150 h 692150"/>
                  <a:gd name="connsiteX16" fmla="*/ 180975 w 2559331"/>
                  <a:gd name="connsiteY16" fmla="*/ 0 h 692150"/>
                  <a:gd name="connsiteX0" fmla="*/ 180975 w 2559331"/>
                  <a:gd name="connsiteY0" fmla="*/ 0 h 692150"/>
                  <a:gd name="connsiteX1" fmla="*/ 6350 w 2559331"/>
                  <a:gd name="connsiteY1" fmla="*/ 152400 h 692150"/>
                  <a:gd name="connsiteX2" fmla="*/ 9525 w 2559331"/>
                  <a:gd name="connsiteY2" fmla="*/ 241300 h 692150"/>
                  <a:gd name="connsiteX3" fmla="*/ 2492375 w 2559331"/>
                  <a:gd name="connsiteY3" fmla="*/ 241300 h 692150"/>
                  <a:gd name="connsiteX4" fmla="*/ 2460625 w 2559331"/>
                  <a:gd name="connsiteY4" fmla="*/ 552450 h 692150"/>
                  <a:gd name="connsiteX5" fmla="*/ 66675 w 2559331"/>
                  <a:gd name="connsiteY5" fmla="*/ 565150 h 692150"/>
                  <a:gd name="connsiteX6" fmla="*/ 88900 w 2559331"/>
                  <a:gd name="connsiteY6" fmla="*/ 568325 h 692150"/>
                  <a:gd name="connsiteX7" fmla="*/ 92075 w 2559331"/>
                  <a:gd name="connsiteY7" fmla="*/ 520700 h 692150"/>
                  <a:gd name="connsiteX8" fmla="*/ 0 w 2559331"/>
                  <a:gd name="connsiteY8" fmla="*/ 593725 h 692150"/>
                  <a:gd name="connsiteX9" fmla="*/ 6350 w 2559331"/>
                  <a:gd name="connsiteY9" fmla="*/ 688975 h 692150"/>
                  <a:gd name="connsiteX10" fmla="*/ 2390775 w 2559331"/>
                  <a:gd name="connsiteY10" fmla="*/ 692150 h 692150"/>
                  <a:gd name="connsiteX11" fmla="*/ 2432050 w 2559331"/>
                  <a:gd name="connsiteY11" fmla="*/ 666750 h 692150"/>
                  <a:gd name="connsiteX12" fmla="*/ 2476500 w 2559331"/>
                  <a:gd name="connsiteY12" fmla="*/ 692150 h 692150"/>
                  <a:gd name="connsiteX13" fmla="*/ 2559050 w 2559331"/>
                  <a:gd name="connsiteY13" fmla="*/ 685800 h 692150"/>
                  <a:gd name="connsiteX14" fmla="*/ 2552700 w 2559331"/>
                  <a:gd name="connsiteY14" fmla="*/ 171450 h 692150"/>
                  <a:gd name="connsiteX15" fmla="*/ 2466975 w 2559331"/>
                  <a:gd name="connsiteY15" fmla="*/ 95250 h 692150"/>
                  <a:gd name="connsiteX16" fmla="*/ 511175 w 2559331"/>
                  <a:gd name="connsiteY16" fmla="*/ 184150 h 692150"/>
                  <a:gd name="connsiteX17" fmla="*/ 180975 w 2559331"/>
                  <a:gd name="connsiteY17" fmla="*/ 0 h 692150"/>
                  <a:gd name="connsiteX0" fmla="*/ 180975 w 2559331"/>
                  <a:gd name="connsiteY0" fmla="*/ 0 h 692150"/>
                  <a:gd name="connsiteX1" fmla="*/ 6350 w 2559331"/>
                  <a:gd name="connsiteY1" fmla="*/ 152400 h 692150"/>
                  <a:gd name="connsiteX2" fmla="*/ 9525 w 2559331"/>
                  <a:gd name="connsiteY2" fmla="*/ 241300 h 692150"/>
                  <a:gd name="connsiteX3" fmla="*/ 2454275 w 2559331"/>
                  <a:gd name="connsiteY3" fmla="*/ 234950 h 692150"/>
                  <a:gd name="connsiteX4" fmla="*/ 2460625 w 2559331"/>
                  <a:gd name="connsiteY4" fmla="*/ 552450 h 692150"/>
                  <a:gd name="connsiteX5" fmla="*/ 66675 w 2559331"/>
                  <a:gd name="connsiteY5" fmla="*/ 565150 h 692150"/>
                  <a:gd name="connsiteX6" fmla="*/ 88900 w 2559331"/>
                  <a:gd name="connsiteY6" fmla="*/ 568325 h 692150"/>
                  <a:gd name="connsiteX7" fmla="*/ 92075 w 2559331"/>
                  <a:gd name="connsiteY7" fmla="*/ 520700 h 692150"/>
                  <a:gd name="connsiteX8" fmla="*/ 0 w 2559331"/>
                  <a:gd name="connsiteY8" fmla="*/ 593725 h 692150"/>
                  <a:gd name="connsiteX9" fmla="*/ 6350 w 2559331"/>
                  <a:gd name="connsiteY9" fmla="*/ 688975 h 692150"/>
                  <a:gd name="connsiteX10" fmla="*/ 2390775 w 2559331"/>
                  <a:gd name="connsiteY10" fmla="*/ 692150 h 692150"/>
                  <a:gd name="connsiteX11" fmla="*/ 2432050 w 2559331"/>
                  <a:gd name="connsiteY11" fmla="*/ 666750 h 692150"/>
                  <a:gd name="connsiteX12" fmla="*/ 2476500 w 2559331"/>
                  <a:gd name="connsiteY12" fmla="*/ 692150 h 692150"/>
                  <a:gd name="connsiteX13" fmla="*/ 2559050 w 2559331"/>
                  <a:gd name="connsiteY13" fmla="*/ 685800 h 692150"/>
                  <a:gd name="connsiteX14" fmla="*/ 2552700 w 2559331"/>
                  <a:gd name="connsiteY14" fmla="*/ 171450 h 692150"/>
                  <a:gd name="connsiteX15" fmla="*/ 2466975 w 2559331"/>
                  <a:gd name="connsiteY15" fmla="*/ 95250 h 692150"/>
                  <a:gd name="connsiteX16" fmla="*/ 511175 w 2559331"/>
                  <a:gd name="connsiteY16" fmla="*/ 184150 h 692150"/>
                  <a:gd name="connsiteX17" fmla="*/ 180975 w 2559331"/>
                  <a:gd name="connsiteY17" fmla="*/ 0 h 692150"/>
                  <a:gd name="connsiteX0" fmla="*/ 180975 w 2559331"/>
                  <a:gd name="connsiteY0" fmla="*/ 0 h 692150"/>
                  <a:gd name="connsiteX1" fmla="*/ 6350 w 2559331"/>
                  <a:gd name="connsiteY1" fmla="*/ 152400 h 692150"/>
                  <a:gd name="connsiteX2" fmla="*/ 9525 w 2559331"/>
                  <a:gd name="connsiteY2" fmla="*/ 241300 h 692150"/>
                  <a:gd name="connsiteX3" fmla="*/ 2454275 w 2559331"/>
                  <a:gd name="connsiteY3" fmla="*/ 234950 h 692150"/>
                  <a:gd name="connsiteX4" fmla="*/ 2454275 w 2559331"/>
                  <a:gd name="connsiteY4" fmla="*/ 552450 h 692150"/>
                  <a:gd name="connsiteX5" fmla="*/ 66675 w 2559331"/>
                  <a:gd name="connsiteY5" fmla="*/ 565150 h 692150"/>
                  <a:gd name="connsiteX6" fmla="*/ 88900 w 2559331"/>
                  <a:gd name="connsiteY6" fmla="*/ 568325 h 692150"/>
                  <a:gd name="connsiteX7" fmla="*/ 92075 w 2559331"/>
                  <a:gd name="connsiteY7" fmla="*/ 520700 h 692150"/>
                  <a:gd name="connsiteX8" fmla="*/ 0 w 2559331"/>
                  <a:gd name="connsiteY8" fmla="*/ 593725 h 692150"/>
                  <a:gd name="connsiteX9" fmla="*/ 6350 w 2559331"/>
                  <a:gd name="connsiteY9" fmla="*/ 688975 h 692150"/>
                  <a:gd name="connsiteX10" fmla="*/ 2390775 w 2559331"/>
                  <a:gd name="connsiteY10" fmla="*/ 692150 h 692150"/>
                  <a:gd name="connsiteX11" fmla="*/ 2432050 w 2559331"/>
                  <a:gd name="connsiteY11" fmla="*/ 666750 h 692150"/>
                  <a:gd name="connsiteX12" fmla="*/ 2476500 w 2559331"/>
                  <a:gd name="connsiteY12" fmla="*/ 692150 h 692150"/>
                  <a:gd name="connsiteX13" fmla="*/ 2559050 w 2559331"/>
                  <a:gd name="connsiteY13" fmla="*/ 685800 h 692150"/>
                  <a:gd name="connsiteX14" fmla="*/ 2552700 w 2559331"/>
                  <a:gd name="connsiteY14" fmla="*/ 171450 h 692150"/>
                  <a:gd name="connsiteX15" fmla="*/ 2466975 w 2559331"/>
                  <a:gd name="connsiteY15" fmla="*/ 95250 h 692150"/>
                  <a:gd name="connsiteX16" fmla="*/ 511175 w 2559331"/>
                  <a:gd name="connsiteY16" fmla="*/ 184150 h 692150"/>
                  <a:gd name="connsiteX17" fmla="*/ 180975 w 2559331"/>
                  <a:gd name="connsiteY17" fmla="*/ 0 h 692150"/>
                  <a:gd name="connsiteX0" fmla="*/ 180975 w 2559331"/>
                  <a:gd name="connsiteY0" fmla="*/ 0 h 692150"/>
                  <a:gd name="connsiteX1" fmla="*/ 6350 w 2559331"/>
                  <a:gd name="connsiteY1" fmla="*/ 152400 h 692150"/>
                  <a:gd name="connsiteX2" fmla="*/ 9525 w 2559331"/>
                  <a:gd name="connsiteY2" fmla="*/ 241300 h 692150"/>
                  <a:gd name="connsiteX3" fmla="*/ 2454275 w 2559331"/>
                  <a:gd name="connsiteY3" fmla="*/ 234950 h 692150"/>
                  <a:gd name="connsiteX4" fmla="*/ 2454275 w 2559331"/>
                  <a:gd name="connsiteY4" fmla="*/ 552450 h 692150"/>
                  <a:gd name="connsiteX5" fmla="*/ 66675 w 2559331"/>
                  <a:gd name="connsiteY5" fmla="*/ 565150 h 692150"/>
                  <a:gd name="connsiteX6" fmla="*/ 88900 w 2559331"/>
                  <a:gd name="connsiteY6" fmla="*/ 568325 h 692150"/>
                  <a:gd name="connsiteX7" fmla="*/ 92075 w 2559331"/>
                  <a:gd name="connsiteY7" fmla="*/ 520700 h 692150"/>
                  <a:gd name="connsiteX8" fmla="*/ 0 w 2559331"/>
                  <a:gd name="connsiteY8" fmla="*/ 593725 h 692150"/>
                  <a:gd name="connsiteX9" fmla="*/ 6350 w 2559331"/>
                  <a:gd name="connsiteY9" fmla="*/ 688975 h 692150"/>
                  <a:gd name="connsiteX10" fmla="*/ 2390775 w 2559331"/>
                  <a:gd name="connsiteY10" fmla="*/ 692150 h 692150"/>
                  <a:gd name="connsiteX11" fmla="*/ 2432050 w 2559331"/>
                  <a:gd name="connsiteY11" fmla="*/ 666750 h 692150"/>
                  <a:gd name="connsiteX12" fmla="*/ 2476500 w 2559331"/>
                  <a:gd name="connsiteY12" fmla="*/ 692150 h 692150"/>
                  <a:gd name="connsiteX13" fmla="*/ 2559050 w 2559331"/>
                  <a:gd name="connsiteY13" fmla="*/ 685800 h 692150"/>
                  <a:gd name="connsiteX14" fmla="*/ 2552700 w 2559331"/>
                  <a:gd name="connsiteY14" fmla="*/ 171450 h 692150"/>
                  <a:gd name="connsiteX15" fmla="*/ 2466975 w 2559331"/>
                  <a:gd name="connsiteY15" fmla="*/ 95250 h 692150"/>
                  <a:gd name="connsiteX16" fmla="*/ 511175 w 2559331"/>
                  <a:gd name="connsiteY16" fmla="*/ 184150 h 692150"/>
                  <a:gd name="connsiteX17" fmla="*/ 180975 w 2559331"/>
                  <a:gd name="connsiteY17" fmla="*/ 0 h 692150"/>
                  <a:gd name="connsiteX0" fmla="*/ 180975 w 2559331"/>
                  <a:gd name="connsiteY0" fmla="*/ 0 h 692150"/>
                  <a:gd name="connsiteX1" fmla="*/ 6350 w 2559331"/>
                  <a:gd name="connsiteY1" fmla="*/ 152400 h 692150"/>
                  <a:gd name="connsiteX2" fmla="*/ 9525 w 2559331"/>
                  <a:gd name="connsiteY2" fmla="*/ 241300 h 692150"/>
                  <a:gd name="connsiteX3" fmla="*/ 2454275 w 2559331"/>
                  <a:gd name="connsiteY3" fmla="*/ 234950 h 692150"/>
                  <a:gd name="connsiteX4" fmla="*/ 2454275 w 2559331"/>
                  <a:gd name="connsiteY4" fmla="*/ 552450 h 692150"/>
                  <a:gd name="connsiteX5" fmla="*/ 66675 w 2559331"/>
                  <a:gd name="connsiteY5" fmla="*/ 565150 h 692150"/>
                  <a:gd name="connsiteX6" fmla="*/ 88900 w 2559331"/>
                  <a:gd name="connsiteY6" fmla="*/ 568325 h 692150"/>
                  <a:gd name="connsiteX7" fmla="*/ 92075 w 2559331"/>
                  <a:gd name="connsiteY7" fmla="*/ 520700 h 692150"/>
                  <a:gd name="connsiteX8" fmla="*/ 0 w 2559331"/>
                  <a:gd name="connsiteY8" fmla="*/ 593725 h 692150"/>
                  <a:gd name="connsiteX9" fmla="*/ 6350 w 2559331"/>
                  <a:gd name="connsiteY9" fmla="*/ 688975 h 692150"/>
                  <a:gd name="connsiteX10" fmla="*/ 2390775 w 2559331"/>
                  <a:gd name="connsiteY10" fmla="*/ 692150 h 692150"/>
                  <a:gd name="connsiteX11" fmla="*/ 2476500 w 2559331"/>
                  <a:gd name="connsiteY11" fmla="*/ 692150 h 692150"/>
                  <a:gd name="connsiteX12" fmla="*/ 2559050 w 2559331"/>
                  <a:gd name="connsiteY12" fmla="*/ 685800 h 692150"/>
                  <a:gd name="connsiteX13" fmla="*/ 2552700 w 2559331"/>
                  <a:gd name="connsiteY13" fmla="*/ 171450 h 692150"/>
                  <a:gd name="connsiteX14" fmla="*/ 2466975 w 2559331"/>
                  <a:gd name="connsiteY14" fmla="*/ 95250 h 692150"/>
                  <a:gd name="connsiteX15" fmla="*/ 511175 w 2559331"/>
                  <a:gd name="connsiteY15" fmla="*/ 184150 h 692150"/>
                  <a:gd name="connsiteX16" fmla="*/ 180975 w 2559331"/>
                  <a:gd name="connsiteY16" fmla="*/ 0 h 692150"/>
                  <a:gd name="connsiteX0" fmla="*/ 180975 w 2559331"/>
                  <a:gd name="connsiteY0" fmla="*/ 0 h 692150"/>
                  <a:gd name="connsiteX1" fmla="*/ 6350 w 2559331"/>
                  <a:gd name="connsiteY1" fmla="*/ 152400 h 692150"/>
                  <a:gd name="connsiteX2" fmla="*/ 9525 w 2559331"/>
                  <a:gd name="connsiteY2" fmla="*/ 241300 h 692150"/>
                  <a:gd name="connsiteX3" fmla="*/ 2454275 w 2559331"/>
                  <a:gd name="connsiteY3" fmla="*/ 234950 h 692150"/>
                  <a:gd name="connsiteX4" fmla="*/ 2454275 w 2559331"/>
                  <a:gd name="connsiteY4" fmla="*/ 552450 h 692150"/>
                  <a:gd name="connsiteX5" fmla="*/ 66675 w 2559331"/>
                  <a:gd name="connsiteY5" fmla="*/ 565150 h 692150"/>
                  <a:gd name="connsiteX6" fmla="*/ 88900 w 2559331"/>
                  <a:gd name="connsiteY6" fmla="*/ 568325 h 692150"/>
                  <a:gd name="connsiteX7" fmla="*/ 92075 w 2559331"/>
                  <a:gd name="connsiteY7" fmla="*/ 520700 h 692150"/>
                  <a:gd name="connsiteX8" fmla="*/ 0 w 2559331"/>
                  <a:gd name="connsiteY8" fmla="*/ 593725 h 692150"/>
                  <a:gd name="connsiteX9" fmla="*/ 6350 w 2559331"/>
                  <a:gd name="connsiteY9" fmla="*/ 688975 h 692150"/>
                  <a:gd name="connsiteX10" fmla="*/ 2390775 w 2559331"/>
                  <a:gd name="connsiteY10" fmla="*/ 692150 h 692150"/>
                  <a:gd name="connsiteX11" fmla="*/ 2559050 w 2559331"/>
                  <a:gd name="connsiteY11" fmla="*/ 685800 h 692150"/>
                  <a:gd name="connsiteX12" fmla="*/ 2552700 w 2559331"/>
                  <a:gd name="connsiteY12" fmla="*/ 171450 h 692150"/>
                  <a:gd name="connsiteX13" fmla="*/ 2466975 w 2559331"/>
                  <a:gd name="connsiteY13" fmla="*/ 95250 h 692150"/>
                  <a:gd name="connsiteX14" fmla="*/ 511175 w 2559331"/>
                  <a:gd name="connsiteY14" fmla="*/ 184150 h 692150"/>
                  <a:gd name="connsiteX15" fmla="*/ 180975 w 2559331"/>
                  <a:gd name="connsiteY15" fmla="*/ 0 h 692150"/>
                  <a:gd name="connsiteX0" fmla="*/ 180975 w 2559331"/>
                  <a:gd name="connsiteY0" fmla="*/ 0 h 688975"/>
                  <a:gd name="connsiteX1" fmla="*/ 6350 w 2559331"/>
                  <a:gd name="connsiteY1" fmla="*/ 152400 h 688975"/>
                  <a:gd name="connsiteX2" fmla="*/ 9525 w 2559331"/>
                  <a:gd name="connsiteY2" fmla="*/ 241300 h 688975"/>
                  <a:gd name="connsiteX3" fmla="*/ 2454275 w 2559331"/>
                  <a:gd name="connsiteY3" fmla="*/ 234950 h 688975"/>
                  <a:gd name="connsiteX4" fmla="*/ 2454275 w 2559331"/>
                  <a:gd name="connsiteY4" fmla="*/ 552450 h 688975"/>
                  <a:gd name="connsiteX5" fmla="*/ 66675 w 2559331"/>
                  <a:gd name="connsiteY5" fmla="*/ 565150 h 688975"/>
                  <a:gd name="connsiteX6" fmla="*/ 88900 w 2559331"/>
                  <a:gd name="connsiteY6" fmla="*/ 568325 h 688975"/>
                  <a:gd name="connsiteX7" fmla="*/ 92075 w 2559331"/>
                  <a:gd name="connsiteY7" fmla="*/ 520700 h 688975"/>
                  <a:gd name="connsiteX8" fmla="*/ 0 w 2559331"/>
                  <a:gd name="connsiteY8" fmla="*/ 593725 h 688975"/>
                  <a:gd name="connsiteX9" fmla="*/ 6350 w 2559331"/>
                  <a:gd name="connsiteY9" fmla="*/ 688975 h 688975"/>
                  <a:gd name="connsiteX10" fmla="*/ 2559050 w 2559331"/>
                  <a:gd name="connsiteY10" fmla="*/ 685800 h 688975"/>
                  <a:gd name="connsiteX11" fmla="*/ 2552700 w 2559331"/>
                  <a:gd name="connsiteY11" fmla="*/ 171450 h 688975"/>
                  <a:gd name="connsiteX12" fmla="*/ 2466975 w 2559331"/>
                  <a:gd name="connsiteY12" fmla="*/ 95250 h 688975"/>
                  <a:gd name="connsiteX13" fmla="*/ 511175 w 2559331"/>
                  <a:gd name="connsiteY13" fmla="*/ 184150 h 688975"/>
                  <a:gd name="connsiteX14" fmla="*/ 180975 w 2559331"/>
                  <a:gd name="connsiteY14" fmla="*/ 0 h 688975"/>
                  <a:gd name="connsiteX0" fmla="*/ 180975 w 2572231"/>
                  <a:gd name="connsiteY0" fmla="*/ 0 h 688975"/>
                  <a:gd name="connsiteX1" fmla="*/ 6350 w 2572231"/>
                  <a:gd name="connsiteY1" fmla="*/ 152400 h 688975"/>
                  <a:gd name="connsiteX2" fmla="*/ 9525 w 2572231"/>
                  <a:gd name="connsiteY2" fmla="*/ 241300 h 688975"/>
                  <a:gd name="connsiteX3" fmla="*/ 2454275 w 2572231"/>
                  <a:gd name="connsiteY3" fmla="*/ 234950 h 688975"/>
                  <a:gd name="connsiteX4" fmla="*/ 2454275 w 2572231"/>
                  <a:gd name="connsiteY4" fmla="*/ 552450 h 688975"/>
                  <a:gd name="connsiteX5" fmla="*/ 66675 w 2572231"/>
                  <a:gd name="connsiteY5" fmla="*/ 565150 h 688975"/>
                  <a:gd name="connsiteX6" fmla="*/ 88900 w 2572231"/>
                  <a:gd name="connsiteY6" fmla="*/ 568325 h 688975"/>
                  <a:gd name="connsiteX7" fmla="*/ 92075 w 2572231"/>
                  <a:gd name="connsiteY7" fmla="*/ 520700 h 688975"/>
                  <a:gd name="connsiteX8" fmla="*/ 0 w 2572231"/>
                  <a:gd name="connsiteY8" fmla="*/ 593725 h 688975"/>
                  <a:gd name="connsiteX9" fmla="*/ 6350 w 2572231"/>
                  <a:gd name="connsiteY9" fmla="*/ 688975 h 688975"/>
                  <a:gd name="connsiteX10" fmla="*/ 2559050 w 2572231"/>
                  <a:gd name="connsiteY10" fmla="*/ 685800 h 688975"/>
                  <a:gd name="connsiteX11" fmla="*/ 2552700 w 2572231"/>
                  <a:gd name="connsiteY11" fmla="*/ 171450 h 688975"/>
                  <a:gd name="connsiteX12" fmla="*/ 2466975 w 2572231"/>
                  <a:gd name="connsiteY12" fmla="*/ 95250 h 688975"/>
                  <a:gd name="connsiteX13" fmla="*/ 511175 w 2572231"/>
                  <a:gd name="connsiteY13" fmla="*/ 184150 h 688975"/>
                  <a:gd name="connsiteX14" fmla="*/ 180975 w 2572231"/>
                  <a:gd name="connsiteY14" fmla="*/ 0 h 688975"/>
                  <a:gd name="connsiteX0" fmla="*/ 180975 w 2572231"/>
                  <a:gd name="connsiteY0" fmla="*/ 0 h 688975"/>
                  <a:gd name="connsiteX1" fmla="*/ 6350 w 2572231"/>
                  <a:gd name="connsiteY1" fmla="*/ 152400 h 688975"/>
                  <a:gd name="connsiteX2" fmla="*/ 9525 w 2572231"/>
                  <a:gd name="connsiteY2" fmla="*/ 241300 h 688975"/>
                  <a:gd name="connsiteX3" fmla="*/ 2454275 w 2572231"/>
                  <a:gd name="connsiteY3" fmla="*/ 234950 h 688975"/>
                  <a:gd name="connsiteX4" fmla="*/ 2454275 w 2572231"/>
                  <a:gd name="connsiteY4" fmla="*/ 552450 h 688975"/>
                  <a:gd name="connsiteX5" fmla="*/ 66675 w 2572231"/>
                  <a:gd name="connsiteY5" fmla="*/ 565150 h 688975"/>
                  <a:gd name="connsiteX6" fmla="*/ 88900 w 2572231"/>
                  <a:gd name="connsiteY6" fmla="*/ 568325 h 688975"/>
                  <a:gd name="connsiteX7" fmla="*/ 92075 w 2572231"/>
                  <a:gd name="connsiteY7" fmla="*/ 520700 h 688975"/>
                  <a:gd name="connsiteX8" fmla="*/ 0 w 2572231"/>
                  <a:gd name="connsiteY8" fmla="*/ 593725 h 688975"/>
                  <a:gd name="connsiteX9" fmla="*/ 6350 w 2572231"/>
                  <a:gd name="connsiteY9" fmla="*/ 688975 h 688975"/>
                  <a:gd name="connsiteX10" fmla="*/ 2559050 w 2572231"/>
                  <a:gd name="connsiteY10" fmla="*/ 685800 h 688975"/>
                  <a:gd name="connsiteX11" fmla="*/ 2552700 w 2572231"/>
                  <a:gd name="connsiteY11" fmla="*/ 171450 h 688975"/>
                  <a:gd name="connsiteX12" fmla="*/ 2466975 w 2572231"/>
                  <a:gd name="connsiteY12" fmla="*/ 95250 h 688975"/>
                  <a:gd name="connsiteX13" fmla="*/ 511175 w 2572231"/>
                  <a:gd name="connsiteY13" fmla="*/ 184150 h 688975"/>
                  <a:gd name="connsiteX14" fmla="*/ 180975 w 2572231"/>
                  <a:gd name="connsiteY14" fmla="*/ 0 h 688975"/>
                  <a:gd name="connsiteX0" fmla="*/ 180975 w 2574798"/>
                  <a:gd name="connsiteY0" fmla="*/ 0 h 688975"/>
                  <a:gd name="connsiteX1" fmla="*/ 6350 w 2574798"/>
                  <a:gd name="connsiteY1" fmla="*/ 152400 h 688975"/>
                  <a:gd name="connsiteX2" fmla="*/ 9525 w 2574798"/>
                  <a:gd name="connsiteY2" fmla="*/ 241300 h 688975"/>
                  <a:gd name="connsiteX3" fmla="*/ 2454275 w 2574798"/>
                  <a:gd name="connsiteY3" fmla="*/ 234950 h 688975"/>
                  <a:gd name="connsiteX4" fmla="*/ 2454275 w 2574798"/>
                  <a:gd name="connsiteY4" fmla="*/ 552450 h 688975"/>
                  <a:gd name="connsiteX5" fmla="*/ 66675 w 2574798"/>
                  <a:gd name="connsiteY5" fmla="*/ 565150 h 688975"/>
                  <a:gd name="connsiteX6" fmla="*/ 88900 w 2574798"/>
                  <a:gd name="connsiteY6" fmla="*/ 568325 h 688975"/>
                  <a:gd name="connsiteX7" fmla="*/ 92075 w 2574798"/>
                  <a:gd name="connsiteY7" fmla="*/ 520700 h 688975"/>
                  <a:gd name="connsiteX8" fmla="*/ 0 w 2574798"/>
                  <a:gd name="connsiteY8" fmla="*/ 593725 h 688975"/>
                  <a:gd name="connsiteX9" fmla="*/ 6350 w 2574798"/>
                  <a:gd name="connsiteY9" fmla="*/ 688975 h 688975"/>
                  <a:gd name="connsiteX10" fmla="*/ 2562225 w 2574798"/>
                  <a:gd name="connsiteY10" fmla="*/ 666750 h 688975"/>
                  <a:gd name="connsiteX11" fmla="*/ 2552700 w 2574798"/>
                  <a:gd name="connsiteY11" fmla="*/ 171450 h 688975"/>
                  <a:gd name="connsiteX12" fmla="*/ 2466975 w 2574798"/>
                  <a:gd name="connsiteY12" fmla="*/ 95250 h 688975"/>
                  <a:gd name="connsiteX13" fmla="*/ 511175 w 2574798"/>
                  <a:gd name="connsiteY13" fmla="*/ 184150 h 688975"/>
                  <a:gd name="connsiteX14" fmla="*/ 180975 w 2574798"/>
                  <a:gd name="connsiteY14" fmla="*/ 0 h 688975"/>
                  <a:gd name="connsiteX0" fmla="*/ 180975 w 2574798"/>
                  <a:gd name="connsiteY0" fmla="*/ 0 h 688975"/>
                  <a:gd name="connsiteX1" fmla="*/ 6350 w 2574798"/>
                  <a:gd name="connsiteY1" fmla="*/ 152400 h 688975"/>
                  <a:gd name="connsiteX2" fmla="*/ 9525 w 2574798"/>
                  <a:gd name="connsiteY2" fmla="*/ 241300 h 688975"/>
                  <a:gd name="connsiteX3" fmla="*/ 2454275 w 2574798"/>
                  <a:gd name="connsiteY3" fmla="*/ 234950 h 688975"/>
                  <a:gd name="connsiteX4" fmla="*/ 2454275 w 2574798"/>
                  <a:gd name="connsiteY4" fmla="*/ 552450 h 688975"/>
                  <a:gd name="connsiteX5" fmla="*/ 66675 w 2574798"/>
                  <a:gd name="connsiteY5" fmla="*/ 565150 h 688975"/>
                  <a:gd name="connsiteX6" fmla="*/ 88900 w 2574798"/>
                  <a:gd name="connsiteY6" fmla="*/ 568325 h 688975"/>
                  <a:gd name="connsiteX7" fmla="*/ 92075 w 2574798"/>
                  <a:gd name="connsiteY7" fmla="*/ 520700 h 688975"/>
                  <a:gd name="connsiteX8" fmla="*/ 0 w 2574798"/>
                  <a:gd name="connsiteY8" fmla="*/ 593725 h 688975"/>
                  <a:gd name="connsiteX9" fmla="*/ 6350 w 2574798"/>
                  <a:gd name="connsiteY9" fmla="*/ 688975 h 688975"/>
                  <a:gd name="connsiteX10" fmla="*/ 2562225 w 2574798"/>
                  <a:gd name="connsiteY10" fmla="*/ 666750 h 688975"/>
                  <a:gd name="connsiteX11" fmla="*/ 2552700 w 2574798"/>
                  <a:gd name="connsiteY11" fmla="*/ 171450 h 688975"/>
                  <a:gd name="connsiteX12" fmla="*/ 2466975 w 2574798"/>
                  <a:gd name="connsiteY12" fmla="*/ 95250 h 688975"/>
                  <a:gd name="connsiteX13" fmla="*/ 511175 w 2574798"/>
                  <a:gd name="connsiteY13" fmla="*/ 184150 h 688975"/>
                  <a:gd name="connsiteX14" fmla="*/ 180975 w 2574798"/>
                  <a:gd name="connsiteY14" fmla="*/ 0 h 688975"/>
                  <a:gd name="connsiteX0" fmla="*/ 180975 w 2577418"/>
                  <a:gd name="connsiteY0" fmla="*/ 0 h 688975"/>
                  <a:gd name="connsiteX1" fmla="*/ 6350 w 2577418"/>
                  <a:gd name="connsiteY1" fmla="*/ 152400 h 688975"/>
                  <a:gd name="connsiteX2" fmla="*/ 9525 w 2577418"/>
                  <a:gd name="connsiteY2" fmla="*/ 241300 h 688975"/>
                  <a:gd name="connsiteX3" fmla="*/ 2454275 w 2577418"/>
                  <a:gd name="connsiteY3" fmla="*/ 234950 h 688975"/>
                  <a:gd name="connsiteX4" fmla="*/ 2454275 w 2577418"/>
                  <a:gd name="connsiteY4" fmla="*/ 552450 h 688975"/>
                  <a:gd name="connsiteX5" fmla="*/ 66675 w 2577418"/>
                  <a:gd name="connsiteY5" fmla="*/ 565150 h 688975"/>
                  <a:gd name="connsiteX6" fmla="*/ 88900 w 2577418"/>
                  <a:gd name="connsiteY6" fmla="*/ 568325 h 688975"/>
                  <a:gd name="connsiteX7" fmla="*/ 92075 w 2577418"/>
                  <a:gd name="connsiteY7" fmla="*/ 520700 h 688975"/>
                  <a:gd name="connsiteX8" fmla="*/ 0 w 2577418"/>
                  <a:gd name="connsiteY8" fmla="*/ 593725 h 688975"/>
                  <a:gd name="connsiteX9" fmla="*/ 6350 w 2577418"/>
                  <a:gd name="connsiteY9" fmla="*/ 688975 h 688975"/>
                  <a:gd name="connsiteX10" fmla="*/ 2565400 w 2577418"/>
                  <a:gd name="connsiteY10" fmla="*/ 688975 h 688975"/>
                  <a:gd name="connsiteX11" fmla="*/ 2552700 w 2577418"/>
                  <a:gd name="connsiteY11" fmla="*/ 171450 h 688975"/>
                  <a:gd name="connsiteX12" fmla="*/ 2466975 w 2577418"/>
                  <a:gd name="connsiteY12" fmla="*/ 95250 h 688975"/>
                  <a:gd name="connsiteX13" fmla="*/ 511175 w 2577418"/>
                  <a:gd name="connsiteY13" fmla="*/ 184150 h 688975"/>
                  <a:gd name="connsiteX14" fmla="*/ 180975 w 2577418"/>
                  <a:gd name="connsiteY14" fmla="*/ 0 h 688975"/>
                  <a:gd name="connsiteX0" fmla="*/ 180975 w 2577418"/>
                  <a:gd name="connsiteY0" fmla="*/ 0 h 688975"/>
                  <a:gd name="connsiteX1" fmla="*/ 6350 w 2577418"/>
                  <a:gd name="connsiteY1" fmla="*/ 152400 h 688975"/>
                  <a:gd name="connsiteX2" fmla="*/ 9525 w 2577418"/>
                  <a:gd name="connsiteY2" fmla="*/ 241300 h 688975"/>
                  <a:gd name="connsiteX3" fmla="*/ 2454275 w 2577418"/>
                  <a:gd name="connsiteY3" fmla="*/ 234950 h 688975"/>
                  <a:gd name="connsiteX4" fmla="*/ 2454275 w 2577418"/>
                  <a:gd name="connsiteY4" fmla="*/ 552450 h 688975"/>
                  <a:gd name="connsiteX5" fmla="*/ 66675 w 2577418"/>
                  <a:gd name="connsiteY5" fmla="*/ 565150 h 688975"/>
                  <a:gd name="connsiteX6" fmla="*/ 88900 w 2577418"/>
                  <a:gd name="connsiteY6" fmla="*/ 568325 h 688975"/>
                  <a:gd name="connsiteX7" fmla="*/ 92075 w 2577418"/>
                  <a:gd name="connsiteY7" fmla="*/ 520700 h 688975"/>
                  <a:gd name="connsiteX8" fmla="*/ 0 w 2577418"/>
                  <a:gd name="connsiteY8" fmla="*/ 593725 h 688975"/>
                  <a:gd name="connsiteX9" fmla="*/ 6350 w 2577418"/>
                  <a:gd name="connsiteY9" fmla="*/ 688975 h 688975"/>
                  <a:gd name="connsiteX10" fmla="*/ 2565400 w 2577418"/>
                  <a:gd name="connsiteY10" fmla="*/ 688975 h 688975"/>
                  <a:gd name="connsiteX11" fmla="*/ 2552700 w 2577418"/>
                  <a:gd name="connsiteY11" fmla="*/ 171450 h 688975"/>
                  <a:gd name="connsiteX12" fmla="*/ 2466975 w 2577418"/>
                  <a:gd name="connsiteY12" fmla="*/ 95250 h 688975"/>
                  <a:gd name="connsiteX13" fmla="*/ 511175 w 2577418"/>
                  <a:gd name="connsiteY13" fmla="*/ 184150 h 688975"/>
                  <a:gd name="connsiteX14" fmla="*/ 180975 w 2577418"/>
                  <a:gd name="connsiteY14" fmla="*/ 0 h 688975"/>
                  <a:gd name="connsiteX0" fmla="*/ 180975 w 2570812"/>
                  <a:gd name="connsiteY0" fmla="*/ 0 h 688975"/>
                  <a:gd name="connsiteX1" fmla="*/ 6350 w 2570812"/>
                  <a:gd name="connsiteY1" fmla="*/ 152400 h 688975"/>
                  <a:gd name="connsiteX2" fmla="*/ 9525 w 2570812"/>
                  <a:gd name="connsiteY2" fmla="*/ 241300 h 688975"/>
                  <a:gd name="connsiteX3" fmla="*/ 2454275 w 2570812"/>
                  <a:gd name="connsiteY3" fmla="*/ 234950 h 688975"/>
                  <a:gd name="connsiteX4" fmla="*/ 2454275 w 2570812"/>
                  <a:gd name="connsiteY4" fmla="*/ 552450 h 688975"/>
                  <a:gd name="connsiteX5" fmla="*/ 66675 w 2570812"/>
                  <a:gd name="connsiteY5" fmla="*/ 565150 h 688975"/>
                  <a:gd name="connsiteX6" fmla="*/ 88900 w 2570812"/>
                  <a:gd name="connsiteY6" fmla="*/ 568325 h 688975"/>
                  <a:gd name="connsiteX7" fmla="*/ 92075 w 2570812"/>
                  <a:gd name="connsiteY7" fmla="*/ 520700 h 688975"/>
                  <a:gd name="connsiteX8" fmla="*/ 0 w 2570812"/>
                  <a:gd name="connsiteY8" fmla="*/ 593725 h 688975"/>
                  <a:gd name="connsiteX9" fmla="*/ 6350 w 2570812"/>
                  <a:gd name="connsiteY9" fmla="*/ 688975 h 688975"/>
                  <a:gd name="connsiteX10" fmla="*/ 2565400 w 2570812"/>
                  <a:gd name="connsiteY10" fmla="*/ 688975 h 688975"/>
                  <a:gd name="connsiteX11" fmla="*/ 2552700 w 2570812"/>
                  <a:gd name="connsiteY11" fmla="*/ 171450 h 688975"/>
                  <a:gd name="connsiteX12" fmla="*/ 2466975 w 2570812"/>
                  <a:gd name="connsiteY12" fmla="*/ 95250 h 688975"/>
                  <a:gd name="connsiteX13" fmla="*/ 511175 w 2570812"/>
                  <a:gd name="connsiteY13" fmla="*/ 184150 h 688975"/>
                  <a:gd name="connsiteX14" fmla="*/ 180975 w 2570812"/>
                  <a:gd name="connsiteY14" fmla="*/ 0 h 688975"/>
                  <a:gd name="connsiteX0" fmla="*/ 180975 w 2570812"/>
                  <a:gd name="connsiteY0" fmla="*/ 0 h 688975"/>
                  <a:gd name="connsiteX1" fmla="*/ 6350 w 2570812"/>
                  <a:gd name="connsiteY1" fmla="*/ 152400 h 688975"/>
                  <a:gd name="connsiteX2" fmla="*/ 9525 w 2570812"/>
                  <a:gd name="connsiteY2" fmla="*/ 241300 h 688975"/>
                  <a:gd name="connsiteX3" fmla="*/ 2460625 w 2570812"/>
                  <a:gd name="connsiteY3" fmla="*/ 247650 h 688975"/>
                  <a:gd name="connsiteX4" fmla="*/ 2454275 w 2570812"/>
                  <a:gd name="connsiteY4" fmla="*/ 552450 h 688975"/>
                  <a:gd name="connsiteX5" fmla="*/ 66675 w 2570812"/>
                  <a:gd name="connsiteY5" fmla="*/ 565150 h 688975"/>
                  <a:gd name="connsiteX6" fmla="*/ 88900 w 2570812"/>
                  <a:gd name="connsiteY6" fmla="*/ 568325 h 688975"/>
                  <a:gd name="connsiteX7" fmla="*/ 92075 w 2570812"/>
                  <a:gd name="connsiteY7" fmla="*/ 520700 h 688975"/>
                  <a:gd name="connsiteX8" fmla="*/ 0 w 2570812"/>
                  <a:gd name="connsiteY8" fmla="*/ 593725 h 688975"/>
                  <a:gd name="connsiteX9" fmla="*/ 6350 w 2570812"/>
                  <a:gd name="connsiteY9" fmla="*/ 688975 h 688975"/>
                  <a:gd name="connsiteX10" fmla="*/ 2565400 w 2570812"/>
                  <a:gd name="connsiteY10" fmla="*/ 688975 h 688975"/>
                  <a:gd name="connsiteX11" fmla="*/ 2552700 w 2570812"/>
                  <a:gd name="connsiteY11" fmla="*/ 171450 h 688975"/>
                  <a:gd name="connsiteX12" fmla="*/ 2466975 w 2570812"/>
                  <a:gd name="connsiteY12" fmla="*/ 95250 h 688975"/>
                  <a:gd name="connsiteX13" fmla="*/ 511175 w 2570812"/>
                  <a:gd name="connsiteY13" fmla="*/ 184150 h 688975"/>
                  <a:gd name="connsiteX14" fmla="*/ 180975 w 2570812"/>
                  <a:gd name="connsiteY14" fmla="*/ 0 h 688975"/>
                  <a:gd name="connsiteX0" fmla="*/ 180975 w 2570812"/>
                  <a:gd name="connsiteY0" fmla="*/ 0 h 688975"/>
                  <a:gd name="connsiteX1" fmla="*/ 6350 w 2570812"/>
                  <a:gd name="connsiteY1" fmla="*/ 152400 h 688975"/>
                  <a:gd name="connsiteX2" fmla="*/ 9525 w 2570812"/>
                  <a:gd name="connsiteY2" fmla="*/ 241300 h 688975"/>
                  <a:gd name="connsiteX3" fmla="*/ 2460625 w 2570812"/>
                  <a:gd name="connsiteY3" fmla="*/ 247650 h 688975"/>
                  <a:gd name="connsiteX4" fmla="*/ 2457450 w 2570812"/>
                  <a:gd name="connsiteY4" fmla="*/ 561975 h 688975"/>
                  <a:gd name="connsiteX5" fmla="*/ 66675 w 2570812"/>
                  <a:gd name="connsiteY5" fmla="*/ 565150 h 688975"/>
                  <a:gd name="connsiteX6" fmla="*/ 88900 w 2570812"/>
                  <a:gd name="connsiteY6" fmla="*/ 568325 h 688975"/>
                  <a:gd name="connsiteX7" fmla="*/ 92075 w 2570812"/>
                  <a:gd name="connsiteY7" fmla="*/ 520700 h 688975"/>
                  <a:gd name="connsiteX8" fmla="*/ 0 w 2570812"/>
                  <a:gd name="connsiteY8" fmla="*/ 593725 h 688975"/>
                  <a:gd name="connsiteX9" fmla="*/ 6350 w 2570812"/>
                  <a:gd name="connsiteY9" fmla="*/ 688975 h 688975"/>
                  <a:gd name="connsiteX10" fmla="*/ 2565400 w 2570812"/>
                  <a:gd name="connsiteY10" fmla="*/ 688975 h 688975"/>
                  <a:gd name="connsiteX11" fmla="*/ 2552700 w 2570812"/>
                  <a:gd name="connsiteY11" fmla="*/ 171450 h 688975"/>
                  <a:gd name="connsiteX12" fmla="*/ 2466975 w 2570812"/>
                  <a:gd name="connsiteY12" fmla="*/ 95250 h 688975"/>
                  <a:gd name="connsiteX13" fmla="*/ 511175 w 2570812"/>
                  <a:gd name="connsiteY13" fmla="*/ 184150 h 688975"/>
                  <a:gd name="connsiteX14" fmla="*/ 180975 w 2570812"/>
                  <a:gd name="connsiteY14" fmla="*/ 0 h 688975"/>
                  <a:gd name="connsiteX0" fmla="*/ 180975 w 2570812"/>
                  <a:gd name="connsiteY0" fmla="*/ 0 h 688975"/>
                  <a:gd name="connsiteX1" fmla="*/ 6350 w 2570812"/>
                  <a:gd name="connsiteY1" fmla="*/ 152400 h 688975"/>
                  <a:gd name="connsiteX2" fmla="*/ 9525 w 2570812"/>
                  <a:gd name="connsiteY2" fmla="*/ 241300 h 688975"/>
                  <a:gd name="connsiteX3" fmla="*/ 2460625 w 2570812"/>
                  <a:gd name="connsiteY3" fmla="*/ 247650 h 688975"/>
                  <a:gd name="connsiteX4" fmla="*/ 2457450 w 2570812"/>
                  <a:gd name="connsiteY4" fmla="*/ 561975 h 688975"/>
                  <a:gd name="connsiteX5" fmla="*/ 66675 w 2570812"/>
                  <a:gd name="connsiteY5" fmla="*/ 565150 h 688975"/>
                  <a:gd name="connsiteX6" fmla="*/ 88900 w 2570812"/>
                  <a:gd name="connsiteY6" fmla="*/ 568325 h 688975"/>
                  <a:gd name="connsiteX7" fmla="*/ 92075 w 2570812"/>
                  <a:gd name="connsiteY7" fmla="*/ 520700 h 688975"/>
                  <a:gd name="connsiteX8" fmla="*/ 0 w 2570812"/>
                  <a:gd name="connsiteY8" fmla="*/ 593725 h 688975"/>
                  <a:gd name="connsiteX9" fmla="*/ 6350 w 2570812"/>
                  <a:gd name="connsiteY9" fmla="*/ 688975 h 688975"/>
                  <a:gd name="connsiteX10" fmla="*/ 2565400 w 2570812"/>
                  <a:gd name="connsiteY10" fmla="*/ 688975 h 688975"/>
                  <a:gd name="connsiteX11" fmla="*/ 2552700 w 2570812"/>
                  <a:gd name="connsiteY11" fmla="*/ 171450 h 688975"/>
                  <a:gd name="connsiteX12" fmla="*/ 2466975 w 2570812"/>
                  <a:gd name="connsiteY12" fmla="*/ 95250 h 688975"/>
                  <a:gd name="connsiteX13" fmla="*/ 485775 w 2570812"/>
                  <a:gd name="connsiteY13" fmla="*/ 171450 h 688975"/>
                  <a:gd name="connsiteX14" fmla="*/ 180975 w 2570812"/>
                  <a:gd name="connsiteY14" fmla="*/ 0 h 688975"/>
                  <a:gd name="connsiteX0" fmla="*/ 180975 w 2570812"/>
                  <a:gd name="connsiteY0" fmla="*/ 0 h 688975"/>
                  <a:gd name="connsiteX1" fmla="*/ 6350 w 2570812"/>
                  <a:gd name="connsiteY1" fmla="*/ 152400 h 688975"/>
                  <a:gd name="connsiteX2" fmla="*/ 9525 w 2570812"/>
                  <a:gd name="connsiteY2" fmla="*/ 241300 h 688975"/>
                  <a:gd name="connsiteX3" fmla="*/ 2460625 w 2570812"/>
                  <a:gd name="connsiteY3" fmla="*/ 247650 h 688975"/>
                  <a:gd name="connsiteX4" fmla="*/ 2457450 w 2570812"/>
                  <a:gd name="connsiteY4" fmla="*/ 561975 h 688975"/>
                  <a:gd name="connsiteX5" fmla="*/ 66675 w 2570812"/>
                  <a:gd name="connsiteY5" fmla="*/ 565150 h 688975"/>
                  <a:gd name="connsiteX6" fmla="*/ 88900 w 2570812"/>
                  <a:gd name="connsiteY6" fmla="*/ 568325 h 688975"/>
                  <a:gd name="connsiteX7" fmla="*/ 92075 w 2570812"/>
                  <a:gd name="connsiteY7" fmla="*/ 520700 h 688975"/>
                  <a:gd name="connsiteX8" fmla="*/ 0 w 2570812"/>
                  <a:gd name="connsiteY8" fmla="*/ 593725 h 688975"/>
                  <a:gd name="connsiteX9" fmla="*/ 6350 w 2570812"/>
                  <a:gd name="connsiteY9" fmla="*/ 688975 h 688975"/>
                  <a:gd name="connsiteX10" fmla="*/ 2565400 w 2570812"/>
                  <a:gd name="connsiteY10" fmla="*/ 688975 h 688975"/>
                  <a:gd name="connsiteX11" fmla="*/ 2552700 w 2570812"/>
                  <a:gd name="connsiteY11" fmla="*/ 171450 h 688975"/>
                  <a:gd name="connsiteX12" fmla="*/ 2466975 w 2570812"/>
                  <a:gd name="connsiteY12" fmla="*/ 95250 h 688975"/>
                  <a:gd name="connsiteX13" fmla="*/ 180975 w 2570812"/>
                  <a:gd name="connsiteY13" fmla="*/ 0 h 688975"/>
                  <a:gd name="connsiteX0" fmla="*/ 180975 w 2570812"/>
                  <a:gd name="connsiteY0" fmla="*/ 31750 h 720725"/>
                  <a:gd name="connsiteX1" fmla="*/ 6350 w 2570812"/>
                  <a:gd name="connsiteY1" fmla="*/ 184150 h 720725"/>
                  <a:gd name="connsiteX2" fmla="*/ 9525 w 2570812"/>
                  <a:gd name="connsiteY2" fmla="*/ 273050 h 720725"/>
                  <a:gd name="connsiteX3" fmla="*/ 2460625 w 2570812"/>
                  <a:gd name="connsiteY3" fmla="*/ 279400 h 720725"/>
                  <a:gd name="connsiteX4" fmla="*/ 2457450 w 2570812"/>
                  <a:gd name="connsiteY4" fmla="*/ 593725 h 720725"/>
                  <a:gd name="connsiteX5" fmla="*/ 66675 w 2570812"/>
                  <a:gd name="connsiteY5" fmla="*/ 596900 h 720725"/>
                  <a:gd name="connsiteX6" fmla="*/ 88900 w 2570812"/>
                  <a:gd name="connsiteY6" fmla="*/ 600075 h 720725"/>
                  <a:gd name="connsiteX7" fmla="*/ 92075 w 2570812"/>
                  <a:gd name="connsiteY7" fmla="*/ 552450 h 720725"/>
                  <a:gd name="connsiteX8" fmla="*/ 0 w 2570812"/>
                  <a:gd name="connsiteY8" fmla="*/ 625475 h 720725"/>
                  <a:gd name="connsiteX9" fmla="*/ 6350 w 2570812"/>
                  <a:gd name="connsiteY9" fmla="*/ 720725 h 720725"/>
                  <a:gd name="connsiteX10" fmla="*/ 2565400 w 2570812"/>
                  <a:gd name="connsiteY10" fmla="*/ 720725 h 720725"/>
                  <a:gd name="connsiteX11" fmla="*/ 2552700 w 2570812"/>
                  <a:gd name="connsiteY11" fmla="*/ 203200 h 720725"/>
                  <a:gd name="connsiteX12" fmla="*/ 2336800 w 2570812"/>
                  <a:gd name="connsiteY12" fmla="*/ 0 h 720725"/>
                  <a:gd name="connsiteX13" fmla="*/ 180975 w 2570812"/>
                  <a:gd name="connsiteY13" fmla="*/ 31750 h 720725"/>
                  <a:gd name="connsiteX0" fmla="*/ 180975 w 2570812"/>
                  <a:gd name="connsiteY0" fmla="*/ 0 h 688975"/>
                  <a:gd name="connsiteX1" fmla="*/ 6350 w 2570812"/>
                  <a:gd name="connsiteY1" fmla="*/ 152400 h 688975"/>
                  <a:gd name="connsiteX2" fmla="*/ 9525 w 2570812"/>
                  <a:gd name="connsiteY2" fmla="*/ 241300 h 688975"/>
                  <a:gd name="connsiteX3" fmla="*/ 2460625 w 2570812"/>
                  <a:gd name="connsiteY3" fmla="*/ 247650 h 688975"/>
                  <a:gd name="connsiteX4" fmla="*/ 2457450 w 2570812"/>
                  <a:gd name="connsiteY4" fmla="*/ 561975 h 688975"/>
                  <a:gd name="connsiteX5" fmla="*/ 66675 w 2570812"/>
                  <a:gd name="connsiteY5" fmla="*/ 565150 h 688975"/>
                  <a:gd name="connsiteX6" fmla="*/ 88900 w 2570812"/>
                  <a:gd name="connsiteY6" fmla="*/ 568325 h 688975"/>
                  <a:gd name="connsiteX7" fmla="*/ 92075 w 2570812"/>
                  <a:gd name="connsiteY7" fmla="*/ 520700 h 688975"/>
                  <a:gd name="connsiteX8" fmla="*/ 0 w 2570812"/>
                  <a:gd name="connsiteY8" fmla="*/ 593725 h 688975"/>
                  <a:gd name="connsiteX9" fmla="*/ 6350 w 2570812"/>
                  <a:gd name="connsiteY9" fmla="*/ 688975 h 688975"/>
                  <a:gd name="connsiteX10" fmla="*/ 2565400 w 2570812"/>
                  <a:gd name="connsiteY10" fmla="*/ 688975 h 688975"/>
                  <a:gd name="connsiteX11" fmla="*/ 2552700 w 2570812"/>
                  <a:gd name="connsiteY11" fmla="*/ 171450 h 688975"/>
                  <a:gd name="connsiteX12" fmla="*/ 2352675 w 2570812"/>
                  <a:gd name="connsiteY12" fmla="*/ 19050 h 688975"/>
                  <a:gd name="connsiteX13" fmla="*/ 180975 w 2570812"/>
                  <a:gd name="connsiteY13" fmla="*/ 0 h 688975"/>
                  <a:gd name="connsiteX0" fmla="*/ 225425 w 2570812"/>
                  <a:gd name="connsiteY0" fmla="*/ 0 h 714375"/>
                  <a:gd name="connsiteX1" fmla="*/ 6350 w 2570812"/>
                  <a:gd name="connsiteY1" fmla="*/ 177800 h 714375"/>
                  <a:gd name="connsiteX2" fmla="*/ 9525 w 2570812"/>
                  <a:gd name="connsiteY2" fmla="*/ 266700 h 714375"/>
                  <a:gd name="connsiteX3" fmla="*/ 2460625 w 2570812"/>
                  <a:gd name="connsiteY3" fmla="*/ 273050 h 714375"/>
                  <a:gd name="connsiteX4" fmla="*/ 2457450 w 2570812"/>
                  <a:gd name="connsiteY4" fmla="*/ 587375 h 714375"/>
                  <a:gd name="connsiteX5" fmla="*/ 66675 w 2570812"/>
                  <a:gd name="connsiteY5" fmla="*/ 590550 h 714375"/>
                  <a:gd name="connsiteX6" fmla="*/ 88900 w 2570812"/>
                  <a:gd name="connsiteY6" fmla="*/ 593725 h 714375"/>
                  <a:gd name="connsiteX7" fmla="*/ 92075 w 2570812"/>
                  <a:gd name="connsiteY7" fmla="*/ 546100 h 714375"/>
                  <a:gd name="connsiteX8" fmla="*/ 0 w 2570812"/>
                  <a:gd name="connsiteY8" fmla="*/ 619125 h 714375"/>
                  <a:gd name="connsiteX9" fmla="*/ 6350 w 2570812"/>
                  <a:gd name="connsiteY9" fmla="*/ 714375 h 714375"/>
                  <a:gd name="connsiteX10" fmla="*/ 2565400 w 2570812"/>
                  <a:gd name="connsiteY10" fmla="*/ 714375 h 714375"/>
                  <a:gd name="connsiteX11" fmla="*/ 2552700 w 2570812"/>
                  <a:gd name="connsiteY11" fmla="*/ 196850 h 714375"/>
                  <a:gd name="connsiteX12" fmla="*/ 2352675 w 2570812"/>
                  <a:gd name="connsiteY12" fmla="*/ 44450 h 714375"/>
                  <a:gd name="connsiteX13" fmla="*/ 225425 w 2570812"/>
                  <a:gd name="connsiteY13" fmla="*/ 0 h 714375"/>
                  <a:gd name="connsiteX0" fmla="*/ 225425 w 2570812"/>
                  <a:gd name="connsiteY0" fmla="*/ 0 h 714375"/>
                  <a:gd name="connsiteX1" fmla="*/ 6350 w 2570812"/>
                  <a:gd name="connsiteY1" fmla="*/ 177800 h 714375"/>
                  <a:gd name="connsiteX2" fmla="*/ 9525 w 2570812"/>
                  <a:gd name="connsiteY2" fmla="*/ 266700 h 714375"/>
                  <a:gd name="connsiteX3" fmla="*/ 2460625 w 2570812"/>
                  <a:gd name="connsiteY3" fmla="*/ 273050 h 714375"/>
                  <a:gd name="connsiteX4" fmla="*/ 2457450 w 2570812"/>
                  <a:gd name="connsiteY4" fmla="*/ 587375 h 714375"/>
                  <a:gd name="connsiteX5" fmla="*/ 66675 w 2570812"/>
                  <a:gd name="connsiteY5" fmla="*/ 590550 h 714375"/>
                  <a:gd name="connsiteX6" fmla="*/ 88900 w 2570812"/>
                  <a:gd name="connsiteY6" fmla="*/ 593725 h 714375"/>
                  <a:gd name="connsiteX7" fmla="*/ 92075 w 2570812"/>
                  <a:gd name="connsiteY7" fmla="*/ 546100 h 714375"/>
                  <a:gd name="connsiteX8" fmla="*/ 0 w 2570812"/>
                  <a:gd name="connsiteY8" fmla="*/ 619125 h 714375"/>
                  <a:gd name="connsiteX9" fmla="*/ 6350 w 2570812"/>
                  <a:gd name="connsiteY9" fmla="*/ 714375 h 714375"/>
                  <a:gd name="connsiteX10" fmla="*/ 2565400 w 2570812"/>
                  <a:gd name="connsiteY10" fmla="*/ 714375 h 714375"/>
                  <a:gd name="connsiteX11" fmla="*/ 2552700 w 2570812"/>
                  <a:gd name="connsiteY11" fmla="*/ 196850 h 714375"/>
                  <a:gd name="connsiteX12" fmla="*/ 2308225 w 2570812"/>
                  <a:gd name="connsiteY12" fmla="*/ 12700 h 714375"/>
                  <a:gd name="connsiteX13" fmla="*/ 225425 w 2570812"/>
                  <a:gd name="connsiteY13" fmla="*/ 0 h 714375"/>
                  <a:gd name="connsiteX0" fmla="*/ 225425 w 2570812"/>
                  <a:gd name="connsiteY0" fmla="*/ 0 h 714375"/>
                  <a:gd name="connsiteX1" fmla="*/ 6350 w 2570812"/>
                  <a:gd name="connsiteY1" fmla="*/ 177800 h 714375"/>
                  <a:gd name="connsiteX2" fmla="*/ 9525 w 2570812"/>
                  <a:gd name="connsiteY2" fmla="*/ 266700 h 714375"/>
                  <a:gd name="connsiteX3" fmla="*/ 2460625 w 2570812"/>
                  <a:gd name="connsiteY3" fmla="*/ 273050 h 714375"/>
                  <a:gd name="connsiteX4" fmla="*/ 2457450 w 2570812"/>
                  <a:gd name="connsiteY4" fmla="*/ 587375 h 714375"/>
                  <a:gd name="connsiteX5" fmla="*/ 66675 w 2570812"/>
                  <a:gd name="connsiteY5" fmla="*/ 590550 h 714375"/>
                  <a:gd name="connsiteX6" fmla="*/ 88900 w 2570812"/>
                  <a:gd name="connsiteY6" fmla="*/ 593725 h 714375"/>
                  <a:gd name="connsiteX7" fmla="*/ 92075 w 2570812"/>
                  <a:gd name="connsiteY7" fmla="*/ 546100 h 714375"/>
                  <a:gd name="connsiteX8" fmla="*/ 0 w 2570812"/>
                  <a:gd name="connsiteY8" fmla="*/ 619125 h 714375"/>
                  <a:gd name="connsiteX9" fmla="*/ 6350 w 2570812"/>
                  <a:gd name="connsiteY9" fmla="*/ 714375 h 714375"/>
                  <a:gd name="connsiteX10" fmla="*/ 2565400 w 2570812"/>
                  <a:gd name="connsiteY10" fmla="*/ 714375 h 714375"/>
                  <a:gd name="connsiteX11" fmla="*/ 2552700 w 2570812"/>
                  <a:gd name="connsiteY11" fmla="*/ 196850 h 714375"/>
                  <a:gd name="connsiteX12" fmla="*/ 2295525 w 2570812"/>
                  <a:gd name="connsiteY12" fmla="*/ 0 h 714375"/>
                  <a:gd name="connsiteX13" fmla="*/ 225425 w 2570812"/>
                  <a:gd name="connsiteY13" fmla="*/ 0 h 714375"/>
                  <a:gd name="connsiteX0" fmla="*/ 225425 w 2570812"/>
                  <a:gd name="connsiteY0" fmla="*/ 0 h 714375"/>
                  <a:gd name="connsiteX1" fmla="*/ 6350 w 2570812"/>
                  <a:gd name="connsiteY1" fmla="*/ 177800 h 714375"/>
                  <a:gd name="connsiteX2" fmla="*/ 9525 w 2570812"/>
                  <a:gd name="connsiteY2" fmla="*/ 266700 h 714375"/>
                  <a:gd name="connsiteX3" fmla="*/ 2460625 w 2570812"/>
                  <a:gd name="connsiteY3" fmla="*/ 273050 h 714375"/>
                  <a:gd name="connsiteX4" fmla="*/ 2457450 w 2570812"/>
                  <a:gd name="connsiteY4" fmla="*/ 587375 h 714375"/>
                  <a:gd name="connsiteX5" fmla="*/ 66675 w 2570812"/>
                  <a:gd name="connsiteY5" fmla="*/ 590550 h 714375"/>
                  <a:gd name="connsiteX6" fmla="*/ 88900 w 2570812"/>
                  <a:gd name="connsiteY6" fmla="*/ 593725 h 714375"/>
                  <a:gd name="connsiteX7" fmla="*/ 92075 w 2570812"/>
                  <a:gd name="connsiteY7" fmla="*/ 546100 h 714375"/>
                  <a:gd name="connsiteX8" fmla="*/ 0 w 2570812"/>
                  <a:gd name="connsiteY8" fmla="*/ 619125 h 714375"/>
                  <a:gd name="connsiteX9" fmla="*/ 6350 w 2570812"/>
                  <a:gd name="connsiteY9" fmla="*/ 714375 h 714375"/>
                  <a:gd name="connsiteX10" fmla="*/ 2565400 w 2570812"/>
                  <a:gd name="connsiteY10" fmla="*/ 714375 h 714375"/>
                  <a:gd name="connsiteX11" fmla="*/ 2552700 w 2570812"/>
                  <a:gd name="connsiteY11" fmla="*/ 196850 h 714375"/>
                  <a:gd name="connsiteX12" fmla="*/ 2295525 w 2570812"/>
                  <a:gd name="connsiteY12" fmla="*/ 0 h 714375"/>
                  <a:gd name="connsiteX13" fmla="*/ 225425 w 2570812"/>
                  <a:gd name="connsiteY13" fmla="*/ 0 h 714375"/>
                  <a:gd name="connsiteX0" fmla="*/ 225425 w 2572985"/>
                  <a:gd name="connsiteY0" fmla="*/ 0 h 714375"/>
                  <a:gd name="connsiteX1" fmla="*/ 6350 w 2572985"/>
                  <a:gd name="connsiteY1" fmla="*/ 177800 h 714375"/>
                  <a:gd name="connsiteX2" fmla="*/ 9525 w 2572985"/>
                  <a:gd name="connsiteY2" fmla="*/ 266700 h 714375"/>
                  <a:gd name="connsiteX3" fmla="*/ 2460625 w 2572985"/>
                  <a:gd name="connsiteY3" fmla="*/ 273050 h 714375"/>
                  <a:gd name="connsiteX4" fmla="*/ 2457450 w 2572985"/>
                  <a:gd name="connsiteY4" fmla="*/ 587375 h 714375"/>
                  <a:gd name="connsiteX5" fmla="*/ 66675 w 2572985"/>
                  <a:gd name="connsiteY5" fmla="*/ 590550 h 714375"/>
                  <a:gd name="connsiteX6" fmla="*/ 88900 w 2572985"/>
                  <a:gd name="connsiteY6" fmla="*/ 593725 h 714375"/>
                  <a:gd name="connsiteX7" fmla="*/ 92075 w 2572985"/>
                  <a:gd name="connsiteY7" fmla="*/ 546100 h 714375"/>
                  <a:gd name="connsiteX8" fmla="*/ 0 w 2572985"/>
                  <a:gd name="connsiteY8" fmla="*/ 619125 h 714375"/>
                  <a:gd name="connsiteX9" fmla="*/ 6350 w 2572985"/>
                  <a:gd name="connsiteY9" fmla="*/ 714375 h 714375"/>
                  <a:gd name="connsiteX10" fmla="*/ 2565400 w 2572985"/>
                  <a:gd name="connsiteY10" fmla="*/ 714375 h 714375"/>
                  <a:gd name="connsiteX11" fmla="*/ 2565567 w 2572985"/>
                  <a:gd name="connsiteY11" fmla="*/ 205427 h 714375"/>
                  <a:gd name="connsiteX12" fmla="*/ 2295525 w 2572985"/>
                  <a:gd name="connsiteY12" fmla="*/ 0 h 714375"/>
                  <a:gd name="connsiteX13" fmla="*/ 225425 w 2572985"/>
                  <a:gd name="connsiteY13" fmla="*/ 0 h 714375"/>
                  <a:gd name="connsiteX0" fmla="*/ 225425 w 2575763"/>
                  <a:gd name="connsiteY0" fmla="*/ 0 h 714375"/>
                  <a:gd name="connsiteX1" fmla="*/ 6350 w 2575763"/>
                  <a:gd name="connsiteY1" fmla="*/ 177800 h 714375"/>
                  <a:gd name="connsiteX2" fmla="*/ 9525 w 2575763"/>
                  <a:gd name="connsiteY2" fmla="*/ 266700 h 714375"/>
                  <a:gd name="connsiteX3" fmla="*/ 2460625 w 2575763"/>
                  <a:gd name="connsiteY3" fmla="*/ 273050 h 714375"/>
                  <a:gd name="connsiteX4" fmla="*/ 2457450 w 2575763"/>
                  <a:gd name="connsiteY4" fmla="*/ 587375 h 714375"/>
                  <a:gd name="connsiteX5" fmla="*/ 66675 w 2575763"/>
                  <a:gd name="connsiteY5" fmla="*/ 590550 h 714375"/>
                  <a:gd name="connsiteX6" fmla="*/ 88900 w 2575763"/>
                  <a:gd name="connsiteY6" fmla="*/ 593725 h 714375"/>
                  <a:gd name="connsiteX7" fmla="*/ 92075 w 2575763"/>
                  <a:gd name="connsiteY7" fmla="*/ 546100 h 714375"/>
                  <a:gd name="connsiteX8" fmla="*/ 0 w 2575763"/>
                  <a:gd name="connsiteY8" fmla="*/ 619125 h 714375"/>
                  <a:gd name="connsiteX9" fmla="*/ 6350 w 2575763"/>
                  <a:gd name="connsiteY9" fmla="*/ 714375 h 714375"/>
                  <a:gd name="connsiteX10" fmla="*/ 2565400 w 2575763"/>
                  <a:gd name="connsiteY10" fmla="*/ 714375 h 714375"/>
                  <a:gd name="connsiteX11" fmla="*/ 2574145 w 2575763"/>
                  <a:gd name="connsiteY11" fmla="*/ 205427 h 714375"/>
                  <a:gd name="connsiteX12" fmla="*/ 2295525 w 2575763"/>
                  <a:gd name="connsiteY12" fmla="*/ 0 h 714375"/>
                  <a:gd name="connsiteX13" fmla="*/ 225425 w 2575763"/>
                  <a:gd name="connsiteY13" fmla="*/ 0 h 714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75763" h="714375">
                    <a:moveTo>
                      <a:pt x="225425" y="0"/>
                    </a:moveTo>
                    <a:lnTo>
                      <a:pt x="6350" y="177800"/>
                    </a:lnTo>
                    <a:lnTo>
                      <a:pt x="9525" y="266700"/>
                    </a:lnTo>
                    <a:lnTo>
                      <a:pt x="2460625" y="273050"/>
                    </a:lnTo>
                    <a:cubicBezTo>
                      <a:pt x="2459567" y="377825"/>
                      <a:pt x="2458508" y="482600"/>
                      <a:pt x="2457450" y="587375"/>
                    </a:cubicBezTo>
                    <a:lnTo>
                      <a:pt x="66675" y="590550"/>
                    </a:lnTo>
                    <a:cubicBezTo>
                      <a:pt x="69850" y="588433"/>
                      <a:pt x="85725" y="595842"/>
                      <a:pt x="88900" y="593725"/>
                    </a:cubicBezTo>
                    <a:lnTo>
                      <a:pt x="92075" y="546100"/>
                    </a:lnTo>
                    <a:lnTo>
                      <a:pt x="0" y="619125"/>
                    </a:lnTo>
                    <a:lnTo>
                      <a:pt x="6350" y="714375"/>
                    </a:lnTo>
                    <a:lnTo>
                      <a:pt x="2565400" y="714375"/>
                    </a:lnTo>
                    <a:cubicBezTo>
                      <a:pt x="2583392" y="672042"/>
                      <a:pt x="2572028" y="381110"/>
                      <a:pt x="2574145" y="205427"/>
                    </a:cubicBezTo>
                    <a:cubicBezTo>
                      <a:pt x="2488420" y="123935"/>
                      <a:pt x="2381250" y="65617"/>
                      <a:pt x="2295525" y="0"/>
                    </a:cubicBezTo>
                    <a:lnTo>
                      <a:pt x="225425" y="0"/>
                    </a:lnTo>
                    <a:close/>
                  </a:path>
                </a:pathLst>
              </a:custGeom>
              <a:solidFill>
                <a:schemeClr val="accent1"/>
              </a:solidFill>
              <a:ln>
                <a:noFill/>
              </a:ln>
              <a:effectLst>
                <a:outerShdw blurRad="76200" dist="12700" dir="8100000" sy="-23000" kx="8004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dirty="0"/>
              </a:p>
            </p:txBody>
          </p:sp>
          <p:sp>
            <p:nvSpPr>
              <p:cNvPr id="46" name="Rectangle 22">
                <a:extLst>
                  <a:ext uri="{FF2B5EF4-FFF2-40B4-BE49-F238E27FC236}">
                    <a16:creationId xmlns="" xmlns:a16="http://schemas.microsoft.com/office/drawing/2014/main" id="{E8AF515F-0B06-4EB6-A018-9552EC766A80}"/>
                  </a:ext>
                </a:extLst>
              </p:cNvPr>
              <p:cNvSpPr/>
              <p:nvPr/>
            </p:nvSpPr>
            <p:spPr>
              <a:xfrm>
                <a:off x="3707904" y="3762375"/>
                <a:ext cx="2376264" cy="321543"/>
              </a:xfrm>
              <a:custGeom>
                <a:avLst/>
                <a:gdLst>
                  <a:gd name="connsiteX0" fmla="*/ 0 w 2376264"/>
                  <a:gd name="connsiteY0" fmla="*/ 0 h 321543"/>
                  <a:gd name="connsiteX1" fmla="*/ 2376264 w 2376264"/>
                  <a:gd name="connsiteY1" fmla="*/ 0 h 321543"/>
                  <a:gd name="connsiteX2" fmla="*/ 2376264 w 2376264"/>
                  <a:gd name="connsiteY2" fmla="*/ 321543 h 321543"/>
                  <a:gd name="connsiteX3" fmla="*/ 0 w 2376264"/>
                  <a:gd name="connsiteY3" fmla="*/ 321543 h 321543"/>
                  <a:gd name="connsiteX4" fmla="*/ 0 w 2376264"/>
                  <a:gd name="connsiteY4" fmla="*/ 0 h 321543"/>
                  <a:gd name="connsiteX0" fmla="*/ 0 w 2376264"/>
                  <a:gd name="connsiteY0" fmla="*/ 0 h 321543"/>
                  <a:gd name="connsiteX1" fmla="*/ 2376264 w 2376264"/>
                  <a:gd name="connsiteY1" fmla="*/ 0 h 321543"/>
                  <a:gd name="connsiteX2" fmla="*/ 2376264 w 2376264"/>
                  <a:gd name="connsiteY2" fmla="*/ 321543 h 321543"/>
                  <a:gd name="connsiteX3" fmla="*/ 0 w 2376264"/>
                  <a:gd name="connsiteY3" fmla="*/ 321543 h 321543"/>
                  <a:gd name="connsiteX4" fmla="*/ 0 w 2376264"/>
                  <a:gd name="connsiteY4" fmla="*/ 0 h 321543"/>
                  <a:gd name="connsiteX0" fmla="*/ 0 w 2376264"/>
                  <a:gd name="connsiteY0" fmla="*/ 0 h 321543"/>
                  <a:gd name="connsiteX1" fmla="*/ 2376264 w 2376264"/>
                  <a:gd name="connsiteY1" fmla="*/ 0 h 321543"/>
                  <a:gd name="connsiteX2" fmla="*/ 2376264 w 2376264"/>
                  <a:gd name="connsiteY2" fmla="*/ 321543 h 321543"/>
                  <a:gd name="connsiteX3" fmla="*/ 0 w 2376264"/>
                  <a:gd name="connsiteY3" fmla="*/ 321543 h 321543"/>
                  <a:gd name="connsiteX4" fmla="*/ 0 w 2376264"/>
                  <a:gd name="connsiteY4" fmla="*/ 0 h 321543"/>
                  <a:gd name="connsiteX0" fmla="*/ 0 w 2376264"/>
                  <a:gd name="connsiteY0" fmla="*/ 0 h 321543"/>
                  <a:gd name="connsiteX1" fmla="*/ 2376264 w 2376264"/>
                  <a:gd name="connsiteY1" fmla="*/ 0 h 321543"/>
                  <a:gd name="connsiteX2" fmla="*/ 2376264 w 2376264"/>
                  <a:gd name="connsiteY2" fmla="*/ 321543 h 321543"/>
                  <a:gd name="connsiteX3" fmla="*/ 0 w 2376264"/>
                  <a:gd name="connsiteY3" fmla="*/ 321543 h 321543"/>
                  <a:gd name="connsiteX4" fmla="*/ 0 w 2376264"/>
                  <a:gd name="connsiteY4" fmla="*/ 0 h 3215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6264" h="321543">
                    <a:moveTo>
                      <a:pt x="0" y="0"/>
                    </a:moveTo>
                    <a:lnTo>
                      <a:pt x="2376264" y="0"/>
                    </a:lnTo>
                    <a:lnTo>
                      <a:pt x="2376264" y="321543"/>
                    </a:lnTo>
                    <a:lnTo>
                      <a:pt x="0" y="321543"/>
                    </a:lnTo>
                    <a:cubicBezTo>
                      <a:pt x="34925" y="258812"/>
                      <a:pt x="50800" y="110356"/>
                      <a:pt x="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grpSp>
        <p:grpSp>
          <p:nvGrpSpPr>
            <p:cNvPr id="34" name="Group 32">
              <a:extLst>
                <a:ext uri="{FF2B5EF4-FFF2-40B4-BE49-F238E27FC236}">
                  <a16:creationId xmlns="" xmlns:a16="http://schemas.microsoft.com/office/drawing/2014/main" id="{96BB20D4-E943-4DC8-93A3-2A63630AD0E8}"/>
                </a:ext>
              </a:extLst>
            </p:cNvPr>
            <p:cNvGrpSpPr/>
            <p:nvPr/>
          </p:nvGrpSpPr>
          <p:grpSpPr>
            <a:xfrm>
              <a:off x="4035197" y="5083389"/>
              <a:ext cx="2071096" cy="442029"/>
              <a:chOff x="3644106" y="3130550"/>
              <a:chExt cx="2603340" cy="555625"/>
            </a:xfrm>
            <a:effectLst>
              <a:outerShdw blurRad="50800" dist="38100" dir="8100000" algn="tr" rotWithShape="0">
                <a:prstClr val="black">
                  <a:alpha val="40000"/>
                </a:prstClr>
              </a:outerShdw>
            </a:effectLst>
          </p:grpSpPr>
          <p:sp>
            <p:nvSpPr>
              <p:cNvPr id="43" name="Freeform 18">
                <a:extLst>
                  <a:ext uri="{FF2B5EF4-FFF2-40B4-BE49-F238E27FC236}">
                    <a16:creationId xmlns="" xmlns:a16="http://schemas.microsoft.com/office/drawing/2014/main" id="{0729A277-C157-4CDE-AB35-79AEA895D62C}"/>
                  </a:ext>
                </a:extLst>
              </p:cNvPr>
              <p:cNvSpPr/>
              <p:nvPr/>
            </p:nvSpPr>
            <p:spPr>
              <a:xfrm>
                <a:off x="3644106" y="3130550"/>
                <a:ext cx="2603340" cy="555625"/>
              </a:xfrm>
              <a:custGeom>
                <a:avLst/>
                <a:gdLst>
                  <a:gd name="connsiteX0" fmla="*/ 47625 w 2552700"/>
                  <a:gd name="connsiteY0" fmla="*/ 374650 h 685800"/>
                  <a:gd name="connsiteX1" fmla="*/ 0 w 2552700"/>
                  <a:gd name="connsiteY1" fmla="*/ 422275 h 685800"/>
                  <a:gd name="connsiteX2" fmla="*/ 447675 w 2552700"/>
                  <a:gd name="connsiteY2" fmla="*/ 685800 h 685800"/>
                  <a:gd name="connsiteX3" fmla="*/ 2549525 w 2552700"/>
                  <a:gd name="connsiteY3" fmla="*/ 615950 h 685800"/>
                  <a:gd name="connsiteX4" fmla="*/ 2552700 w 2552700"/>
                  <a:gd name="connsiteY4" fmla="*/ 273050 h 685800"/>
                  <a:gd name="connsiteX5" fmla="*/ 1384300 w 2552700"/>
                  <a:gd name="connsiteY5" fmla="*/ 0 h 685800"/>
                  <a:gd name="connsiteX6" fmla="*/ 6350 w 2552700"/>
                  <a:gd name="connsiteY6" fmla="*/ 168275 h 685800"/>
                  <a:gd name="connsiteX7" fmla="*/ 3175 w 2552700"/>
                  <a:gd name="connsiteY7" fmla="*/ 206375 h 685800"/>
                  <a:gd name="connsiteX8" fmla="*/ 463550 w 2552700"/>
                  <a:gd name="connsiteY8" fmla="*/ 374650 h 685800"/>
                  <a:gd name="connsiteX9" fmla="*/ 2520950 w 2552700"/>
                  <a:gd name="connsiteY9" fmla="*/ 333375 h 685800"/>
                  <a:gd name="connsiteX10" fmla="*/ 2501900 w 2552700"/>
                  <a:gd name="connsiteY10" fmla="*/ 549275 h 685800"/>
                  <a:gd name="connsiteX11" fmla="*/ 473075 w 2552700"/>
                  <a:gd name="connsiteY11" fmla="*/ 622300 h 685800"/>
                  <a:gd name="connsiteX12" fmla="*/ 47625 w 2552700"/>
                  <a:gd name="connsiteY12" fmla="*/ 374650 h 685800"/>
                  <a:gd name="connsiteX0" fmla="*/ 47625 w 2552700"/>
                  <a:gd name="connsiteY0" fmla="*/ 263525 h 574675"/>
                  <a:gd name="connsiteX1" fmla="*/ 0 w 2552700"/>
                  <a:gd name="connsiteY1" fmla="*/ 311150 h 574675"/>
                  <a:gd name="connsiteX2" fmla="*/ 447675 w 2552700"/>
                  <a:gd name="connsiteY2" fmla="*/ 574675 h 574675"/>
                  <a:gd name="connsiteX3" fmla="*/ 2549525 w 2552700"/>
                  <a:gd name="connsiteY3" fmla="*/ 504825 h 574675"/>
                  <a:gd name="connsiteX4" fmla="*/ 2552700 w 2552700"/>
                  <a:gd name="connsiteY4" fmla="*/ 161925 h 574675"/>
                  <a:gd name="connsiteX5" fmla="*/ 1552575 w 2552700"/>
                  <a:gd name="connsiteY5" fmla="*/ 0 h 574675"/>
                  <a:gd name="connsiteX6" fmla="*/ 6350 w 2552700"/>
                  <a:gd name="connsiteY6" fmla="*/ 57150 h 574675"/>
                  <a:gd name="connsiteX7" fmla="*/ 3175 w 2552700"/>
                  <a:gd name="connsiteY7" fmla="*/ 95250 h 574675"/>
                  <a:gd name="connsiteX8" fmla="*/ 463550 w 2552700"/>
                  <a:gd name="connsiteY8" fmla="*/ 263525 h 574675"/>
                  <a:gd name="connsiteX9" fmla="*/ 2520950 w 2552700"/>
                  <a:gd name="connsiteY9" fmla="*/ 222250 h 574675"/>
                  <a:gd name="connsiteX10" fmla="*/ 2501900 w 2552700"/>
                  <a:gd name="connsiteY10" fmla="*/ 438150 h 574675"/>
                  <a:gd name="connsiteX11" fmla="*/ 473075 w 2552700"/>
                  <a:gd name="connsiteY11" fmla="*/ 511175 h 574675"/>
                  <a:gd name="connsiteX12" fmla="*/ 47625 w 2552700"/>
                  <a:gd name="connsiteY12" fmla="*/ 263525 h 574675"/>
                  <a:gd name="connsiteX0" fmla="*/ 47625 w 2552700"/>
                  <a:gd name="connsiteY0" fmla="*/ 244475 h 555625"/>
                  <a:gd name="connsiteX1" fmla="*/ 0 w 2552700"/>
                  <a:gd name="connsiteY1" fmla="*/ 292100 h 555625"/>
                  <a:gd name="connsiteX2" fmla="*/ 447675 w 2552700"/>
                  <a:gd name="connsiteY2" fmla="*/ 555625 h 555625"/>
                  <a:gd name="connsiteX3" fmla="*/ 2549525 w 2552700"/>
                  <a:gd name="connsiteY3" fmla="*/ 485775 h 555625"/>
                  <a:gd name="connsiteX4" fmla="*/ 2552700 w 2552700"/>
                  <a:gd name="connsiteY4" fmla="*/ 142875 h 555625"/>
                  <a:gd name="connsiteX5" fmla="*/ 1606550 w 2552700"/>
                  <a:gd name="connsiteY5" fmla="*/ 0 h 555625"/>
                  <a:gd name="connsiteX6" fmla="*/ 6350 w 2552700"/>
                  <a:gd name="connsiteY6" fmla="*/ 38100 h 555625"/>
                  <a:gd name="connsiteX7" fmla="*/ 3175 w 2552700"/>
                  <a:gd name="connsiteY7" fmla="*/ 76200 h 555625"/>
                  <a:gd name="connsiteX8" fmla="*/ 463550 w 2552700"/>
                  <a:gd name="connsiteY8" fmla="*/ 244475 h 555625"/>
                  <a:gd name="connsiteX9" fmla="*/ 2520950 w 2552700"/>
                  <a:gd name="connsiteY9" fmla="*/ 203200 h 555625"/>
                  <a:gd name="connsiteX10" fmla="*/ 2501900 w 2552700"/>
                  <a:gd name="connsiteY10" fmla="*/ 419100 h 555625"/>
                  <a:gd name="connsiteX11" fmla="*/ 473075 w 2552700"/>
                  <a:gd name="connsiteY11" fmla="*/ 492125 h 555625"/>
                  <a:gd name="connsiteX12" fmla="*/ 47625 w 2552700"/>
                  <a:gd name="connsiteY12" fmla="*/ 244475 h 555625"/>
                  <a:gd name="connsiteX0" fmla="*/ 47625 w 2585519"/>
                  <a:gd name="connsiteY0" fmla="*/ 244475 h 555625"/>
                  <a:gd name="connsiteX1" fmla="*/ 0 w 2585519"/>
                  <a:gd name="connsiteY1" fmla="*/ 292100 h 555625"/>
                  <a:gd name="connsiteX2" fmla="*/ 447675 w 2585519"/>
                  <a:gd name="connsiteY2" fmla="*/ 555625 h 555625"/>
                  <a:gd name="connsiteX3" fmla="*/ 2549525 w 2585519"/>
                  <a:gd name="connsiteY3" fmla="*/ 485775 h 555625"/>
                  <a:gd name="connsiteX4" fmla="*/ 2552700 w 2585519"/>
                  <a:gd name="connsiteY4" fmla="*/ 142875 h 555625"/>
                  <a:gd name="connsiteX5" fmla="*/ 1606550 w 2585519"/>
                  <a:gd name="connsiteY5" fmla="*/ 0 h 555625"/>
                  <a:gd name="connsiteX6" fmla="*/ 6350 w 2585519"/>
                  <a:gd name="connsiteY6" fmla="*/ 38100 h 555625"/>
                  <a:gd name="connsiteX7" fmla="*/ 3175 w 2585519"/>
                  <a:gd name="connsiteY7" fmla="*/ 76200 h 555625"/>
                  <a:gd name="connsiteX8" fmla="*/ 463550 w 2585519"/>
                  <a:gd name="connsiteY8" fmla="*/ 244475 h 555625"/>
                  <a:gd name="connsiteX9" fmla="*/ 2520950 w 2585519"/>
                  <a:gd name="connsiteY9" fmla="*/ 203200 h 555625"/>
                  <a:gd name="connsiteX10" fmla="*/ 2501900 w 2585519"/>
                  <a:gd name="connsiteY10" fmla="*/ 419100 h 555625"/>
                  <a:gd name="connsiteX11" fmla="*/ 473075 w 2585519"/>
                  <a:gd name="connsiteY11" fmla="*/ 492125 h 555625"/>
                  <a:gd name="connsiteX12" fmla="*/ 47625 w 2585519"/>
                  <a:gd name="connsiteY12" fmla="*/ 244475 h 555625"/>
                  <a:gd name="connsiteX0" fmla="*/ 47625 w 2599371"/>
                  <a:gd name="connsiteY0" fmla="*/ 244475 h 555625"/>
                  <a:gd name="connsiteX1" fmla="*/ 0 w 2599371"/>
                  <a:gd name="connsiteY1" fmla="*/ 292100 h 555625"/>
                  <a:gd name="connsiteX2" fmla="*/ 447675 w 2599371"/>
                  <a:gd name="connsiteY2" fmla="*/ 555625 h 555625"/>
                  <a:gd name="connsiteX3" fmla="*/ 2549525 w 2599371"/>
                  <a:gd name="connsiteY3" fmla="*/ 485775 h 555625"/>
                  <a:gd name="connsiteX4" fmla="*/ 2552700 w 2599371"/>
                  <a:gd name="connsiteY4" fmla="*/ 142875 h 555625"/>
                  <a:gd name="connsiteX5" fmla="*/ 1606550 w 2599371"/>
                  <a:gd name="connsiteY5" fmla="*/ 0 h 555625"/>
                  <a:gd name="connsiteX6" fmla="*/ 6350 w 2599371"/>
                  <a:gd name="connsiteY6" fmla="*/ 38100 h 555625"/>
                  <a:gd name="connsiteX7" fmla="*/ 3175 w 2599371"/>
                  <a:gd name="connsiteY7" fmla="*/ 76200 h 555625"/>
                  <a:gd name="connsiteX8" fmla="*/ 463550 w 2599371"/>
                  <a:gd name="connsiteY8" fmla="*/ 244475 h 555625"/>
                  <a:gd name="connsiteX9" fmla="*/ 2520950 w 2599371"/>
                  <a:gd name="connsiteY9" fmla="*/ 203200 h 555625"/>
                  <a:gd name="connsiteX10" fmla="*/ 2501900 w 2599371"/>
                  <a:gd name="connsiteY10" fmla="*/ 419100 h 555625"/>
                  <a:gd name="connsiteX11" fmla="*/ 473075 w 2599371"/>
                  <a:gd name="connsiteY11" fmla="*/ 492125 h 555625"/>
                  <a:gd name="connsiteX12" fmla="*/ 47625 w 2599371"/>
                  <a:gd name="connsiteY12" fmla="*/ 244475 h 555625"/>
                  <a:gd name="connsiteX0" fmla="*/ 47625 w 2599371"/>
                  <a:gd name="connsiteY0" fmla="*/ 244475 h 555625"/>
                  <a:gd name="connsiteX1" fmla="*/ 0 w 2599371"/>
                  <a:gd name="connsiteY1" fmla="*/ 292100 h 555625"/>
                  <a:gd name="connsiteX2" fmla="*/ 447675 w 2599371"/>
                  <a:gd name="connsiteY2" fmla="*/ 555625 h 555625"/>
                  <a:gd name="connsiteX3" fmla="*/ 2549525 w 2599371"/>
                  <a:gd name="connsiteY3" fmla="*/ 485775 h 555625"/>
                  <a:gd name="connsiteX4" fmla="*/ 2552700 w 2599371"/>
                  <a:gd name="connsiteY4" fmla="*/ 142875 h 555625"/>
                  <a:gd name="connsiteX5" fmla="*/ 1606550 w 2599371"/>
                  <a:gd name="connsiteY5" fmla="*/ 0 h 555625"/>
                  <a:gd name="connsiteX6" fmla="*/ 6350 w 2599371"/>
                  <a:gd name="connsiteY6" fmla="*/ 38100 h 555625"/>
                  <a:gd name="connsiteX7" fmla="*/ 3175 w 2599371"/>
                  <a:gd name="connsiteY7" fmla="*/ 76200 h 555625"/>
                  <a:gd name="connsiteX8" fmla="*/ 463550 w 2599371"/>
                  <a:gd name="connsiteY8" fmla="*/ 244475 h 555625"/>
                  <a:gd name="connsiteX9" fmla="*/ 2495550 w 2599371"/>
                  <a:gd name="connsiteY9" fmla="*/ 206375 h 555625"/>
                  <a:gd name="connsiteX10" fmla="*/ 2501900 w 2599371"/>
                  <a:gd name="connsiteY10" fmla="*/ 419100 h 555625"/>
                  <a:gd name="connsiteX11" fmla="*/ 473075 w 2599371"/>
                  <a:gd name="connsiteY11" fmla="*/ 492125 h 555625"/>
                  <a:gd name="connsiteX12" fmla="*/ 47625 w 2599371"/>
                  <a:gd name="connsiteY12" fmla="*/ 244475 h 555625"/>
                  <a:gd name="connsiteX0" fmla="*/ 47625 w 2599371"/>
                  <a:gd name="connsiteY0" fmla="*/ 244475 h 555625"/>
                  <a:gd name="connsiteX1" fmla="*/ 0 w 2599371"/>
                  <a:gd name="connsiteY1" fmla="*/ 292100 h 555625"/>
                  <a:gd name="connsiteX2" fmla="*/ 447675 w 2599371"/>
                  <a:gd name="connsiteY2" fmla="*/ 555625 h 555625"/>
                  <a:gd name="connsiteX3" fmla="*/ 2549525 w 2599371"/>
                  <a:gd name="connsiteY3" fmla="*/ 485775 h 555625"/>
                  <a:gd name="connsiteX4" fmla="*/ 2552700 w 2599371"/>
                  <a:gd name="connsiteY4" fmla="*/ 142875 h 555625"/>
                  <a:gd name="connsiteX5" fmla="*/ 1606550 w 2599371"/>
                  <a:gd name="connsiteY5" fmla="*/ 0 h 555625"/>
                  <a:gd name="connsiteX6" fmla="*/ 6350 w 2599371"/>
                  <a:gd name="connsiteY6" fmla="*/ 38100 h 555625"/>
                  <a:gd name="connsiteX7" fmla="*/ 3175 w 2599371"/>
                  <a:gd name="connsiteY7" fmla="*/ 76200 h 555625"/>
                  <a:gd name="connsiteX8" fmla="*/ 463550 w 2599371"/>
                  <a:gd name="connsiteY8" fmla="*/ 244475 h 555625"/>
                  <a:gd name="connsiteX9" fmla="*/ 2495550 w 2599371"/>
                  <a:gd name="connsiteY9" fmla="*/ 206375 h 555625"/>
                  <a:gd name="connsiteX10" fmla="*/ 2527300 w 2599371"/>
                  <a:gd name="connsiteY10" fmla="*/ 307975 h 555625"/>
                  <a:gd name="connsiteX11" fmla="*/ 2501900 w 2599371"/>
                  <a:gd name="connsiteY11" fmla="*/ 419100 h 555625"/>
                  <a:gd name="connsiteX12" fmla="*/ 473075 w 2599371"/>
                  <a:gd name="connsiteY12" fmla="*/ 492125 h 555625"/>
                  <a:gd name="connsiteX13" fmla="*/ 47625 w 2599371"/>
                  <a:gd name="connsiteY13" fmla="*/ 244475 h 555625"/>
                  <a:gd name="connsiteX0" fmla="*/ 47625 w 2599371"/>
                  <a:gd name="connsiteY0" fmla="*/ 244475 h 555625"/>
                  <a:gd name="connsiteX1" fmla="*/ 0 w 2599371"/>
                  <a:gd name="connsiteY1" fmla="*/ 292100 h 555625"/>
                  <a:gd name="connsiteX2" fmla="*/ 447675 w 2599371"/>
                  <a:gd name="connsiteY2" fmla="*/ 555625 h 555625"/>
                  <a:gd name="connsiteX3" fmla="*/ 2549525 w 2599371"/>
                  <a:gd name="connsiteY3" fmla="*/ 485775 h 555625"/>
                  <a:gd name="connsiteX4" fmla="*/ 2552700 w 2599371"/>
                  <a:gd name="connsiteY4" fmla="*/ 142875 h 555625"/>
                  <a:gd name="connsiteX5" fmla="*/ 1606550 w 2599371"/>
                  <a:gd name="connsiteY5" fmla="*/ 0 h 555625"/>
                  <a:gd name="connsiteX6" fmla="*/ 6350 w 2599371"/>
                  <a:gd name="connsiteY6" fmla="*/ 38100 h 555625"/>
                  <a:gd name="connsiteX7" fmla="*/ 3175 w 2599371"/>
                  <a:gd name="connsiteY7" fmla="*/ 76200 h 555625"/>
                  <a:gd name="connsiteX8" fmla="*/ 463550 w 2599371"/>
                  <a:gd name="connsiteY8" fmla="*/ 244475 h 555625"/>
                  <a:gd name="connsiteX9" fmla="*/ 2495550 w 2599371"/>
                  <a:gd name="connsiteY9" fmla="*/ 206375 h 555625"/>
                  <a:gd name="connsiteX10" fmla="*/ 2527300 w 2599371"/>
                  <a:gd name="connsiteY10" fmla="*/ 307975 h 555625"/>
                  <a:gd name="connsiteX11" fmla="*/ 2479675 w 2599371"/>
                  <a:gd name="connsiteY11" fmla="*/ 425450 h 555625"/>
                  <a:gd name="connsiteX12" fmla="*/ 473075 w 2599371"/>
                  <a:gd name="connsiteY12" fmla="*/ 492125 h 555625"/>
                  <a:gd name="connsiteX13" fmla="*/ 47625 w 2599371"/>
                  <a:gd name="connsiteY13" fmla="*/ 244475 h 555625"/>
                  <a:gd name="connsiteX0" fmla="*/ 47625 w 2740156"/>
                  <a:gd name="connsiteY0" fmla="*/ 244475 h 555625"/>
                  <a:gd name="connsiteX1" fmla="*/ 0 w 2740156"/>
                  <a:gd name="connsiteY1" fmla="*/ 292100 h 555625"/>
                  <a:gd name="connsiteX2" fmla="*/ 447675 w 2740156"/>
                  <a:gd name="connsiteY2" fmla="*/ 555625 h 555625"/>
                  <a:gd name="connsiteX3" fmla="*/ 2549525 w 2740156"/>
                  <a:gd name="connsiteY3" fmla="*/ 485775 h 555625"/>
                  <a:gd name="connsiteX4" fmla="*/ 2552700 w 2740156"/>
                  <a:gd name="connsiteY4" fmla="*/ 142875 h 555625"/>
                  <a:gd name="connsiteX5" fmla="*/ 1606550 w 2740156"/>
                  <a:gd name="connsiteY5" fmla="*/ 0 h 555625"/>
                  <a:gd name="connsiteX6" fmla="*/ 6350 w 2740156"/>
                  <a:gd name="connsiteY6" fmla="*/ 38100 h 555625"/>
                  <a:gd name="connsiteX7" fmla="*/ 3175 w 2740156"/>
                  <a:gd name="connsiteY7" fmla="*/ 76200 h 555625"/>
                  <a:gd name="connsiteX8" fmla="*/ 463550 w 2740156"/>
                  <a:gd name="connsiteY8" fmla="*/ 244475 h 555625"/>
                  <a:gd name="connsiteX9" fmla="*/ 2495550 w 2740156"/>
                  <a:gd name="connsiteY9" fmla="*/ 206375 h 555625"/>
                  <a:gd name="connsiteX10" fmla="*/ 2479675 w 2740156"/>
                  <a:gd name="connsiteY10" fmla="*/ 425450 h 555625"/>
                  <a:gd name="connsiteX11" fmla="*/ 473075 w 2740156"/>
                  <a:gd name="connsiteY11" fmla="*/ 492125 h 555625"/>
                  <a:gd name="connsiteX12" fmla="*/ 47625 w 2740156"/>
                  <a:gd name="connsiteY12" fmla="*/ 244475 h 555625"/>
                  <a:gd name="connsiteX0" fmla="*/ 47625 w 2646925"/>
                  <a:gd name="connsiteY0" fmla="*/ 244475 h 555625"/>
                  <a:gd name="connsiteX1" fmla="*/ 0 w 2646925"/>
                  <a:gd name="connsiteY1" fmla="*/ 292100 h 555625"/>
                  <a:gd name="connsiteX2" fmla="*/ 447675 w 2646925"/>
                  <a:gd name="connsiteY2" fmla="*/ 555625 h 555625"/>
                  <a:gd name="connsiteX3" fmla="*/ 2549525 w 2646925"/>
                  <a:gd name="connsiteY3" fmla="*/ 485775 h 555625"/>
                  <a:gd name="connsiteX4" fmla="*/ 2552700 w 2646925"/>
                  <a:gd name="connsiteY4" fmla="*/ 142875 h 555625"/>
                  <a:gd name="connsiteX5" fmla="*/ 1606550 w 2646925"/>
                  <a:gd name="connsiteY5" fmla="*/ 0 h 555625"/>
                  <a:gd name="connsiteX6" fmla="*/ 6350 w 2646925"/>
                  <a:gd name="connsiteY6" fmla="*/ 38100 h 555625"/>
                  <a:gd name="connsiteX7" fmla="*/ 3175 w 2646925"/>
                  <a:gd name="connsiteY7" fmla="*/ 76200 h 555625"/>
                  <a:gd name="connsiteX8" fmla="*/ 463550 w 2646925"/>
                  <a:gd name="connsiteY8" fmla="*/ 244475 h 555625"/>
                  <a:gd name="connsiteX9" fmla="*/ 2495550 w 2646925"/>
                  <a:gd name="connsiteY9" fmla="*/ 206375 h 555625"/>
                  <a:gd name="connsiteX10" fmla="*/ 2479675 w 2646925"/>
                  <a:gd name="connsiteY10" fmla="*/ 425450 h 555625"/>
                  <a:gd name="connsiteX11" fmla="*/ 473075 w 2646925"/>
                  <a:gd name="connsiteY11" fmla="*/ 492125 h 555625"/>
                  <a:gd name="connsiteX12" fmla="*/ 47625 w 2646925"/>
                  <a:gd name="connsiteY12" fmla="*/ 244475 h 555625"/>
                  <a:gd name="connsiteX0" fmla="*/ 47625 w 2599371"/>
                  <a:gd name="connsiteY0" fmla="*/ 244475 h 555625"/>
                  <a:gd name="connsiteX1" fmla="*/ 0 w 2599371"/>
                  <a:gd name="connsiteY1" fmla="*/ 292100 h 555625"/>
                  <a:gd name="connsiteX2" fmla="*/ 447675 w 2599371"/>
                  <a:gd name="connsiteY2" fmla="*/ 555625 h 555625"/>
                  <a:gd name="connsiteX3" fmla="*/ 2549525 w 2599371"/>
                  <a:gd name="connsiteY3" fmla="*/ 485775 h 555625"/>
                  <a:gd name="connsiteX4" fmla="*/ 2552700 w 2599371"/>
                  <a:gd name="connsiteY4" fmla="*/ 142875 h 555625"/>
                  <a:gd name="connsiteX5" fmla="*/ 1606550 w 2599371"/>
                  <a:gd name="connsiteY5" fmla="*/ 0 h 555625"/>
                  <a:gd name="connsiteX6" fmla="*/ 6350 w 2599371"/>
                  <a:gd name="connsiteY6" fmla="*/ 38100 h 555625"/>
                  <a:gd name="connsiteX7" fmla="*/ 3175 w 2599371"/>
                  <a:gd name="connsiteY7" fmla="*/ 76200 h 555625"/>
                  <a:gd name="connsiteX8" fmla="*/ 463550 w 2599371"/>
                  <a:gd name="connsiteY8" fmla="*/ 244475 h 555625"/>
                  <a:gd name="connsiteX9" fmla="*/ 2495550 w 2599371"/>
                  <a:gd name="connsiteY9" fmla="*/ 206375 h 555625"/>
                  <a:gd name="connsiteX10" fmla="*/ 2479675 w 2599371"/>
                  <a:gd name="connsiteY10" fmla="*/ 425450 h 555625"/>
                  <a:gd name="connsiteX11" fmla="*/ 473075 w 2599371"/>
                  <a:gd name="connsiteY11" fmla="*/ 492125 h 555625"/>
                  <a:gd name="connsiteX12" fmla="*/ 47625 w 2599371"/>
                  <a:gd name="connsiteY12" fmla="*/ 244475 h 555625"/>
                  <a:gd name="connsiteX0" fmla="*/ 47625 w 2599371"/>
                  <a:gd name="connsiteY0" fmla="*/ 244475 h 555625"/>
                  <a:gd name="connsiteX1" fmla="*/ 0 w 2599371"/>
                  <a:gd name="connsiteY1" fmla="*/ 292100 h 555625"/>
                  <a:gd name="connsiteX2" fmla="*/ 447675 w 2599371"/>
                  <a:gd name="connsiteY2" fmla="*/ 555625 h 555625"/>
                  <a:gd name="connsiteX3" fmla="*/ 2549525 w 2599371"/>
                  <a:gd name="connsiteY3" fmla="*/ 485775 h 555625"/>
                  <a:gd name="connsiteX4" fmla="*/ 2552700 w 2599371"/>
                  <a:gd name="connsiteY4" fmla="*/ 142875 h 555625"/>
                  <a:gd name="connsiteX5" fmla="*/ 1606550 w 2599371"/>
                  <a:gd name="connsiteY5" fmla="*/ 0 h 555625"/>
                  <a:gd name="connsiteX6" fmla="*/ 6350 w 2599371"/>
                  <a:gd name="connsiteY6" fmla="*/ 38100 h 555625"/>
                  <a:gd name="connsiteX7" fmla="*/ 3175 w 2599371"/>
                  <a:gd name="connsiteY7" fmla="*/ 76200 h 555625"/>
                  <a:gd name="connsiteX8" fmla="*/ 463550 w 2599371"/>
                  <a:gd name="connsiteY8" fmla="*/ 244475 h 555625"/>
                  <a:gd name="connsiteX9" fmla="*/ 2470150 w 2599371"/>
                  <a:gd name="connsiteY9" fmla="*/ 209550 h 555625"/>
                  <a:gd name="connsiteX10" fmla="*/ 2479675 w 2599371"/>
                  <a:gd name="connsiteY10" fmla="*/ 425450 h 555625"/>
                  <a:gd name="connsiteX11" fmla="*/ 473075 w 2599371"/>
                  <a:gd name="connsiteY11" fmla="*/ 492125 h 555625"/>
                  <a:gd name="connsiteX12" fmla="*/ 47625 w 2599371"/>
                  <a:gd name="connsiteY12" fmla="*/ 244475 h 555625"/>
                  <a:gd name="connsiteX0" fmla="*/ 47625 w 2599371"/>
                  <a:gd name="connsiteY0" fmla="*/ 244475 h 555625"/>
                  <a:gd name="connsiteX1" fmla="*/ 0 w 2599371"/>
                  <a:gd name="connsiteY1" fmla="*/ 292100 h 555625"/>
                  <a:gd name="connsiteX2" fmla="*/ 447675 w 2599371"/>
                  <a:gd name="connsiteY2" fmla="*/ 555625 h 555625"/>
                  <a:gd name="connsiteX3" fmla="*/ 2549525 w 2599371"/>
                  <a:gd name="connsiteY3" fmla="*/ 485775 h 555625"/>
                  <a:gd name="connsiteX4" fmla="*/ 2552700 w 2599371"/>
                  <a:gd name="connsiteY4" fmla="*/ 142875 h 555625"/>
                  <a:gd name="connsiteX5" fmla="*/ 1606550 w 2599371"/>
                  <a:gd name="connsiteY5" fmla="*/ 0 h 555625"/>
                  <a:gd name="connsiteX6" fmla="*/ 6350 w 2599371"/>
                  <a:gd name="connsiteY6" fmla="*/ 38100 h 555625"/>
                  <a:gd name="connsiteX7" fmla="*/ 3175 w 2599371"/>
                  <a:gd name="connsiteY7" fmla="*/ 76200 h 555625"/>
                  <a:gd name="connsiteX8" fmla="*/ 463550 w 2599371"/>
                  <a:gd name="connsiteY8" fmla="*/ 244475 h 555625"/>
                  <a:gd name="connsiteX9" fmla="*/ 2470150 w 2599371"/>
                  <a:gd name="connsiteY9" fmla="*/ 209550 h 555625"/>
                  <a:gd name="connsiteX10" fmla="*/ 2479675 w 2599371"/>
                  <a:gd name="connsiteY10" fmla="*/ 425450 h 555625"/>
                  <a:gd name="connsiteX11" fmla="*/ 473075 w 2599371"/>
                  <a:gd name="connsiteY11" fmla="*/ 492125 h 555625"/>
                  <a:gd name="connsiteX12" fmla="*/ 47625 w 2599371"/>
                  <a:gd name="connsiteY12" fmla="*/ 244475 h 555625"/>
                  <a:gd name="connsiteX0" fmla="*/ 47625 w 2599371"/>
                  <a:gd name="connsiteY0" fmla="*/ 244475 h 555625"/>
                  <a:gd name="connsiteX1" fmla="*/ 0 w 2599371"/>
                  <a:gd name="connsiteY1" fmla="*/ 292100 h 555625"/>
                  <a:gd name="connsiteX2" fmla="*/ 447675 w 2599371"/>
                  <a:gd name="connsiteY2" fmla="*/ 555625 h 555625"/>
                  <a:gd name="connsiteX3" fmla="*/ 2549525 w 2599371"/>
                  <a:gd name="connsiteY3" fmla="*/ 485775 h 555625"/>
                  <a:gd name="connsiteX4" fmla="*/ 2552700 w 2599371"/>
                  <a:gd name="connsiteY4" fmla="*/ 142875 h 555625"/>
                  <a:gd name="connsiteX5" fmla="*/ 1606550 w 2599371"/>
                  <a:gd name="connsiteY5" fmla="*/ 0 h 555625"/>
                  <a:gd name="connsiteX6" fmla="*/ 6350 w 2599371"/>
                  <a:gd name="connsiteY6" fmla="*/ 38100 h 555625"/>
                  <a:gd name="connsiteX7" fmla="*/ 3175 w 2599371"/>
                  <a:gd name="connsiteY7" fmla="*/ 76200 h 555625"/>
                  <a:gd name="connsiteX8" fmla="*/ 463550 w 2599371"/>
                  <a:gd name="connsiteY8" fmla="*/ 244475 h 555625"/>
                  <a:gd name="connsiteX9" fmla="*/ 2470150 w 2599371"/>
                  <a:gd name="connsiteY9" fmla="*/ 209550 h 555625"/>
                  <a:gd name="connsiteX10" fmla="*/ 2479675 w 2599371"/>
                  <a:gd name="connsiteY10" fmla="*/ 425450 h 555625"/>
                  <a:gd name="connsiteX11" fmla="*/ 473075 w 2599371"/>
                  <a:gd name="connsiteY11" fmla="*/ 492125 h 555625"/>
                  <a:gd name="connsiteX12" fmla="*/ 47625 w 2599371"/>
                  <a:gd name="connsiteY12" fmla="*/ 244475 h 555625"/>
                  <a:gd name="connsiteX0" fmla="*/ 24625 w 2608121"/>
                  <a:gd name="connsiteY0" fmla="*/ 244475 h 555625"/>
                  <a:gd name="connsiteX1" fmla="*/ 8750 w 2608121"/>
                  <a:gd name="connsiteY1" fmla="*/ 292100 h 555625"/>
                  <a:gd name="connsiteX2" fmla="*/ 456425 w 2608121"/>
                  <a:gd name="connsiteY2" fmla="*/ 555625 h 555625"/>
                  <a:gd name="connsiteX3" fmla="*/ 2558275 w 2608121"/>
                  <a:gd name="connsiteY3" fmla="*/ 485775 h 555625"/>
                  <a:gd name="connsiteX4" fmla="*/ 2561450 w 2608121"/>
                  <a:gd name="connsiteY4" fmla="*/ 142875 h 555625"/>
                  <a:gd name="connsiteX5" fmla="*/ 1615300 w 2608121"/>
                  <a:gd name="connsiteY5" fmla="*/ 0 h 555625"/>
                  <a:gd name="connsiteX6" fmla="*/ 15100 w 2608121"/>
                  <a:gd name="connsiteY6" fmla="*/ 38100 h 555625"/>
                  <a:gd name="connsiteX7" fmla="*/ 11925 w 2608121"/>
                  <a:gd name="connsiteY7" fmla="*/ 76200 h 555625"/>
                  <a:gd name="connsiteX8" fmla="*/ 472300 w 2608121"/>
                  <a:gd name="connsiteY8" fmla="*/ 244475 h 555625"/>
                  <a:gd name="connsiteX9" fmla="*/ 2478900 w 2608121"/>
                  <a:gd name="connsiteY9" fmla="*/ 209550 h 555625"/>
                  <a:gd name="connsiteX10" fmla="*/ 2488425 w 2608121"/>
                  <a:gd name="connsiteY10" fmla="*/ 425450 h 555625"/>
                  <a:gd name="connsiteX11" fmla="*/ 481825 w 2608121"/>
                  <a:gd name="connsiteY11" fmla="*/ 492125 h 555625"/>
                  <a:gd name="connsiteX12" fmla="*/ 24625 w 2608121"/>
                  <a:gd name="connsiteY12" fmla="*/ 244475 h 555625"/>
                  <a:gd name="connsiteX0" fmla="*/ 20208 w 2622754"/>
                  <a:gd name="connsiteY0" fmla="*/ 244475 h 555625"/>
                  <a:gd name="connsiteX1" fmla="*/ 23383 w 2622754"/>
                  <a:gd name="connsiteY1" fmla="*/ 292100 h 555625"/>
                  <a:gd name="connsiteX2" fmla="*/ 471058 w 2622754"/>
                  <a:gd name="connsiteY2" fmla="*/ 555625 h 555625"/>
                  <a:gd name="connsiteX3" fmla="*/ 2572908 w 2622754"/>
                  <a:gd name="connsiteY3" fmla="*/ 485775 h 555625"/>
                  <a:gd name="connsiteX4" fmla="*/ 2576083 w 2622754"/>
                  <a:gd name="connsiteY4" fmla="*/ 142875 h 555625"/>
                  <a:gd name="connsiteX5" fmla="*/ 1629933 w 2622754"/>
                  <a:gd name="connsiteY5" fmla="*/ 0 h 555625"/>
                  <a:gd name="connsiteX6" fmla="*/ 29733 w 2622754"/>
                  <a:gd name="connsiteY6" fmla="*/ 38100 h 555625"/>
                  <a:gd name="connsiteX7" fmla="*/ 26558 w 2622754"/>
                  <a:gd name="connsiteY7" fmla="*/ 76200 h 555625"/>
                  <a:gd name="connsiteX8" fmla="*/ 486933 w 2622754"/>
                  <a:gd name="connsiteY8" fmla="*/ 244475 h 555625"/>
                  <a:gd name="connsiteX9" fmla="*/ 2493533 w 2622754"/>
                  <a:gd name="connsiteY9" fmla="*/ 209550 h 555625"/>
                  <a:gd name="connsiteX10" fmla="*/ 2503058 w 2622754"/>
                  <a:gd name="connsiteY10" fmla="*/ 425450 h 555625"/>
                  <a:gd name="connsiteX11" fmla="*/ 496458 w 2622754"/>
                  <a:gd name="connsiteY11" fmla="*/ 492125 h 555625"/>
                  <a:gd name="connsiteX12" fmla="*/ 20208 w 2622754"/>
                  <a:gd name="connsiteY12" fmla="*/ 244475 h 555625"/>
                  <a:gd name="connsiteX0" fmla="*/ 63500 w 2599371"/>
                  <a:gd name="connsiteY0" fmla="*/ 244475 h 555625"/>
                  <a:gd name="connsiteX1" fmla="*/ 0 w 2599371"/>
                  <a:gd name="connsiteY1" fmla="*/ 292100 h 555625"/>
                  <a:gd name="connsiteX2" fmla="*/ 447675 w 2599371"/>
                  <a:gd name="connsiteY2" fmla="*/ 555625 h 555625"/>
                  <a:gd name="connsiteX3" fmla="*/ 2549525 w 2599371"/>
                  <a:gd name="connsiteY3" fmla="*/ 485775 h 555625"/>
                  <a:gd name="connsiteX4" fmla="*/ 2552700 w 2599371"/>
                  <a:gd name="connsiteY4" fmla="*/ 142875 h 555625"/>
                  <a:gd name="connsiteX5" fmla="*/ 1606550 w 2599371"/>
                  <a:gd name="connsiteY5" fmla="*/ 0 h 555625"/>
                  <a:gd name="connsiteX6" fmla="*/ 6350 w 2599371"/>
                  <a:gd name="connsiteY6" fmla="*/ 38100 h 555625"/>
                  <a:gd name="connsiteX7" fmla="*/ 3175 w 2599371"/>
                  <a:gd name="connsiteY7" fmla="*/ 76200 h 555625"/>
                  <a:gd name="connsiteX8" fmla="*/ 463550 w 2599371"/>
                  <a:gd name="connsiteY8" fmla="*/ 244475 h 555625"/>
                  <a:gd name="connsiteX9" fmla="*/ 2470150 w 2599371"/>
                  <a:gd name="connsiteY9" fmla="*/ 209550 h 555625"/>
                  <a:gd name="connsiteX10" fmla="*/ 2479675 w 2599371"/>
                  <a:gd name="connsiteY10" fmla="*/ 425450 h 555625"/>
                  <a:gd name="connsiteX11" fmla="*/ 473075 w 2599371"/>
                  <a:gd name="connsiteY11" fmla="*/ 492125 h 555625"/>
                  <a:gd name="connsiteX12" fmla="*/ 63500 w 2599371"/>
                  <a:gd name="connsiteY12" fmla="*/ 244475 h 555625"/>
                  <a:gd name="connsiteX0" fmla="*/ 63500 w 2599371"/>
                  <a:gd name="connsiteY0" fmla="*/ 244475 h 555625"/>
                  <a:gd name="connsiteX1" fmla="*/ 0 w 2599371"/>
                  <a:gd name="connsiteY1" fmla="*/ 292100 h 555625"/>
                  <a:gd name="connsiteX2" fmla="*/ 447675 w 2599371"/>
                  <a:gd name="connsiteY2" fmla="*/ 555625 h 555625"/>
                  <a:gd name="connsiteX3" fmla="*/ 2549525 w 2599371"/>
                  <a:gd name="connsiteY3" fmla="*/ 485775 h 555625"/>
                  <a:gd name="connsiteX4" fmla="*/ 2552700 w 2599371"/>
                  <a:gd name="connsiteY4" fmla="*/ 142875 h 555625"/>
                  <a:gd name="connsiteX5" fmla="*/ 1606550 w 2599371"/>
                  <a:gd name="connsiteY5" fmla="*/ 0 h 555625"/>
                  <a:gd name="connsiteX6" fmla="*/ 6350 w 2599371"/>
                  <a:gd name="connsiteY6" fmla="*/ 38100 h 555625"/>
                  <a:gd name="connsiteX7" fmla="*/ 3175 w 2599371"/>
                  <a:gd name="connsiteY7" fmla="*/ 76200 h 555625"/>
                  <a:gd name="connsiteX8" fmla="*/ 463550 w 2599371"/>
                  <a:gd name="connsiteY8" fmla="*/ 244475 h 555625"/>
                  <a:gd name="connsiteX9" fmla="*/ 2470150 w 2599371"/>
                  <a:gd name="connsiteY9" fmla="*/ 209550 h 555625"/>
                  <a:gd name="connsiteX10" fmla="*/ 2479675 w 2599371"/>
                  <a:gd name="connsiteY10" fmla="*/ 425450 h 555625"/>
                  <a:gd name="connsiteX11" fmla="*/ 485775 w 2599371"/>
                  <a:gd name="connsiteY11" fmla="*/ 488950 h 555625"/>
                  <a:gd name="connsiteX12" fmla="*/ 63500 w 2599371"/>
                  <a:gd name="connsiteY12" fmla="*/ 244475 h 555625"/>
                  <a:gd name="connsiteX0" fmla="*/ 96355 w 2632226"/>
                  <a:gd name="connsiteY0" fmla="*/ 244475 h 555625"/>
                  <a:gd name="connsiteX1" fmla="*/ 36030 w 2632226"/>
                  <a:gd name="connsiteY1" fmla="*/ 247650 h 555625"/>
                  <a:gd name="connsiteX2" fmla="*/ 32855 w 2632226"/>
                  <a:gd name="connsiteY2" fmla="*/ 292100 h 555625"/>
                  <a:gd name="connsiteX3" fmla="*/ 480530 w 2632226"/>
                  <a:gd name="connsiteY3" fmla="*/ 555625 h 555625"/>
                  <a:gd name="connsiteX4" fmla="*/ 2582380 w 2632226"/>
                  <a:gd name="connsiteY4" fmla="*/ 485775 h 555625"/>
                  <a:gd name="connsiteX5" fmla="*/ 2585555 w 2632226"/>
                  <a:gd name="connsiteY5" fmla="*/ 142875 h 555625"/>
                  <a:gd name="connsiteX6" fmla="*/ 1639405 w 2632226"/>
                  <a:gd name="connsiteY6" fmla="*/ 0 h 555625"/>
                  <a:gd name="connsiteX7" fmla="*/ 39205 w 2632226"/>
                  <a:gd name="connsiteY7" fmla="*/ 38100 h 555625"/>
                  <a:gd name="connsiteX8" fmla="*/ 36030 w 2632226"/>
                  <a:gd name="connsiteY8" fmla="*/ 76200 h 555625"/>
                  <a:gd name="connsiteX9" fmla="*/ 496405 w 2632226"/>
                  <a:gd name="connsiteY9" fmla="*/ 244475 h 555625"/>
                  <a:gd name="connsiteX10" fmla="*/ 2503005 w 2632226"/>
                  <a:gd name="connsiteY10" fmla="*/ 209550 h 555625"/>
                  <a:gd name="connsiteX11" fmla="*/ 2512530 w 2632226"/>
                  <a:gd name="connsiteY11" fmla="*/ 425450 h 555625"/>
                  <a:gd name="connsiteX12" fmla="*/ 518630 w 2632226"/>
                  <a:gd name="connsiteY12" fmla="*/ 488950 h 555625"/>
                  <a:gd name="connsiteX13" fmla="*/ 96355 w 2632226"/>
                  <a:gd name="connsiteY13" fmla="*/ 244475 h 555625"/>
                  <a:gd name="connsiteX0" fmla="*/ 105580 w 2641451"/>
                  <a:gd name="connsiteY0" fmla="*/ 244475 h 555625"/>
                  <a:gd name="connsiteX1" fmla="*/ 19061 w 2641451"/>
                  <a:gd name="connsiteY1" fmla="*/ 226218 h 555625"/>
                  <a:gd name="connsiteX2" fmla="*/ 42080 w 2641451"/>
                  <a:gd name="connsiteY2" fmla="*/ 292100 h 555625"/>
                  <a:gd name="connsiteX3" fmla="*/ 489755 w 2641451"/>
                  <a:gd name="connsiteY3" fmla="*/ 555625 h 555625"/>
                  <a:gd name="connsiteX4" fmla="*/ 2591605 w 2641451"/>
                  <a:gd name="connsiteY4" fmla="*/ 485775 h 555625"/>
                  <a:gd name="connsiteX5" fmla="*/ 2594780 w 2641451"/>
                  <a:gd name="connsiteY5" fmla="*/ 142875 h 555625"/>
                  <a:gd name="connsiteX6" fmla="*/ 1648630 w 2641451"/>
                  <a:gd name="connsiteY6" fmla="*/ 0 h 555625"/>
                  <a:gd name="connsiteX7" fmla="*/ 48430 w 2641451"/>
                  <a:gd name="connsiteY7" fmla="*/ 38100 h 555625"/>
                  <a:gd name="connsiteX8" fmla="*/ 45255 w 2641451"/>
                  <a:gd name="connsiteY8" fmla="*/ 76200 h 555625"/>
                  <a:gd name="connsiteX9" fmla="*/ 505630 w 2641451"/>
                  <a:gd name="connsiteY9" fmla="*/ 244475 h 555625"/>
                  <a:gd name="connsiteX10" fmla="*/ 2512230 w 2641451"/>
                  <a:gd name="connsiteY10" fmla="*/ 209550 h 555625"/>
                  <a:gd name="connsiteX11" fmla="*/ 2521755 w 2641451"/>
                  <a:gd name="connsiteY11" fmla="*/ 425450 h 555625"/>
                  <a:gd name="connsiteX12" fmla="*/ 527855 w 2641451"/>
                  <a:gd name="connsiteY12" fmla="*/ 488950 h 555625"/>
                  <a:gd name="connsiteX13" fmla="*/ 105580 w 2641451"/>
                  <a:gd name="connsiteY13" fmla="*/ 244475 h 555625"/>
                  <a:gd name="connsiteX0" fmla="*/ 100036 w 2635907"/>
                  <a:gd name="connsiteY0" fmla="*/ 244475 h 555625"/>
                  <a:gd name="connsiteX1" fmla="*/ 27804 w 2635907"/>
                  <a:gd name="connsiteY1" fmla="*/ 266699 h 555625"/>
                  <a:gd name="connsiteX2" fmla="*/ 36536 w 2635907"/>
                  <a:gd name="connsiteY2" fmla="*/ 292100 h 555625"/>
                  <a:gd name="connsiteX3" fmla="*/ 484211 w 2635907"/>
                  <a:gd name="connsiteY3" fmla="*/ 555625 h 555625"/>
                  <a:gd name="connsiteX4" fmla="*/ 2586061 w 2635907"/>
                  <a:gd name="connsiteY4" fmla="*/ 485775 h 555625"/>
                  <a:gd name="connsiteX5" fmla="*/ 2589236 w 2635907"/>
                  <a:gd name="connsiteY5" fmla="*/ 142875 h 555625"/>
                  <a:gd name="connsiteX6" fmla="*/ 1643086 w 2635907"/>
                  <a:gd name="connsiteY6" fmla="*/ 0 h 555625"/>
                  <a:gd name="connsiteX7" fmla="*/ 42886 w 2635907"/>
                  <a:gd name="connsiteY7" fmla="*/ 38100 h 555625"/>
                  <a:gd name="connsiteX8" fmla="*/ 39711 w 2635907"/>
                  <a:gd name="connsiteY8" fmla="*/ 76200 h 555625"/>
                  <a:gd name="connsiteX9" fmla="*/ 500086 w 2635907"/>
                  <a:gd name="connsiteY9" fmla="*/ 244475 h 555625"/>
                  <a:gd name="connsiteX10" fmla="*/ 2506686 w 2635907"/>
                  <a:gd name="connsiteY10" fmla="*/ 209550 h 555625"/>
                  <a:gd name="connsiteX11" fmla="*/ 2516211 w 2635907"/>
                  <a:gd name="connsiteY11" fmla="*/ 425450 h 555625"/>
                  <a:gd name="connsiteX12" fmla="*/ 522311 w 2635907"/>
                  <a:gd name="connsiteY12" fmla="*/ 488950 h 555625"/>
                  <a:gd name="connsiteX13" fmla="*/ 100036 w 2635907"/>
                  <a:gd name="connsiteY13" fmla="*/ 244475 h 555625"/>
                  <a:gd name="connsiteX0" fmla="*/ 103571 w 2639442"/>
                  <a:gd name="connsiteY0" fmla="*/ 244475 h 555625"/>
                  <a:gd name="connsiteX1" fmla="*/ 21814 w 2639442"/>
                  <a:gd name="connsiteY1" fmla="*/ 226218 h 555625"/>
                  <a:gd name="connsiteX2" fmla="*/ 40071 w 2639442"/>
                  <a:gd name="connsiteY2" fmla="*/ 292100 h 555625"/>
                  <a:gd name="connsiteX3" fmla="*/ 487746 w 2639442"/>
                  <a:gd name="connsiteY3" fmla="*/ 555625 h 555625"/>
                  <a:gd name="connsiteX4" fmla="*/ 2589596 w 2639442"/>
                  <a:gd name="connsiteY4" fmla="*/ 485775 h 555625"/>
                  <a:gd name="connsiteX5" fmla="*/ 2592771 w 2639442"/>
                  <a:gd name="connsiteY5" fmla="*/ 142875 h 555625"/>
                  <a:gd name="connsiteX6" fmla="*/ 1646621 w 2639442"/>
                  <a:gd name="connsiteY6" fmla="*/ 0 h 555625"/>
                  <a:gd name="connsiteX7" fmla="*/ 46421 w 2639442"/>
                  <a:gd name="connsiteY7" fmla="*/ 38100 h 555625"/>
                  <a:gd name="connsiteX8" fmla="*/ 43246 w 2639442"/>
                  <a:gd name="connsiteY8" fmla="*/ 76200 h 555625"/>
                  <a:gd name="connsiteX9" fmla="*/ 503621 w 2639442"/>
                  <a:gd name="connsiteY9" fmla="*/ 244475 h 555625"/>
                  <a:gd name="connsiteX10" fmla="*/ 2510221 w 2639442"/>
                  <a:gd name="connsiteY10" fmla="*/ 209550 h 555625"/>
                  <a:gd name="connsiteX11" fmla="*/ 2519746 w 2639442"/>
                  <a:gd name="connsiteY11" fmla="*/ 425450 h 555625"/>
                  <a:gd name="connsiteX12" fmla="*/ 525846 w 2639442"/>
                  <a:gd name="connsiteY12" fmla="*/ 488950 h 555625"/>
                  <a:gd name="connsiteX13" fmla="*/ 103571 w 2639442"/>
                  <a:gd name="connsiteY13" fmla="*/ 244475 h 555625"/>
                  <a:gd name="connsiteX0" fmla="*/ 103571 w 2639442"/>
                  <a:gd name="connsiteY0" fmla="*/ 244475 h 555625"/>
                  <a:gd name="connsiteX1" fmla="*/ 21814 w 2639442"/>
                  <a:gd name="connsiteY1" fmla="*/ 226218 h 555625"/>
                  <a:gd name="connsiteX2" fmla="*/ 40071 w 2639442"/>
                  <a:gd name="connsiteY2" fmla="*/ 292100 h 555625"/>
                  <a:gd name="connsiteX3" fmla="*/ 487746 w 2639442"/>
                  <a:gd name="connsiteY3" fmla="*/ 555625 h 555625"/>
                  <a:gd name="connsiteX4" fmla="*/ 2589596 w 2639442"/>
                  <a:gd name="connsiteY4" fmla="*/ 485775 h 555625"/>
                  <a:gd name="connsiteX5" fmla="*/ 2592771 w 2639442"/>
                  <a:gd name="connsiteY5" fmla="*/ 142875 h 555625"/>
                  <a:gd name="connsiteX6" fmla="*/ 1646621 w 2639442"/>
                  <a:gd name="connsiteY6" fmla="*/ 0 h 555625"/>
                  <a:gd name="connsiteX7" fmla="*/ 46421 w 2639442"/>
                  <a:gd name="connsiteY7" fmla="*/ 38100 h 555625"/>
                  <a:gd name="connsiteX8" fmla="*/ 43246 w 2639442"/>
                  <a:gd name="connsiteY8" fmla="*/ 76200 h 555625"/>
                  <a:gd name="connsiteX9" fmla="*/ 503621 w 2639442"/>
                  <a:gd name="connsiteY9" fmla="*/ 244475 h 555625"/>
                  <a:gd name="connsiteX10" fmla="*/ 2510221 w 2639442"/>
                  <a:gd name="connsiteY10" fmla="*/ 209550 h 555625"/>
                  <a:gd name="connsiteX11" fmla="*/ 2519746 w 2639442"/>
                  <a:gd name="connsiteY11" fmla="*/ 425450 h 555625"/>
                  <a:gd name="connsiteX12" fmla="*/ 525846 w 2639442"/>
                  <a:gd name="connsiteY12" fmla="*/ 488950 h 555625"/>
                  <a:gd name="connsiteX13" fmla="*/ 103571 w 2639442"/>
                  <a:gd name="connsiteY13" fmla="*/ 244475 h 555625"/>
                  <a:gd name="connsiteX0" fmla="*/ 98616 w 2634487"/>
                  <a:gd name="connsiteY0" fmla="*/ 244475 h 555625"/>
                  <a:gd name="connsiteX1" fmla="*/ 16859 w 2634487"/>
                  <a:gd name="connsiteY1" fmla="*/ 226218 h 555625"/>
                  <a:gd name="connsiteX2" fmla="*/ 35116 w 2634487"/>
                  <a:gd name="connsiteY2" fmla="*/ 292100 h 555625"/>
                  <a:gd name="connsiteX3" fmla="*/ 482791 w 2634487"/>
                  <a:gd name="connsiteY3" fmla="*/ 555625 h 555625"/>
                  <a:gd name="connsiteX4" fmla="*/ 2584641 w 2634487"/>
                  <a:gd name="connsiteY4" fmla="*/ 485775 h 555625"/>
                  <a:gd name="connsiteX5" fmla="*/ 2587816 w 2634487"/>
                  <a:gd name="connsiteY5" fmla="*/ 142875 h 555625"/>
                  <a:gd name="connsiteX6" fmla="*/ 1641666 w 2634487"/>
                  <a:gd name="connsiteY6" fmla="*/ 0 h 555625"/>
                  <a:gd name="connsiteX7" fmla="*/ 41466 w 2634487"/>
                  <a:gd name="connsiteY7" fmla="*/ 38100 h 555625"/>
                  <a:gd name="connsiteX8" fmla="*/ 38291 w 2634487"/>
                  <a:gd name="connsiteY8" fmla="*/ 76200 h 555625"/>
                  <a:gd name="connsiteX9" fmla="*/ 498666 w 2634487"/>
                  <a:gd name="connsiteY9" fmla="*/ 244475 h 555625"/>
                  <a:gd name="connsiteX10" fmla="*/ 2505266 w 2634487"/>
                  <a:gd name="connsiteY10" fmla="*/ 209550 h 555625"/>
                  <a:gd name="connsiteX11" fmla="*/ 2514791 w 2634487"/>
                  <a:gd name="connsiteY11" fmla="*/ 425450 h 555625"/>
                  <a:gd name="connsiteX12" fmla="*/ 520891 w 2634487"/>
                  <a:gd name="connsiteY12" fmla="*/ 488950 h 555625"/>
                  <a:gd name="connsiteX13" fmla="*/ 98616 w 2634487"/>
                  <a:gd name="connsiteY13" fmla="*/ 244475 h 555625"/>
                  <a:gd name="connsiteX0" fmla="*/ 81757 w 2617628"/>
                  <a:gd name="connsiteY0" fmla="*/ 244475 h 555625"/>
                  <a:gd name="connsiteX1" fmla="*/ 0 w 2617628"/>
                  <a:gd name="connsiteY1" fmla="*/ 226218 h 555625"/>
                  <a:gd name="connsiteX2" fmla="*/ 18257 w 2617628"/>
                  <a:gd name="connsiteY2" fmla="*/ 292100 h 555625"/>
                  <a:gd name="connsiteX3" fmla="*/ 465932 w 2617628"/>
                  <a:gd name="connsiteY3" fmla="*/ 555625 h 555625"/>
                  <a:gd name="connsiteX4" fmla="*/ 2567782 w 2617628"/>
                  <a:gd name="connsiteY4" fmla="*/ 485775 h 555625"/>
                  <a:gd name="connsiteX5" fmla="*/ 2570957 w 2617628"/>
                  <a:gd name="connsiteY5" fmla="*/ 142875 h 555625"/>
                  <a:gd name="connsiteX6" fmla="*/ 1624807 w 2617628"/>
                  <a:gd name="connsiteY6" fmla="*/ 0 h 555625"/>
                  <a:gd name="connsiteX7" fmla="*/ 24607 w 2617628"/>
                  <a:gd name="connsiteY7" fmla="*/ 38100 h 555625"/>
                  <a:gd name="connsiteX8" fmla="*/ 21432 w 2617628"/>
                  <a:gd name="connsiteY8" fmla="*/ 76200 h 555625"/>
                  <a:gd name="connsiteX9" fmla="*/ 481807 w 2617628"/>
                  <a:gd name="connsiteY9" fmla="*/ 244475 h 555625"/>
                  <a:gd name="connsiteX10" fmla="*/ 2488407 w 2617628"/>
                  <a:gd name="connsiteY10" fmla="*/ 209550 h 555625"/>
                  <a:gd name="connsiteX11" fmla="*/ 2497932 w 2617628"/>
                  <a:gd name="connsiteY11" fmla="*/ 425450 h 555625"/>
                  <a:gd name="connsiteX12" fmla="*/ 504032 w 2617628"/>
                  <a:gd name="connsiteY12" fmla="*/ 488950 h 555625"/>
                  <a:gd name="connsiteX13" fmla="*/ 81757 w 2617628"/>
                  <a:gd name="connsiteY13" fmla="*/ 244475 h 555625"/>
                  <a:gd name="connsiteX0" fmla="*/ 67469 w 2603340"/>
                  <a:gd name="connsiteY0" fmla="*/ 244475 h 555625"/>
                  <a:gd name="connsiteX1" fmla="*/ 0 w 2603340"/>
                  <a:gd name="connsiteY1" fmla="*/ 247649 h 555625"/>
                  <a:gd name="connsiteX2" fmla="*/ 3969 w 2603340"/>
                  <a:gd name="connsiteY2" fmla="*/ 292100 h 555625"/>
                  <a:gd name="connsiteX3" fmla="*/ 451644 w 2603340"/>
                  <a:gd name="connsiteY3" fmla="*/ 555625 h 555625"/>
                  <a:gd name="connsiteX4" fmla="*/ 2553494 w 2603340"/>
                  <a:gd name="connsiteY4" fmla="*/ 485775 h 555625"/>
                  <a:gd name="connsiteX5" fmla="*/ 2556669 w 2603340"/>
                  <a:gd name="connsiteY5" fmla="*/ 142875 h 555625"/>
                  <a:gd name="connsiteX6" fmla="*/ 1610519 w 2603340"/>
                  <a:gd name="connsiteY6" fmla="*/ 0 h 555625"/>
                  <a:gd name="connsiteX7" fmla="*/ 10319 w 2603340"/>
                  <a:gd name="connsiteY7" fmla="*/ 38100 h 555625"/>
                  <a:gd name="connsiteX8" fmla="*/ 7144 w 2603340"/>
                  <a:gd name="connsiteY8" fmla="*/ 76200 h 555625"/>
                  <a:gd name="connsiteX9" fmla="*/ 467519 w 2603340"/>
                  <a:gd name="connsiteY9" fmla="*/ 244475 h 555625"/>
                  <a:gd name="connsiteX10" fmla="*/ 2474119 w 2603340"/>
                  <a:gd name="connsiteY10" fmla="*/ 209550 h 555625"/>
                  <a:gd name="connsiteX11" fmla="*/ 2483644 w 2603340"/>
                  <a:gd name="connsiteY11" fmla="*/ 425450 h 555625"/>
                  <a:gd name="connsiteX12" fmla="*/ 489744 w 2603340"/>
                  <a:gd name="connsiteY12" fmla="*/ 488950 h 555625"/>
                  <a:gd name="connsiteX13" fmla="*/ 67469 w 2603340"/>
                  <a:gd name="connsiteY13" fmla="*/ 244475 h 555625"/>
                  <a:gd name="connsiteX0" fmla="*/ 67469 w 2603340"/>
                  <a:gd name="connsiteY0" fmla="*/ 244475 h 555625"/>
                  <a:gd name="connsiteX1" fmla="*/ 0 w 2603340"/>
                  <a:gd name="connsiteY1" fmla="*/ 247649 h 555625"/>
                  <a:gd name="connsiteX2" fmla="*/ 3969 w 2603340"/>
                  <a:gd name="connsiteY2" fmla="*/ 292100 h 555625"/>
                  <a:gd name="connsiteX3" fmla="*/ 451644 w 2603340"/>
                  <a:gd name="connsiteY3" fmla="*/ 555625 h 555625"/>
                  <a:gd name="connsiteX4" fmla="*/ 2553494 w 2603340"/>
                  <a:gd name="connsiteY4" fmla="*/ 485775 h 555625"/>
                  <a:gd name="connsiteX5" fmla="*/ 2556669 w 2603340"/>
                  <a:gd name="connsiteY5" fmla="*/ 142875 h 555625"/>
                  <a:gd name="connsiteX6" fmla="*/ 1610519 w 2603340"/>
                  <a:gd name="connsiteY6" fmla="*/ 0 h 555625"/>
                  <a:gd name="connsiteX7" fmla="*/ 10319 w 2603340"/>
                  <a:gd name="connsiteY7" fmla="*/ 38100 h 555625"/>
                  <a:gd name="connsiteX8" fmla="*/ 7144 w 2603340"/>
                  <a:gd name="connsiteY8" fmla="*/ 76200 h 555625"/>
                  <a:gd name="connsiteX9" fmla="*/ 467519 w 2603340"/>
                  <a:gd name="connsiteY9" fmla="*/ 244475 h 555625"/>
                  <a:gd name="connsiteX10" fmla="*/ 2474119 w 2603340"/>
                  <a:gd name="connsiteY10" fmla="*/ 209550 h 555625"/>
                  <a:gd name="connsiteX11" fmla="*/ 2483644 w 2603340"/>
                  <a:gd name="connsiteY11" fmla="*/ 425450 h 555625"/>
                  <a:gd name="connsiteX12" fmla="*/ 489744 w 2603340"/>
                  <a:gd name="connsiteY12" fmla="*/ 488950 h 555625"/>
                  <a:gd name="connsiteX13" fmla="*/ 67469 w 2603340"/>
                  <a:gd name="connsiteY13" fmla="*/ 244475 h 555625"/>
                  <a:gd name="connsiteX0" fmla="*/ 67469 w 2603340"/>
                  <a:gd name="connsiteY0" fmla="*/ 244475 h 555625"/>
                  <a:gd name="connsiteX1" fmla="*/ 0 w 2603340"/>
                  <a:gd name="connsiteY1" fmla="*/ 242887 h 555625"/>
                  <a:gd name="connsiteX2" fmla="*/ 3969 w 2603340"/>
                  <a:gd name="connsiteY2" fmla="*/ 292100 h 555625"/>
                  <a:gd name="connsiteX3" fmla="*/ 451644 w 2603340"/>
                  <a:gd name="connsiteY3" fmla="*/ 555625 h 555625"/>
                  <a:gd name="connsiteX4" fmla="*/ 2553494 w 2603340"/>
                  <a:gd name="connsiteY4" fmla="*/ 485775 h 555625"/>
                  <a:gd name="connsiteX5" fmla="*/ 2556669 w 2603340"/>
                  <a:gd name="connsiteY5" fmla="*/ 142875 h 555625"/>
                  <a:gd name="connsiteX6" fmla="*/ 1610519 w 2603340"/>
                  <a:gd name="connsiteY6" fmla="*/ 0 h 555625"/>
                  <a:gd name="connsiteX7" fmla="*/ 10319 w 2603340"/>
                  <a:gd name="connsiteY7" fmla="*/ 38100 h 555625"/>
                  <a:gd name="connsiteX8" fmla="*/ 7144 w 2603340"/>
                  <a:gd name="connsiteY8" fmla="*/ 76200 h 555625"/>
                  <a:gd name="connsiteX9" fmla="*/ 467519 w 2603340"/>
                  <a:gd name="connsiteY9" fmla="*/ 244475 h 555625"/>
                  <a:gd name="connsiteX10" fmla="*/ 2474119 w 2603340"/>
                  <a:gd name="connsiteY10" fmla="*/ 209550 h 555625"/>
                  <a:gd name="connsiteX11" fmla="*/ 2483644 w 2603340"/>
                  <a:gd name="connsiteY11" fmla="*/ 425450 h 555625"/>
                  <a:gd name="connsiteX12" fmla="*/ 489744 w 2603340"/>
                  <a:gd name="connsiteY12" fmla="*/ 488950 h 555625"/>
                  <a:gd name="connsiteX13" fmla="*/ 67469 w 2603340"/>
                  <a:gd name="connsiteY13" fmla="*/ 244475 h 555625"/>
                  <a:gd name="connsiteX0" fmla="*/ 67469 w 2603340"/>
                  <a:gd name="connsiteY0" fmla="*/ 244475 h 555625"/>
                  <a:gd name="connsiteX1" fmla="*/ 0 w 2603340"/>
                  <a:gd name="connsiteY1" fmla="*/ 242887 h 555625"/>
                  <a:gd name="connsiteX2" fmla="*/ 3969 w 2603340"/>
                  <a:gd name="connsiteY2" fmla="*/ 292100 h 555625"/>
                  <a:gd name="connsiteX3" fmla="*/ 451644 w 2603340"/>
                  <a:gd name="connsiteY3" fmla="*/ 555625 h 555625"/>
                  <a:gd name="connsiteX4" fmla="*/ 2553494 w 2603340"/>
                  <a:gd name="connsiteY4" fmla="*/ 485775 h 555625"/>
                  <a:gd name="connsiteX5" fmla="*/ 2556669 w 2603340"/>
                  <a:gd name="connsiteY5" fmla="*/ 142875 h 555625"/>
                  <a:gd name="connsiteX6" fmla="*/ 1610519 w 2603340"/>
                  <a:gd name="connsiteY6" fmla="*/ 0 h 555625"/>
                  <a:gd name="connsiteX7" fmla="*/ 19844 w 2603340"/>
                  <a:gd name="connsiteY7" fmla="*/ 33337 h 555625"/>
                  <a:gd name="connsiteX8" fmla="*/ 7144 w 2603340"/>
                  <a:gd name="connsiteY8" fmla="*/ 76200 h 555625"/>
                  <a:gd name="connsiteX9" fmla="*/ 467519 w 2603340"/>
                  <a:gd name="connsiteY9" fmla="*/ 244475 h 555625"/>
                  <a:gd name="connsiteX10" fmla="*/ 2474119 w 2603340"/>
                  <a:gd name="connsiteY10" fmla="*/ 209550 h 555625"/>
                  <a:gd name="connsiteX11" fmla="*/ 2483644 w 2603340"/>
                  <a:gd name="connsiteY11" fmla="*/ 425450 h 555625"/>
                  <a:gd name="connsiteX12" fmla="*/ 489744 w 2603340"/>
                  <a:gd name="connsiteY12" fmla="*/ 488950 h 555625"/>
                  <a:gd name="connsiteX13" fmla="*/ 67469 w 2603340"/>
                  <a:gd name="connsiteY13" fmla="*/ 244475 h 555625"/>
                  <a:gd name="connsiteX0" fmla="*/ 67469 w 2603340"/>
                  <a:gd name="connsiteY0" fmla="*/ 244475 h 555625"/>
                  <a:gd name="connsiteX1" fmla="*/ 0 w 2603340"/>
                  <a:gd name="connsiteY1" fmla="*/ 242887 h 555625"/>
                  <a:gd name="connsiteX2" fmla="*/ 3969 w 2603340"/>
                  <a:gd name="connsiteY2" fmla="*/ 292100 h 555625"/>
                  <a:gd name="connsiteX3" fmla="*/ 451644 w 2603340"/>
                  <a:gd name="connsiteY3" fmla="*/ 555625 h 555625"/>
                  <a:gd name="connsiteX4" fmla="*/ 2553494 w 2603340"/>
                  <a:gd name="connsiteY4" fmla="*/ 485775 h 555625"/>
                  <a:gd name="connsiteX5" fmla="*/ 2556669 w 2603340"/>
                  <a:gd name="connsiteY5" fmla="*/ 142875 h 555625"/>
                  <a:gd name="connsiteX6" fmla="*/ 1610519 w 2603340"/>
                  <a:gd name="connsiteY6" fmla="*/ 0 h 555625"/>
                  <a:gd name="connsiteX7" fmla="*/ 10319 w 2603340"/>
                  <a:gd name="connsiteY7" fmla="*/ 30955 h 555625"/>
                  <a:gd name="connsiteX8" fmla="*/ 7144 w 2603340"/>
                  <a:gd name="connsiteY8" fmla="*/ 76200 h 555625"/>
                  <a:gd name="connsiteX9" fmla="*/ 467519 w 2603340"/>
                  <a:gd name="connsiteY9" fmla="*/ 244475 h 555625"/>
                  <a:gd name="connsiteX10" fmla="*/ 2474119 w 2603340"/>
                  <a:gd name="connsiteY10" fmla="*/ 209550 h 555625"/>
                  <a:gd name="connsiteX11" fmla="*/ 2483644 w 2603340"/>
                  <a:gd name="connsiteY11" fmla="*/ 425450 h 555625"/>
                  <a:gd name="connsiteX12" fmla="*/ 489744 w 2603340"/>
                  <a:gd name="connsiteY12" fmla="*/ 488950 h 555625"/>
                  <a:gd name="connsiteX13" fmla="*/ 67469 w 2603340"/>
                  <a:gd name="connsiteY13" fmla="*/ 244475 h 555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603340" h="555625">
                    <a:moveTo>
                      <a:pt x="67469" y="244475"/>
                    </a:moveTo>
                    <a:cubicBezTo>
                      <a:pt x="66940" y="247651"/>
                      <a:pt x="46301" y="239713"/>
                      <a:pt x="0" y="242887"/>
                    </a:cubicBezTo>
                    <a:cubicBezTo>
                      <a:pt x="6086" y="288924"/>
                      <a:pt x="-2116" y="262732"/>
                      <a:pt x="3969" y="292100"/>
                    </a:cubicBezTo>
                    <a:lnTo>
                      <a:pt x="451644" y="555625"/>
                    </a:lnTo>
                    <a:lnTo>
                      <a:pt x="2553494" y="485775"/>
                    </a:lnTo>
                    <a:cubicBezTo>
                      <a:pt x="2605352" y="396875"/>
                      <a:pt x="2631811" y="276225"/>
                      <a:pt x="2556669" y="142875"/>
                    </a:cubicBezTo>
                    <a:lnTo>
                      <a:pt x="1610519" y="0"/>
                    </a:lnTo>
                    <a:lnTo>
                      <a:pt x="10319" y="30955"/>
                    </a:lnTo>
                    <a:lnTo>
                      <a:pt x="7144" y="76200"/>
                    </a:lnTo>
                    <a:lnTo>
                      <a:pt x="467519" y="244475"/>
                    </a:lnTo>
                    <a:lnTo>
                      <a:pt x="2474119" y="209550"/>
                    </a:lnTo>
                    <a:cubicBezTo>
                      <a:pt x="2527565" y="280988"/>
                      <a:pt x="2515923" y="346075"/>
                      <a:pt x="2483644" y="425450"/>
                    </a:cubicBezTo>
                    <a:lnTo>
                      <a:pt x="489744" y="488950"/>
                    </a:lnTo>
                    <a:lnTo>
                      <a:pt x="67469" y="244475"/>
                    </a:lnTo>
                    <a:close/>
                  </a:path>
                </a:pathLst>
              </a:custGeom>
              <a:solidFill>
                <a:schemeClr val="accent4"/>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44" name="Freeform 19">
                <a:extLst>
                  <a:ext uri="{FF2B5EF4-FFF2-40B4-BE49-F238E27FC236}">
                    <a16:creationId xmlns="" xmlns:a16="http://schemas.microsoft.com/office/drawing/2014/main" id="{4570ECAC-6998-440B-A0AF-3B4FD2D26634}"/>
                  </a:ext>
                </a:extLst>
              </p:cNvPr>
              <p:cNvSpPr/>
              <p:nvPr/>
            </p:nvSpPr>
            <p:spPr>
              <a:xfrm>
                <a:off x="3695702" y="3233738"/>
                <a:ext cx="2458684" cy="383382"/>
              </a:xfrm>
              <a:custGeom>
                <a:avLst/>
                <a:gdLst>
                  <a:gd name="connsiteX0" fmla="*/ 7144 w 2424113"/>
                  <a:gd name="connsiteY0" fmla="*/ 0 h 378619"/>
                  <a:gd name="connsiteX1" fmla="*/ 0 w 2424113"/>
                  <a:gd name="connsiteY1" fmla="*/ 130969 h 378619"/>
                  <a:gd name="connsiteX2" fmla="*/ 431007 w 2424113"/>
                  <a:gd name="connsiteY2" fmla="*/ 378619 h 378619"/>
                  <a:gd name="connsiteX3" fmla="*/ 2424113 w 2424113"/>
                  <a:gd name="connsiteY3" fmla="*/ 304800 h 378619"/>
                  <a:gd name="connsiteX4" fmla="*/ 2414588 w 2424113"/>
                  <a:gd name="connsiteY4" fmla="*/ 109538 h 378619"/>
                  <a:gd name="connsiteX5" fmla="*/ 428625 w 2424113"/>
                  <a:gd name="connsiteY5" fmla="*/ 150019 h 378619"/>
                  <a:gd name="connsiteX6" fmla="*/ 7144 w 2424113"/>
                  <a:gd name="connsiteY6" fmla="*/ 0 h 378619"/>
                  <a:gd name="connsiteX0" fmla="*/ 7144 w 2436996"/>
                  <a:gd name="connsiteY0" fmla="*/ 0 h 378619"/>
                  <a:gd name="connsiteX1" fmla="*/ 0 w 2436996"/>
                  <a:gd name="connsiteY1" fmla="*/ 130969 h 378619"/>
                  <a:gd name="connsiteX2" fmla="*/ 431007 w 2436996"/>
                  <a:gd name="connsiteY2" fmla="*/ 378619 h 378619"/>
                  <a:gd name="connsiteX3" fmla="*/ 2424113 w 2436996"/>
                  <a:gd name="connsiteY3" fmla="*/ 304800 h 378619"/>
                  <a:gd name="connsiteX4" fmla="*/ 2414588 w 2436996"/>
                  <a:gd name="connsiteY4" fmla="*/ 109538 h 378619"/>
                  <a:gd name="connsiteX5" fmla="*/ 428625 w 2436996"/>
                  <a:gd name="connsiteY5" fmla="*/ 150019 h 378619"/>
                  <a:gd name="connsiteX6" fmla="*/ 7144 w 2436996"/>
                  <a:gd name="connsiteY6" fmla="*/ 0 h 378619"/>
                  <a:gd name="connsiteX0" fmla="*/ 7144 w 2448855"/>
                  <a:gd name="connsiteY0" fmla="*/ 0 h 378619"/>
                  <a:gd name="connsiteX1" fmla="*/ 0 w 2448855"/>
                  <a:gd name="connsiteY1" fmla="*/ 130969 h 378619"/>
                  <a:gd name="connsiteX2" fmla="*/ 431007 w 2448855"/>
                  <a:gd name="connsiteY2" fmla="*/ 378619 h 378619"/>
                  <a:gd name="connsiteX3" fmla="*/ 2424113 w 2448855"/>
                  <a:gd name="connsiteY3" fmla="*/ 304800 h 378619"/>
                  <a:gd name="connsiteX4" fmla="*/ 2414588 w 2448855"/>
                  <a:gd name="connsiteY4" fmla="*/ 109538 h 378619"/>
                  <a:gd name="connsiteX5" fmla="*/ 428625 w 2448855"/>
                  <a:gd name="connsiteY5" fmla="*/ 150019 h 378619"/>
                  <a:gd name="connsiteX6" fmla="*/ 7144 w 2448855"/>
                  <a:gd name="connsiteY6" fmla="*/ 0 h 378619"/>
                  <a:gd name="connsiteX0" fmla="*/ 7144 w 2444270"/>
                  <a:gd name="connsiteY0" fmla="*/ 0 h 378619"/>
                  <a:gd name="connsiteX1" fmla="*/ 0 w 2444270"/>
                  <a:gd name="connsiteY1" fmla="*/ 130969 h 378619"/>
                  <a:gd name="connsiteX2" fmla="*/ 431007 w 2444270"/>
                  <a:gd name="connsiteY2" fmla="*/ 378619 h 378619"/>
                  <a:gd name="connsiteX3" fmla="*/ 2414588 w 2444270"/>
                  <a:gd name="connsiteY3" fmla="*/ 314325 h 378619"/>
                  <a:gd name="connsiteX4" fmla="*/ 2414588 w 2444270"/>
                  <a:gd name="connsiteY4" fmla="*/ 109538 h 378619"/>
                  <a:gd name="connsiteX5" fmla="*/ 428625 w 2444270"/>
                  <a:gd name="connsiteY5" fmla="*/ 150019 h 378619"/>
                  <a:gd name="connsiteX6" fmla="*/ 7144 w 2444270"/>
                  <a:gd name="connsiteY6" fmla="*/ 0 h 378619"/>
                  <a:gd name="connsiteX0" fmla="*/ 7144 w 2446779"/>
                  <a:gd name="connsiteY0" fmla="*/ 0 h 378619"/>
                  <a:gd name="connsiteX1" fmla="*/ 0 w 2446779"/>
                  <a:gd name="connsiteY1" fmla="*/ 130969 h 378619"/>
                  <a:gd name="connsiteX2" fmla="*/ 431007 w 2446779"/>
                  <a:gd name="connsiteY2" fmla="*/ 378619 h 378619"/>
                  <a:gd name="connsiteX3" fmla="*/ 2414588 w 2446779"/>
                  <a:gd name="connsiteY3" fmla="*/ 314325 h 378619"/>
                  <a:gd name="connsiteX4" fmla="*/ 2414588 w 2446779"/>
                  <a:gd name="connsiteY4" fmla="*/ 109538 h 378619"/>
                  <a:gd name="connsiteX5" fmla="*/ 428625 w 2446779"/>
                  <a:gd name="connsiteY5" fmla="*/ 150019 h 378619"/>
                  <a:gd name="connsiteX6" fmla="*/ 7144 w 2446779"/>
                  <a:gd name="connsiteY6" fmla="*/ 0 h 378619"/>
                  <a:gd name="connsiteX0" fmla="*/ 7144 w 2446779"/>
                  <a:gd name="connsiteY0" fmla="*/ 0 h 378619"/>
                  <a:gd name="connsiteX1" fmla="*/ 0 w 2446779"/>
                  <a:gd name="connsiteY1" fmla="*/ 130969 h 378619"/>
                  <a:gd name="connsiteX2" fmla="*/ 431007 w 2446779"/>
                  <a:gd name="connsiteY2" fmla="*/ 378619 h 378619"/>
                  <a:gd name="connsiteX3" fmla="*/ 2414588 w 2446779"/>
                  <a:gd name="connsiteY3" fmla="*/ 314325 h 378619"/>
                  <a:gd name="connsiteX4" fmla="*/ 2414588 w 2446779"/>
                  <a:gd name="connsiteY4" fmla="*/ 109538 h 378619"/>
                  <a:gd name="connsiteX5" fmla="*/ 433388 w 2446779"/>
                  <a:gd name="connsiteY5" fmla="*/ 140494 h 378619"/>
                  <a:gd name="connsiteX6" fmla="*/ 7144 w 2446779"/>
                  <a:gd name="connsiteY6" fmla="*/ 0 h 378619"/>
                  <a:gd name="connsiteX0" fmla="*/ 7144 w 2446779"/>
                  <a:gd name="connsiteY0" fmla="*/ 0 h 378619"/>
                  <a:gd name="connsiteX1" fmla="*/ 0 w 2446779"/>
                  <a:gd name="connsiteY1" fmla="*/ 130969 h 378619"/>
                  <a:gd name="connsiteX2" fmla="*/ 431007 w 2446779"/>
                  <a:gd name="connsiteY2" fmla="*/ 378619 h 378619"/>
                  <a:gd name="connsiteX3" fmla="*/ 2414588 w 2446779"/>
                  <a:gd name="connsiteY3" fmla="*/ 314325 h 378619"/>
                  <a:gd name="connsiteX4" fmla="*/ 2414588 w 2446779"/>
                  <a:gd name="connsiteY4" fmla="*/ 100013 h 378619"/>
                  <a:gd name="connsiteX5" fmla="*/ 433388 w 2446779"/>
                  <a:gd name="connsiteY5" fmla="*/ 140494 h 378619"/>
                  <a:gd name="connsiteX6" fmla="*/ 7144 w 2446779"/>
                  <a:gd name="connsiteY6" fmla="*/ 0 h 378619"/>
                  <a:gd name="connsiteX0" fmla="*/ 7144 w 2446779"/>
                  <a:gd name="connsiteY0" fmla="*/ 0 h 378619"/>
                  <a:gd name="connsiteX1" fmla="*/ 0 w 2446779"/>
                  <a:gd name="connsiteY1" fmla="*/ 130969 h 378619"/>
                  <a:gd name="connsiteX2" fmla="*/ 431007 w 2446779"/>
                  <a:gd name="connsiteY2" fmla="*/ 378619 h 378619"/>
                  <a:gd name="connsiteX3" fmla="*/ 2414588 w 2446779"/>
                  <a:gd name="connsiteY3" fmla="*/ 314325 h 378619"/>
                  <a:gd name="connsiteX4" fmla="*/ 2414588 w 2446779"/>
                  <a:gd name="connsiteY4" fmla="*/ 100013 h 378619"/>
                  <a:gd name="connsiteX5" fmla="*/ 442913 w 2446779"/>
                  <a:gd name="connsiteY5" fmla="*/ 142875 h 378619"/>
                  <a:gd name="connsiteX6" fmla="*/ 7144 w 2446779"/>
                  <a:gd name="connsiteY6" fmla="*/ 0 h 378619"/>
                  <a:gd name="connsiteX0" fmla="*/ 7144 w 2446779"/>
                  <a:gd name="connsiteY0" fmla="*/ 0 h 378619"/>
                  <a:gd name="connsiteX1" fmla="*/ 0 w 2446779"/>
                  <a:gd name="connsiteY1" fmla="*/ 130969 h 378619"/>
                  <a:gd name="connsiteX2" fmla="*/ 431007 w 2446779"/>
                  <a:gd name="connsiteY2" fmla="*/ 378619 h 378619"/>
                  <a:gd name="connsiteX3" fmla="*/ 2414588 w 2446779"/>
                  <a:gd name="connsiteY3" fmla="*/ 314325 h 378619"/>
                  <a:gd name="connsiteX4" fmla="*/ 2414588 w 2446779"/>
                  <a:gd name="connsiteY4" fmla="*/ 100013 h 378619"/>
                  <a:gd name="connsiteX5" fmla="*/ 445294 w 2446779"/>
                  <a:gd name="connsiteY5" fmla="*/ 135731 h 378619"/>
                  <a:gd name="connsiteX6" fmla="*/ 7144 w 2446779"/>
                  <a:gd name="connsiteY6" fmla="*/ 0 h 378619"/>
                  <a:gd name="connsiteX0" fmla="*/ 9525 w 2446779"/>
                  <a:gd name="connsiteY0" fmla="*/ 0 h 385763"/>
                  <a:gd name="connsiteX1" fmla="*/ 0 w 2446779"/>
                  <a:gd name="connsiteY1" fmla="*/ 138113 h 385763"/>
                  <a:gd name="connsiteX2" fmla="*/ 431007 w 2446779"/>
                  <a:gd name="connsiteY2" fmla="*/ 385763 h 385763"/>
                  <a:gd name="connsiteX3" fmla="*/ 2414588 w 2446779"/>
                  <a:gd name="connsiteY3" fmla="*/ 321469 h 385763"/>
                  <a:gd name="connsiteX4" fmla="*/ 2414588 w 2446779"/>
                  <a:gd name="connsiteY4" fmla="*/ 107157 h 385763"/>
                  <a:gd name="connsiteX5" fmla="*/ 445294 w 2446779"/>
                  <a:gd name="connsiteY5" fmla="*/ 142875 h 385763"/>
                  <a:gd name="connsiteX6" fmla="*/ 9525 w 2446779"/>
                  <a:gd name="connsiteY6" fmla="*/ 0 h 385763"/>
                  <a:gd name="connsiteX0" fmla="*/ 9525 w 2446779"/>
                  <a:gd name="connsiteY0" fmla="*/ 0 h 385763"/>
                  <a:gd name="connsiteX1" fmla="*/ 0 w 2446779"/>
                  <a:gd name="connsiteY1" fmla="*/ 138113 h 385763"/>
                  <a:gd name="connsiteX2" fmla="*/ 431007 w 2446779"/>
                  <a:gd name="connsiteY2" fmla="*/ 385763 h 385763"/>
                  <a:gd name="connsiteX3" fmla="*/ 2414588 w 2446779"/>
                  <a:gd name="connsiteY3" fmla="*/ 321469 h 385763"/>
                  <a:gd name="connsiteX4" fmla="*/ 2414588 w 2446779"/>
                  <a:gd name="connsiteY4" fmla="*/ 107157 h 385763"/>
                  <a:gd name="connsiteX5" fmla="*/ 445294 w 2446779"/>
                  <a:gd name="connsiteY5" fmla="*/ 142875 h 385763"/>
                  <a:gd name="connsiteX6" fmla="*/ 9525 w 2446779"/>
                  <a:gd name="connsiteY6" fmla="*/ 0 h 385763"/>
                  <a:gd name="connsiteX0" fmla="*/ 9525 w 2446779"/>
                  <a:gd name="connsiteY0" fmla="*/ 0 h 385763"/>
                  <a:gd name="connsiteX1" fmla="*/ 0 w 2446779"/>
                  <a:gd name="connsiteY1" fmla="*/ 138113 h 385763"/>
                  <a:gd name="connsiteX2" fmla="*/ 431007 w 2446779"/>
                  <a:gd name="connsiteY2" fmla="*/ 385763 h 385763"/>
                  <a:gd name="connsiteX3" fmla="*/ 2414588 w 2446779"/>
                  <a:gd name="connsiteY3" fmla="*/ 321469 h 385763"/>
                  <a:gd name="connsiteX4" fmla="*/ 2414588 w 2446779"/>
                  <a:gd name="connsiteY4" fmla="*/ 107157 h 385763"/>
                  <a:gd name="connsiteX5" fmla="*/ 445294 w 2446779"/>
                  <a:gd name="connsiteY5" fmla="*/ 142875 h 385763"/>
                  <a:gd name="connsiteX6" fmla="*/ 9525 w 2446779"/>
                  <a:gd name="connsiteY6" fmla="*/ 0 h 385763"/>
                  <a:gd name="connsiteX0" fmla="*/ 14287 w 2451541"/>
                  <a:gd name="connsiteY0" fmla="*/ 0 h 385763"/>
                  <a:gd name="connsiteX1" fmla="*/ 0 w 2451541"/>
                  <a:gd name="connsiteY1" fmla="*/ 145257 h 385763"/>
                  <a:gd name="connsiteX2" fmla="*/ 435769 w 2451541"/>
                  <a:gd name="connsiteY2" fmla="*/ 385763 h 385763"/>
                  <a:gd name="connsiteX3" fmla="*/ 2419350 w 2451541"/>
                  <a:gd name="connsiteY3" fmla="*/ 321469 h 385763"/>
                  <a:gd name="connsiteX4" fmla="*/ 2419350 w 2451541"/>
                  <a:gd name="connsiteY4" fmla="*/ 107157 h 385763"/>
                  <a:gd name="connsiteX5" fmla="*/ 450056 w 2451541"/>
                  <a:gd name="connsiteY5" fmla="*/ 142875 h 385763"/>
                  <a:gd name="connsiteX6" fmla="*/ 14287 w 2451541"/>
                  <a:gd name="connsiteY6" fmla="*/ 0 h 385763"/>
                  <a:gd name="connsiteX0" fmla="*/ 4762 w 2451541"/>
                  <a:gd name="connsiteY0" fmla="*/ 0 h 383382"/>
                  <a:gd name="connsiteX1" fmla="*/ 0 w 2451541"/>
                  <a:gd name="connsiteY1" fmla="*/ 142876 h 383382"/>
                  <a:gd name="connsiteX2" fmla="*/ 435769 w 2451541"/>
                  <a:gd name="connsiteY2" fmla="*/ 383382 h 383382"/>
                  <a:gd name="connsiteX3" fmla="*/ 2419350 w 2451541"/>
                  <a:gd name="connsiteY3" fmla="*/ 319088 h 383382"/>
                  <a:gd name="connsiteX4" fmla="*/ 2419350 w 2451541"/>
                  <a:gd name="connsiteY4" fmla="*/ 104776 h 383382"/>
                  <a:gd name="connsiteX5" fmla="*/ 450056 w 2451541"/>
                  <a:gd name="connsiteY5" fmla="*/ 140494 h 383382"/>
                  <a:gd name="connsiteX6" fmla="*/ 4762 w 2451541"/>
                  <a:gd name="connsiteY6" fmla="*/ 0 h 383382"/>
                  <a:gd name="connsiteX0" fmla="*/ 4762 w 2451541"/>
                  <a:gd name="connsiteY0" fmla="*/ 0 h 383382"/>
                  <a:gd name="connsiteX1" fmla="*/ 0 w 2451541"/>
                  <a:gd name="connsiteY1" fmla="*/ 142876 h 383382"/>
                  <a:gd name="connsiteX2" fmla="*/ 435769 w 2451541"/>
                  <a:gd name="connsiteY2" fmla="*/ 383382 h 383382"/>
                  <a:gd name="connsiteX3" fmla="*/ 2419350 w 2451541"/>
                  <a:gd name="connsiteY3" fmla="*/ 319088 h 383382"/>
                  <a:gd name="connsiteX4" fmla="*/ 2419350 w 2451541"/>
                  <a:gd name="connsiteY4" fmla="*/ 104776 h 383382"/>
                  <a:gd name="connsiteX5" fmla="*/ 450056 w 2451541"/>
                  <a:gd name="connsiteY5" fmla="*/ 140494 h 383382"/>
                  <a:gd name="connsiteX6" fmla="*/ 4762 w 2451541"/>
                  <a:gd name="connsiteY6" fmla="*/ 0 h 383382"/>
                  <a:gd name="connsiteX0" fmla="*/ 11905 w 2458684"/>
                  <a:gd name="connsiteY0" fmla="*/ 0 h 383382"/>
                  <a:gd name="connsiteX1" fmla="*/ 0 w 2458684"/>
                  <a:gd name="connsiteY1" fmla="*/ 138114 h 383382"/>
                  <a:gd name="connsiteX2" fmla="*/ 442912 w 2458684"/>
                  <a:gd name="connsiteY2" fmla="*/ 383382 h 383382"/>
                  <a:gd name="connsiteX3" fmla="*/ 2426493 w 2458684"/>
                  <a:gd name="connsiteY3" fmla="*/ 319088 h 383382"/>
                  <a:gd name="connsiteX4" fmla="*/ 2426493 w 2458684"/>
                  <a:gd name="connsiteY4" fmla="*/ 104776 h 383382"/>
                  <a:gd name="connsiteX5" fmla="*/ 457199 w 2458684"/>
                  <a:gd name="connsiteY5" fmla="*/ 140494 h 383382"/>
                  <a:gd name="connsiteX6" fmla="*/ 11905 w 2458684"/>
                  <a:gd name="connsiteY6" fmla="*/ 0 h 383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58684" h="383382">
                    <a:moveTo>
                      <a:pt x="11905" y="0"/>
                    </a:moveTo>
                    <a:cubicBezTo>
                      <a:pt x="25399" y="53182"/>
                      <a:pt x="19843" y="123033"/>
                      <a:pt x="0" y="138114"/>
                    </a:cubicBezTo>
                    <a:lnTo>
                      <a:pt x="442912" y="383382"/>
                    </a:lnTo>
                    <a:lnTo>
                      <a:pt x="2426493" y="319088"/>
                    </a:lnTo>
                    <a:cubicBezTo>
                      <a:pt x="2466181" y="277813"/>
                      <a:pt x="2472531" y="174625"/>
                      <a:pt x="2426493" y="104776"/>
                    </a:cubicBezTo>
                    <a:lnTo>
                      <a:pt x="457199" y="140494"/>
                    </a:lnTo>
                    <a:lnTo>
                      <a:pt x="11905"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p>
            </p:txBody>
          </p:sp>
        </p:grpSp>
        <p:grpSp>
          <p:nvGrpSpPr>
            <p:cNvPr id="35" name="Group 33">
              <a:extLst>
                <a:ext uri="{FF2B5EF4-FFF2-40B4-BE49-F238E27FC236}">
                  <a16:creationId xmlns="" xmlns:a16="http://schemas.microsoft.com/office/drawing/2014/main" id="{BA4673FE-67FB-44C3-B947-EAFC5A074079}"/>
                </a:ext>
              </a:extLst>
            </p:cNvPr>
            <p:cNvGrpSpPr/>
            <p:nvPr/>
          </p:nvGrpSpPr>
          <p:grpSpPr>
            <a:xfrm flipH="1">
              <a:off x="4155315" y="4711652"/>
              <a:ext cx="1753505" cy="486436"/>
              <a:chOff x="3622676" y="3492499"/>
              <a:chExt cx="2575177" cy="714375"/>
            </a:xfrm>
            <a:effectLst>
              <a:outerShdw blurRad="50800" dist="38100" dir="8100000" algn="tr" rotWithShape="0">
                <a:prstClr val="black">
                  <a:alpha val="40000"/>
                </a:prstClr>
              </a:outerShdw>
            </a:effectLst>
          </p:grpSpPr>
          <p:sp>
            <p:nvSpPr>
              <p:cNvPr id="41" name="Freeform 21">
                <a:extLst>
                  <a:ext uri="{FF2B5EF4-FFF2-40B4-BE49-F238E27FC236}">
                    <a16:creationId xmlns="" xmlns:a16="http://schemas.microsoft.com/office/drawing/2014/main" id="{C89734AB-754E-487F-8F26-66531529906F}"/>
                  </a:ext>
                </a:extLst>
              </p:cNvPr>
              <p:cNvSpPr/>
              <p:nvPr/>
            </p:nvSpPr>
            <p:spPr>
              <a:xfrm>
                <a:off x="3622676" y="3492499"/>
                <a:ext cx="2575177" cy="714375"/>
              </a:xfrm>
              <a:custGeom>
                <a:avLst/>
                <a:gdLst>
                  <a:gd name="connsiteX0" fmla="*/ 190500 w 2559050"/>
                  <a:gd name="connsiteY0" fmla="*/ 0 h 698500"/>
                  <a:gd name="connsiteX1" fmla="*/ 0 w 2559050"/>
                  <a:gd name="connsiteY1" fmla="*/ 152400 h 698500"/>
                  <a:gd name="connsiteX2" fmla="*/ 6350 w 2559050"/>
                  <a:gd name="connsiteY2" fmla="*/ 215900 h 698500"/>
                  <a:gd name="connsiteX3" fmla="*/ 2501900 w 2559050"/>
                  <a:gd name="connsiteY3" fmla="*/ 241300 h 698500"/>
                  <a:gd name="connsiteX4" fmla="*/ 2470150 w 2559050"/>
                  <a:gd name="connsiteY4" fmla="*/ 552450 h 698500"/>
                  <a:gd name="connsiteX5" fmla="*/ 76200 w 2559050"/>
                  <a:gd name="connsiteY5" fmla="*/ 565150 h 698500"/>
                  <a:gd name="connsiteX6" fmla="*/ 101600 w 2559050"/>
                  <a:gd name="connsiteY6" fmla="*/ 520700 h 698500"/>
                  <a:gd name="connsiteX7" fmla="*/ 6350 w 2559050"/>
                  <a:gd name="connsiteY7" fmla="*/ 577850 h 698500"/>
                  <a:gd name="connsiteX8" fmla="*/ 44450 w 2559050"/>
                  <a:gd name="connsiteY8" fmla="*/ 666750 h 698500"/>
                  <a:gd name="connsiteX9" fmla="*/ 2400300 w 2559050"/>
                  <a:gd name="connsiteY9" fmla="*/ 692150 h 698500"/>
                  <a:gd name="connsiteX10" fmla="*/ 2432050 w 2559050"/>
                  <a:gd name="connsiteY10" fmla="*/ 666750 h 698500"/>
                  <a:gd name="connsiteX11" fmla="*/ 2501900 w 2559050"/>
                  <a:gd name="connsiteY11" fmla="*/ 698500 h 698500"/>
                  <a:gd name="connsiteX12" fmla="*/ 2552700 w 2559050"/>
                  <a:gd name="connsiteY12" fmla="*/ 685800 h 698500"/>
                  <a:gd name="connsiteX13" fmla="*/ 2559050 w 2559050"/>
                  <a:gd name="connsiteY13" fmla="*/ 158750 h 698500"/>
                  <a:gd name="connsiteX14" fmla="*/ 2476500 w 2559050"/>
                  <a:gd name="connsiteY14" fmla="*/ 95250 h 698500"/>
                  <a:gd name="connsiteX15" fmla="*/ 520700 w 2559050"/>
                  <a:gd name="connsiteY15" fmla="*/ 184150 h 698500"/>
                  <a:gd name="connsiteX16" fmla="*/ 190500 w 2559050"/>
                  <a:gd name="connsiteY16" fmla="*/ 0 h 698500"/>
                  <a:gd name="connsiteX0" fmla="*/ 190500 w 2559050"/>
                  <a:gd name="connsiteY0" fmla="*/ 0 h 698500"/>
                  <a:gd name="connsiteX1" fmla="*/ 0 w 2559050"/>
                  <a:gd name="connsiteY1" fmla="*/ 152400 h 698500"/>
                  <a:gd name="connsiteX2" fmla="*/ 19050 w 2559050"/>
                  <a:gd name="connsiteY2" fmla="*/ 241300 h 698500"/>
                  <a:gd name="connsiteX3" fmla="*/ 2501900 w 2559050"/>
                  <a:gd name="connsiteY3" fmla="*/ 241300 h 698500"/>
                  <a:gd name="connsiteX4" fmla="*/ 2470150 w 2559050"/>
                  <a:gd name="connsiteY4" fmla="*/ 552450 h 698500"/>
                  <a:gd name="connsiteX5" fmla="*/ 76200 w 2559050"/>
                  <a:gd name="connsiteY5" fmla="*/ 565150 h 698500"/>
                  <a:gd name="connsiteX6" fmla="*/ 101600 w 2559050"/>
                  <a:gd name="connsiteY6" fmla="*/ 520700 h 698500"/>
                  <a:gd name="connsiteX7" fmla="*/ 6350 w 2559050"/>
                  <a:gd name="connsiteY7" fmla="*/ 577850 h 698500"/>
                  <a:gd name="connsiteX8" fmla="*/ 44450 w 2559050"/>
                  <a:gd name="connsiteY8" fmla="*/ 666750 h 698500"/>
                  <a:gd name="connsiteX9" fmla="*/ 2400300 w 2559050"/>
                  <a:gd name="connsiteY9" fmla="*/ 692150 h 698500"/>
                  <a:gd name="connsiteX10" fmla="*/ 2432050 w 2559050"/>
                  <a:gd name="connsiteY10" fmla="*/ 666750 h 698500"/>
                  <a:gd name="connsiteX11" fmla="*/ 2501900 w 2559050"/>
                  <a:gd name="connsiteY11" fmla="*/ 698500 h 698500"/>
                  <a:gd name="connsiteX12" fmla="*/ 2552700 w 2559050"/>
                  <a:gd name="connsiteY12" fmla="*/ 685800 h 698500"/>
                  <a:gd name="connsiteX13" fmla="*/ 2559050 w 2559050"/>
                  <a:gd name="connsiteY13" fmla="*/ 158750 h 698500"/>
                  <a:gd name="connsiteX14" fmla="*/ 2476500 w 2559050"/>
                  <a:gd name="connsiteY14" fmla="*/ 95250 h 698500"/>
                  <a:gd name="connsiteX15" fmla="*/ 520700 w 2559050"/>
                  <a:gd name="connsiteY15" fmla="*/ 184150 h 698500"/>
                  <a:gd name="connsiteX16" fmla="*/ 190500 w 2559050"/>
                  <a:gd name="connsiteY16" fmla="*/ 0 h 698500"/>
                  <a:gd name="connsiteX0" fmla="*/ 184150 w 2552700"/>
                  <a:gd name="connsiteY0" fmla="*/ 0 h 698500"/>
                  <a:gd name="connsiteX1" fmla="*/ 9525 w 2552700"/>
                  <a:gd name="connsiteY1" fmla="*/ 152400 h 698500"/>
                  <a:gd name="connsiteX2" fmla="*/ 12700 w 2552700"/>
                  <a:gd name="connsiteY2" fmla="*/ 241300 h 698500"/>
                  <a:gd name="connsiteX3" fmla="*/ 2495550 w 2552700"/>
                  <a:gd name="connsiteY3" fmla="*/ 241300 h 698500"/>
                  <a:gd name="connsiteX4" fmla="*/ 2463800 w 2552700"/>
                  <a:gd name="connsiteY4" fmla="*/ 552450 h 698500"/>
                  <a:gd name="connsiteX5" fmla="*/ 69850 w 2552700"/>
                  <a:gd name="connsiteY5" fmla="*/ 565150 h 698500"/>
                  <a:gd name="connsiteX6" fmla="*/ 95250 w 2552700"/>
                  <a:gd name="connsiteY6" fmla="*/ 520700 h 698500"/>
                  <a:gd name="connsiteX7" fmla="*/ 0 w 2552700"/>
                  <a:gd name="connsiteY7" fmla="*/ 577850 h 698500"/>
                  <a:gd name="connsiteX8" fmla="*/ 38100 w 2552700"/>
                  <a:gd name="connsiteY8" fmla="*/ 666750 h 698500"/>
                  <a:gd name="connsiteX9" fmla="*/ 2393950 w 2552700"/>
                  <a:gd name="connsiteY9" fmla="*/ 692150 h 698500"/>
                  <a:gd name="connsiteX10" fmla="*/ 2425700 w 2552700"/>
                  <a:gd name="connsiteY10" fmla="*/ 666750 h 698500"/>
                  <a:gd name="connsiteX11" fmla="*/ 2495550 w 2552700"/>
                  <a:gd name="connsiteY11" fmla="*/ 698500 h 698500"/>
                  <a:gd name="connsiteX12" fmla="*/ 2546350 w 2552700"/>
                  <a:gd name="connsiteY12" fmla="*/ 685800 h 698500"/>
                  <a:gd name="connsiteX13" fmla="*/ 2552700 w 2552700"/>
                  <a:gd name="connsiteY13" fmla="*/ 158750 h 698500"/>
                  <a:gd name="connsiteX14" fmla="*/ 2470150 w 2552700"/>
                  <a:gd name="connsiteY14" fmla="*/ 95250 h 698500"/>
                  <a:gd name="connsiteX15" fmla="*/ 514350 w 2552700"/>
                  <a:gd name="connsiteY15" fmla="*/ 184150 h 698500"/>
                  <a:gd name="connsiteX16" fmla="*/ 184150 w 2552700"/>
                  <a:gd name="connsiteY16" fmla="*/ 0 h 698500"/>
                  <a:gd name="connsiteX0" fmla="*/ 184150 w 2571750"/>
                  <a:gd name="connsiteY0" fmla="*/ 0 h 698500"/>
                  <a:gd name="connsiteX1" fmla="*/ 9525 w 2571750"/>
                  <a:gd name="connsiteY1" fmla="*/ 152400 h 698500"/>
                  <a:gd name="connsiteX2" fmla="*/ 12700 w 2571750"/>
                  <a:gd name="connsiteY2" fmla="*/ 241300 h 698500"/>
                  <a:gd name="connsiteX3" fmla="*/ 2495550 w 2571750"/>
                  <a:gd name="connsiteY3" fmla="*/ 241300 h 698500"/>
                  <a:gd name="connsiteX4" fmla="*/ 2463800 w 2571750"/>
                  <a:gd name="connsiteY4" fmla="*/ 552450 h 698500"/>
                  <a:gd name="connsiteX5" fmla="*/ 69850 w 2571750"/>
                  <a:gd name="connsiteY5" fmla="*/ 565150 h 698500"/>
                  <a:gd name="connsiteX6" fmla="*/ 95250 w 2571750"/>
                  <a:gd name="connsiteY6" fmla="*/ 520700 h 698500"/>
                  <a:gd name="connsiteX7" fmla="*/ 0 w 2571750"/>
                  <a:gd name="connsiteY7" fmla="*/ 577850 h 698500"/>
                  <a:gd name="connsiteX8" fmla="*/ 38100 w 2571750"/>
                  <a:gd name="connsiteY8" fmla="*/ 666750 h 698500"/>
                  <a:gd name="connsiteX9" fmla="*/ 2393950 w 2571750"/>
                  <a:gd name="connsiteY9" fmla="*/ 692150 h 698500"/>
                  <a:gd name="connsiteX10" fmla="*/ 2425700 w 2571750"/>
                  <a:gd name="connsiteY10" fmla="*/ 666750 h 698500"/>
                  <a:gd name="connsiteX11" fmla="*/ 2495550 w 2571750"/>
                  <a:gd name="connsiteY11" fmla="*/ 698500 h 698500"/>
                  <a:gd name="connsiteX12" fmla="*/ 2546350 w 2571750"/>
                  <a:gd name="connsiteY12" fmla="*/ 685800 h 698500"/>
                  <a:gd name="connsiteX13" fmla="*/ 2571750 w 2571750"/>
                  <a:gd name="connsiteY13" fmla="*/ 193675 h 698500"/>
                  <a:gd name="connsiteX14" fmla="*/ 2470150 w 2571750"/>
                  <a:gd name="connsiteY14" fmla="*/ 95250 h 698500"/>
                  <a:gd name="connsiteX15" fmla="*/ 514350 w 2571750"/>
                  <a:gd name="connsiteY15" fmla="*/ 184150 h 698500"/>
                  <a:gd name="connsiteX16" fmla="*/ 184150 w 2571750"/>
                  <a:gd name="connsiteY16" fmla="*/ 0 h 698500"/>
                  <a:gd name="connsiteX0" fmla="*/ 184150 w 2555875"/>
                  <a:gd name="connsiteY0" fmla="*/ 0 h 698500"/>
                  <a:gd name="connsiteX1" fmla="*/ 9525 w 2555875"/>
                  <a:gd name="connsiteY1" fmla="*/ 152400 h 698500"/>
                  <a:gd name="connsiteX2" fmla="*/ 12700 w 2555875"/>
                  <a:gd name="connsiteY2" fmla="*/ 241300 h 698500"/>
                  <a:gd name="connsiteX3" fmla="*/ 2495550 w 2555875"/>
                  <a:gd name="connsiteY3" fmla="*/ 241300 h 698500"/>
                  <a:gd name="connsiteX4" fmla="*/ 2463800 w 2555875"/>
                  <a:gd name="connsiteY4" fmla="*/ 552450 h 698500"/>
                  <a:gd name="connsiteX5" fmla="*/ 69850 w 2555875"/>
                  <a:gd name="connsiteY5" fmla="*/ 565150 h 698500"/>
                  <a:gd name="connsiteX6" fmla="*/ 95250 w 2555875"/>
                  <a:gd name="connsiteY6" fmla="*/ 520700 h 698500"/>
                  <a:gd name="connsiteX7" fmla="*/ 0 w 2555875"/>
                  <a:gd name="connsiteY7" fmla="*/ 577850 h 698500"/>
                  <a:gd name="connsiteX8" fmla="*/ 38100 w 2555875"/>
                  <a:gd name="connsiteY8" fmla="*/ 666750 h 698500"/>
                  <a:gd name="connsiteX9" fmla="*/ 2393950 w 2555875"/>
                  <a:gd name="connsiteY9" fmla="*/ 692150 h 698500"/>
                  <a:gd name="connsiteX10" fmla="*/ 2425700 w 2555875"/>
                  <a:gd name="connsiteY10" fmla="*/ 666750 h 698500"/>
                  <a:gd name="connsiteX11" fmla="*/ 2495550 w 2555875"/>
                  <a:gd name="connsiteY11" fmla="*/ 698500 h 698500"/>
                  <a:gd name="connsiteX12" fmla="*/ 2546350 w 2555875"/>
                  <a:gd name="connsiteY12" fmla="*/ 685800 h 698500"/>
                  <a:gd name="connsiteX13" fmla="*/ 2555875 w 2555875"/>
                  <a:gd name="connsiteY13" fmla="*/ 171450 h 698500"/>
                  <a:gd name="connsiteX14" fmla="*/ 2470150 w 2555875"/>
                  <a:gd name="connsiteY14" fmla="*/ 95250 h 698500"/>
                  <a:gd name="connsiteX15" fmla="*/ 514350 w 2555875"/>
                  <a:gd name="connsiteY15" fmla="*/ 184150 h 698500"/>
                  <a:gd name="connsiteX16" fmla="*/ 184150 w 2555875"/>
                  <a:gd name="connsiteY16" fmla="*/ 0 h 698500"/>
                  <a:gd name="connsiteX0" fmla="*/ 184150 w 2562506"/>
                  <a:gd name="connsiteY0" fmla="*/ 0 h 698500"/>
                  <a:gd name="connsiteX1" fmla="*/ 9525 w 2562506"/>
                  <a:gd name="connsiteY1" fmla="*/ 152400 h 698500"/>
                  <a:gd name="connsiteX2" fmla="*/ 12700 w 2562506"/>
                  <a:gd name="connsiteY2" fmla="*/ 241300 h 698500"/>
                  <a:gd name="connsiteX3" fmla="*/ 2495550 w 2562506"/>
                  <a:gd name="connsiteY3" fmla="*/ 241300 h 698500"/>
                  <a:gd name="connsiteX4" fmla="*/ 2463800 w 2562506"/>
                  <a:gd name="connsiteY4" fmla="*/ 552450 h 698500"/>
                  <a:gd name="connsiteX5" fmla="*/ 69850 w 2562506"/>
                  <a:gd name="connsiteY5" fmla="*/ 565150 h 698500"/>
                  <a:gd name="connsiteX6" fmla="*/ 95250 w 2562506"/>
                  <a:gd name="connsiteY6" fmla="*/ 520700 h 698500"/>
                  <a:gd name="connsiteX7" fmla="*/ 0 w 2562506"/>
                  <a:gd name="connsiteY7" fmla="*/ 577850 h 698500"/>
                  <a:gd name="connsiteX8" fmla="*/ 38100 w 2562506"/>
                  <a:gd name="connsiteY8" fmla="*/ 666750 h 698500"/>
                  <a:gd name="connsiteX9" fmla="*/ 2393950 w 2562506"/>
                  <a:gd name="connsiteY9" fmla="*/ 692150 h 698500"/>
                  <a:gd name="connsiteX10" fmla="*/ 2425700 w 2562506"/>
                  <a:gd name="connsiteY10" fmla="*/ 666750 h 698500"/>
                  <a:gd name="connsiteX11" fmla="*/ 2495550 w 2562506"/>
                  <a:gd name="connsiteY11" fmla="*/ 698500 h 698500"/>
                  <a:gd name="connsiteX12" fmla="*/ 2562225 w 2562506"/>
                  <a:gd name="connsiteY12" fmla="*/ 685800 h 698500"/>
                  <a:gd name="connsiteX13" fmla="*/ 2555875 w 2562506"/>
                  <a:gd name="connsiteY13" fmla="*/ 171450 h 698500"/>
                  <a:gd name="connsiteX14" fmla="*/ 2470150 w 2562506"/>
                  <a:gd name="connsiteY14" fmla="*/ 95250 h 698500"/>
                  <a:gd name="connsiteX15" fmla="*/ 514350 w 2562506"/>
                  <a:gd name="connsiteY15" fmla="*/ 184150 h 698500"/>
                  <a:gd name="connsiteX16" fmla="*/ 184150 w 2562506"/>
                  <a:gd name="connsiteY16" fmla="*/ 0 h 698500"/>
                  <a:gd name="connsiteX0" fmla="*/ 184150 w 2562506"/>
                  <a:gd name="connsiteY0" fmla="*/ 0 h 692150"/>
                  <a:gd name="connsiteX1" fmla="*/ 9525 w 2562506"/>
                  <a:gd name="connsiteY1" fmla="*/ 152400 h 692150"/>
                  <a:gd name="connsiteX2" fmla="*/ 12700 w 2562506"/>
                  <a:gd name="connsiteY2" fmla="*/ 241300 h 692150"/>
                  <a:gd name="connsiteX3" fmla="*/ 2495550 w 2562506"/>
                  <a:gd name="connsiteY3" fmla="*/ 241300 h 692150"/>
                  <a:gd name="connsiteX4" fmla="*/ 2463800 w 2562506"/>
                  <a:gd name="connsiteY4" fmla="*/ 552450 h 692150"/>
                  <a:gd name="connsiteX5" fmla="*/ 69850 w 2562506"/>
                  <a:gd name="connsiteY5" fmla="*/ 565150 h 692150"/>
                  <a:gd name="connsiteX6" fmla="*/ 95250 w 2562506"/>
                  <a:gd name="connsiteY6" fmla="*/ 520700 h 692150"/>
                  <a:gd name="connsiteX7" fmla="*/ 0 w 2562506"/>
                  <a:gd name="connsiteY7" fmla="*/ 577850 h 692150"/>
                  <a:gd name="connsiteX8" fmla="*/ 38100 w 2562506"/>
                  <a:gd name="connsiteY8" fmla="*/ 666750 h 692150"/>
                  <a:gd name="connsiteX9" fmla="*/ 2393950 w 2562506"/>
                  <a:gd name="connsiteY9" fmla="*/ 692150 h 692150"/>
                  <a:gd name="connsiteX10" fmla="*/ 2425700 w 2562506"/>
                  <a:gd name="connsiteY10" fmla="*/ 666750 h 692150"/>
                  <a:gd name="connsiteX11" fmla="*/ 2479675 w 2562506"/>
                  <a:gd name="connsiteY11" fmla="*/ 692150 h 692150"/>
                  <a:gd name="connsiteX12" fmla="*/ 2562225 w 2562506"/>
                  <a:gd name="connsiteY12" fmla="*/ 685800 h 692150"/>
                  <a:gd name="connsiteX13" fmla="*/ 2555875 w 2562506"/>
                  <a:gd name="connsiteY13" fmla="*/ 171450 h 692150"/>
                  <a:gd name="connsiteX14" fmla="*/ 2470150 w 2562506"/>
                  <a:gd name="connsiteY14" fmla="*/ 95250 h 692150"/>
                  <a:gd name="connsiteX15" fmla="*/ 514350 w 2562506"/>
                  <a:gd name="connsiteY15" fmla="*/ 184150 h 692150"/>
                  <a:gd name="connsiteX16" fmla="*/ 184150 w 2562506"/>
                  <a:gd name="connsiteY16" fmla="*/ 0 h 692150"/>
                  <a:gd name="connsiteX0" fmla="*/ 184150 w 2562506"/>
                  <a:gd name="connsiteY0" fmla="*/ 0 h 692150"/>
                  <a:gd name="connsiteX1" fmla="*/ 9525 w 2562506"/>
                  <a:gd name="connsiteY1" fmla="*/ 152400 h 692150"/>
                  <a:gd name="connsiteX2" fmla="*/ 12700 w 2562506"/>
                  <a:gd name="connsiteY2" fmla="*/ 241300 h 692150"/>
                  <a:gd name="connsiteX3" fmla="*/ 2495550 w 2562506"/>
                  <a:gd name="connsiteY3" fmla="*/ 241300 h 692150"/>
                  <a:gd name="connsiteX4" fmla="*/ 2463800 w 2562506"/>
                  <a:gd name="connsiteY4" fmla="*/ 552450 h 692150"/>
                  <a:gd name="connsiteX5" fmla="*/ 69850 w 2562506"/>
                  <a:gd name="connsiteY5" fmla="*/ 565150 h 692150"/>
                  <a:gd name="connsiteX6" fmla="*/ 95250 w 2562506"/>
                  <a:gd name="connsiteY6" fmla="*/ 520700 h 692150"/>
                  <a:gd name="connsiteX7" fmla="*/ 0 w 2562506"/>
                  <a:gd name="connsiteY7" fmla="*/ 577850 h 692150"/>
                  <a:gd name="connsiteX8" fmla="*/ 38100 w 2562506"/>
                  <a:gd name="connsiteY8" fmla="*/ 666750 h 692150"/>
                  <a:gd name="connsiteX9" fmla="*/ 2393950 w 2562506"/>
                  <a:gd name="connsiteY9" fmla="*/ 692150 h 692150"/>
                  <a:gd name="connsiteX10" fmla="*/ 2435225 w 2562506"/>
                  <a:gd name="connsiteY10" fmla="*/ 666750 h 692150"/>
                  <a:gd name="connsiteX11" fmla="*/ 2479675 w 2562506"/>
                  <a:gd name="connsiteY11" fmla="*/ 692150 h 692150"/>
                  <a:gd name="connsiteX12" fmla="*/ 2562225 w 2562506"/>
                  <a:gd name="connsiteY12" fmla="*/ 685800 h 692150"/>
                  <a:gd name="connsiteX13" fmla="*/ 2555875 w 2562506"/>
                  <a:gd name="connsiteY13" fmla="*/ 171450 h 692150"/>
                  <a:gd name="connsiteX14" fmla="*/ 2470150 w 2562506"/>
                  <a:gd name="connsiteY14" fmla="*/ 95250 h 692150"/>
                  <a:gd name="connsiteX15" fmla="*/ 514350 w 2562506"/>
                  <a:gd name="connsiteY15" fmla="*/ 184150 h 692150"/>
                  <a:gd name="connsiteX16" fmla="*/ 184150 w 2562506"/>
                  <a:gd name="connsiteY16" fmla="*/ 0 h 692150"/>
                  <a:gd name="connsiteX0" fmla="*/ 184150 w 2562506"/>
                  <a:gd name="connsiteY0" fmla="*/ 0 h 692150"/>
                  <a:gd name="connsiteX1" fmla="*/ 9525 w 2562506"/>
                  <a:gd name="connsiteY1" fmla="*/ 152400 h 692150"/>
                  <a:gd name="connsiteX2" fmla="*/ 12700 w 2562506"/>
                  <a:gd name="connsiteY2" fmla="*/ 241300 h 692150"/>
                  <a:gd name="connsiteX3" fmla="*/ 2495550 w 2562506"/>
                  <a:gd name="connsiteY3" fmla="*/ 241300 h 692150"/>
                  <a:gd name="connsiteX4" fmla="*/ 2463800 w 2562506"/>
                  <a:gd name="connsiteY4" fmla="*/ 552450 h 692150"/>
                  <a:gd name="connsiteX5" fmla="*/ 69850 w 2562506"/>
                  <a:gd name="connsiteY5" fmla="*/ 565150 h 692150"/>
                  <a:gd name="connsiteX6" fmla="*/ 95250 w 2562506"/>
                  <a:gd name="connsiteY6" fmla="*/ 520700 h 692150"/>
                  <a:gd name="connsiteX7" fmla="*/ 0 w 2562506"/>
                  <a:gd name="connsiteY7" fmla="*/ 577850 h 692150"/>
                  <a:gd name="connsiteX8" fmla="*/ 9525 w 2562506"/>
                  <a:gd name="connsiteY8" fmla="*/ 688975 h 692150"/>
                  <a:gd name="connsiteX9" fmla="*/ 2393950 w 2562506"/>
                  <a:gd name="connsiteY9" fmla="*/ 692150 h 692150"/>
                  <a:gd name="connsiteX10" fmla="*/ 2435225 w 2562506"/>
                  <a:gd name="connsiteY10" fmla="*/ 666750 h 692150"/>
                  <a:gd name="connsiteX11" fmla="*/ 2479675 w 2562506"/>
                  <a:gd name="connsiteY11" fmla="*/ 692150 h 692150"/>
                  <a:gd name="connsiteX12" fmla="*/ 2562225 w 2562506"/>
                  <a:gd name="connsiteY12" fmla="*/ 685800 h 692150"/>
                  <a:gd name="connsiteX13" fmla="*/ 2555875 w 2562506"/>
                  <a:gd name="connsiteY13" fmla="*/ 171450 h 692150"/>
                  <a:gd name="connsiteX14" fmla="*/ 2470150 w 2562506"/>
                  <a:gd name="connsiteY14" fmla="*/ 95250 h 692150"/>
                  <a:gd name="connsiteX15" fmla="*/ 514350 w 2562506"/>
                  <a:gd name="connsiteY15" fmla="*/ 184150 h 692150"/>
                  <a:gd name="connsiteX16" fmla="*/ 184150 w 2562506"/>
                  <a:gd name="connsiteY16" fmla="*/ 0 h 692150"/>
                  <a:gd name="connsiteX0" fmla="*/ 180975 w 2559331"/>
                  <a:gd name="connsiteY0" fmla="*/ 0 h 692150"/>
                  <a:gd name="connsiteX1" fmla="*/ 6350 w 2559331"/>
                  <a:gd name="connsiteY1" fmla="*/ 152400 h 692150"/>
                  <a:gd name="connsiteX2" fmla="*/ 9525 w 2559331"/>
                  <a:gd name="connsiteY2" fmla="*/ 241300 h 692150"/>
                  <a:gd name="connsiteX3" fmla="*/ 2492375 w 2559331"/>
                  <a:gd name="connsiteY3" fmla="*/ 241300 h 692150"/>
                  <a:gd name="connsiteX4" fmla="*/ 2460625 w 2559331"/>
                  <a:gd name="connsiteY4" fmla="*/ 552450 h 692150"/>
                  <a:gd name="connsiteX5" fmla="*/ 66675 w 2559331"/>
                  <a:gd name="connsiteY5" fmla="*/ 565150 h 692150"/>
                  <a:gd name="connsiteX6" fmla="*/ 92075 w 2559331"/>
                  <a:gd name="connsiteY6" fmla="*/ 520700 h 692150"/>
                  <a:gd name="connsiteX7" fmla="*/ 0 w 2559331"/>
                  <a:gd name="connsiteY7" fmla="*/ 593725 h 692150"/>
                  <a:gd name="connsiteX8" fmla="*/ 6350 w 2559331"/>
                  <a:gd name="connsiteY8" fmla="*/ 688975 h 692150"/>
                  <a:gd name="connsiteX9" fmla="*/ 2390775 w 2559331"/>
                  <a:gd name="connsiteY9" fmla="*/ 692150 h 692150"/>
                  <a:gd name="connsiteX10" fmla="*/ 2432050 w 2559331"/>
                  <a:gd name="connsiteY10" fmla="*/ 666750 h 692150"/>
                  <a:gd name="connsiteX11" fmla="*/ 2476500 w 2559331"/>
                  <a:gd name="connsiteY11" fmla="*/ 692150 h 692150"/>
                  <a:gd name="connsiteX12" fmla="*/ 2559050 w 2559331"/>
                  <a:gd name="connsiteY12" fmla="*/ 685800 h 692150"/>
                  <a:gd name="connsiteX13" fmla="*/ 2552700 w 2559331"/>
                  <a:gd name="connsiteY13" fmla="*/ 171450 h 692150"/>
                  <a:gd name="connsiteX14" fmla="*/ 2466975 w 2559331"/>
                  <a:gd name="connsiteY14" fmla="*/ 95250 h 692150"/>
                  <a:gd name="connsiteX15" fmla="*/ 511175 w 2559331"/>
                  <a:gd name="connsiteY15" fmla="*/ 184150 h 692150"/>
                  <a:gd name="connsiteX16" fmla="*/ 180975 w 2559331"/>
                  <a:gd name="connsiteY16" fmla="*/ 0 h 692150"/>
                  <a:gd name="connsiteX0" fmla="*/ 180975 w 2559331"/>
                  <a:gd name="connsiteY0" fmla="*/ 0 h 692150"/>
                  <a:gd name="connsiteX1" fmla="*/ 6350 w 2559331"/>
                  <a:gd name="connsiteY1" fmla="*/ 152400 h 692150"/>
                  <a:gd name="connsiteX2" fmla="*/ 9525 w 2559331"/>
                  <a:gd name="connsiteY2" fmla="*/ 241300 h 692150"/>
                  <a:gd name="connsiteX3" fmla="*/ 2492375 w 2559331"/>
                  <a:gd name="connsiteY3" fmla="*/ 241300 h 692150"/>
                  <a:gd name="connsiteX4" fmla="*/ 2460625 w 2559331"/>
                  <a:gd name="connsiteY4" fmla="*/ 552450 h 692150"/>
                  <a:gd name="connsiteX5" fmla="*/ 66675 w 2559331"/>
                  <a:gd name="connsiteY5" fmla="*/ 565150 h 692150"/>
                  <a:gd name="connsiteX6" fmla="*/ 88900 w 2559331"/>
                  <a:gd name="connsiteY6" fmla="*/ 568325 h 692150"/>
                  <a:gd name="connsiteX7" fmla="*/ 92075 w 2559331"/>
                  <a:gd name="connsiteY7" fmla="*/ 520700 h 692150"/>
                  <a:gd name="connsiteX8" fmla="*/ 0 w 2559331"/>
                  <a:gd name="connsiteY8" fmla="*/ 593725 h 692150"/>
                  <a:gd name="connsiteX9" fmla="*/ 6350 w 2559331"/>
                  <a:gd name="connsiteY9" fmla="*/ 688975 h 692150"/>
                  <a:gd name="connsiteX10" fmla="*/ 2390775 w 2559331"/>
                  <a:gd name="connsiteY10" fmla="*/ 692150 h 692150"/>
                  <a:gd name="connsiteX11" fmla="*/ 2432050 w 2559331"/>
                  <a:gd name="connsiteY11" fmla="*/ 666750 h 692150"/>
                  <a:gd name="connsiteX12" fmla="*/ 2476500 w 2559331"/>
                  <a:gd name="connsiteY12" fmla="*/ 692150 h 692150"/>
                  <a:gd name="connsiteX13" fmla="*/ 2559050 w 2559331"/>
                  <a:gd name="connsiteY13" fmla="*/ 685800 h 692150"/>
                  <a:gd name="connsiteX14" fmla="*/ 2552700 w 2559331"/>
                  <a:gd name="connsiteY14" fmla="*/ 171450 h 692150"/>
                  <a:gd name="connsiteX15" fmla="*/ 2466975 w 2559331"/>
                  <a:gd name="connsiteY15" fmla="*/ 95250 h 692150"/>
                  <a:gd name="connsiteX16" fmla="*/ 511175 w 2559331"/>
                  <a:gd name="connsiteY16" fmla="*/ 184150 h 692150"/>
                  <a:gd name="connsiteX17" fmla="*/ 180975 w 2559331"/>
                  <a:gd name="connsiteY17" fmla="*/ 0 h 692150"/>
                  <a:gd name="connsiteX0" fmla="*/ 180975 w 2559331"/>
                  <a:gd name="connsiteY0" fmla="*/ 0 h 692150"/>
                  <a:gd name="connsiteX1" fmla="*/ 6350 w 2559331"/>
                  <a:gd name="connsiteY1" fmla="*/ 152400 h 692150"/>
                  <a:gd name="connsiteX2" fmla="*/ 9525 w 2559331"/>
                  <a:gd name="connsiteY2" fmla="*/ 241300 h 692150"/>
                  <a:gd name="connsiteX3" fmla="*/ 2454275 w 2559331"/>
                  <a:gd name="connsiteY3" fmla="*/ 234950 h 692150"/>
                  <a:gd name="connsiteX4" fmla="*/ 2460625 w 2559331"/>
                  <a:gd name="connsiteY4" fmla="*/ 552450 h 692150"/>
                  <a:gd name="connsiteX5" fmla="*/ 66675 w 2559331"/>
                  <a:gd name="connsiteY5" fmla="*/ 565150 h 692150"/>
                  <a:gd name="connsiteX6" fmla="*/ 88900 w 2559331"/>
                  <a:gd name="connsiteY6" fmla="*/ 568325 h 692150"/>
                  <a:gd name="connsiteX7" fmla="*/ 92075 w 2559331"/>
                  <a:gd name="connsiteY7" fmla="*/ 520700 h 692150"/>
                  <a:gd name="connsiteX8" fmla="*/ 0 w 2559331"/>
                  <a:gd name="connsiteY8" fmla="*/ 593725 h 692150"/>
                  <a:gd name="connsiteX9" fmla="*/ 6350 w 2559331"/>
                  <a:gd name="connsiteY9" fmla="*/ 688975 h 692150"/>
                  <a:gd name="connsiteX10" fmla="*/ 2390775 w 2559331"/>
                  <a:gd name="connsiteY10" fmla="*/ 692150 h 692150"/>
                  <a:gd name="connsiteX11" fmla="*/ 2432050 w 2559331"/>
                  <a:gd name="connsiteY11" fmla="*/ 666750 h 692150"/>
                  <a:gd name="connsiteX12" fmla="*/ 2476500 w 2559331"/>
                  <a:gd name="connsiteY12" fmla="*/ 692150 h 692150"/>
                  <a:gd name="connsiteX13" fmla="*/ 2559050 w 2559331"/>
                  <a:gd name="connsiteY13" fmla="*/ 685800 h 692150"/>
                  <a:gd name="connsiteX14" fmla="*/ 2552700 w 2559331"/>
                  <a:gd name="connsiteY14" fmla="*/ 171450 h 692150"/>
                  <a:gd name="connsiteX15" fmla="*/ 2466975 w 2559331"/>
                  <a:gd name="connsiteY15" fmla="*/ 95250 h 692150"/>
                  <a:gd name="connsiteX16" fmla="*/ 511175 w 2559331"/>
                  <a:gd name="connsiteY16" fmla="*/ 184150 h 692150"/>
                  <a:gd name="connsiteX17" fmla="*/ 180975 w 2559331"/>
                  <a:gd name="connsiteY17" fmla="*/ 0 h 692150"/>
                  <a:gd name="connsiteX0" fmla="*/ 180975 w 2559331"/>
                  <a:gd name="connsiteY0" fmla="*/ 0 h 692150"/>
                  <a:gd name="connsiteX1" fmla="*/ 6350 w 2559331"/>
                  <a:gd name="connsiteY1" fmla="*/ 152400 h 692150"/>
                  <a:gd name="connsiteX2" fmla="*/ 9525 w 2559331"/>
                  <a:gd name="connsiteY2" fmla="*/ 241300 h 692150"/>
                  <a:gd name="connsiteX3" fmla="*/ 2454275 w 2559331"/>
                  <a:gd name="connsiteY3" fmla="*/ 234950 h 692150"/>
                  <a:gd name="connsiteX4" fmla="*/ 2454275 w 2559331"/>
                  <a:gd name="connsiteY4" fmla="*/ 552450 h 692150"/>
                  <a:gd name="connsiteX5" fmla="*/ 66675 w 2559331"/>
                  <a:gd name="connsiteY5" fmla="*/ 565150 h 692150"/>
                  <a:gd name="connsiteX6" fmla="*/ 88900 w 2559331"/>
                  <a:gd name="connsiteY6" fmla="*/ 568325 h 692150"/>
                  <a:gd name="connsiteX7" fmla="*/ 92075 w 2559331"/>
                  <a:gd name="connsiteY7" fmla="*/ 520700 h 692150"/>
                  <a:gd name="connsiteX8" fmla="*/ 0 w 2559331"/>
                  <a:gd name="connsiteY8" fmla="*/ 593725 h 692150"/>
                  <a:gd name="connsiteX9" fmla="*/ 6350 w 2559331"/>
                  <a:gd name="connsiteY9" fmla="*/ 688975 h 692150"/>
                  <a:gd name="connsiteX10" fmla="*/ 2390775 w 2559331"/>
                  <a:gd name="connsiteY10" fmla="*/ 692150 h 692150"/>
                  <a:gd name="connsiteX11" fmla="*/ 2432050 w 2559331"/>
                  <a:gd name="connsiteY11" fmla="*/ 666750 h 692150"/>
                  <a:gd name="connsiteX12" fmla="*/ 2476500 w 2559331"/>
                  <a:gd name="connsiteY12" fmla="*/ 692150 h 692150"/>
                  <a:gd name="connsiteX13" fmla="*/ 2559050 w 2559331"/>
                  <a:gd name="connsiteY13" fmla="*/ 685800 h 692150"/>
                  <a:gd name="connsiteX14" fmla="*/ 2552700 w 2559331"/>
                  <a:gd name="connsiteY14" fmla="*/ 171450 h 692150"/>
                  <a:gd name="connsiteX15" fmla="*/ 2466975 w 2559331"/>
                  <a:gd name="connsiteY15" fmla="*/ 95250 h 692150"/>
                  <a:gd name="connsiteX16" fmla="*/ 511175 w 2559331"/>
                  <a:gd name="connsiteY16" fmla="*/ 184150 h 692150"/>
                  <a:gd name="connsiteX17" fmla="*/ 180975 w 2559331"/>
                  <a:gd name="connsiteY17" fmla="*/ 0 h 692150"/>
                  <a:gd name="connsiteX0" fmla="*/ 180975 w 2559331"/>
                  <a:gd name="connsiteY0" fmla="*/ 0 h 692150"/>
                  <a:gd name="connsiteX1" fmla="*/ 6350 w 2559331"/>
                  <a:gd name="connsiteY1" fmla="*/ 152400 h 692150"/>
                  <a:gd name="connsiteX2" fmla="*/ 9525 w 2559331"/>
                  <a:gd name="connsiteY2" fmla="*/ 241300 h 692150"/>
                  <a:gd name="connsiteX3" fmla="*/ 2454275 w 2559331"/>
                  <a:gd name="connsiteY3" fmla="*/ 234950 h 692150"/>
                  <a:gd name="connsiteX4" fmla="*/ 2454275 w 2559331"/>
                  <a:gd name="connsiteY4" fmla="*/ 552450 h 692150"/>
                  <a:gd name="connsiteX5" fmla="*/ 66675 w 2559331"/>
                  <a:gd name="connsiteY5" fmla="*/ 565150 h 692150"/>
                  <a:gd name="connsiteX6" fmla="*/ 88900 w 2559331"/>
                  <a:gd name="connsiteY6" fmla="*/ 568325 h 692150"/>
                  <a:gd name="connsiteX7" fmla="*/ 92075 w 2559331"/>
                  <a:gd name="connsiteY7" fmla="*/ 520700 h 692150"/>
                  <a:gd name="connsiteX8" fmla="*/ 0 w 2559331"/>
                  <a:gd name="connsiteY8" fmla="*/ 593725 h 692150"/>
                  <a:gd name="connsiteX9" fmla="*/ 6350 w 2559331"/>
                  <a:gd name="connsiteY9" fmla="*/ 688975 h 692150"/>
                  <a:gd name="connsiteX10" fmla="*/ 2390775 w 2559331"/>
                  <a:gd name="connsiteY10" fmla="*/ 692150 h 692150"/>
                  <a:gd name="connsiteX11" fmla="*/ 2432050 w 2559331"/>
                  <a:gd name="connsiteY11" fmla="*/ 666750 h 692150"/>
                  <a:gd name="connsiteX12" fmla="*/ 2476500 w 2559331"/>
                  <a:gd name="connsiteY12" fmla="*/ 692150 h 692150"/>
                  <a:gd name="connsiteX13" fmla="*/ 2559050 w 2559331"/>
                  <a:gd name="connsiteY13" fmla="*/ 685800 h 692150"/>
                  <a:gd name="connsiteX14" fmla="*/ 2552700 w 2559331"/>
                  <a:gd name="connsiteY14" fmla="*/ 171450 h 692150"/>
                  <a:gd name="connsiteX15" fmla="*/ 2466975 w 2559331"/>
                  <a:gd name="connsiteY15" fmla="*/ 95250 h 692150"/>
                  <a:gd name="connsiteX16" fmla="*/ 511175 w 2559331"/>
                  <a:gd name="connsiteY16" fmla="*/ 184150 h 692150"/>
                  <a:gd name="connsiteX17" fmla="*/ 180975 w 2559331"/>
                  <a:gd name="connsiteY17" fmla="*/ 0 h 692150"/>
                  <a:gd name="connsiteX0" fmla="*/ 180975 w 2559331"/>
                  <a:gd name="connsiteY0" fmla="*/ 0 h 692150"/>
                  <a:gd name="connsiteX1" fmla="*/ 6350 w 2559331"/>
                  <a:gd name="connsiteY1" fmla="*/ 152400 h 692150"/>
                  <a:gd name="connsiteX2" fmla="*/ 9525 w 2559331"/>
                  <a:gd name="connsiteY2" fmla="*/ 241300 h 692150"/>
                  <a:gd name="connsiteX3" fmla="*/ 2454275 w 2559331"/>
                  <a:gd name="connsiteY3" fmla="*/ 234950 h 692150"/>
                  <a:gd name="connsiteX4" fmla="*/ 2454275 w 2559331"/>
                  <a:gd name="connsiteY4" fmla="*/ 552450 h 692150"/>
                  <a:gd name="connsiteX5" fmla="*/ 66675 w 2559331"/>
                  <a:gd name="connsiteY5" fmla="*/ 565150 h 692150"/>
                  <a:gd name="connsiteX6" fmla="*/ 88900 w 2559331"/>
                  <a:gd name="connsiteY6" fmla="*/ 568325 h 692150"/>
                  <a:gd name="connsiteX7" fmla="*/ 92075 w 2559331"/>
                  <a:gd name="connsiteY7" fmla="*/ 520700 h 692150"/>
                  <a:gd name="connsiteX8" fmla="*/ 0 w 2559331"/>
                  <a:gd name="connsiteY8" fmla="*/ 593725 h 692150"/>
                  <a:gd name="connsiteX9" fmla="*/ 6350 w 2559331"/>
                  <a:gd name="connsiteY9" fmla="*/ 688975 h 692150"/>
                  <a:gd name="connsiteX10" fmla="*/ 2390775 w 2559331"/>
                  <a:gd name="connsiteY10" fmla="*/ 692150 h 692150"/>
                  <a:gd name="connsiteX11" fmla="*/ 2476500 w 2559331"/>
                  <a:gd name="connsiteY11" fmla="*/ 692150 h 692150"/>
                  <a:gd name="connsiteX12" fmla="*/ 2559050 w 2559331"/>
                  <a:gd name="connsiteY12" fmla="*/ 685800 h 692150"/>
                  <a:gd name="connsiteX13" fmla="*/ 2552700 w 2559331"/>
                  <a:gd name="connsiteY13" fmla="*/ 171450 h 692150"/>
                  <a:gd name="connsiteX14" fmla="*/ 2466975 w 2559331"/>
                  <a:gd name="connsiteY14" fmla="*/ 95250 h 692150"/>
                  <a:gd name="connsiteX15" fmla="*/ 511175 w 2559331"/>
                  <a:gd name="connsiteY15" fmla="*/ 184150 h 692150"/>
                  <a:gd name="connsiteX16" fmla="*/ 180975 w 2559331"/>
                  <a:gd name="connsiteY16" fmla="*/ 0 h 692150"/>
                  <a:gd name="connsiteX0" fmla="*/ 180975 w 2559331"/>
                  <a:gd name="connsiteY0" fmla="*/ 0 h 692150"/>
                  <a:gd name="connsiteX1" fmla="*/ 6350 w 2559331"/>
                  <a:gd name="connsiteY1" fmla="*/ 152400 h 692150"/>
                  <a:gd name="connsiteX2" fmla="*/ 9525 w 2559331"/>
                  <a:gd name="connsiteY2" fmla="*/ 241300 h 692150"/>
                  <a:gd name="connsiteX3" fmla="*/ 2454275 w 2559331"/>
                  <a:gd name="connsiteY3" fmla="*/ 234950 h 692150"/>
                  <a:gd name="connsiteX4" fmla="*/ 2454275 w 2559331"/>
                  <a:gd name="connsiteY4" fmla="*/ 552450 h 692150"/>
                  <a:gd name="connsiteX5" fmla="*/ 66675 w 2559331"/>
                  <a:gd name="connsiteY5" fmla="*/ 565150 h 692150"/>
                  <a:gd name="connsiteX6" fmla="*/ 88900 w 2559331"/>
                  <a:gd name="connsiteY6" fmla="*/ 568325 h 692150"/>
                  <a:gd name="connsiteX7" fmla="*/ 92075 w 2559331"/>
                  <a:gd name="connsiteY7" fmla="*/ 520700 h 692150"/>
                  <a:gd name="connsiteX8" fmla="*/ 0 w 2559331"/>
                  <a:gd name="connsiteY8" fmla="*/ 593725 h 692150"/>
                  <a:gd name="connsiteX9" fmla="*/ 6350 w 2559331"/>
                  <a:gd name="connsiteY9" fmla="*/ 688975 h 692150"/>
                  <a:gd name="connsiteX10" fmla="*/ 2390775 w 2559331"/>
                  <a:gd name="connsiteY10" fmla="*/ 692150 h 692150"/>
                  <a:gd name="connsiteX11" fmla="*/ 2559050 w 2559331"/>
                  <a:gd name="connsiteY11" fmla="*/ 685800 h 692150"/>
                  <a:gd name="connsiteX12" fmla="*/ 2552700 w 2559331"/>
                  <a:gd name="connsiteY12" fmla="*/ 171450 h 692150"/>
                  <a:gd name="connsiteX13" fmla="*/ 2466975 w 2559331"/>
                  <a:gd name="connsiteY13" fmla="*/ 95250 h 692150"/>
                  <a:gd name="connsiteX14" fmla="*/ 511175 w 2559331"/>
                  <a:gd name="connsiteY14" fmla="*/ 184150 h 692150"/>
                  <a:gd name="connsiteX15" fmla="*/ 180975 w 2559331"/>
                  <a:gd name="connsiteY15" fmla="*/ 0 h 692150"/>
                  <a:gd name="connsiteX0" fmla="*/ 180975 w 2559331"/>
                  <a:gd name="connsiteY0" fmla="*/ 0 h 688975"/>
                  <a:gd name="connsiteX1" fmla="*/ 6350 w 2559331"/>
                  <a:gd name="connsiteY1" fmla="*/ 152400 h 688975"/>
                  <a:gd name="connsiteX2" fmla="*/ 9525 w 2559331"/>
                  <a:gd name="connsiteY2" fmla="*/ 241300 h 688975"/>
                  <a:gd name="connsiteX3" fmla="*/ 2454275 w 2559331"/>
                  <a:gd name="connsiteY3" fmla="*/ 234950 h 688975"/>
                  <a:gd name="connsiteX4" fmla="*/ 2454275 w 2559331"/>
                  <a:gd name="connsiteY4" fmla="*/ 552450 h 688975"/>
                  <a:gd name="connsiteX5" fmla="*/ 66675 w 2559331"/>
                  <a:gd name="connsiteY5" fmla="*/ 565150 h 688975"/>
                  <a:gd name="connsiteX6" fmla="*/ 88900 w 2559331"/>
                  <a:gd name="connsiteY6" fmla="*/ 568325 h 688975"/>
                  <a:gd name="connsiteX7" fmla="*/ 92075 w 2559331"/>
                  <a:gd name="connsiteY7" fmla="*/ 520700 h 688975"/>
                  <a:gd name="connsiteX8" fmla="*/ 0 w 2559331"/>
                  <a:gd name="connsiteY8" fmla="*/ 593725 h 688975"/>
                  <a:gd name="connsiteX9" fmla="*/ 6350 w 2559331"/>
                  <a:gd name="connsiteY9" fmla="*/ 688975 h 688975"/>
                  <a:gd name="connsiteX10" fmla="*/ 2559050 w 2559331"/>
                  <a:gd name="connsiteY10" fmla="*/ 685800 h 688975"/>
                  <a:gd name="connsiteX11" fmla="*/ 2552700 w 2559331"/>
                  <a:gd name="connsiteY11" fmla="*/ 171450 h 688975"/>
                  <a:gd name="connsiteX12" fmla="*/ 2466975 w 2559331"/>
                  <a:gd name="connsiteY12" fmla="*/ 95250 h 688975"/>
                  <a:gd name="connsiteX13" fmla="*/ 511175 w 2559331"/>
                  <a:gd name="connsiteY13" fmla="*/ 184150 h 688975"/>
                  <a:gd name="connsiteX14" fmla="*/ 180975 w 2559331"/>
                  <a:gd name="connsiteY14" fmla="*/ 0 h 688975"/>
                  <a:gd name="connsiteX0" fmla="*/ 180975 w 2572231"/>
                  <a:gd name="connsiteY0" fmla="*/ 0 h 688975"/>
                  <a:gd name="connsiteX1" fmla="*/ 6350 w 2572231"/>
                  <a:gd name="connsiteY1" fmla="*/ 152400 h 688975"/>
                  <a:gd name="connsiteX2" fmla="*/ 9525 w 2572231"/>
                  <a:gd name="connsiteY2" fmla="*/ 241300 h 688975"/>
                  <a:gd name="connsiteX3" fmla="*/ 2454275 w 2572231"/>
                  <a:gd name="connsiteY3" fmla="*/ 234950 h 688975"/>
                  <a:gd name="connsiteX4" fmla="*/ 2454275 w 2572231"/>
                  <a:gd name="connsiteY4" fmla="*/ 552450 h 688975"/>
                  <a:gd name="connsiteX5" fmla="*/ 66675 w 2572231"/>
                  <a:gd name="connsiteY5" fmla="*/ 565150 h 688975"/>
                  <a:gd name="connsiteX6" fmla="*/ 88900 w 2572231"/>
                  <a:gd name="connsiteY6" fmla="*/ 568325 h 688975"/>
                  <a:gd name="connsiteX7" fmla="*/ 92075 w 2572231"/>
                  <a:gd name="connsiteY7" fmla="*/ 520700 h 688975"/>
                  <a:gd name="connsiteX8" fmla="*/ 0 w 2572231"/>
                  <a:gd name="connsiteY8" fmla="*/ 593725 h 688975"/>
                  <a:gd name="connsiteX9" fmla="*/ 6350 w 2572231"/>
                  <a:gd name="connsiteY9" fmla="*/ 688975 h 688975"/>
                  <a:gd name="connsiteX10" fmla="*/ 2559050 w 2572231"/>
                  <a:gd name="connsiteY10" fmla="*/ 685800 h 688975"/>
                  <a:gd name="connsiteX11" fmla="*/ 2552700 w 2572231"/>
                  <a:gd name="connsiteY11" fmla="*/ 171450 h 688975"/>
                  <a:gd name="connsiteX12" fmla="*/ 2466975 w 2572231"/>
                  <a:gd name="connsiteY12" fmla="*/ 95250 h 688975"/>
                  <a:gd name="connsiteX13" fmla="*/ 511175 w 2572231"/>
                  <a:gd name="connsiteY13" fmla="*/ 184150 h 688975"/>
                  <a:gd name="connsiteX14" fmla="*/ 180975 w 2572231"/>
                  <a:gd name="connsiteY14" fmla="*/ 0 h 688975"/>
                  <a:gd name="connsiteX0" fmla="*/ 180975 w 2572231"/>
                  <a:gd name="connsiteY0" fmla="*/ 0 h 688975"/>
                  <a:gd name="connsiteX1" fmla="*/ 6350 w 2572231"/>
                  <a:gd name="connsiteY1" fmla="*/ 152400 h 688975"/>
                  <a:gd name="connsiteX2" fmla="*/ 9525 w 2572231"/>
                  <a:gd name="connsiteY2" fmla="*/ 241300 h 688975"/>
                  <a:gd name="connsiteX3" fmla="*/ 2454275 w 2572231"/>
                  <a:gd name="connsiteY3" fmla="*/ 234950 h 688975"/>
                  <a:gd name="connsiteX4" fmla="*/ 2454275 w 2572231"/>
                  <a:gd name="connsiteY4" fmla="*/ 552450 h 688975"/>
                  <a:gd name="connsiteX5" fmla="*/ 66675 w 2572231"/>
                  <a:gd name="connsiteY5" fmla="*/ 565150 h 688975"/>
                  <a:gd name="connsiteX6" fmla="*/ 88900 w 2572231"/>
                  <a:gd name="connsiteY6" fmla="*/ 568325 h 688975"/>
                  <a:gd name="connsiteX7" fmla="*/ 92075 w 2572231"/>
                  <a:gd name="connsiteY7" fmla="*/ 520700 h 688975"/>
                  <a:gd name="connsiteX8" fmla="*/ 0 w 2572231"/>
                  <a:gd name="connsiteY8" fmla="*/ 593725 h 688975"/>
                  <a:gd name="connsiteX9" fmla="*/ 6350 w 2572231"/>
                  <a:gd name="connsiteY9" fmla="*/ 688975 h 688975"/>
                  <a:gd name="connsiteX10" fmla="*/ 2559050 w 2572231"/>
                  <a:gd name="connsiteY10" fmla="*/ 685800 h 688975"/>
                  <a:gd name="connsiteX11" fmla="*/ 2552700 w 2572231"/>
                  <a:gd name="connsiteY11" fmla="*/ 171450 h 688975"/>
                  <a:gd name="connsiteX12" fmla="*/ 2466975 w 2572231"/>
                  <a:gd name="connsiteY12" fmla="*/ 95250 h 688975"/>
                  <a:gd name="connsiteX13" fmla="*/ 511175 w 2572231"/>
                  <a:gd name="connsiteY13" fmla="*/ 184150 h 688975"/>
                  <a:gd name="connsiteX14" fmla="*/ 180975 w 2572231"/>
                  <a:gd name="connsiteY14" fmla="*/ 0 h 688975"/>
                  <a:gd name="connsiteX0" fmla="*/ 180975 w 2574798"/>
                  <a:gd name="connsiteY0" fmla="*/ 0 h 688975"/>
                  <a:gd name="connsiteX1" fmla="*/ 6350 w 2574798"/>
                  <a:gd name="connsiteY1" fmla="*/ 152400 h 688975"/>
                  <a:gd name="connsiteX2" fmla="*/ 9525 w 2574798"/>
                  <a:gd name="connsiteY2" fmla="*/ 241300 h 688975"/>
                  <a:gd name="connsiteX3" fmla="*/ 2454275 w 2574798"/>
                  <a:gd name="connsiteY3" fmla="*/ 234950 h 688975"/>
                  <a:gd name="connsiteX4" fmla="*/ 2454275 w 2574798"/>
                  <a:gd name="connsiteY4" fmla="*/ 552450 h 688975"/>
                  <a:gd name="connsiteX5" fmla="*/ 66675 w 2574798"/>
                  <a:gd name="connsiteY5" fmla="*/ 565150 h 688975"/>
                  <a:gd name="connsiteX6" fmla="*/ 88900 w 2574798"/>
                  <a:gd name="connsiteY6" fmla="*/ 568325 h 688975"/>
                  <a:gd name="connsiteX7" fmla="*/ 92075 w 2574798"/>
                  <a:gd name="connsiteY7" fmla="*/ 520700 h 688975"/>
                  <a:gd name="connsiteX8" fmla="*/ 0 w 2574798"/>
                  <a:gd name="connsiteY8" fmla="*/ 593725 h 688975"/>
                  <a:gd name="connsiteX9" fmla="*/ 6350 w 2574798"/>
                  <a:gd name="connsiteY9" fmla="*/ 688975 h 688975"/>
                  <a:gd name="connsiteX10" fmla="*/ 2562225 w 2574798"/>
                  <a:gd name="connsiteY10" fmla="*/ 666750 h 688975"/>
                  <a:gd name="connsiteX11" fmla="*/ 2552700 w 2574798"/>
                  <a:gd name="connsiteY11" fmla="*/ 171450 h 688975"/>
                  <a:gd name="connsiteX12" fmla="*/ 2466975 w 2574798"/>
                  <a:gd name="connsiteY12" fmla="*/ 95250 h 688975"/>
                  <a:gd name="connsiteX13" fmla="*/ 511175 w 2574798"/>
                  <a:gd name="connsiteY13" fmla="*/ 184150 h 688975"/>
                  <a:gd name="connsiteX14" fmla="*/ 180975 w 2574798"/>
                  <a:gd name="connsiteY14" fmla="*/ 0 h 688975"/>
                  <a:gd name="connsiteX0" fmla="*/ 180975 w 2574798"/>
                  <a:gd name="connsiteY0" fmla="*/ 0 h 688975"/>
                  <a:gd name="connsiteX1" fmla="*/ 6350 w 2574798"/>
                  <a:gd name="connsiteY1" fmla="*/ 152400 h 688975"/>
                  <a:gd name="connsiteX2" fmla="*/ 9525 w 2574798"/>
                  <a:gd name="connsiteY2" fmla="*/ 241300 h 688975"/>
                  <a:gd name="connsiteX3" fmla="*/ 2454275 w 2574798"/>
                  <a:gd name="connsiteY3" fmla="*/ 234950 h 688975"/>
                  <a:gd name="connsiteX4" fmla="*/ 2454275 w 2574798"/>
                  <a:gd name="connsiteY4" fmla="*/ 552450 h 688975"/>
                  <a:gd name="connsiteX5" fmla="*/ 66675 w 2574798"/>
                  <a:gd name="connsiteY5" fmla="*/ 565150 h 688975"/>
                  <a:gd name="connsiteX6" fmla="*/ 88900 w 2574798"/>
                  <a:gd name="connsiteY6" fmla="*/ 568325 h 688975"/>
                  <a:gd name="connsiteX7" fmla="*/ 92075 w 2574798"/>
                  <a:gd name="connsiteY7" fmla="*/ 520700 h 688975"/>
                  <a:gd name="connsiteX8" fmla="*/ 0 w 2574798"/>
                  <a:gd name="connsiteY8" fmla="*/ 593725 h 688975"/>
                  <a:gd name="connsiteX9" fmla="*/ 6350 w 2574798"/>
                  <a:gd name="connsiteY9" fmla="*/ 688975 h 688975"/>
                  <a:gd name="connsiteX10" fmla="*/ 2562225 w 2574798"/>
                  <a:gd name="connsiteY10" fmla="*/ 666750 h 688975"/>
                  <a:gd name="connsiteX11" fmla="*/ 2552700 w 2574798"/>
                  <a:gd name="connsiteY11" fmla="*/ 171450 h 688975"/>
                  <a:gd name="connsiteX12" fmla="*/ 2466975 w 2574798"/>
                  <a:gd name="connsiteY12" fmla="*/ 95250 h 688975"/>
                  <a:gd name="connsiteX13" fmla="*/ 511175 w 2574798"/>
                  <a:gd name="connsiteY13" fmla="*/ 184150 h 688975"/>
                  <a:gd name="connsiteX14" fmla="*/ 180975 w 2574798"/>
                  <a:gd name="connsiteY14" fmla="*/ 0 h 688975"/>
                  <a:gd name="connsiteX0" fmla="*/ 180975 w 2577418"/>
                  <a:gd name="connsiteY0" fmla="*/ 0 h 688975"/>
                  <a:gd name="connsiteX1" fmla="*/ 6350 w 2577418"/>
                  <a:gd name="connsiteY1" fmla="*/ 152400 h 688975"/>
                  <a:gd name="connsiteX2" fmla="*/ 9525 w 2577418"/>
                  <a:gd name="connsiteY2" fmla="*/ 241300 h 688975"/>
                  <a:gd name="connsiteX3" fmla="*/ 2454275 w 2577418"/>
                  <a:gd name="connsiteY3" fmla="*/ 234950 h 688975"/>
                  <a:gd name="connsiteX4" fmla="*/ 2454275 w 2577418"/>
                  <a:gd name="connsiteY4" fmla="*/ 552450 h 688975"/>
                  <a:gd name="connsiteX5" fmla="*/ 66675 w 2577418"/>
                  <a:gd name="connsiteY5" fmla="*/ 565150 h 688975"/>
                  <a:gd name="connsiteX6" fmla="*/ 88900 w 2577418"/>
                  <a:gd name="connsiteY6" fmla="*/ 568325 h 688975"/>
                  <a:gd name="connsiteX7" fmla="*/ 92075 w 2577418"/>
                  <a:gd name="connsiteY7" fmla="*/ 520700 h 688975"/>
                  <a:gd name="connsiteX8" fmla="*/ 0 w 2577418"/>
                  <a:gd name="connsiteY8" fmla="*/ 593725 h 688975"/>
                  <a:gd name="connsiteX9" fmla="*/ 6350 w 2577418"/>
                  <a:gd name="connsiteY9" fmla="*/ 688975 h 688975"/>
                  <a:gd name="connsiteX10" fmla="*/ 2565400 w 2577418"/>
                  <a:gd name="connsiteY10" fmla="*/ 688975 h 688975"/>
                  <a:gd name="connsiteX11" fmla="*/ 2552700 w 2577418"/>
                  <a:gd name="connsiteY11" fmla="*/ 171450 h 688975"/>
                  <a:gd name="connsiteX12" fmla="*/ 2466975 w 2577418"/>
                  <a:gd name="connsiteY12" fmla="*/ 95250 h 688975"/>
                  <a:gd name="connsiteX13" fmla="*/ 511175 w 2577418"/>
                  <a:gd name="connsiteY13" fmla="*/ 184150 h 688975"/>
                  <a:gd name="connsiteX14" fmla="*/ 180975 w 2577418"/>
                  <a:gd name="connsiteY14" fmla="*/ 0 h 688975"/>
                  <a:gd name="connsiteX0" fmla="*/ 180975 w 2577418"/>
                  <a:gd name="connsiteY0" fmla="*/ 0 h 688975"/>
                  <a:gd name="connsiteX1" fmla="*/ 6350 w 2577418"/>
                  <a:gd name="connsiteY1" fmla="*/ 152400 h 688975"/>
                  <a:gd name="connsiteX2" fmla="*/ 9525 w 2577418"/>
                  <a:gd name="connsiteY2" fmla="*/ 241300 h 688975"/>
                  <a:gd name="connsiteX3" fmla="*/ 2454275 w 2577418"/>
                  <a:gd name="connsiteY3" fmla="*/ 234950 h 688975"/>
                  <a:gd name="connsiteX4" fmla="*/ 2454275 w 2577418"/>
                  <a:gd name="connsiteY4" fmla="*/ 552450 h 688975"/>
                  <a:gd name="connsiteX5" fmla="*/ 66675 w 2577418"/>
                  <a:gd name="connsiteY5" fmla="*/ 565150 h 688975"/>
                  <a:gd name="connsiteX6" fmla="*/ 88900 w 2577418"/>
                  <a:gd name="connsiteY6" fmla="*/ 568325 h 688975"/>
                  <a:gd name="connsiteX7" fmla="*/ 92075 w 2577418"/>
                  <a:gd name="connsiteY7" fmla="*/ 520700 h 688975"/>
                  <a:gd name="connsiteX8" fmla="*/ 0 w 2577418"/>
                  <a:gd name="connsiteY8" fmla="*/ 593725 h 688975"/>
                  <a:gd name="connsiteX9" fmla="*/ 6350 w 2577418"/>
                  <a:gd name="connsiteY9" fmla="*/ 688975 h 688975"/>
                  <a:gd name="connsiteX10" fmla="*/ 2565400 w 2577418"/>
                  <a:gd name="connsiteY10" fmla="*/ 688975 h 688975"/>
                  <a:gd name="connsiteX11" fmla="*/ 2552700 w 2577418"/>
                  <a:gd name="connsiteY11" fmla="*/ 171450 h 688975"/>
                  <a:gd name="connsiteX12" fmla="*/ 2466975 w 2577418"/>
                  <a:gd name="connsiteY12" fmla="*/ 95250 h 688975"/>
                  <a:gd name="connsiteX13" fmla="*/ 511175 w 2577418"/>
                  <a:gd name="connsiteY13" fmla="*/ 184150 h 688975"/>
                  <a:gd name="connsiteX14" fmla="*/ 180975 w 2577418"/>
                  <a:gd name="connsiteY14" fmla="*/ 0 h 688975"/>
                  <a:gd name="connsiteX0" fmla="*/ 180975 w 2570812"/>
                  <a:gd name="connsiteY0" fmla="*/ 0 h 688975"/>
                  <a:gd name="connsiteX1" fmla="*/ 6350 w 2570812"/>
                  <a:gd name="connsiteY1" fmla="*/ 152400 h 688975"/>
                  <a:gd name="connsiteX2" fmla="*/ 9525 w 2570812"/>
                  <a:gd name="connsiteY2" fmla="*/ 241300 h 688975"/>
                  <a:gd name="connsiteX3" fmla="*/ 2454275 w 2570812"/>
                  <a:gd name="connsiteY3" fmla="*/ 234950 h 688975"/>
                  <a:gd name="connsiteX4" fmla="*/ 2454275 w 2570812"/>
                  <a:gd name="connsiteY4" fmla="*/ 552450 h 688975"/>
                  <a:gd name="connsiteX5" fmla="*/ 66675 w 2570812"/>
                  <a:gd name="connsiteY5" fmla="*/ 565150 h 688975"/>
                  <a:gd name="connsiteX6" fmla="*/ 88900 w 2570812"/>
                  <a:gd name="connsiteY6" fmla="*/ 568325 h 688975"/>
                  <a:gd name="connsiteX7" fmla="*/ 92075 w 2570812"/>
                  <a:gd name="connsiteY7" fmla="*/ 520700 h 688975"/>
                  <a:gd name="connsiteX8" fmla="*/ 0 w 2570812"/>
                  <a:gd name="connsiteY8" fmla="*/ 593725 h 688975"/>
                  <a:gd name="connsiteX9" fmla="*/ 6350 w 2570812"/>
                  <a:gd name="connsiteY9" fmla="*/ 688975 h 688975"/>
                  <a:gd name="connsiteX10" fmla="*/ 2565400 w 2570812"/>
                  <a:gd name="connsiteY10" fmla="*/ 688975 h 688975"/>
                  <a:gd name="connsiteX11" fmla="*/ 2552700 w 2570812"/>
                  <a:gd name="connsiteY11" fmla="*/ 171450 h 688975"/>
                  <a:gd name="connsiteX12" fmla="*/ 2466975 w 2570812"/>
                  <a:gd name="connsiteY12" fmla="*/ 95250 h 688975"/>
                  <a:gd name="connsiteX13" fmla="*/ 511175 w 2570812"/>
                  <a:gd name="connsiteY13" fmla="*/ 184150 h 688975"/>
                  <a:gd name="connsiteX14" fmla="*/ 180975 w 2570812"/>
                  <a:gd name="connsiteY14" fmla="*/ 0 h 688975"/>
                  <a:gd name="connsiteX0" fmla="*/ 180975 w 2570812"/>
                  <a:gd name="connsiteY0" fmla="*/ 0 h 688975"/>
                  <a:gd name="connsiteX1" fmla="*/ 6350 w 2570812"/>
                  <a:gd name="connsiteY1" fmla="*/ 152400 h 688975"/>
                  <a:gd name="connsiteX2" fmla="*/ 9525 w 2570812"/>
                  <a:gd name="connsiteY2" fmla="*/ 241300 h 688975"/>
                  <a:gd name="connsiteX3" fmla="*/ 2460625 w 2570812"/>
                  <a:gd name="connsiteY3" fmla="*/ 247650 h 688975"/>
                  <a:gd name="connsiteX4" fmla="*/ 2454275 w 2570812"/>
                  <a:gd name="connsiteY4" fmla="*/ 552450 h 688975"/>
                  <a:gd name="connsiteX5" fmla="*/ 66675 w 2570812"/>
                  <a:gd name="connsiteY5" fmla="*/ 565150 h 688975"/>
                  <a:gd name="connsiteX6" fmla="*/ 88900 w 2570812"/>
                  <a:gd name="connsiteY6" fmla="*/ 568325 h 688975"/>
                  <a:gd name="connsiteX7" fmla="*/ 92075 w 2570812"/>
                  <a:gd name="connsiteY7" fmla="*/ 520700 h 688975"/>
                  <a:gd name="connsiteX8" fmla="*/ 0 w 2570812"/>
                  <a:gd name="connsiteY8" fmla="*/ 593725 h 688975"/>
                  <a:gd name="connsiteX9" fmla="*/ 6350 w 2570812"/>
                  <a:gd name="connsiteY9" fmla="*/ 688975 h 688975"/>
                  <a:gd name="connsiteX10" fmla="*/ 2565400 w 2570812"/>
                  <a:gd name="connsiteY10" fmla="*/ 688975 h 688975"/>
                  <a:gd name="connsiteX11" fmla="*/ 2552700 w 2570812"/>
                  <a:gd name="connsiteY11" fmla="*/ 171450 h 688975"/>
                  <a:gd name="connsiteX12" fmla="*/ 2466975 w 2570812"/>
                  <a:gd name="connsiteY12" fmla="*/ 95250 h 688975"/>
                  <a:gd name="connsiteX13" fmla="*/ 511175 w 2570812"/>
                  <a:gd name="connsiteY13" fmla="*/ 184150 h 688975"/>
                  <a:gd name="connsiteX14" fmla="*/ 180975 w 2570812"/>
                  <a:gd name="connsiteY14" fmla="*/ 0 h 688975"/>
                  <a:gd name="connsiteX0" fmla="*/ 180975 w 2570812"/>
                  <a:gd name="connsiteY0" fmla="*/ 0 h 688975"/>
                  <a:gd name="connsiteX1" fmla="*/ 6350 w 2570812"/>
                  <a:gd name="connsiteY1" fmla="*/ 152400 h 688975"/>
                  <a:gd name="connsiteX2" fmla="*/ 9525 w 2570812"/>
                  <a:gd name="connsiteY2" fmla="*/ 241300 h 688975"/>
                  <a:gd name="connsiteX3" fmla="*/ 2460625 w 2570812"/>
                  <a:gd name="connsiteY3" fmla="*/ 247650 h 688975"/>
                  <a:gd name="connsiteX4" fmla="*/ 2457450 w 2570812"/>
                  <a:gd name="connsiteY4" fmla="*/ 561975 h 688975"/>
                  <a:gd name="connsiteX5" fmla="*/ 66675 w 2570812"/>
                  <a:gd name="connsiteY5" fmla="*/ 565150 h 688975"/>
                  <a:gd name="connsiteX6" fmla="*/ 88900 w 2570812"/>
                  <a:gd name="connsiteY6" fmla="*/ 568325 h 688975"/>
                  <a:gd name="connsiteX7" fmla="*/ 92075 w 2570812"/>
                  <a:gd name="connsiteY7" fmla="*/ 520700 h 688975"/>
                  <a:gd name="connsiteX8" fmla="*/ 0 w 2570812"/>
                  <a:gd name="connsiteY8" fmla="*/ 593725 h 688975"/>
                  <a:gd name="connsiteX9" fmla="*/ 6350 w 2570812"/>
                  <a:gd name="connsiteY9" fmla="*/ 688975 h 688975"/>
                  <a:gd name="connsiteX10" fmla="*/ 2565400 w 2570812"/>
                  <a:gd name="connsiteY10" fmla="*/ 688975 h 688975"/>
                  <a:gd name="connsiteX11" fmla="*/ 2552700 w 2570812"/>
                  <a:gd name="connsiteY11" fmla="*/ 171450 h 688975"/>
                  <a:gd name="connsiteX12" fmla="*/ 2466975 w 2570812"/>
                  <a:gd name="connsiteY12" fmla="*/ 95250 h 688975"/>
                  <a:gd name="connsiteX13" fmla="*/ 511175 w 2570812"/>
                  <a:gd name="connsiteY13" fmla="*/ 184150 h 688975"/>
                  <a:gd name="connsiteX14" fmla="*/ 180975 w 2570812"/>
                  <a:gd name="connsiteY14" fmla="*/ 0 h 688975"/>
                  <a:gd name="connsiteX0" fmla="*/ 180975 w 2570812"/>
                  <a:gd name="connsiteY0" fmla="*/ 0 h 688975"/>
                  <a:gd name="connsiteX1" fmla="*/ 6350 w 2570812"/>
                  <a:gd name="connsiteY1" fmla="*/ 152400 h 688975"/>
                  <a:gd name="connsiteX2" fmla="*/ 9525 w 2570812"/>
                  <a:gd name="connsiteY2" fmla="*/ 241300 h 688975"/>
                  <a:gd name="connsiteX3" fmla="*/ 2460625 w 2570812"/>
                  <a:gd name="connsiteY3" fmla="*/ 247650 h 688975"/>
                  <a:gd name="connsiteX4" fmla="*/ 2457450 w 2570812"/>
                  <a:gd name="connsiteY4" fmla="*/ 561975 h 688975"/>
                  <a:gd name="connsiteX5" fmla="*/ 66675 w 2570812"/>
                  <a:gd name="connsiteY5" fmla="*/ 565150 h 688975"/>
                  <a:gd name="connsiteX6" fmla="*/ 88900 w 2570812"/>
                  <a:gd name="connsiteY6" fmla="*/ 568325 h 688975"/>
                  <a:gd name="connsiteX7" fmla="*/ 92075 w 2570812"/>
                  <a:gd name="connsiteY7" fmla="*/ 520700 h 688975"/>
                  <a:gd name="connsiteX8" fmla="*/ 0 w 2570812"/>
                  <a:gd name="connsiteY8" fmla="*/ 593725 h 688975"/>
                  <a:gd name="connsiteX9" fmla="*/ 6350 w 2570812"/>
                  <a:gd name="connsiteY9" fmla="*/ 688975 h 688975"/>
                  <a:gd name="connsiteX10" fmla="*/ 2565400 w 2570812"/>
                  <a:gd name="connsiteY10" fmla="*/ 688975 h 688975"/>
                  <a:gd name="connsiteX11" fmla="*/ 2552700 w 2570812"/>
                  <a:gd name="connsiteY11" fmla="*/ 171450 h 688975"/>
                  <a:gd name="connsiteX12" fmla="*/ 2466975 w 2570812"/>
                  <a:gd name="connsiteY12" fmla="*/ 95250 h 688975"/>
                  <a:gd name="connsiteX13" fmla="*/ 485775 w 2570812"/>
                  <a:gd name="connsiteY13" fmla="*/ 171450 h 688975"/>
                  <a:gd name="connsiteX14" fmla="*/ 180975 w 2570812"/>
                  <a:gd name="connsiteY14" fmla="*/ 0 h 688975"/>
                  <a:gd name="connsiteX0" fmla="*/ 180975 w 2570812"/>
                  <a:gd name="connsiteY0" fmla="*/ 0 h 688975"/>
                  <a:gd name="connsiteX1" fmla="*/ 6350 w 2570812"/>
                  <a:gd name="connsiteY1" fmla="*/ 152400 h 688975"/>
                  <a:gd name="connsiteX2" fmla="*/ 9525 w 2570812"/>
                  <a:gd name="connsiteY2" fmla="*/ 241300 h 688975"/>
                  <a:gd name="connsiteX3" fmla="*/ 2460625 w 2570812"/>
                  <a:gd name="connsiteY3" fmla="*/ 247650 h 688975"/>
                  <a:gd name="connsiteX4" fmla="*/ 2457450 w 2570812"/>
                  <a:gd name="connsiteY4" fmla="*/ 561975 h 688975"/>
                  <a:gd name="connsiteX5" fmla="*/ 66675 w 2570812"/>
                  <a:gd name="connsiteY5" fmla="*/ 565150 h 688975"/>
                  <a:gd name="connsiteX6" fmla="*/ 88900 w 2570812"/>
                  <a:gd name="connsiteY6" fmla="*/ 568325 h 688975"/>
                  <a:gd name="connsiteX7" fmla="*/ 92075 w 2570812"/>
                  <a:gd name="connsiteY7" fmla="*/ 520700 h 688975"/>
                  <a:gd name="connsiteX8" fmla="*/ 0 w 2570812"/>
                  <a:gd name="connsiteY8" fmla="*/ 593725 h 688975"/>
                  <a:gd name="connsiteX9" fmla="*/ 6350 w 2570812"/>
                  <a:gd name="connsiteY9" fmla="*/ 688975 h 688975"/>
                  <a:gd name="connsiteX10" fmla="*/ 2565400 w 2570812"/>
                  <a:gd name="connsiteY10" fmla="*/ 688975 h 688975"/>
                  <a:gd name="connsiteX11" fmla="*/ 2552700 w 2570812"/>
                  <a:gd name="connsiteY11" fmla="*/ 171450 h 688975"/>
                  <a:gd name="connsiteX12" fmla="*/ 2466975 w 2570812"/>
                  <a:gd name="connsiteY12" fmla="*/ 95250 h 688975"/>
                  <a:gd name="connsiteX13" fmla="*/ 180975 w 2570812"/>
                  <a:gd name="connsiteY13" fmla="*/ 0 h 688975"/>
                  <a:gd name="connsiteX0" fmla="*/ 180975 w 2570812"/>
                  <a:gd name="connsiteY0" fmla="*/ 31750 h 720725"/>
                  <a:gd name="connsiteX1" fmla="*/ 6350 w 2570812"/>
                  <a:gd name="connsiteY1" fmla="*/ 184150 h 720725"/>
                  <a:gd name="connsiteX2" fmla="*/ 9525 w 2570812"/>
                  <a:gd name="connsiteY2" fmla="*/ 273050 h 720725"/>
                  <a:gd name="connsiteX3" fmla="*/ 2460625 w 2570812"/>
                  <a:gd name="connsiteY3" fmla="*/ 279400 h 720725"/>
                  <a:gd name="connsiteX4" fmla="*/ 2457450 w 2570812"/>
                  <a:gd name="connsiteY4" fmla="*/ 593725 h 720725"/>
                  <a:gd name="connsiteX5" fmla="*/ 66675 w 2570812"/>
                  <a:gd name="connsiteY5" fmla="*/ 596900 h 720725"/>
                  <a:gd name="connsiteX6" fmla="*/ 88900 w 2570812"/>
                  <a:gd name="connsiteY6" fmla="*/ 600075 h 720725"/>
                  <a:gd name="connsiteX7" fmla="*/ 92075 w 2570812"/>
                  <a:gd name="connsiteY7" fmla="*/ 552450 h 720725"/>
                  <a:gd name="connsiteX8" fmla="*/ 0 w 2570812"/>
                  <a:gd name="connsiteY8" fmla="*/ 625475 h 720725"/>
                  <a:gd name="connsiteX9" fmla="*/ 6350 w 2570812"/>
                  <a:gd name="connsiteY9" fmla="*/ 720725 h 720725"/>
                  <a:gd name="connsiteX10" fmla="*/ 2565400 w 2570812"/>
                  <a:gd name="connsiteY10" fmla="*/ 720725 h 720725"/>
                  <a:gd name="connsiteX11" fmla="*/ 2552700 w 2570812"/>
                  <a:gd name="connsiteY11" fmla="*/ 203200 h 720725"/>
                  <a:gd name="connsiteX12" fmla="*/ 2336800 w 2570812"/>
                  <a:gd name="connsiteY12" fmla="*/ 0 h 720725"/>
                  <a:gd name="connsiteX13" fmla="*/ 180975 w 2570812"/>
                  <a:gd name="connsiteY13" fmla="*/ 31750 h 720725"/>
                  <a:gd name="connsiteX0" fmla="*/ 180975 w 2570812"/>
                  <a:gd name="connsiteY0" fmla="*/ 0 h 688975"/>
                  <a:gd name="connsiteX1" fmla="*/ 6350 w 2570812"/>
                  <a:gd name="connsiteY1" fmla="*/ 152400 h 688975"/>
                  <a:gd name="connsiteX2" fmla="*/ 9525 w 2570812"/>
                  <a:gd name="connsiteY2" fmla="*/ 241300 h 688975"/>
                  <a:gd name="connsiteX3" fmla="*/ 2460625 w 2570812"/>
                  <a:gd name="connsiteY3" fmla="*/ 247650 h 688975"/>
                  <a:gd name="connsiteX4" fmla="*/ 2457450 w 2570812"/>
                  <a:gd name="connsiteY4" fmla="*/ 561975 h 688975"/>
                  <a:gd name="connsiteX5" fmla="*/ 66675 w 2570812"/>
                  <a:gd name="connsiteY5" fmla="*/ 565150 h 688975"/>
                  <a:gd name="connsiteX6" fmla="*/ 88900 w 2570812"/>
                  <a:gd name="connsiteY6" fmla="*/ 568325 h 688975"/>
                  <a:gd name="connsiteX7" fmla="*/ 92075 w 2570812"/>
                  <a:gd name="connsiteY7" fmla="*/ 520700 h 688975"/>
                  <a:gd name="connsiteX8" fmla="*/ 0 w 2570812"/>
                  <a:gd name="connsiteY8" fmla="*/ 593725 h 688975"/>
                  <a:gd name="connsiteX9" fmla="*/ 6350 w 2570812"/>
                  <a:gd name="connsiteY9" fmla="*/ 688975 h 688975"/>
                  <a:gd name="connsiteX10" fmla="*/ 2565400 w 2570812"/>
                  <a:gd name="connsiteY10" fmla="*/ 688975 h 688975"/>
                  <a:gd name="connsiteX11" fmla="*/ 2552700 w 2570812"/>
                  <a:gd name="connsiteY11" fmla="*/ 171450 h 688975"/>
                  <a:gd name="connsiteX12" fmla="*/ 2352675 w 2570812"/>
                  <a:gd name="connsiteY12" fmla="*/ 19050 h 688975"/>
                  <a:gd name="connsiteX13" fmla="*/ 180975 w 2570812"/>
                  <a:gd name="connsiteY13" fmla="*/ 0 h 688975"/>
                  <a:gd name="connsiteX0" fmla="*/ 225425 w 2570812"/>
                  <a:gd name="connsiteY0" fmla="*/ 0 h 714375"/>
                  <a:gd name="connsiteX1" fmla="*/ 6350 w 2570812"/>
                  <a:gd name="connsiteY1" fmla="*/ 177800 h 714375"/>
                  <a:gd name="connsiteX2" fmla="*/ 9525 w 2570812"/>
                  <a:gd name="connsiteY2" fmla="*/ 266700 h 714375"/>
                  <a:gd name="connsiteX3" fmla="*/ 2460625 w 2570812"/>
                  <a:gd name="connsiteY3" fmla="*/ 273050 h 714375"/>
                  <a:gd name="connsiteX4" fmla="*/ 2457450 w 2570812"/>
                  <a:gd name="connsiteY4" fmla="*/ 587375 h 714375"/>
                  <a:gd name="connsiteX5" fmla="*/ 66675 w 2570812"/>
                  <a:gd name="connsiteY5" fmla="*/ 590550 h 714375"/>
                  <a:gd name="connsiteX6" fmla="*/ 88900 w 2570812"/>
                  <a:gd name="connsiteY6" fmla="*/ 593725 h 714375"/>
                  <a:gd name="connsiteX7" fmla="*/ 92075 w 2570812"/>
                  <a:gd name="connsiteY7" fmla="*/ 546100 h 714375"/>
                  <a:gd name="connsiteX8" fmla="*/ 0 w 2570812"/>
                  <a:gd name="connsiteY8" fmla="*/ 619125 h 714375"/>
                  <a:gd name="connsiteX9" fmla="*/ 6350 w 2570812"/>
                  <a:gd name="connsiteY9" fmla="*/ 714375 h 714375"/>
                  <a:gd name="connsiteX10" fmla="*/ 2565400 w 2570812"/>
                  <a:gd name="connsiteY10" fmla="*/ 714375 h 714375"/>
                  <a:gd name="connsiteX11" fmla="*/ 2552700 w 2570812"/>
                  <a:gd name="connsiteY11" fmla="*/ 196850 h 714375"/>
                  <a:gd name="connsiteX12" fmla="*/ 2352675 w 2570812"/>
                  <a:gd name="connsiteY12" fmla="*/ 44450 h 714375"/>
                  <a:gd name="connsiteX13" fmla="*/ 225425 w 2570812"/>
                  <a:gd name="connsiteY13" fmla="*/ 0 h 714375"/>
                  <a:gd name="connsiteX0" fmla="*/ 225425 w 2570812"/>
                  <a:gd name="connsiteY0" fmla="*/ 0 h 714375"/>
                  <a:gd name="connsiteX1" fmla="*/ 6350 w 2570812"/>
                  <a:gd name="connsiteY1" fmla="*/ 177800 h 714375"/>
                  <a:gd name="connsiteX2" fmla="*/ 9525 w 2570812"/>
                  <a:gd name="connsiteY2" fmla="*/ 266700 h 714375"/>
                  <a:gd name="connsiteX3" fmla="*/ 2460625 w 2570812"/>
                  <a:gd name="connsiteY3" fmla="*/ 273050 h 714375"/>
                  <a:gd name="connsiteX4" fmla="*/ 2457450 w 2570812"/>
                  <a:gd name="connsiteY4" fmla="*/ 587375 h 714375"/>
                  <a:gd name="connsiteX5" fmla="*/ 66675 w 2570812"/>
                  <a:gd name="connsiteY5" fmla="*/ 590550 h 714375"/>
                  <a:gd name="connsiteX6" fmla="*/ 88900 w 2570812"/>
                  <a:gd name="connsiteY6" fmla="*/ 593725 h 714375"/>
                  <a:gd name="connsiteX7" fmla="*/ 92075 w 2570812"/>
                  <a:gd name="connsiteY7" fmla="*/ 546100 h 714375"/>
                  <a:gd name="connsiteX8" fmla="*/ 0 w 2570812"/>
                  <a:gd name="connsiteY8" fmla="*/ 619125 h 714375"/>
                  <a:gd name="connsiteX9" fmla="*/ 6350 w 2570812"/>
                  <a:gd name="connsiteY9" fmla="*/ 714375 h 714375"/>
                  <a:gd name="connsiteX10" fmla="*/ 2565400 w 2570812"/>
                  <a:gd name="connsiteY10" fmla="*/ 714375 h 714375"/>
                  <a:gd name="connsiteX11" fmla="*/ 2552700 w 2570812"/>
                  <a:gd name="connsiteY11" fmla="*/ 196850 h 714375"/>
                  <a:gd name="connsiteX12" fmla="*/ 2308225 w 2570812"/>
                  <a:gd name="connsiteY12" fmla="*/ 12700 h 714375"/>
                  <a:gd name="connsiteX13" fmla="*/ 225425 w 2570812"/>
                  <a:gd name="connsiteY13" fmla="*/ 0 h 714375"/>
                  <a:gd name="connsiteX0" fmla="*/ 225425 w 2570812"/>
                  <a:gd name="connsiteY0" fmla="*/ 0 h 714375"/>
                  <a:gd name="connsiteX1" fmla="*/ 6350 w 2570812"/>
                  <a:gd name="connsiteY1" fmla="*/ 177800 h 714375"/>
                  <a:gd name="connsiteX2" fmla="*/ 9525 w 2570812"/>
                  <a:gd name="connsiteY2" fmla="*/ 266700 h 714375"/>
                  <a:gd name="connsiteX3" fmla="*/ 2460625 w 2570812"/>
                  <a:gd name="connsiteY3" fmla="*/ 273050 h 714375"/>
                  <a:gd name="connsiteX4" fmla="*/ 2457450 w 2570812"/>
                  <a:gd name="connsiteY4" fmla="*/ 587375 h 714375"/>
                  <a:gd name="connsiteX5" fmla="*/ 66675 w 2570812"/>
                  <a:gd name="connsiteY5" fmla="*/ 590550 h 714375"/>
                  <a:gd name="connsiteX6" fmla="*/ 88900 w 2570812"/>
                  <a:gd name="connsiteY6" fmla="*/ 593725 h 714375"/>
                  <a:gd name="connsiteX7" fmla="*/ 92075 w 2570812"/>
                  <a:gd name="connsiteY7" fmla="*/ 546100 h 714375"/>
                  <a:gd name="connsiteX8" fmla="*/ 0 w 2570812"/>
                  <a:gd name="connsiteY8" fmla="*/ 619125 h 714375"/>
                  <a:gd name="connsiteX9" fmla="*/ 6350 w 2570812"/>
                  <a:gd name="connsiteY9" fmla="*/ 714375 h 714375"/>
                  <a:gd name="connsiteX10" fmla="*/ 2565400 w 2570812"/>
                  <a:gd name="connsiteY10" fmla="*/ 714375 h 714375"/>
                  <a:gd name="connsiteX11" fmla="*/ 2552700 w 2570812"/>
                  <a:gd name="connsiteY11" fmla="*/ 196850 h 714375"/>
                  <a:gd name="connsiteX12" fmla="*/ 2295525 w 2570812"/>
                  <a:gd name="connsiteY12" fmla="*/ 0 h 714375"/>
                  <a:gd name="connsiteX13" fmla="*/ 225425 w 2570812"/>
                  <a:gd name="connsiteY13" fmla="*/ 0 h 714375"/>
                  <a:gd name="connsiteX0" fmla="*/ 225425 w 2570812"/>
                  <a:gd name="connsiteY0" fmla="*/ 0 h 714375"/>
                  <a:gd name="connsiteX1" fmla="*/ 6350 w 2570812"/>
                  <a:gd name="connsiteY1" fmla="*/ 177800 h 714375"/>
                  <a:gd name="connsiteX2" fmla="*/ 9525 w 2570812"/>
                  <a:gd name="connsiteY2" fmla="*/ 266700 h 714375"/>
                  <a:gd name="connsiteX3" fmla="*/ 2460625 w 2570812"/>
                  <a:gd name="connsiteY3" fmla="*/ 273050 h 714375"/>
                  <a:gd name="connsiteX4" fmla="*/ 2457450 w 2570812"/>
                  <a:gd name="connsiteY4" fmla="*/ 587375 h 714375"/>
                  <a:gd name="connsiteX5" fmla="*/ 66675 w 2570812"/>
                  <a:gd name="connsiteY5" fmla="*/ 590550 h 714375"/>
                  <a:gd name="connsiteX6" fmla="*/ 88900 w 2570812"/>
                  <a:gd name="connsiteY6" fmla="*/ 593725 h 714375"/>
                  <a:gd name="connsiteX7" fmla="*/ 92075 w 2570812"/>
                  <a:gd name="connsiteY7" fmla="*/ 546100 h 714375"/>
                  <a:gd name="connsiteX8" fmla="*/ 0 w 2570812"/>
                  <a:gd name="connsiteY8" fmla="*/ 619125 h 714375"/>
                  <a:gd name="connsiteX9" fmla="*/ 6350 w 2570812"/>
                  <a:gd name="connsiteY9" fmla="*/ 714375 h 714375"/>
                  <a:gd name="connsiteX10" fmla="*/ 2565400 w 2570812"/>
                  <a:gd name="connsiteY10" fmla="*/ 714375 h 714375"/>
                  <a:gd name="connsiteX11" fmla="*/ 2552700 w 2570812"/>
                  <a:gd name="connsiteY11" fmla="*/ 196850 h 714375"/>
                  <a:gd name="connsiteX12" fmla="*/ 2295525 w 2570812"/>
                  <a:gd name="connsiteY12" fmla="*/ 0 h 714375"/>
                  <a:gd name="connsiteX13" fmla="*/ 225425 w 2570812"/>
                  <a:gd name="connsiteY13" fmla="*/ 0 h 714375"/>
                  <a:gd name="connsiteX0" fmla="*/ 225425 w 2573535"/>
                  <a:gd name="connsiteY0" fmla="*/ 0 h 714375"/>
                  <a:gd name="connsiteX1" fmla="*/ 6350 w 2573535"/>
                  <a:gd name="connsiteY1" fmla="*/ 177800 h 714375"/>
                  <a:gd name="connsiteX2" fmla="*/ 9525 w 2573535"/>
                  <a:gd name="connsiteY2" fmla="*/ 266700 h 714375"/>
                  <a:gd name="connsiteX3" fmla="*/ 2460625 w 2573535"/>
                  <a:gd name="connsiteY3" fmla="*/ 273050 h 714375"/>
                  <a:gd name="connsiteX4" fmla="*/ 2457450 w 2573535"/>
                  <a:gd name="connsiteY4" fmla="*/ 587375 h 714375"/>
                  <a:gd name="connsiteX5" fmla="*/ 66675 w 2573535"/>
                  <a:gd name="connsiteY5" fmla="*/ 590550 h 714375"/>
                  <a:gd name="connsiteX6" fmla="*/ 88900 w 2573535"/>
                  <a:gd name="connsiteY6" fmla="*/ 593725 h 714375"/>
                  <a:gd name="connsiteX7" fmla="*/ 92075 w 2573535"/>
                  <a:gd name="connsiteY7" fmla="*/ 546100 h 714375"/>
                  <a:gd name="connsiteX8" fmla="*/ 0 w 2573535"/>
                  <a:gd name="connsiteY8" fmla="*/ 619125 h 714375"/>
                  <a:gd name="connsiteX9" fmla="*/ 6350 w 2573535"/>
                  <a:gd name="connsiteY9" fmla="*/ 714375 h 714375"/>
                  <a:gd name="connsiteX10" fmla="*/ 2565400 w 2573535"/>
                  <a:gd name="connsiteY10" fmla="*/ 714375 h 714375"/>
                  <a:gd name="connsiteX11" fmla="*/ 2567732 w 2573535"/>
                  <a:gd name="connsiteY11" fmla="*/ 201861 h 714375"/>
                  <a:gd name="connsiteX12" fmla="*/ 2295525 w 2573535"/>
                  <a:gd name="connsiteY12" fmla="*/ 0 h 714375"/>
                  <a:gd name="connsiteX13" fmla="*/ 225425 w 2573535"/>
                  <a:gd name="connsiteY13" fmla="*/ 0 h 714375"/>
                  <a:gd name="connsiteX0" fmla="*/ 225425 w 2575177"/>
                  <a:gd name="connsiteY0" fmla="*/ 0 h 714375"/>
                  <a:gd name="connsiteX1" fmla="*/ 6350 w 2575177"/>
                  <a:gd name="connsiteY1" fmla="*/ 177800 h 714375"/>
                  <a:gd name="connsiteX2" fmla="*/ 9525 w 2575177"/>
                  <a:gd name="connsiteY2" fmla="*/ 266700 h 714375"/>
                  <a:gd name="connsiteX3" fmla="*/ 2460625 w 2575177"/>
                  <a:gd name="connsiteY3" fmla="*/ 273050 h 714375"/>
                  <a:gd name="connsiteX4" fmla="*/ 2457450 w 2575177"/>
                  <a:gd name="connsiteY4" fmla="*/ 587375 h 714375"/>
                  <a:gd name="connsiteX5" fmla="*/ 66675 w 2575177"/>
                  <a:gd name="connsiteY5" fmla="*/ 590550 h 714375"/>
                  <a:gd name="connsiteX6" fmla="*/ 88900 w 2575177"/>
                  <a:gd name="connsiteY6" fmla="*/ 593725 h 714375"/>
                  <a:gd name="connsiteX7" fmla="*/ 92075 w 2575177"/>
                  <a:gd name="connsiteY7" fmla="*/ 546100 h 714375"/>
                  <a:gd name="connsiteX8" fmla="*/ 0 w 2575177"/>
                  <a:gd name="connsiteY8" fmla="*/ 619125 h 714375"/>
                  <a:gd name="connsiteX9" fmla="*/ 6350 w 2575177"/>
                  <a:gd name="connsiteY9" fmla="*/ 714375 h 714375"/>
                  <a:gd name="connsiteX10" fmla="*/ 2565400 w 2575177"/>
                  <a:gd name="connsiteY10" fmla="*/ 714375 h 714375"/>
                  <a:gd name="connsiteX11" fmla="*/ 2572743 w 2575177"/>
                  <a:gd name="connsiteY11" fmla="*/ 201861 h 714375"/>
                  <a:gd name="connsiteX12" fmla="*/ 2295525 w 2575177"/>
                  <a:gd name="connsiteY12" fmla="*/ 0 h 714375"/>
                  <a:gd name="connsiteX13" fmla="*/ 225425 w 2575177"/>
                  <a:gd name="connsiteY13" fmla="*/ 0 h 714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75177" h="714375">
                    <a:moveTo>
                      <a:pt x="225425" y="0"/>
                    </a:moveTo>
                    <a:lnTo>
                      <a:pt x="6350" y="177800"/>
                    </a:lnTo>
                    <a:lnTo>
                      <a:pt x="9525" y="266700"/>
                    </a:lnTo>
                    <a:lnTo>
                      <a:pt x="2460625" y="273050"/>
                    </a:lnTo>
                    <a:cubicBezTo>
                      <a:pt x="2459567" y="377825"/>
                      <a:pt x="2458508" y="482600"/>
                      <a:pt x="2457450" y="587375"/>
                    </a:cubicBezTo>
                    <a:lnTo>
                      <a:pt x="66675" y="590550"/>
                    </a:lnTo>
                    <a:cubicBezTo>
                      <a:pt x="69850" y="588433"/>
                      <a:pt x="85725" y="595842"/>
                      <a:pt x="88900" y="593725"/>
                    </a:cubicBezTo>
                    <a:lnTo>
                      <a:pt x="92075" y="546100"/>
                    </a:lnTo>
                    <a:lnTo>
                      <a:pt x="0" y="619125"/>
                    </a:lnTo>
                    <a:lnTo>
                      <a:pt x="6350" y="714375"/>
                    </a:lnTo>
                    <a:lnTo>
                      <a:pt x="2565400" y="714375"/>
                    </a:lnTo>
                    <a:cubicBezTo>
                      <a:pt x="2583392" y="672042"/>
                      <a:pt x="2570626" y="377544"/>
                      <a:pt x="2572743" y="201861"/>
                    </a:cubicBezTo>
                    <a:cubicBezTo>
                      <a:pt x="2487018" y="120369"/>
                      <a:pt x="2381250" y="65617"/>
                      <a:pt x="2295525" y="0"/>
                    </a:cubicBezTo>
                    <a:lnTo>
                      <a:pt x="225425" y="0"/>
                    </a:lnTo>
                    <a:close/>
                  </a:path>
                </a:pathLst>
              </a:custGeom>
              <a:solidFill>
                <a:schemeClr val="accent3"/>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dirty="0"/>
              </a:p>
            </p:txBody>
          </p:sp>
          <p:sp>
            <p:nvSpPr>
              <p:cNvPr id="42" name="Rectangle 22">
                <a:extLst>
                  <a:ext uri="{FF2B5EF4-FFF2-40B4-BE49-F238E27FC236}">
                    <a16:creationId xmlns="" xmlns:a16="http://schemas.microsoft.com/office/drawing/2014/main" id="{DE4C46FB-6130-4BA1-A012-21EA2F77E175}"/>
                  </a:ext>
                </a:extLst>
              </p:cNvPr>
              <p:cNvSpPr/>
              <p:nvPr/>
            </p:nvSpPr>
            <p:spPr>
              <a:xfrm>
                <a:off x="3707904" y="3762375"/>
                <a:ext cx="2376264" cy="321543"/>
              </a:xfrm>
              <a:custGeom>
                <a:avLst/>
                <a:gdLst>
                  <a:gd name="connsiteX0" fmla="*/ 0 w 2376264"/>
                  <a:gd name="connsiteY0" fmla="*/ 0 h 321543"/>
                  <a:gd name="connsiteX1" fmla="*/ 2376264 w 2376264"/>
                  <a:gd name="connsiteY1" fmla="*/ 0 h 321543"/>
                  <a:gd name="connsiteX2" fmla="*/ 2376264 w 2376264"/>
                  <a:gd name="connsiteY2" fmla="*/ 321543 h 321543"/>
                  <a:gd name="connsiteX3" fmla="*/ 0 w 2376264"/>
                  <a:gd name="connsiteY3" fmla="*/ 321543 h 321543"/>
                  <a:gd name="connsiteX4" fmla="*/ 0 w 2376264"/>
                  <a:gd name="connsiteY4" fmla="*/ 0 h 321543"/>
                  <a:gd name="connsiteX0" fmla="*/ 0 w 2376264"/>
                  <a:gd name="connsiteY0" fmla="*/ 0 h 321543"/>
                  <a:gd name="connsiteX1" fmla="*/ 2376264 w 2376264"/>
                  <a:gd name="connsiteY1" fmla="*/ 0 h 321543"/>
                  <a:gd name="connsiteX2" fmla="*/ 2376264 w 2376264"/>
                  <a:gd name="connsiteY2" fmla="*/ 321543 h 321543"/>
                  <a:gd name="connsiteX3" fmla="*/ 0 w 2376264"/>
                  <a:gd name="connsiteY3" fmla="*/ 321543 h 321543"/>
                  <a:gd name="connsiteX4" fmla="*/ 0 w 2376264"/>
                  <a:gd name="connsiteY4" fmla="*/ 0 h 321543"/>
                  <a:gd name="connsiteX0" fmla="*/ 0 w 2376264"/>
                  <a:gd name="connsiteY0" fmla="*/ 0 h 321543"/>
                  <a:gd name="connsiteX1" fmla="*/ 2376264 w 2376264"/>
                  <a:gd name="connsiteY1" fmla="*/ 0 h 321543"/>
                  <a:gd name="connsiteX2" fmla="*/ 2376264 w 2376264"/>
                  <a:gd name="connsiteY2" fmla="*/ 321543 h 321543"/>
                  <a:gd name="connsiteX3" fmla="*/ 0 w 2376264"/>
                  <a:gd name="connsiteY3" fmla="*/ 321543 h 321543"/>
                  <a:gd name="connsiteX4" fmla="*/ 0 w 2376264"/>
                  <a:gd name="connsiteY4" fmla="*/ 0 h 321543"/>
                  <a:gd name="connsiteX0" fmla="*/ 0 w 2376264"/>
                  <a:gd name="connsiteY0" fmla="*/ 0 h 321543"/>
                  <a:gd name="connsiteX1" fmla="*/ 2376264 w 2376264"/>
                  <a:gd name="connsiteY1" fmla="*/ 0 h 321543"/>
                  <a:gd name="connsiteX2" fmla="*/ 2376264 w 2376264"/>
                  <a:gd name="connsiteY2" fmla="*/ 321543 h 321543"/>
                  <a:gd name="connsiteX3" fmla="*/ 0 w 2376264"/>
                  <a:gd name="connsiteY3" fmla="*/ 321543 h 321543"/>
                  <a:gd name="connsiteX4" fmla="*/ 0 w 2376264"/>
                  <a:gd name="connsiteY4" fmla="*/ 0 h 3215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6264" h="321543">
                    <a:moveTo>
                      <a:pt x="0" y="0"/>
                    </a:moveTo>
                    <a:lnTo>
                      <a:pt x="2376264" y="0"/>
                    </a:lnTo>
                    <a:lnTo>
                      <a:pt x="2376264" y="321543"/>
                    </a:lnTo>
                    <a:lnTo>
                      <a:pt x="0" y="321543"/>
                    </a:lnTo>
                    <a:cubicBezTo>
                      <a:pt x="34925" y="258812"/>
                      <a:pt x="50800" y="110356"/>
                      <a:pt x="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grpSp>
        <p:grpSp>
          <p:nvGrpSpPr>
            <p:cNvPr id="36" name="Group 34">
              <a:extLst>
                <a:ext uri="{FF2B5EF4-FFF2-40B4-BE49-F238E27FC236}">
                  <a16:creationId xmlns="" xmlns:a16="http://schemas.microsoft.com/office/drawing/2014/main" id="{6C55CF94-609E-46D9-8671-FB61DC312F48}"/>
                </a:ext>
              </a:extLst>
            </p:cNvPr>
            <p:cNvGrpSpPr/>
            <p:nvPr/>
          </p:nvGrpSpPr>
          <p:grpSpPr>
            <a:xfrm>
              <a:off x="4203709" y="4329734"/>
              <a:ext cx="1681345" cy="465751"/>
              <a:chOff x="3622676" y="3492499"/>
              <a:chExt cx="2578868" cy="714375"/>
            </a:xfrm>
            <a:effectLst>
              <a:outerShdw blurRad="50800" dist="38100" dir="8100000" algn="tr" rotWithShape="0">
                <a:prstClr val="black">
                  <a:alpha val="40000"/>
                </a:prstClr>
              </a:outerShdw>
            </a:effectLst>
          </p:grpSpPr>
          <p:sp>
            <p:nvSpPr>
              <p:cNvPr id="39" name="Freeform 24">
                <a:extLst>
                  <a:ext uri="{FF2B5EF4-FFF2-40B4-BE49-F238E27FC236}">
                    <a16:creationId xmlns="" xmlns:a16="http://schemas.microsoft.com/office/drawing/2014/main" id="{22E8AFE3-AFB3-4B3D-A743-59B1C4875B2F}"/>
                  </a:ext>
                </a:extLst>
              </p:cNvPr>
              <p:cNvSpPr/>
              <p:nvPr/>
            </p:nvSpPr>
            <p:spPr>
              <a:xfrm>
                <a:off x="3622676" y="3492499"/>
                <a:ext cx="2578868" cy="714375"/>
              </a:xfrm>
              <a:custGeom>
                <a:avLst/>
                <a:gdLst>
                  <a:gd name="connsiteX0" fmla="*/ 190500 w 2559050"/>
                  <a:gd name="connsiteY0" fmla="*/ 0 h 698500"/>
                  <a:gd name="connsiteX1" fmla="*/ 0 w 2559050"/>
                  <a:gd name="connsiteY1" fmla="*/ 152400 h 698500"/>
                  <a:gd name="connsiteX2" fmla="*/ 6350 w 2559050"/>
                  <a:gd name="connsiteY2" fmla="*/ 215900 h 698500"/>
                  <a:gd name="connsiteX3" fmla="*/ 2501900 w 2559050"/>
                  <a:gd name="connsiteY3" fmla="*/ 241300 h 698500"/>
                  <a:gd name="connsiteX4" fmla="*/ 2470150 w 2559050"/>
                  <a:gd name="connsiteY4" fmla="*/ 552450 h 698500"/>
                  <a:gd name="connsiteX5" fmla="*/ 76200 w 2559050"/>
                  <a:gd name="connsiteY5" fmla="*/ 565150 h 698500"/>
                  <a:gd name="connsiteX6" fmla="*/ 101600 w 2559050"/>
                  <a:gd name="connsiteY6" fmla="*/ 520700 h 698500"/>
                  <a:gd name="connsiteX7" fmla="*/ 6350 w 2559050"/>
                  <a:gd name="connsiteY7" fmla="*/ 577850 h 698500"/>
                  <a:gd name="connsiteX8" fmla="*/ 44450 w 2559050"/>
                  <a:gd name="connsiteY8" fmla="*/ 666750 h 698500"/>
                  <a:gd name="connsiteX9" fmla="*/ 2400300 w 2559050"/>
                  <a:gd name="connsiteY9" fmla="*/ 692150 h 698500"/>
                  <a:gd name="connsiteX10" fmla="*/ 2432050 w 2559050"/>
                  <a:gd name="connsiteY10" fmla="*/ 666750 h 698500"/>
                  <a:gd name="connsiteX11" fmla="*/ 2501900 w 2559050"/>
                  <a:gd name="connsiteY11" fmla="*/ 698500 h 698500"/>
                  <a:gd name="connsiteX12" fmla="*/ 2552700 w 2559050"/>
                  <a:gd name="connsiteY12" fmla="*/ 685800 h 698500"/>
                  <a:gd name="connsiteX13" fmla="*/ 2559050 w 2559050"/>
                  <a:gd name="connsiteY13" fmla="*/ 158750 h 698500"/>
                  <a:gd name="connsiteX14" fmla="*/ 2476500 w 2559050"/>
                  <a:gd name="connsiteY14" fmla="*/ 95250 h 698500"/>
                  <a:gd name="connsiteX15" fmla="*/ 520700 w 2559050"/>
                  <a:gd name="connsiteY15" fmla="*/ 184150 h 698500"/>
                  <a:gd name="connsiteX16" fmla="*/ 190500 w 2559050"/>
                  <a:gd name="connsiteY16" fmla="*/ 0 h 698500"/>
                  <a:gd name="connsiteX0" fmla="*/ 190500 w 2559050"/>
                  <a:gd name="connsiteY0" fmla="*/ 0 h 698500"/>
                  <a:gd name="connsiteX1" fmla="*/ 0 w 2559050"/>
                  <a:gd name="connsiteY1" fmla="*/ 152400 h 698500"/>
                  <a:gd name="connsiteX2" fmla="*/ 19050 w 2559050"/>
                  <a:gd name="connsiteY2" fmla="*/ 241300 h 698500"/>
                  <a:gd name="connsiteX3" fmla="*/ 2501900 w 2559050"/>
                  <a:gd name="connsiteY3" fmla="*/ 241300 h 698500"/>
                  <a:gd name="connsiteX4" fmla="*/ 2470150 w 2559050"/>
                  <a:gd name="connsiteY4" fmla="*/ 552450 h 698500"/>
                  <a:gd name="connsiteX5" fmla="*/ 76200 w 2559050"/>
                  <a:gd name="connsiteY5" fmla="*/ 565150 h 698500"/>
                  <a:gd name="connsiteX6" fmla="*/ 101600 w 2559050"/>
                  <a:gd name="connsiteY6" fmla="*/ 520700 h 698500"/>
                  <a:gd name="connsiteX7" fmla="*/ 6350 w 2559050"/>
                  <a:gd name="connsiteY7" fmla="*/ 577850 h 698500"/>
                  <a:gd name="connsiteX8" fmla="*/ 44450 w 2559050"/>
                  <a:gd name="connsiteY8" fmla="*/ 666750 h 698500"/>
                  <a:gd name="connsiteX9" fmla="*/ 2400300 w 2559050"/>
                  <a:gd name="connsiteY9" fmla="*/ 692150 h 698500"/>
                  <a:gd name="connsiteX10" fmla="*/ 2432050 w 2559050"/>
                  <a:gd name="connsiteY10" fmla="*/ 666750 h 698500"/>
                  <a:gd name="connsiteX11" fmla="*/ 2501900 w 2559050"/>
                  <a:gd name="connsiteY11" fmla="*/ 698500 h 698500"/>
                  <a:gd name="connsiteX12" fmla="*/ 2552700 w 2559050"/>
                  <a:gd name="connsiteY12" fmla="*/ 685800 h 698500"/>
                  <a:gd name="connsiteX13" fmla="*/ 2559050 w 2559050"/>
                  <a:gd name="connsiteY13" fmla="*/ 158750 h 698500"/>
                  <a:gd name="connsiteX14" fmla="*/ 2476500 w 2559050"/>
                  <a:gd name="connsiteY14" fmla="*/ 95250 h 698500"/>
                  <a:gd name="connsiteX15" fmla="*/ 520700 w 2559050"/>
                  <a:gd name="connsiteY15" fmla="*/ 184150 h 698500"/>
                  <a:gd name="connsiteX16" fmla="*/ 190500 w 2559050"/>
                  <a:gd name="connsiteY16" fmla="*/ 0 h 698500"/>
                  <a:gd name="connsiteX0" fmla="*/ 184150 w 2552700"/>
                  <a:gd name="connsiteY0" fmla="*/ 0 h 698500"/>
                  <a:gd name="connsiteX1" fmla="*/ 9525 w 2552700"/>
                  <a:gd name="connsiteY1" fmla="*/ 152400 h 698500"/>
                  <a:gd name="connsiteX2" fmla="*/ 12700 w 2552700"/>
                  <a:gd name="connsiteY2" fmla="*/ 241300 h 698500"/>
                  <a:gd name="connsiteX3" fmla="*/ 2495550 w 2552700"/>
                  <a:gd name="connsiteY3" fmla="*/ 241300 h 698500"/>
                  <a:gd name="connsiteX4" fmla="*/ 2463800 w 2552700"/>
                  <a:gd name="connsiteY4" fmla="*/ 552450 h 698500"/>
                  <a:gd name="connsiteX5" fmla="*/ 69850 w 2552700"/>
                  <a:gd name="connsiteY5" fmla="*/ 565150 h 698500"/>
                  <a:gd name="connsiteX6" fmla="*/ 95250 w 2552700"/>
                  <a:gd name="connsiteY6" fmla="*/ 520700 h 698500"/>
                  <a:gd name="connsiteX7" fmla="*/ 0 w 2552700"/>
                  <a:gd name="connsiteY7" fmla="*/ 577850 h 698500"/>
                  <a:gd name="connsiteX8" fmla="*/ 38100 w 2552700"/>
                  <a:gd name="connsiteY8" fmla="*/ 666750 h 698500"/>
                  <a:gd name="connsiteX9" fmla="*/ 2393950 w 2552700"/>
                  <a:gd name="connsiteY9" fmla="*/ 692150 h 698500"/>
                  <a:gd name="connsiteX10" fmla="*/ 2425700 w 2552700"/>
                  <a:gd name="connsiteY10" fmla="*/ 666750 h 698500"/>
                  <a:gd name="connsiteX11" fmla="*/ 2495550 w 2552700"/>
                  <a:gd name="connsiteY11" fmla="*/ 698500 h 698500"/>
                  <a:gd name="connsiteX12" fmla="*/ 2546350 w 2552700"/>
                  <a:gd name="connsiteY12" fmla="*/ 685800 h 698500"/>
                  <a:gd name="connsiteX13" fmla="*/ 2552700 w 2552700"/>
                  <a:gd name="connsiteY13" fmla="*/ 158750 h 698500"/>
                  <a:gd name="connsiteX14" fmla="*/ 2470150 w 2552700"/>
                  <a:gd name="connsiteY14" fmla="*/ 95250 h 698500"/>
                  <a:gd name="connsiteX15" fmla="*/ 514350 w 2552700"/>
                  <a:gd name="connsiteY15" fmla="*/ 184150 h 698500"/>
                  <a:gd name="connsiteX16" fmla="*/ 184150 w 2552700"/>
                  <a:gd name="connsiteY16" fmla="*/ 0 h 698500"/>
                  <a:gd name="connsiteX0" fmla="*/ 184150 w 2571750"/>
                  <a:gd name="connsiteY0" fmla="*/ 0 h 698500"/>
                  <a:gd name="connsiteX1" fmla="*/ 9525 w 2571750"/>
                  <a:gd name="connsiteY1" fmla="*/ 152400 h 698500"/>
                  <a:gd name="connsiteX2" fmla="*/ 12700 w 2571750"/>
                  <a:gd name="connsiteY2" fmla="*/ 241300 h 698500"/>
                  <a:gd name="connsiteX3" fmla="*/ 2495550 w 2571750"/>
                  <a:gd name="connsiteY3" fmla="*/ 241300 h 698500"/>
                  <a:gd name="connsiteX4" fmla="*/ 2463800 w 2571750"/>
                  <a:gd name="connsiteY4" fmla="*/ 552450 h 698500"/>
                  <a:gd name="connsiteX5" fmla="*/ 69850 w 2571750"/>
                  <a:gd name="connsiteY5" fmla="*/ 565150 h 698500"/>
                  <a:gd name="connsiteX6" fmla="*/ 95250 w 2571750"/>
                  <a:gd name="connsiteY6" fmla="*/ 520700 h 698500"/>
                  <a:gd name="connsiteX7" fmla="*/ 0 w 2571750"/>
                  <a:gd name="connsiteY7" fmla="*/ 577850 h 698500"/>
                  <a:gd name="connsiteX8" fmla="*/ 38100 w 2571750"/>
                  <a:gd name="connsiteY8" fmla="*/ 666750 h 698500"/>
                  <a:gd name="connsiteX9" fmla="*/ 2393950 w 2571750"/>
                  <a:gd name="connsiteY9" fmla="*/ 692150 h 698500"/>
                  <a:gd name="connsiteX10" fmla="*/ 2425700 w 2571750"/>
                  <a:gd name="connsiteY10" fmla="*/ 666750 h 698500"/>
                  <a:gd name="connsiteX11" fmla="*/ 2495550 w 2571750"/>
                  <a:gd name="connsiteY11" fmla="*/ 698500 h 698500"/>
                  <a:gd name="connsiteX12" fmla="*/ 2546350 w 2571750"/>
                  <a:gd name="connsiteY12" fmla="*/ 685800 h 698500"/>
                  <a:gd name="connsiteX13" fmla="*/ 2571750 w 2571750"/>
                  <a:gd name="connsiteY13" fmla="*/ 193675 h 698500"/>
                  <a:gd name="connsiteX14" fmla="*/ 2470150 w 2571750"/>
                  <a:gd name="connsiteY14" fmla="*/ 95250 h 698500"/>
                  <a:gd name="connsiteX15" fmla="*/ 514350 w 2571750"/>
                  <a:gd name="connsiteY15" fmla="*/ 184150 h 698500"/>
                  <a:gd name="connsiteX16" fmla="*/ 184150 w 2571750"/>
                  <a:gd name="connsiteY16" fmla="*/ 0 h 698500"/>
                  <a:gd name="connsiteX0" fmla="*/ 184150 w 2555875"/>
                  <a:gd name="connsiteY0" fmla="*/ 0 h 698500"/>
                  <a:gd name="connsiteX1" fmla="*/ 9525 w 2555875"/>
                  <a:gd name="connsiteY1" fmla="*/ 152400 h 698500"/>
                  <a:gd name="connsiteX2" fmla="*/ 12700 w 2555875"/>
                  <a:gd name="connsiteY2" fmla="*/ 241300 h 698500"/>
                  <a:gd name="connsiteX3" fmla="*/ 2495550 w 2555875"/>
                  <a:gd name="connsiteY3" fmla="*/ 241300 h 698500"/>
                  <a:gd name="connsiteX4" fmla="*/ 2463800 w 2555875"/>
                  <a:gd name="connsiteY4" fmla="*/ 552450 h 698500"/>
                  <a:gd name="connsiteX5" fmla="*/ 69850 w 2555875"/>
                  <a:gd name="connsiteY5" fmla="*/ 565150 h 698500"/>
                  <a:gd name="connsiteX6" fmla="*/ 95250 w 2555875"/>
                  <a:gd name="connsiteY6" fmla="*/ 520700 h 698500"/>
                  <a:gd name="connsiteX7" fmla="*/ 0 w 2555875"/>
                  <a:gd name="connsiteY7" fmla="*/ 577850 h 698500"/>
                  <a:gd name="connsiteX8" fmla="*/ 38100 w 2555875"/>
                  <a:gd name="connsiteY8" fmla="*/ 666750 h 698500"/>
                  <a:gd name="connsiteX9" fmla="*/ 2393950 w 2555875"/>
                  <a:gd name="connsiteY9" fmla="*/ 692150 h 698500"/>
                  <a:gd name="connsiteX10" fmla="*/ 2425700 w 2555875"/>
                  <a:gd name="connsiteY10" fmla="*/ 666750 h 698500"/>
                  <a:gd name="connsiteX11" fmla="*/ 2495550 w 2555875"/>
                  <a:gd name="connsiteY11" fmla="*/ 698500 h 698500"/>
                  <a:gd name="connsiteX12" fmla="*/ 2546350 w 2555875"/>
                  <a:gd name="connsiteY12" fmla="*/ 685800 h 698500"/>
                  <a:gd name="connsiteX13" fmla="*/ 2555875 w 2555875"/>
                  <a:gd name="connsiteY13" fmla="*/ 171450 h 698500"/>
                  <a:gd name="connsiteX14" fmla="*/ 2470150 w 2555875"/>
                  <a:gd name="connsiteY14" fmla="*/ 95250 h 698500"/>
                  <a:gd name="connsiteX15" fmla="*/ 514350 w 2555875"/>
                  <a:gd name="connsiteY15" fmla="*/ 184150 h 698500"/>
                  <a:gd name="connsiteX16" fmla="*/ 184150 w 2555875"/>
                  <a:gd name="connsiteY16" fmla="*/ 0 h 698500"/>
                  <a:gd name="connsiteX0" fmla="*/ 184150 w 2562506"/>
                  <a:gd name="connsiteY0" fmla="*/ 0 h 698500"/>
                  <a:gd name="connsiteX1" fmla="*/ 9525 w 2562506"/>
                  <a:gd name="connsiteY1" fmla="*/ 152400 h 698500"/>
                  <a:gd name="connsiteX2" fmla="*/ 12700 w 2562506"/>
                  <a:gd name="connsiteY2" fmla="*/ 241300 h 698500"/>
                  <a:gd name="connsiteX3" fmla="*/ 2495550 w 2562506"/>
                  <a:gd name="connsiteY3" fmla="*/ 241300 h 698500"/>
                  <a:gd name="connsiteX4" fmla="*/ 2463800 w 2562506"/>
                  <a:gd name="connsiteY4" fmla="*/ 552450 h 698500"/>
                  <a:gd name="connsiteX5" fmla="*/ 69850 w 2562506"/>
                  <a:gd name="connsiteY5" fmla="*/ 565150 h 698500"/>
                  <a:gd name="connsiteX6" fmla="*/ 95250 w 2562506"/>
                  <a:gd name="connsiteY6" fmla="*/ 520700 h 698500"/>
                  <a:gd name="connsiteX7" fmla="*/ 0 w 2562506"/>
                  <a:gd name="connsiteY7" fmla="*/ 577850 h 698500"/>
                  <a:gd name="connsiteX8" fmla="*/ 38100 w 2562506"/>
                  <a:gd name="connsiteY8" fmla="*/ 666750 h 698500"/>
                  <a:gd name="connsiteX9" fmla="*/ 2393950 w 2562506"/>
                  <a:gd name="connsiteY9" fmla="*/ 692150 h 698500"/>
                  <a:gd name="connsiteX10" fmla="*/ 2425700 w 2562506"/>
                  <a:gd name="connsiteY10" fmla="*/ 666750 h 698500"/>
                  <a:gd name="connsiteX11" fmla="*/ 2495550 w 2562506"/>
                  <a:gd name="connsiteY11" fmla="*/ 698500 h 698500"/>
                  <a:gd name="connsiteX12" fmla="*/ 2562225 w 2562506"/>
                  <a:gd name="connsiteY12" fmla="*/ 685800 h 698500"/>
                  <a:gd name="connsiteX13" fmla="*/ 2555875 w 2562506"/>
                  <a:gd name="connsiteY13" fmla="*/ 171450 h 698500"/>
                  <a:gd name="connsiteX14" fmla="*/ 2470150 w 2562506"/>
                  <a:gd name="connsiteY14" fmla="*/ 95250 h 698500"/>
                  <a:gd name="connsiteX15" fmla="*/ 514350 w 2562506"/>
                  <a:gd name="connsiteY15" fmla="*/ 184150 h 698500"/>
                  <a:gd name="connsiteX16" fmla="*/ 184150 w 2562506"/>
                  <a:gd name="connsiteY16" fmla="*/ 0 h 698500"/>
                  <a:gd name="connsiteX0" fmla="*/ 184150 w 2562506"/>
                  <a:gd name="connsiteY0" fmla="*/ 0 h 692150"/>
                  <a:gd name="connsiteX1" fmla="*/ 9525 w 2562506"/>
                  <a:gd name="connsiteY1" fmla="*/ 152400 h 692150"/>
                  <a:gd name="connsiteX2" fmla="*/ 12700 w 2562506"/>
                  <a:gd name="connsiteY2" fmla="*/ 241300 h 692150"/>
                  <a:gd name="connsiteX3" fmla="*/ 2495550 w 2562506"/>
                  <a:gd name="connsiteY3" fmla="*/ 241300 h 692150"/>
                  <a:gd name="connsiteX4" fmla="*/ 2463800 w 2562506"/>
                  <a:gd name="connsiteY4" fmla="*/ 552450 h 692150"/>
                  <a:gd name="connsiteX5" fmla="*/ 69850 w 2562506"/>
                  <a:gd name="connsiteY5" fmla="*/ 565150 h 692150"/>
                  <a:gd name="connsiteX6" fmla="*/ 95250 w 2562506"/>
                  <a:gd name="connsiteY6" fmla="*/ 520700 h 692150"/>
                  <a:gd name="connsiteX7" fmla="*/ 0 w 2562506"/>
                  <a:gd name="connsiteY7" fmla="*/ 577850 h 692150"/>
                  <a:gd name="connsiteX8" fmla="*/ 38100 w 2562506"/>
                  <a:gd name="connsiteY8" fmla="*/ 666750 h 692150"/>
                  <a:gd name="connsiteX9" fmla="*/ 2393950 w 2562506"/>
                  <a:gd name="connsiteY9" fmla="*/ 692150 h 692150"/>
                  <a:gd name="connsiteX10" fmla="*/ 2425700 w 2562506"/>
                  <a:gd name="connsiteY10" fmla="*/ 666750 h 692150"/>
                  <a:gd name="connsiteX11" fmla="*/ 2479675 w 2562506"/>
                  <a:gd name="connsiteY11" fmla="*/ 692150 h 692150"/>
                  <a:gd name="connsiteX12" fmla="*/ 2562225 w 2562506"/>
                  <a:gd name="connsiteY12" fmla="*/ 685800 h 692150"/>
                  <a:gd name="connsiteX13" fmla="*/ 2555875 w 2562506"/>
                  <a:gd name="connsiteY13" fmla="*/ 171450 h 692150"/>
                  <a:gd name="connsiteX14" fmla="*/ 2470150 w 2562506"/>
                  <a:gd name="connsiteY14" fmla="*/ 95250 h 692150"/>
                  <a:gd name="connsiteX15" fmla="*/ 514350 w 2562506"/>
                  <a:gd name="connsiteY15" fmla="*/ 184150 h 692150"/>
                  <a:gd name="connsiteX16" fmla="*/ 184150 w 2562506"/>
                  <a:gd name="connsiteY16" fmla="*/ 0 h 692150"/>
                  <a:gd name="connsiteX0" fmla="*/ 184150 w 2562506"/>
                  <a:gd name="connsiteY0" fmla="*/ 0 h 692150"/>
                  <a:gd name="connsiteX1" fmla="*/ 9525 w 2562506"/>
                  <a:gd name="connsiteY1" fmla="*/ 152400 h 692150"/>
                  <a:gd name="connsiteX2" fmla="*/ 12700 w 2562506"/>
                  <a:gd name="connsiteY2" fmla="*/ 241300 h 692150"/>
                  <a:gd name="connsiteX3" fmla="*/ 2495550 w 2562506"/>
                  <a:gd name="connsiteY3" fmla="*/ 241300 h 692150"/>
                  <a:gd name="connsiteX4" fmla="*/ 2463800 w 2562506"/>
                  <a:gd name="connsiteY4" fmla="*/ 552450 h 692150"/>
                  <a:gd name="connsiteX5" fmla="*/ 69850 w 2562506"/>
                  <a:gd name="connsiteY5" fmla="*/ 565150 h 692150"/>
                  <a:gd name="connsiteX6" fmla="*/ 95250 w 2562506"/>
                  <a:gd name="connsiteY6" fmla="*/ 520700 h 692150"/>
                  <a:gd name="connsiteX7" fmla="*/ 0 w 2562506"/>
                  <a:gd name="connsiteY7" fmla="*/ 577850 h 692150"/>
                  <a:gd name="connsiteX8" fmla="*/ 38100 w 2562506"/>
                  <a:gd name="connsiteY8" fmla="*/ 666750 h 692150"/>
                  <a:gd name="connsiteX9" fmla="*/ 2393950 w 2562506"/>
                  <a:gd name="connsiteY9" fmla="*/ 692150 h 692150"/>
                  <a:gd name="connsiteX10" fmla="*/ 2435225 w 2562506"/>
                  <a:gd name="connsiteY10" fmla="*/ 666750 h 692150"/>
                  <a:gd name="connsiteX11" fmla="*/ 2479675 w 2562506"/>
                  <a:gd name="connsiteY11" fmla="*/ 692150 h 692150"/>
                  <a:gd name="connsiteX12" fmla="*/ 2562225 w 2562506"/>
                  <a:gd name="connsiteY12" fmla="*/ 685800 h 692150"/>
                  <a:gd name="connsiteX13" fmla="*/ 2555875 w 2562506"/>
                  <a:gd name="connsiteY13" fmla="*/ 171450 h 692150"/>
                  <a:gd name="connsiteX14" fmla="*/ 2470150 w 2562506"/>
                  <a:gd name="connsiteY14" fmla="*/ 95250 h 692150"/>
                  <a:gd name="connsiteX15" fmla="*/ 514350 w 2562506"/>
                  <a:gd name="connsiteY15" fmla="*/ 184150 h 692150"/>
                  <a:gd name="connsiteX16" fmla="*/ 184150 w 2562506"/>
                  <a:gd name="connsiteY16" fmla="*/ 0 h 692150"/>
                  <a:gd name="connsiteX0" fmla="*/ 184150 w 2562506"/>
                  <a:gd name="connsiteY0" fmla="*/ 0 h 692150"/>
                  <a:gd name="connsiteX1" fmla="*/ 9525 w 2562506"/>
                  <a:gd name="connsiteY1" fmla="*/ 152400 h 692150"/>
                  <a:gd name="connsiteX2" fmla="*/ 12700 w 2562506"/>
                  <a:gd name="connsiteY2" fmla="*/ 241300 h 692150"/>
                  <a:gd name="connsiteX3" fmla="*/ 2495550 w 2562506"/>
                  <a:gd name="connsiteY3" fmla="*/ 241300 h 692150"/>
                  <a:gd name="connsiteX4" fmla="*/ 2463800 w 2562506"/>
                  <a:gd name="connsiteY4" fmla="*/ 552450 h 692150"/>
                  <a:gd name="connsiteX5" fmla="*/ 69850 w 2562506"/>
                  <a:gd name="connsiteY5" fmla="*/ 565150 h 692150"/>
                  <a:gd name="connsiteX6" fmla="*/ 95250 w 2562506"/>
                  <a:gd name="connsiteY6" fmla="*/ 520700 h 692150"/>
                  <a:gd name="connsiteX7" fmla="*/ 0 w 2562506"/>
                  <a:gd name="connsiteY7" fmla="*/ 577850 h 692150"/>
                  <a:gd name="connsiteX8" fmla="*/ 9525 w 2562506"/>
                  <a:gd name="connsiteY8" fmla="*/ 688975 h 692150"/>
                  <a:gd name="connsiteX9" fmla="*/ 2393950 w 2562506"/>
                  <a:gd name="connsiteY9" fmla="*/ 692150 h 692150"/>
                  <a:gd name="connsiteX10" fmla="*/ 2435225 w 2562506"/>
                  <a:gd name="connsiteY10" fmla="*/ 666750 h 692150"/>
                  <a:gd name="connsiteX11" fmla="*/ 2479675 w 2562506"/>
                  <a:gd name="connsiteY11" fmla="*/ 692150 h 692150"/>
                  <a:gd name="connsiteX12" fmla="*/ 2562225 w 2562506"/>
                  <a:gd name="connsiteY12" fmla="*/ 685800 h 692150"/>
                  <a:gd name="connsiteX13" fmla="*/ 2555875 w 2562506"/>
                  <a:gd name="connsiteY13" fmla="*/ 171450 h 692150"/>
                  <a:gd name="connsiteX14" fmla="*/ 2470150 w 2562506"/>
                  <a:gd name="connsiteY14" fmla="*/ 95250 h 692150"/>
                  <a:gd name="connsiteX15" fmla="*/ 514350 w 2562506"/>
                  <a:gd name="connsiteY15" fmla="*/ 184150 h 692150"/>
                  <a:gd name="connsiteX16" fmla="*/ 184150 w 2562506"/>
                  <a:gd name="connsiteY16" fmla="*/ 0 h 692150"/>
                  <a:gd name="connsiteX0" fmla="*/ 180975 w 2559331"/>
                  <a:gd name="connsiteY0" fmla="*/ 0 h 692150"/>
                  <a:gd name="connsiteX1" fmla="*/ 6350 w 2559331"/>
                  <a:gd name="connsiteY1" fmla="*/ 152400 h 692150"/>
                  <a:gd name="connsiteX2" fmla="*/ 9525 w 2559331"/>
                  <a:gd name="connsiteY2" fmla="*/ 241300 h 692150"/>
                  <a:gd name="connsiteX3" fmla="*/ 2492375 w 2559331"/>
                  <a:gd name="connsiteY3" fmla="*/ 241300 h 692150"/>
                  <a:gd name="connsiteX4" fmla="*/ 2460625 w 2559331"/>
                  <a:gd name="connsiteY4" fmla="*/ 552450 h 692150"/>
                  <a:gd name="connsiteX5" fmla="*/ 66675 w 2559331"/>
                  <a:gd name="connsiteY5" fmla="*/ 565150 h 692150"/>
                  <a:gd name="connsiteX6" fmla="*/ 92075 w 2559331"/>
                  <a:gd name="connsiteY6" fmla="*/ 520700 h 692150"/>
                  <a:gd name="connsiteX7" fmla="*/ 0 w 2559331"/>
                  <a:gd name="connsiteY7" fmla="*/ 593725 h 692150"/>
                  <a:gd name="connsiteX8" fmla="*/ 6350 w 2559331"/>
                  <a:gd name="connsiteY8" fmla="*/ 688975 h 692150"/>
                  <a:gd name="connsiteX9" fmla="*/ 2390775 w 2559331"/>
                  <a:gd name="connsiteY9" fmla="*/ 692150 h 692150"/>
                  <a:gd name="connsiteX10" fmla="*/ 2432050 w 2559331"/>
                  <a:gd name="connsiteY10" fmla="*/ 666750 h 692150"/>
                  <a:gd name="connsiteX11" fmla="*/ 2476500 w 2559331"/>
                  <a:gd name="connsiteY11" fmla="*/ 692150 h 692150"/>
                  <a:gd name="connsiteX12" fmla="*/ 2559050 w 2559331"/>
                  <a:gd name="connsiteY12" fmla="*/ 685800 h 692150"/>
                  <a:gd name="connsiteX13" fmla="*/ 2552700 w 2559331"/>
                  <a:gd name="connsiteY13" fmla="*/ 171450 h 692150"/>
                  <a:gd name="connsiteX14" fmla="*/ 2466975 w 2559331"/>
                  <a:gd name="connsiteY14" fmla="*/ 95250 h 692150"/>
                  <a:gd name="connsiteX15" fmla="*/ 511175 w 2559331"/>
                  <a:gd name="connsiteY15" fmla="*/ 184150 h 692150"/>
                  <a:gd name="connsiteX16" fmla="*/ 180975 w 2559331"/>
                  <a:gd name="connsiteY16" fmla="*/ 0 h 692150"/>
                  <a:gd name="connsiteX0" fmla="*/ 180975 w 2559331"/>
                  <a:gd name="connsiteY0" fmla="*/ 0 h 692150"/>
                  <a:gd name="connsiteX1" fmla="*/ 6350 w 2559331"/>
                  <a:gd name="connsiteY1" fmla="*/ 152400 h 692150"/>
                  <a:gd name="connsiteX2" fmla="*/ 9525 w 2559331"/>
                  <a:gd name="connsiteY2" fmla="*/ 241300 h 692150"/>
                  <a:gd name="connsiteX3" fmla="*/ 2492375 w 2559331"/>
                  <a:gd name="connsiteY3" fmla="*/ 241300 h 692150"/>
                  <a:gd name="connsiteX4" fmla="*/ 2460625 w 2559331"/>
                  <a:gd name="connsiteY4" fmla="*/ 552450 h 692150"/>
                  <a:gd name="connsiteX5" fmla="*/ 66675 w 2559331"/>
                  <a:gd name="connsiteY5" fmla="*/ 565150 h 692150"/>
                  <a:gd name="connsiteX6" fmla="*/ 88900 w 2559331"/>
                  <a:gd name="connsiteY6" fmla="*/ 568325 h 692150"/>
                  <a:gd name="connsiteX7" fmla="*/ 92075 w 2559331"/>
                  <a:gd name="connsiteY7" fmla="*/ 520700 h 692150"/>
                  <a:gd name="connsiteX8" fmla="*/ 0 w 2559331"/>
                  <a:gd name="connsiteY8" fmla="*/ 593725 h 692150"/>
                  <a:gd name="connsiteX9" fmla="*/ 6350 w 2559331"/>
                  <a:gd name="connsiteY9" fmla="*/ 688975 h 692150"/>
                  <a:gd name="connsiteX10" fmla="*/ 2390775 w 2559331"/>
                  <a:gd name="connsiteY10" fmla="*/ 692150 h 692150"/>
                  <a:gd name="connsiteX11" fmla="*/ 2432050 w 2559331"/>
                  <a:gd name="connsiteY11" fmla="*/ 666750 h 692150"/>
                  <a:gd name="connsiteX12" fmla="*/ 2476500 w 2559331"/>
                  <a:gd name="connsiteY12" fmla="*/ 692150 h 692150"/>
                  <a:gd name="connsiteX13" fmla="*/ 2559050 w 2559331"/>
                  <a:gd name="connsiteY13" fmla="*/ 685800 h 692150"/>
                  <a:gd name="connsiteX14" fmla="*/ 2552700 w 2559331"/>
                  <a:gd name="connsiteY14" fmla="*/ 171450 h 692150"/>
                  <a:gd name="connsiteX15" fmla="*/ 2466975 w 2559331"/>
                  <a:gd name="connsiteY15" fmla="*/ 95250 h 692150"/>
                  <a:gd name="connsiteX16" fmla="*/ 511175 w 2559331"/>
                  <a:gd name="connsiteY16" fmla="*/ 184150 h 692150"/>
                  <a:gd name="connsiteX17" fmla="*/ 180975 w 2559331"/>
                  <a:gd name="connsiteY17" fmla="*/ 0 h 692150"/>
                  <a:gd name="connsiteX0" fmla="*/ 180975 w 2559331"/>
                  <a:gd name="connsiteY0" fmla="*/ 0 h 692150"/>
                  <a:gd name="connsiteX1" fmla="*/ 6350 w 2559331"/>
                  <a:gd name="connsiteY1" fmla="*/ 152400 h 692150"/>
                  <a:gd name="connsiteX2" fmla="*/ 9525 w 2559331"/>
                  <a:gd name="connsiteY2" fmla="*/ 241300 h 692150"/>
                  <a:gd name="connsiteX3" fmla="*/ 2454275 w 2559331"/>
                  <a:gd name="connsiteY3" fmla="*/ 234950 h 692150"/>
                  <a:gd name="connsiteX4" fmla="*/ 2460625 w 2559331"/>
                  <a:gd name="connsiteY4" fmla="*/ 552450 h 692150"/>
                  <a:gd name="connsiteX5" fmla="*/ 66675 w 2559331"/>
                  <a:gd name="connsiteY5" fmla="*/ 565150 h 692150"/>
                  <a:gd name="connsiteX6" fmla="*/ 88900 w 2559331"/>
                  <a:gd name="connsiteY6" fmla="*/ 568325 h 692150"/>
                  <a:gd name="connsiteX7" fmla="*/ 92075 w 2559331"/>
                  <a:gd name="connsiteY7" fmla="*/ 520700 h 692150"/>
                  <a:gd name="connsiteX8" fmla="*/ 0 w 2559331"/>
                  <a:gd name="connsiteY8" fmla="*/ 593725 h 692150"/>
                  <a:gd name="connsiteX9" fmla="*/ 6350 w 2559331"/>
                  <a:gd name="connsiteY9" fmla="*/ 688975 h 692150"/>
                  <a:gd name="connsiteX10" fmla="*/ 2390775 w 2559331"/>
                  <a:gd name="connsiteY10" fmla="*/ 692150 h 692150"/>
                  <a:gd name="connsiteX11" fmla="*/ 2432050 w 2559331"/>
                  <a:gd name="connsiteY11" fmla="*/ 666750 h 692150"/>
                  <a:gd name="connsiteX12" fmla="*/ 2476500 w 2559331"/>
                  <a:gd name="connsiteY12" fmla="*/ 692150 h 692150"/>
                  <a:gd name="connsiteX13" fmla="*/ 2559050 w 2559331"/>
                  <a:gd name="connsiteY13" fmla="*/ 685800 h 692150"/>
                  <a:gd name="connsiteX14" fmla="*/ 2552700 w 2559331"/>
                  <a:gd name="connsiteY14" fmla="*/ 171450 h 692150"/>
                  <a:gd name="connsiteX15" fmla="*/ 2466975 w 2559331"/>
                  <a:gd name="connsiteY15" fmla="*/ 95250 h 692150"/>
                  <a:gd name="connsiteX16" fmla="*/ 511175 w 2559331"/>
                  <a:gd name="connsiteY16" fmla="*/ 184150 h 692150"/>
                  <a:gd name="connsiteX17" fmla="*/ 180975 w 2559331"/>
                  <a:gd name="connsiteY17" fmla="*/ 0 h 692150"/>
                  <a:gd name="connsiteX0" fmla="*/ 180975 w 2559331"/>
                  <a:gd name="connsiteY0" fmla="*/ 0 h 692150"/>
                  <a:gd name="connsiteX1" fmla="*/ 6350 w 2559331"/>
                  <a:gd name="connsiteY1" fmla="*/ 152400 h 692150"/>
                  <a:gd name="connsiteX2" fmla="*/ 9525 w 2559331"/>
                  <a:gd name="connsiteY2" fmla="*/ 241300 h 692150"/>
                  <a:gd name="connsiteX3" fmla="*/ 2454275 w 2559331"/>
                  <a:gd name="connsiteY3" fmla="*/ 234950 h 692150"/>
                  <a:gd name="connsiteX4" fmla="*/ 2454275 w 2559331"/>
                  <a:gd name="connsiteY4" fmla="*/ 552450 h 692150"/>
                  <a:gd name="connsiteX5" fmla="*/ 66675 w 2559331"/>
                  <a:gd name="connsiteY5" fmla="*/ 565150 h 692150"/>
                  <a:gd name="connsiteX6" fmla="*/ 88900 w 2559331"/>
                  <a:gd name="connsiteY6" fmla="*/ 568325 h 692150"/>
                  <a:gd name="connsiteX7" fmla="*/ 92075 w 2559331"/>
                  <a:gd name="connsiteY7" fmla="*/ 520700 h 692150"/>
                  <a:gd name="connsiteX8" fmla="*/ 0 w 2559331"/>
                  <a:gd name="connsiteY8" fmla="*/ 593725 h 692150"/>
                  <a:gd name="connsiteX9" fmla="*/ 6350 w 2559331"/>
                  <a:gd name="connsiteY9" fmla="*/ 688975 h 692150"/>
                  <a:gd name="connsiteX10" fmla="*/ 2390775 w 2559331"/>
                  <a:gd name="connsiteY10" fmla="*/ 692150 h 692150"/>
                  <a:gd name="connsiteX11" fmla="*/ 2432050 w 2559331"/>
                  <a:gd name="connsiteY11" fmla="*/ 666750 h 692150"/>
                  <a:gd name="connsiteX12" fmla="*/ 2476500 w 2559331"/>
                  <a:gd name="connsiteY12" fmla="*/ 692150 h 692150"/>
                  <a:gd name="connsiteX13" fmla="*/ 2559050 w 2559331"/>
                  <a:gd name="connsiteY13" fmla="*/ 685800 h 692150"/>
                  <a:gd name="connsiteX14" fmla="*/ 2552700 w 2559331"/>
                  <a:gd name="connsiteY14" fmla="*/ 171450 h 692150"/>
                  <a:gd name="connsiteX15" fmla="*/ 2466975 w 2559331"/>
                  <a:gd name="connsiteY15" fmla="*/ 95250 h 692150"/>
                  <a:gd name="connsiteX16" fmla="*/ 511175 w 2559331"/>
                  <a:gd name="connsiteY16" fmla="*/ 184150 h 692150"/>
                  <a:gd name="connsiteX17" fmla="*/ 180975 w 2559331"/>
                  <a:gd name="connsiteY17" fmla="*/ 0 h 692150"/>
                  <a:gd name="connsiteX0" fmla="*/ 180975 w 2559331"/>
                  <a:gd name="connsiteY0" fmla="*/ 0 h 692150"/>
                  <a:gd name="connsiteX1" fmla="*/ 6350 w 2559331"/>
                  <a:gd name="connsiteY1" fmla="*/ 152400 h 692150"/>
                  <a:gd name="connsiteX2" fmla="*/ 9525 w 2559331"/>
                  <a:gd name="connsiteY2" fmla="*/ 241300 h 692150"/>
                  <a:gd name="connsiteX3" fmla="*/ 2454275 w 2559331"/>
                  <a:gd name="connsiteY3" fmla="*/ 234950 h 692150"/>
                  <a:gd name="connsiteX4" fmla="*/ 2454275 w 2559331"/>
                  <a:gd name="connsiteY4" fmla="*/ 552450 h 692150"/>
                  <a:gd name="connsiteX5" fmla="*/ 66675 w 2559331"/>
                  <a:gd name="connsiteY5" fmla="*/ 565150 h 692150"/>
                  <a:gd name="connsiteX6" fmla="*/ 88900 w 2559331"/>
                  <a:gd name="connsiteY6" fmla="*/ 568325 h 692150"/>
                  <a:gd name="connsiteX7" fmla="*/ 92075 w 2559331"/>
                  <a:gd name="connsiteY7" fmla="*/ 520700 h 692150"/>
                  <a:gd name="connsiteX8" fmla="*/ 0 w 2559331"/>
                  <a:gd name="connsiteY8" fmla="*/ 593725 h 692150"/>
                  <a:gd name="connsiteX9" fmla="*/ 6350 w 2559331"/>
                  <a:gd name="connsiteY9" fmla="*/ 688975 h 692150"/>
                  <a:gd name="connsiteX10" fmla="*/ 2390775 w 2559331"/>
                  <a:gd name="connsiteY10" fmla="*/ 692150 h 692150"/>
                  <a:gd name="connsiteX11" fmla="*/ 2432050 w 2559331"/>
                  <a:gd name="connsiteY11" fmla="*/ 666750 h 692150"/>
                  <a:gd name="connsiteX12" fmla="*/ 2476500 w 2559331"/>
                  <a:gd name="connsiteY12" fmla="*/ 692150 h 692150"/>
                  <a:gd name="connsiteX13" fmla="*/ 2559050 w 2559331"/>
                  <a:gd name="connsiteY13" fmla="*/ 685800 h 692150"/>
                  <a:gd name="connsiteX14" fmla="*/ 2552700 w 2559331"/>
                  <a:gd name="connsiteY14" fmla="*/ 171450 h 692150"/>
                  <a:gd name="connsiteX15" fmla="*/ 2466975 w 2559331"/>
                  <a:gd name="connsiteY15" fmla="*/ 95250 h 692150"/>
                  <a:gd name="connsiteX16" fmla="*/ 511175 w 2559331"/>
                  <a:gd name="connsiteY16" fmla="*/ 184150 h 692150"/>
                  <a:gd name="connsiteX17" fmla="*/ 180975 w 2559331"/>
                  <a:gd name="connsiteY17" fmla="*/ 0 h 692150"/>
                  <a:gd name="connsiteX0" fmla="*/ 180975 w 2559331"/>
                  <a:gd name="connsiteY0" fmla="*/ 0 h 692150"/>
                  <a:gd name="connsiteX1" fmla="*/ 6350 w 2559331"/>
                  <a:gd name="connsiteY1" fmla="*/ 152400 h 692150"/>
                  <a:gd name="connsiteX2" fmla="*/ 9525 w 2559331"/>
                  <a:gd name="connsiteY2" fmla="*/ 241300 h 692150"/>
                  <a:gd name="connsiteX3" fmla="*/ 2454275 w 2559331"/>
                  <a:gd name="connsiteY3" fmla="*/ 234950 h 692150"/>
                  <a:gd name="connsiteX4" fmla="*/ 2454275 w 2559331"/>
                  <a:gd name="connsiteY4" fmla="*/ 552450 h 692150"/>
                  <a:gd name="connsiteX5" fmla="*/ 66675 w 2559331"/>
                  <a:gd name="connsiteY5" fmla="*/ 565150 h 692150"/>
                  <a:gd name="connsiteX6" fmla="*/ 88900 w 2559331"/>
                  <a:gd name="connsiteY6" fmla="*/ 568325 h 692150"/>
                  <a:gd name="connsiteX7" fmla="*/ 92075 w 2559331"/>
                  <a:gd name="connsiteY7" fmla="*/ 520700 h 692150"/>
                  <a:gd name="connsiteX8" fmla="*/ 0 w 2559331"/>
                  <a:gd name="connsiteY8" fmla="*/ 593725 h 692150"/>
                  <a:gd name="connsiteX9" fmla="*/ 6350 w 2559331"/>
                  <a:gd name="connsiteY9" fmla="*/ 688975 h 692150"/>
                  <a:gd name="connsiteX10" fmla="*/ 2390775 w 2559331"/>
                  <a:gd name="connsiteY10" fmla="*/ 692150 h 692150"/>
                  <a:gd name="connsiteX11" fmla="*/ 2476500 w 2559331"/>
                  <a:gd name="connsiteY11" fmla="*/ 692150 h 692150"/>
                  <a:gd name="connsiteX12" fmla="*/ 2559050 w 2559331"/>
                  <a:gd name="connsiteY12" fmla="*/ 685800 h 692150"/>
                  <a:gd name="connsiteX13" fmla="*/ 2552700 w 2559331"/>
                  <a:gd name="connsiteY13" fmla="*/ 171450 h 692150"/>
                  <a:gd name="connsiteX14" fmla="*/ 2466975 w 2559331"/>
                  <a:gd name="connsiteY14" fmla="*/ 95250 h 692150"/>
                  <a:gd name="connsiteX15" fmla="*/ 511175 w 2559331"/>
                  <a:gd name="connsiteY15" fmla="*/ 184150 h 692150"/>
                  <a:gd name="connsiteX16" fmla="*/ 180975 w 2559331"/>
                  <a:gd name="connsiteY16" fmla="*/ 0 h 692150"/>
                  <a:gd name="connsiteX0" fmla="*/ 180975 w 2559331"/>
                  <a:gd name="connsiteY0" fmla="*/ 0 h 692150"/>
                  <a:gd name="connsiteX1" fmla="*/ 6350 w 2559331"/>
                  <a:gd name="connsiteY1" fmla="*/ 152400 h 692150"/>
                  <a:gd name="connsiteX2" fmla="*/ 9525 w 2559331"/>
                  <a:gd name="connsiteY2" fmla="*/ 241300 h 692150"/>
                  <a:gd name="connsiteX3" fmla="*/ 2454275 w 2559331"/>
                  <a:gd name="connsiteY3" fmla="*/ 234950 h 692150"/>
                  <a:gd name="connsiteX4" fmla="*/ 2454275 w 2559331"/>
                  <a:gd name="connsiteY4" fmla="*/ 552450 h 692150"/>
                  <a:gd name="connsiteX5" fmla="*/ 66675 w 2559331"/>
                  <a:gd name="connsiteY5" fmla="*/ 565150 h 692150"/>
                  <a:gd name="connsiteX6" fmla="*/ 88900 w 2559331"/>
                  <a:gd name="connsiteY6" fmla="*/ 568325 h 692150"/>
                  <a:gd name="connsiteX7" fmla="*/ 92075 w 2559331"/>
                  <a:gd name="connsiteY7" fmla="*/ 520700 h 692150"/>
                  <a:gd name="connsiteX8" fmla="*/ 0 w 2559331"/>
                  <a:gd name="connsiteY8" fmla="*/ 593725 h 692150"/>
                  <a:gd name="connsiteX9" fmla="*/ 6350 w 2559331"/>
                  <a:gd name="connsiteY9" fmla="*/ 688975 h 692150"/>
                  <a:gd name="connsiteX10" fmla="*/ 2390775 w 2559331"/>
                  <a:gd name="connsiteY10" fmla="*/ 692150 h 692150"/>
                  <a:gd name="connsiteX11" fmla="*/ 2559050 w 2559331"/>
                  <a:gd name="connsiteY11" fmla="*/ 685800 h 692150"/>
                  <a:gd name="connsiteX12" fmla="*/ 2552700 w 2559331"/>
                  <a:gd name="connsiteY12" fmla="*/ 171450 h 692150"/>
                  <a:gd name="connsiteX13" fmla="*/ 2466975 w 2559331"/>
                  <a:gd name="connsiteY13" fmla="*/ 95250 h 692150"/>
                  <a:gd name="connsiteX14" fmla="*/ 511175 w 2559331"/>
                  <a:gd name="connsiteY14" fmla="*/ 184150 h 692150"/>
                  <a:gd name="connsiteX15" fmla="*/ 180975 w 2559331"/>
                  <a:gd name="connsiteY15" fmla="*/ 0 h 692150"/>
                  <a:gd name="connsiteX0" fmla="*/ 180975 w 2559331"/>
                  <a:gd name="connsiteY0" fmla="*/ 0 h 688975"/>
                  <a:gd name="connsiteX1" fmla="*/ 6350 w 2559331"/>
                  <a:gd name="connsiteY1" fmla="*/ 152400 h 688975"/>
                  <a:gd name="connsiteX2" fmla="*/ 9525 w 2559331"/>
                  <a:gd name="connsiteY2" fmla="*/ 241300 h 688975"/>
                  <a:gd name="connsiteX3" fmla="*/ 2454275 w 2559331"/>
                  <a:gd name="connsiteY3" fmla="*/ 234950 h 688975"/>
                  <a:gd name="connsiteX4" fmla="*/ 2454275 w 2559331"/>
                  <a:gd name="connsiteY4" fmla="*/ 552450 h 688975"/>
                  <a:gd name="connsiteX5" fmla="*/ 66675 w 2559331"/>
                  <a:gd name="connsiteY5" fmla="*/ 565150 h 688975"/>
                  <a:gd name="connsiteX6" fmla="*/ 88900 w 2559331"/>
                  <a:gd name="connsiteY6" fmla="*/ 568325 h 688975"/>
                  <a:gd name="connsiteX7" fmla="*/ 92075 w 2559331"/>
                  <a:gd name="connsiteY7" fmla="*/ 520700 h 688975"/>
                  <a:gd name="connsiteX8" fmla="*/ 0 w 2559331"/>
                  <a:gd name="connsiteY8" fmla="*/ 593725 h 688975"/>
                  <a:gd name="connsiteX9" fmla="*/ 6350 w 2559331"/>
                  <a:gd name="connsiteY9" fmla="*/ 688975 h 688975"/>
                  <a:gd name="connsiteX10" fmla="*/ 2559050 w 2559331"/>
                  <a:gd name="connsiteY10" fmla="*/ 685800 h 688975"/>
                  <a:gd name="connsiteX11" fmla="*/ 2552700 w 2559331"/>
                  <a:gd name="connsiteY11" fmla="*/ 171450 h 688975"/>
                  <a:gd name="connsiteX12" fmla="*/ 2466975 w 2559331"/>
                  <a:gd name="connsiteY12" fmla="*/ 95250 h 688975"/>
                  <a:gd name="connsiteX13" fmla="*/ 511175 w 2559331"/>
                  <a:gd name="connsiteY13" fmla="*/ 184150 h 688975"/>
                  <a:gd name="connsiteX14" fmla="*/ 180975 w 2559331"/>
                  <a:gd name="connsiteY14" fmla="*/ 0 h 688975"/>
                  <a:gd name="connsiteX0" fmla="*/ 180975 w 2572231"/>
                  <a:gd name="connsiteY0" fmla="*/ 0 h 688975"/>
                  <a:gd name="connsiteX1" fmla="*/ 6350 w 2572231"/>
                  <a:gd name="connsiteY1" fmla="*/ 152400 h 688975"/>
                  <a:gd name="connsiteX2" fmla="*/ 9525 w 2572231"/>
                  <a:gd name="connsiteY2" fmla="*/ 241300 h 688975"/>
                  <a:gd name="connsiteX3" fmla="*/ 2454275 w 2572231"/>
                  <a:gd name="connsiteY3" fmla="*/ 234950 h 688975"/>
                  <a:gd name="connsiteX4" fmla="*/ 2454275 w 2572231"/>
                  <a:gd name="connsiteY4" fmla="*/ 552450 h 688975"/>
                  <a:gd name="connsiteX5" fmla="*/ 66675 w 2572231"/>
                  <a:gd name="connsiteY5" fmla="*/ 565150 h 688975"/>
                  <a:gd name="connsiteX6" fmla="*/ 88900 w 2572231"/>
                  <a:gd name="connsiteY6" fmla="*/ 568325 h 688975"/>
                  <a:gd name="connsiteX7" fmla="*/ 92075 w 2572231"/>
                  <a:gd name="connsiteY7" fmla="*/ 520700 h 688975"/>
                  <a:gd name="connsiteX8" fmla="*/ 0 w 2572231"/>
                  <a:gd name="connsiteY8" fmla="*/ 593725 h 688975"/>
                  <a:gd name="connsiteX9" fmla="*/ 6350 w 2572231"/>
                  <a:gd name="connsiteY9" fmla="*/ 688975 h 688975"/>
                  <a:gd name="connsiteX10" fmla="*/ 2559050 w 2572231"/>
                  <a:gd name="connsiteY10" fmla="*/ 685800 h 688975"/>
                  <a:gd name="connsiteX11" fmla="*/ 2552700 w 2572231"/>
                  <a:gd name="connsiteY11" fmla="*/ 171450 h 688975"/>
                  <a:gd name="connsiteX12" fmla="*/ 2466975 w 2572231"/>
                  <a:gd name="connsiteY12" fmla="*/ 95250 h 688975"/>
                  <a:gd name="connsiteX13" fmla="*/ 511175 w 2572231"/>
                  <a:gd name="connsiteY13" fmla="*/ 184150 h 688975"/>
                  <a:gd name="connsiteX14" fmla="*/ 180975 w 2572231"/>
                  <a:gd name="connsiteY14" fmla="*/ 0 h 688975"/>
                  <a:gd name="connsiteX0" fmla="*/ 180975 w 2572231"/>
                  <a:gd name="connsiteY0" fmla="*/ 0 h 688975"/>
                  <a:gd name="connsiteX1" fmla="*/ 6350 w 2572231"/>
                  <a:gd name="connsiteY1" fmla="*/ 152400 h 688975"/>
                  <a:gd name="connsiteX2" fmla="*/ 9525 w 2572231"/>
                  <a:gd name="connsiteY2" fmla="*/ 241300 h 688975"/>
                  <a:gd name="connsiteX3" fmla="*/ 2454275 w 2572231"/>
                  <a:gd name="connsiteY3" fmla="*/ 234950 h 688975"/>
                  <a:gd name="connsiteX4" fmla="*/ 2454275 w 2572231"/>
                  <a:gd name="connsiteY4" fmla="*/ 552450 h 688975"/>
                  <a:gd name="connsiteX5" fmla="*/ 66675 w 2572231"/>
                  <a:gd name="connsiteY5" fmla="*/ 565150 h 688975"/>
                  <a:gd name="connsiteX6" fmla="*/ 88900 w 2572231"/>
                  <a:gd name="connsiteY6" fmla="*/ 568325 h 688975"/>
                  <a:gd name="connsiteX7" fmla="*/ 92075 w 2572231"/>
                  <a:gd name="connsiteY7" fmla="*/ 520700 h 688975"/>
                  <a:gd name="connsiteX8" fmla="*/ 0 w 2572231"/>
                  <a:gd name="connsiteY8" fmla="*/ 593725 h 688975"/>
                  <a:gd name="connsiteX9" fmla="*/ 6350 w 2572231"/>
                  <a:gd name="connsiteY9" fmla="*/ 688975 h 688975"/>
                  <a:gd name="connsiteX10" fmla="*/ 2559050 w 2572231"/>
                  <a:gd name="connsiteY10" fmla="*/ 685800 h 688975"/>
                  <a:gd name="connsiteX11" fmla="*/ 2552700 w 2572231"/>
                  <a:gd name="connsiteY11" fmla="*/ 171450 h 688975"/>
                  <a:gd name="connsiteX12" fmla="*/ 2466975 w 2572231"/>
                  <a:gd name="connsiteY12" fmla="*/ 95250 h 688975"/>
                  <a:gd name="connsiteX13" fmla="*/ 511175 w 2572231"/>
                  <a:gd name="connsiteY13" fmla="*/ 184150 h 688975"/>
                  <a:gd name="connsiteX14" fmla="*/ 180975 w 2572231"/>
                  <a:gd name="connsiteY14" fmla="*/ 0 h 688975"/>
                  <a:gd name="connsiteX0" fmla="*/ 180975 w 2574798"/>
                  <a:gd name="connsiteY0" fmla="*/ 0 h 688975"/>
                  <a:gd name="connsiteX1" fmla="*/ 6350 w 2574798"/>
                  <a:gd name="connsiteY1" fmla="*/ 152400 h 688975"/>
                  <a:gd name="connsiteX2" fmla="*/ 9525 w 2574798"/>
                  <a:gd name="connsiteY2" fmla="*/ 241300 h 688975"/>
                  <a:gd name="connsiteX3" fmla="*/ 2454275 w 2574798"/>
                  <a:gd name="connsiteY3" fmla="*/ 234950 h 688975"/>
                  <a:gd name="connsiteX4" fmla="*/ 2454275 w 2574798"/>
                  <a:gd name="connsiteY4" fmla="*/ 552450 h 688975"/>
                  <a:gd name="connsiteX5" fmla="*/ 66675 w 2574798"/>
                  <a:gd name="connsiteY5" fmla="*/ 565150 h 688975"/>
                  <a:gd name="connsiteX6" fmla="*/ 88900 w 2574798"/>
                  <a:gd name="connsiteY6" fmla="*/ 568325 h 688975"/>
                  <a:gd name="connsiteX7" fmla="*/ 92075 w 2574798"/>
                  <a:gd name="connsiteY7" fmla="*/ 520700 h 688975"/>
                  <a:gd name="connsiteX8" fmla="*/ 0 w 2574798"/>
                  <a:gd name="connsiteY8" fmla="*/ 593725 h 688975"/>
                  <a:gd name="connsiteX9" fmla="*/ 6350 w 2574798"/>
                  <a:gd name="connsiteY9" fmla="*/ 688975 h 688975"/>
                  <a:gd name="connsiteX10" fmla="*/ 2562225 w 2574798"/>
                  <a:gd name="connsiteY10" fmla="*/ 666750 h 688975"/>
                  <a:gd name="connsiteX11" fmla="*/ 2552700 w 2574798"/>
                  <a:gd name="connsiteY11" fmla="*/ 171450 h 688975"/>
                  <a:gd name="connsiteX12" fmla="*/ 2466975 w 2574798"/>
                  <a:gd name="connsiteY12" fmla="*/ 95250 h 688975"/>
                  <a:gd name="connsiteX13" fmla="*/ 511175 w 2574798"/>
                  <a:gd name="connsiteY13" fmla="*/ 184150 h 688975"/>
                  <a:gd name="connsiteX14" fmla="*/ 180975 w 2574798"/>
                  <a:gd name="connsiteY14" fmla="*/ 0 h 688975"/>
                  <a:gd name="connsiteX0" fmla="*/ 180975 w 2574798"/>
                  <a:gd name="connsiteY0" fmla="*/ 0 h 688975"/>
                  <a:gd name="connsiteX1" fmla="*/ 6350 w 2574798"/>
                  <a:gd name="connsiteY1" fmla="*/ 152400 h 688975"/>
                  <a:gd name="connsiteX2" fmla="*/ 9525 w 2574798"/>
                  <a:gd name="connsiteY2" fmla="*/ 241300 h 688975"/>
                  <a:gd name="connsiteX3" fmla="*/ 2454275 w 2574798"/>
                  <a:gd name="connsiteY3" fmla="*/ 234950 h 688975"/>
                  <a:gd name="connsiteX4" fmla="*/ 2454275 w 2574798"/>
                  <a:gd name="connsiteY4" fmla="*/ 552450 h 688975"/>
                  <a:gd name="connsiteX5" fmla="*/ 66675 w 2574798"/>
                  <a:gd name="connsiteY5" fmla="*/ 565150 h 688975"/>
                  <a:gd name="connsiteX6" fmla="*/ 88900 w 2574798"/>
                  <a:gd name="connsiteY6" fmla="*/ 568325 h 688975"/>
                  <a:gd name="connsiteX7" fmla="*/ 92075 w 2574798"/>
                  <a:gd name="connsiteY7" fmla="*/ 520700 h 688975"/>
                  <a:gd name="connsiteX8" fmla="*/ 0 w 2574798"/>
                  <a:gd name="connsiteY8" fmla="*/ 593725 h 688975"/>
                  <a:gd name="connsiteX9" fmla="*/ 6350 w 2574798"/>
                  <a:gd name="connsiteY9" fmla="*/ 688975 h 688975"/>
                  <a:gd name="connsiteX10" fmla="*/ 2562225 w 2574798"/>
                  <a:gd name="connsiteY10" fmla="*/ 666750 h 688975"/>
                  <a:gd name="connsiteX11" fmla="*/ 2552700 w 2574798"/>
                  <a:gd name="connsiteY11" fmla="*/ 171450 h 688975"/>
                  <a:gd name="connsiteX12" fmla="*/ 2466975 w 2574798"/>
                  <a:gd name="connsiteY12" fmla="*/ 95250 h 688975"/>
                  <a:gd name="connsiteX13" fmla="*/ 511175 w 2574798"/>
                  <a:gd name="connsiteY13" fmla="*/ 184150 h 688975"/>
                  <a:gd name="connsiteX14" fmla="*/ 180975 w 2574798"/>
                  <a:gd name="connsiteY14" fmla="*/ 0 h 688975"/>
                  <a:gd name="connsiteX0" fmla="*/ 180975 w 2577418"/>
                  <a:gd name="connsiteY0" fmla="*/ 0 h 688975"/>
                  <a:gd name="connsiteX1" fmla="*/ 6350 w 2577418"/>
                  <a:gd name="connsiteY1" fmla="*/ 152400 h 688975"/>
                  <a:gd name="connsiteX2" fmla="*/ 9525 w 2577418"/>
                  <a:gd name="connsiteY2" fmla="*/ 241300 h 688975"/>
                  <a:gd name="connsiteX3" fmla="*/ 2454275 w 2577418"/>
                  <a:gd name="connsiteY3" fmla="*/ 234950 h 688975"/>
                  <a:gd name="connsiteX4" fmla="*/ 2454275 w 2577418"/>
                  <a:gd name="connsiteY4" fmla="*/ 552450 h 688975"/>
                  <a:gd name="connsiteX5" fmla="*/ 66675 w 2577418"/>
                  <a:gd name="connsiteY5" fmla="*/ 565150 h 688975"/>
                  <a:gd name="connsiteX6" fmla="*/ 88900 w 2577418"/>
                  <a:gd name="connsiteY6" fmla="*/ 568325 h 688975"/>
                  <a:gd name="connsiteX7" fmla="*/ 92075 w 2577418"/>
                  <a:gd name="connsiteY7" fmla="*/ 520700 h 688975"/>
                  <a:gd name="connsiteX8" fmla="*/ 0 w 2577418"/>
                  <a:gd name="connsiteY8" fmla="*/ 593725 h 688975"/>
                  <a:gd name="connsiteX9" fmla="*/ 6350 w 2577418"/>
                  <a:gd name="connsiteY9" fmla="*/ 688975 h 688975"/>
                  <a:gd name="connsiteX10" fmla="*/ 2565400 w 2577418"/>
                  <a:gd name="connsiteY10" fmla="*/ 688975 h 688975"/>
                  <a:gd name="connsiteX11" fmla="*/ 2552700 w 2577418"/>
                  <a:gd name="connsiteY11" fmla="*/ 171450 h 688975"/>
                  <a:gd name="connsiteX12" fmla="*/ 2466975 w 2577418"/>
                  <a:gd name="connsiteY12" fmla="*/ 95250 h 688975"/>
                  <a:gd name="connsiteX13" fmla="*/ 511175 w 2577418"/>
                  <a:gd name="connsiteY13" fmla="*/ 184150 h 688975"/>
                  <a:gd name="connsiteX14" fmla="*/ 180975 w 2577418"/>
                  <a:gd name="connsiteY14" fmla="*/ 0 h 688975"/>
                  <a:gd name="connsiteX0" fmla="*/ 180975 w 2577418"/>
                  <a:gd name="connsiteY0" fmla="*/ 0 h 688975"/>
                  <a:gd name="connsiteX1" fmla="*/ 6350 w 2577418"/>
                  <a:gd name="connsiteY1" fmla="*/ 152400 h 688975"/>
                  <a:gd name="connsiteX2" fmla="*/ 9525 w 2577418"/>
                  <a:gd name="connsiteY2" fmla="*/ 241300 h 688975"/>
                  <a:gd name="connsiteX3" fmla="*/ 2454275 w 2577418"/>
                  <a:gd name="connsiteY3" fmla="*/ 234950 h 688975"/>
                  <a:gd name="connsiteX4" fmla="*/ 2454275 w 2577418"/>
                  <a:gd name="connsiteY4" fmla="*/ 552450 h 688975"/>
                  <a:gd name="connsiteX5" fmla="*/ 66675 w 2577418"/>
                  <a:gd name="connsiteY5" fmla="*/ 565150 h 688975"/>
                  <a:gd name="connsiteX6" fmla="*/ 88900 w 2577418"/>
                  <a:gd name="connsiteY6" fmla="*/ 568325 h 688975"/>
                  <a:gd name="connsiteX7" fmla="*/ 92075 w 2577418"/>
                  <a:gd name="connsiteY7" fmla="*/ 520700 h 688975"/>
                  <a:gd name="connsiteX8" fmla="*/ 0 w 2577418"/>
                  <a:gd name="connsiteY8" fmla="*/ 593725 h 688975"/>
                  <a:gd name="connsiteX9" fmla="*/ 6350 w 2577418"/>
                  <a:gd name="connsiteY9" fmla="*/ 688975 h 688975"/>
                  <a:gd name="connsiteX10" fmla="*/ 2565400 w 2577418"/>
                  <a:gd name="connsiteY10" fmla="*/ 688975 h 688975"/>
                  <a:gd name="connsiteX11" fmla="*/ 2552700 w 2577418"/>
                  <a:gd name="connsiteY11" fmla="*/ 171450 h 688975"/>
                  <a:gd name="connsiteX12" fmla="*/ 2466975 w 2577418"/>
                  <a:gd name="connsiteY12" fmla="*/ 95250 h 688975"/>
                  <a:gd name="connsiteX13" fmla="*/ 511175 w 2577418"/>
                  <a:gd name="connsiteY13" fmla="*/ 184150 h 688975"/>
                  <a:gd name="connsiteX14" fmla="*/ 180975 w 2577418"/>
                  <a:gd name="connsiteY14" fmla="*/ 0 h 688975"/>
                  <a:gd name="connsiteX0" fmla="*/ 180975 w 2570812"/>
                  <a:gd name="connsiteY0" fmla="*/ 0 h 688975"/>
                  <a:gd name="connsiteX1" fmla="*/ 6350 w 2570812"/>
                  <a:gd name="connsiteY1" fmla="*/ 152400 h 688975"/>
                  <a:gd name="connsiteX2" fmla="*/ 9525 w 2570812"/>
                  <a:gd name="connsiteY2" fmla="*/ 241300 h 688975"/>
                  <a:gd name="connsiteX3" fmla="*/ 2454275 w 2570812"/>
                  <a:gd name="connsiteY3" fmla="*/ 234950 h 688975"/>
                  <a:gd name="connsiteX4" fmla="*/ 2454275 w 2570812"/>
                  <a:gd name="connsiteY4" fmla="*/ 552450 h 688975"/>
                  <a:gd name="connsiteX5" fmla="*/ 66675 w 2570812"/>
                  <a:gd name="connsiteY5" fmla="*/ 565150 h 688975"/>
                  <a:gd name="connsiteX6" fmla="*/ 88900 w 2570812"/>
                  <a:gd name="connsiteY6" fmla="*/ 568325 h 688975"/>
                  <a:gd name="connsiteX7" fmla="*/ 92075 w 2570812"/>
                  <a:gd name="connsiteY7" fmla="*/ 520700 h 688975"/>
                  <a:gd name="connsiteX8" fmla="*/ 0 w 2570812"/>
                  <a:gd name="connsiteY8" fmla="*/ 593725 h 688975"/>
                  <a:gd name="connsiteX9" fmla="*/ 6350 w 2570812"/>
                  <a:gd name="connsiteY9" fmla="*/ 688975 h 688975"/>
                  <a:gd name="connsiteX10" fmla="*/ 2565400 w 2570812"/>
                  <a:gd name="connsiteY10" fmla="*/ 688975 h 688975"/>
                  <a:gd name="connsiteX11" fmla="*/ 2552700 w 2570812"/>
                  <a:gd name="connsiteY11" fmla="*/ 171450 h 688975"/>
                  <a:gd name="connsiteX12" fmla="*/ 2466975 w 2570812"/>
                  <a:gd name="connsiteY12" fmla="*/ 95250 h 688975"/>
                  <a:gd name="connsiteX13" fmla="*/ 511175 w 2570812"/>
                  <a:gd name="connsiteY13" fmla="*/ 184150 h 688975"/>
                  <a:gd name="connsiteX14" fmla="*/ 180975 w 2570812"/>
                  <a:gd name="connsiteY14" fmla="*/ 0 h 688975"/>
                  <a:gd name="connsiteX0" fmla="*/ 180975 w 2570812"/>
                  <a:gd name="connsiteY0" fmla="*/ 0 h 688975"/>
                  <a:gd name="connsiteX1" fmla="*/ 6350 w 2570812"/>
                  <a:gd name="connsiteY1" fmla="*/ 152400 h 688975"/>
                  <a:gd name="connsiteX2" fmla="*/ 9525 w 2570812"/>
                  <a:gd name="connsiteY2" fmla="*/ 241300 h 688975"/>
                  <a:gd name="connsiteX3" fmla="*/ 2460625 w 2570812"/>
                  <a:gd name="connsiteY3" fmla="*/ 247650 h 688975"/>
                  <a:gd name="connsiteX4" fmla="*/ 2454275 w 2570812"/>
                  <a:gd name="connsiteY4" fmla="*/ 552450 h 688975"/>
                  <a:gd name="connsiteX5" fmla="*/ 66675 w 2570812"/>
                  <a:gd name="connsiteY5" fmla="*/ 565150 h 688975"/>
                  <a:gd name="connsiteX6" fmla="*/ 88900 w 2570812"/>
                  <a:gd name="connsiteY6" fmla="*/ 568325 h 688975"/>
                  <a:gd name="connsiteX7" fmla="*/ 92075 w 2570812"/>
                  <a:gd name="connsiteY7" fmla="*/ 520700 h 688975"/>
                  <a:gd name="connsiteX8" fmla="*/ 0 w 2570812"/>
                  <a:gd name="connsiteY8" fmla="*/ 593725 h 688975"/>
                  <a:gd name="connsiteX9" fmla="*/ 6350 w 2570812"/>
                  <a:gd name="connsiteY9" fmla="*/ 688975 h 688975"/>
                  <a:gd name="connsiteX10" fmla="*/ 2565400 w 2570812"/>
                  <a:gd name="connsiteY10" fmla="*/ 688975 h 688975"/>
                  <a:gd name="connsiteX11" fmla="*/ 2552700 w 2570812"/>
                  <a:gd name="connsiteY11" fmla="*/ 171450 h 688975"/>
                  <a:gd name="connsiteX12" fmla="*/ 2466975 w 2570812"/>
                  <a:gd name="connsiteY12" fmla="*/ 95250 h 688975"/>
                  <a:gd name="connsiteX13" fmla="*/ 511175 w 2570812"/>
                  <a:gd name="connsiteY13" fmla="*/ 184150 h 688975"/>
                  <a:gd name="connsiteX14" fmla="*/ 180975 w 2570812"/>
                  <a:gd name="connsiteY14" fmla="*/ 0 h 688975"/>
                  <a:gd name="connsiteX0" fmla="*/ 180975 w 2570812"/>
                  <a:gd name="connsiteY0" fmla="*/ 0 h 688975"/>
                  <a:gd name="connsiteX1" fmla="*/ 6350 w 2570812"/>
                  <a:gd name="connsiteY1" fmla="*/ 152400 h 688975"/>
                  <a:gd name="connsiteX2" fmla="*/ 9525 w 2570812"/>
                  <a:gd name="connsiteY2" fmla="*/ 241300 h 688975"/>
                  <a:gd name="connsiteX3" fmla="*/ 2460625 w 2570812"/>
                  <a:gd name="connsiteY3" fmla="*/ 247650 h 688975"/>
                  <a:gd name="connsiteX4" fmla="*/ 2457450 w 2570812"/>
                  <a:gd name="connsiteY4" fmla="*/ 561975 h 688975"/>
                  <a:gd name="connsiteX5" fmla="*/ 66675 w 2570812"/>
                  <a:gd name="connsiteY5" fmla="*/ 565150 h 688975"/>
                  <a:gd name="connsiteX6" fmla="*/ 88900 w 2570812"/>
                  <a:gd name="connsiteY6" fmla="*/ 568325 h 688975"/>
                  <a:gd name="connsiteX7" fmla="*/ 92075 w 2570812"/>
                  <a:gd name="connsiteY7" fmla="*/ 520700 h 688975"/>
                  <a:gd name="connsiteX8" fmla="*/ 0 w 2570812"/>
                  <a:gd name="connsiteY8" fmla="*/ 593725 h 688975"/>
                  <a:gd name="connsiteX9" fmla="*/ 6350 w 2570812"/>
                  <a:gd name="connsiteY9" fmla="*/ 688975 h 688975"/>
                  <a:gd name="connsiteX10" fmla="*/ 2565400 w 2570812"/>
                  <a:gd name="connsiteY10" fmla="*/ 688975 h 688975"/>
                  <a:gd name="connsiteX11" fmla="*/ 2552700 w 2570812"/>
                  <a:gd name="connsiteY11" fmla="*/ 171450 h 688975"/>
                  <a:gd name="connsiteX12" fmla="*/ 2466975 w 2570812"/>
                  <a:gd name="connsiteY12" fmla="*/ 95250 h 688975"/>
                  <a:gd name="connsiteX13" fmla="*/ 511175 w 2570812"/>
                  <a:gd name="connsiteY13" fmla="*/ 184150 h 688975"/>
                  <a:gd name="connsiteX14" fmla="*/ 180975 w 2570812"/>
                  <a:gd name="connsiteY14" fmla="*/ 0 h 688975"/>
                  <a:gd name="connsiteX0" fmla="*/ 180975 w 2570812"/>
                  <a:gd name="connsiteY0" fmla="*/ 0 h 688975"/>
                  <a:gd name="connsiteX1" fmla="*/ 6350 w 2570812"/>
                  <a:gd name="connsiteY1" fmla="*/ 152400 h 688975"/>
                  <a:gd name="connsiteX2" fmla="*/ 9525 w 2570812"/>
                  <a:gd name="connsiteY2" fmla="*/ 241300 h 688975"/>
                  <a:gd name="connsiteX3" fmla="*/ 2460625 w 2570812"/>
                  <a:gd name="connsiteY3" fmla="*/ 247650 h 688975"/>
                  <a:gd name="connsiteX4" fmla="*/ 2457450 w 2570812"/>
                  <a:gd name="connsiteY4" fmla="*/ 561975 h 688975"/>
                  <a:gd name="connsiteX5" fmla="*/ 66675 w 2570812"/>
                  <a:gd name="connsiteY5" fmla="*/ 565150 h 688975"/>
                  <a:gd name="connsiteX6" fmla="*/ 88900 w 2570812"/>
                  <a:gd name="connsiteY6" fmla="*/ 568325 h 688975"/>
                  <a:gd name="connsiteX7" fmla="*/ 92075 w 2570812"/>
                  <a:gd name="connsiteY7" fmla="*/ 520700 h 688975"/>
                  <a:gd name="connsiteX8" fmla="*/ 0 w 2570812"/>
                  <a:gd name="connsiteY8" fmla="*/ 593725 h 688975"/>
                  <a:gd name="connsiteX9" fmla="*/ 6350 w 2570812"/>
                  <a:gd name="connsiteY9" fmla="*/ 688975 h 688975"/>
                  <a:gd name="connsiteX10" fmla="*/ 2565400 w 2570812"/>
                  <a:gd name="connsiteY10" fmla="*/ 688975 h 688975"/>
                  <a:gd name="connsiteX11" fmla="*/ 2552700 w 2570812"/>
                  <a:gd name="connsiteY11" fmla="*/ 171450 h 688975"/>
                  <a:gd name="connsiteX12" fmla="*/ 2466975 w 2570812"/>
                  <a:gd name="connsiteY12" fmla="*/ 95250 h 688975"/>
                  <a:gd name="connsiteX13" fmla="*/ 485775 w 2570812"/>
                  <a:gd name="connsiteY13" fmla="*/ 171450 h 688975"/>
                  <a:gd name="connsiteX14" fmla="*/ 180975 w 2570812"/>
                  <a:gd name="connsiteY14" fmla="*/ 0 h 688975"/>
                  <a:gd name="connsiteX0" fmla="*/ 180975 w 2570812"/>
                  <a:gd name="connsiteY0" fmla="*/ 0 h 688975"/>
                  <a:gd name="connsiteX1" fmla="*/ 6350 w 2570812"/>
                  <a:gd name="connsiteY1" fmla="*/ 152400 h 688975"/>
                  <a:gd name="connsiteX2" fmla="*/ 9525 w 2570812"/>
                  <a:gd name="connsiteY2" fmla="*/ 241300 h 688975"/>
                  <a:gd name="connsiteX3" fmla="*/ 2460625 w 2570812"/>
                  <a:gd name="connsiteY3" fmla="*/ 247650 h 688975"/>
                  <a:gd name="connsiteX4" fmla="*/ 2457450 w 2570812"/>
                  <a:gd name="connsiteY4" fmla="*/ 561975 h 688975"/>
                  <a:gd name="connsiteX5" fmla="*/ 66675 w 2570812"/>
                  <a:gd name="connsiteY5" fmla="*/ 565150 h 688975"/>
                  <a:gd name="connsiteX6" fmla="*/ 88900 w 2570812"/>
                  <a:gd name="connsiteY6" fmla="*/ 568325 h 688975"/>
                  <a:gd name="connsiteX7" fmla="*/ 92075 w 2570812"/>
                  <a:gd name="connsiteY7" fmla="*/ 520700 h 688975"/>
                  <a:gd name="connsiteX8" fmla="*/ 0 w 2570812"/>
                  <a:gd name="connsiteY8" fmla="*/ 593725 h 688975"/>
                  <a:gd name="connsiteX9" fmla="*/ 6350 w 2570812"/>
                  <a:gd name="connsiteY9" fmla="*/ 688975 h 688975"/>
                  <a:gd name="connsiteX10" fmla="*/ 2565400 w 2570812"/>
                  <a:gd name="connsiteY10" fmla="*/ 688975 h 688975"/>
                  <a:gd name="connsiteX11" fmla="*/ 2552700 w 2570812"/>
                  <a:gd name="connsiteY11" fmla="*/ 171450 h 688975"/>
                  <a:gd name="connsiteX12" fmla="*/ 2466975 w 2570812"/>
                  <a:gd name="connsiteY12" fmla="*/ 95250 h 688975"/>
                  <a:gd name="connsiteX13" fmla="*/ 180975 w 2570812"/>
                  <a:gd name="connsiteY13" fmla="*/ 0 h 688975"/>
                  <a:gd name="connsiteX0" fmla="*/ 180975 w 2570812"/>
                  <a:gd name="connsiteY0" fmla="*/ 31750 h 720725"/>
                  <a:gd name="connsiteX1" fmla="*/ 6350 w 2570812"/>
                  <a:gd name="connsiteY1" fmla="*/ 184150 h 720725"/>
                  <a:gd name="connsiteX2" fmla="*/ 9525 w 2570812"/>
                  <a:gd name="connsiteY2" fmla="*/ 273050 h 720725"/>
                  <a:gd name="connsiteX3" fmla="*/ 2460625 w 2570812"/>
                  <a:gd name="connsiteY3" fmla="*/ 279400 h 720725"/>
                  <a:gd name="connsiteX4" fmla="*/ 2457450 w 2570812"/>
                  <a:gd name="connsiteY4" fmla="*/ 593725 h 720725"/>
                  <a:gd name="connsiteX5" fmla="*/ 66675 w 2570812"/>
                  <a:gd name="connsiteY5" fmla="*/ 596900 h 720725"/>
                  <a:gd name="connsiteX6" fmla="*/ 88900 w 2570812"/>
                  <a:gd name="connsiteY6" fmla="*/ 600075 h 720725"/>
                  <a:gd name="connsiteX7" fmla="*/ 92075 w 2570812"/>
                  <a:gd name="connsiteY7" fmla="*/ 552450 h 720725"/>
                  <a:gd name="connsiteX8" fmla="*/ 0 w 2570812"/>
                  <a:gd name="connsiteY8" fmla="*/ 625475 h 720725"/>
                  <a:gd name="connsiteX9" fmla="*/ 6350 w 2570812"/>
                  <a:gd name="connsiteY9" fmla="*/ 720725 h 720725"/>
                  <a:gd name="connsiteX10" fmla="*/ 2565400 w 2570812"/>
                  <a:gd name="connsiteY10" fmla="*/ 720725 h 720725"/>
                  <a:gd name="connsiteX11" fmla="*/ 2552700 w 2570812"/>
                  <a:gd name="connsiteY11" fmla="*/ 203200 h 720725"/>
                  <a:gd name="connsiteX12" fmla="*/ 2336800 w 2570812"/>
                  <a:gd name="connsiteY12" fmla="*/ 0 h 720725"/>
                  <a:gd name="connsiteX13" fmla="*/ 180975 w 2570812"/>
                  <a:gd name="connsiteY13" fmla="*/ 31750 h 720725"/>
                  <a:gd name="connsiteX0" fmla="*/ 180975 w 2570812"/>
                  <a:gd name="connsiteY0" fmla="*/ 0 h 688975"/>
                  <a:gd name="connsiteX1" fmla="*/ 6350 w 2570812"/>
                  <a:gd name="connsiteY1" fmla="*/ 152400 h 688975"/>
                  <a:gd name="connsiteX2" fmla="*/ 9525 w 2570812"/>
                  <a:gd name="connsiteY2" fmla="*/ 241300 h 688975"/>
                  <a:gd name="connsiteX3" fmla="*/ 2460625 w 2570812"/>
                  <a:gd name="connsiteY3" fmla="*/ 247650 h 688975"/>
                  <a:gd name="connsiteX4" fmla="*/ 2457450 w 2570812"/>
                  <a:gd name="connsiteY4" fmla="*/ 561975 h 688975"/>
                  <a:gd name="connsiteX5" fmla="*/ 66675 w 2570812"/>
                  <a:gd name="connsiteY5" fmla="*/ 565150 h 688975"/>
                  <a:gd name="connsiteX6" fmla="*/ 88900 w 2570812"/>
                  <a:gd name="connsiteY6" fmla="*/ 568325 h 688975"/>
                  <a:gd name="connsiteX7" fmla="*/ 92075 w 2570812"/>
                  <a:gd name="connsiteY7" fmla="*/ 520700 h 688975"/>
                  <a:gd name="connsiteX8" fmla="*/ 0 w 2570812"/>
                  <a:gd name="connsiteY8" fmla="*/ 593725 h 688975"/>
                  <a:gd name="connsiteX9" fmla="*/ 6350 w 2570812"/>
                  <a:gd name="connsiteY9" fmla="*/ 688975 h 688975"/>
                  <a:gd name="connsiteX10" fmla="*/ 2565400 w 2570812"/>
                  <a:gd name="connsiteY10" fmla="*/ 688975 h 688975"/>
                  <a:gd name="connsiteX11" fmla="*/ 2552700 w 2570812"/>
                  <a:gd name="connsiteY11" fmla="*/ 171450 h 688975"/>
                  <a:gd name="connsiteX12" fmla="*/ 2352675 w 2570812"/>
                  <a:gd name="connsiteY12" fmla="*/ 19050 h 688975"/>
                  <a:gd name="connsiteX13" fmla="*/ 180975 w 2570812"/>
                  <a:gd name="connsiteY13" fmla="*/ 0 h 688975"/>
                  <a:gd name="connsiteX0" fmla="*/ 225425 w 2570812"/>
                  <a:gd name="connsiteY0" fmla="*/ 0 h 714375"/>
                  <a:gd name="connsiteX1" fmla="*/ 6350 w 2570812"/>
                  <a:gd name="connsiteY1" fmla="*/ 177800 h 714375"/>
                  <a:gd name="connsiteX2" fmla="*/ 9525 w 2570812"/>
                  <a:gd name="connsiteY2" fmla="*/ 266700 h 714375"/>
                  <a:gd name="connsiteX3" fmla="*/ 2460625 w 2570812"/>
                  <a:gd name="connsiteY3" fmla="*/ 273050 h 714375"/>
                  <a:gd name="connsiteX4" fmla="*/ 2457450 w 2570812"/>
                  <a:gd name="connsiteY4" fmla="*/ 587375 h 714375"/>
                  <a:gd name="connsiteX5" fmla="*/ 66675 w 2570812"/>
                  <a:gd name="connsiteY5" fmla="*/ 590550 h 714375"/>
                  <a:gd name="connsiteX6" fmla="*/ 88900 w 2570812"/>
                  <a:gd name="connsiteY6" fmla="*/ 593725 h 714375"/>
                  <a:gd name="connsiteX7" fmla="*/ 92075 w 2570812"/>
                  <a:gd name="connsiteY7" fmla="*/ 546100 h 714375"/>
                  <a:gd name="connsiteX8" fmla="*/ 0 w 2570812"/>
                  <a:gd name="connsiteY8" fmla="*/ 619125 h 714375"/>
                  <a:gd name="connsiteX9" fmla="*/ 6350 w 2570812"/>
                  <a:gd name="connsiteY9" fmla="*/ 714375 h 714375"/>
                  <a:gd name="connsiteX10" fmla="*/ 2565400 w 2570812"/>
                  <a:gd name="connsiteY10" fmla="*/ 714375 h 714375"/>
                  <a:gd name="connsiteX11" fmla="*/ 2552700 w 2570812"/>
                  <a:gd name="connsiteY11" fmla="*/ 196850 h 714375"/>
                  <a:gd name="connsiteX12" fmla="*/ 2352675 w 2570812"/>
                  <a:gd name="connsiteY12" fmla="*/ 44450 h 714375"/>
                  <a:gd name="connsiteX13" fmla="*/ 225425 w 2570812"/>
                  <a:gd name="connsiteY13" fmla="*/ 0 h 714375"/>
                  <a:gd name="connsiteX0" fmla="*/ 225425 w 2570812"/>
                  <a:gd name="connsiteY0" fmla="*/ 0 h 714375"/>
                  <a:gd name="connsiteX1" fmla="*/ 6350 w 2570812"/>
                  <a:gd name="connsiteY1" fmla="*/ 177800 h 714375"/>
                  <a:gd name="connsiteX2" fmla="*/ 9525 w 2570812"/>
                  <a:gd name="connsiteY2" fmla="*/ 266700 h 714375"/>
                  <a:gd name="connsiteX3" fmla="*/ 2460625 w 2570812"/>
                  <a:gd name="connsiteY3" fmla="*/ 273050 h 714375"/>
                  <a:gd name="connsiteX4" fmla="*/ 2457450 w 2570812"/>
                  <a:gd name="connsiteY4" fmla="*/ 587375 h 714375"/>
                  <a:gd name="connsiteX5" fmla="*/ 66675 w 2570812"/>
                  <a:gd name="connsiteY5" fmla="*/ 590550 h 714375"/>
                  <a:gd name="connsiteX6" fmla="*/ 88900 w 2570812"/>
                  <a:gd name="connsiteY6" fmla="*/ 593725 h 714375"/>
                  <a:gd name="connsiteX7" fmla="*/ 92075 w 2570812"/>
                  <a:gd name="connsiteY7" fmla="*/ 546100 h 714375"/>
                  <a:gd name="connsiteX8" fmla="*/ 0 w 2570812"/>
                  <a:gd name="connsiteY8" fmla="*/ 619125 h 714375"/>
                  <a:gd name="connsiteX9" fmla="*/ 6350 w 2570812"/>
                  <a:gd name="connsiteY9" fmla="*/ 714375 h 714375"/>
                  <a:gd name="connsiteX10" fmla="*/ 2565400 w 2570812"/>
                  <a:gd name="connsiteY10" fmla="*/ 714375 h 714375"/>
                  <a:gd name="connsiteX11" fmla="*/ 2552700 w 2570812"/>
                  <a:gd name="connsiteY11" fmla="*/ 196850 h 714375"/>
                  <a:gd name="connsiteX12" fmla="*/ 2308225 w 2570812"/>
                  <a:gd name="connsiteY12" fmla="*/ 12700 h 714375"/>
                  <a:gd name="connsiteX13" fmla="*/ 225425 w 2570812"/>
                  <a:gd name="connsiteY13" fmla="*/ 0 h 714375"/>
                  <a:gd name="connsiteX0" fmla="*/ 225425 w 2570812"/>
                  <a:gd name="connsiteY0" fmla="*/ 0 h 714375"/>
                  <a:gd name="connsiteX1" fmla="*/ 6350 w 2570812"/>
                  <a:gd name="connsiteY1" fmla="*/ 177800 h 714375"/>
                  <a:gd name="connsiteX2" fmla="*/ 9525 w 2570812"/>
                  <a:gd name="connsiteY2" fmla="*/ 266700 h 714375"/>
                  <a:gd name="connsiteX3" fmla="*/ 2460625 w 2570812"/>
                  <a:gd name="connsiteY3" fmla="*/ 273050 h 714375"/>
                  <a:gd name="connsiteX4" fmla="*/ 2457450 w 2570812"/>
                  <a:gd name="connsiteY4" fmla="*/ 587375 h 714375"/>
                  <a:gd name="connsiteX5" fmla="*/ 66675 w 2570812"/>
                  <a:gd name="connsiteY5" fmla="*/ 590550 h 714375"/>
                  <a:gd name="connsiteX6" fmla="*/ 88900 w 2570812"/>
                  <a:gd name="connsiteY6" fmla="*/ 593725 h 714375"/>
                  <a:gd name="connsiteX7" fmla="*/ 92075 w 2570812"/>
                  <a:gd name="connsiteY7" fmla="*/ 546100 h 714375"/>
                  <a:gd name="connsiteX8" fmla="*/ 0 w 2570812"/>
                  <a:gd name="connsiteY8" fmla="*/ 619125 h 714375"/>
                  <a:gd name="connsiteX9" fmla="*/ 6350 w 2570812"/>
                  <a:gd name="connsiteY9" fmla="*/ 714375 h 714375"/>
                  <a:gd name="connsiteX10" fmla="*/ 2565400 w 2570812"/>
                  <a:gd name="connsiteY10" fmla="*/ 714375 h 714375"/>
                  <a:gd name="connsiteX11" fmla="*/ 2552700 w 2570812"/>
                  <a:gd name="connsiteY11" fmla="*/ 196850 h 714375"/>
                  <a:gd name="connsiteX12" fmla="*/ 2295525 w 2570812"/>
                  <a:gd name="connsiteY12" fmla="*/ 0 h 714375"/>
                  <a:gd name="connsiteX13" fmla="*/ 225425 w 2570812"/>
                  <a:gd name="connsiteY13" fmla="*/ 0 h 714375"/>
                  <a:gd name="connsiteX0" fmla="*/ 225425 w 2570812"/>
                  <a:gd name="connsiteY0" fmla="*/ 0 h 714375"/>
                  <a:gd name="connsiteX1" fmla="*/ 6350 w 2570812"/>
                  <a:gd name="connsiteY1" fmla="*/ 177800 h 714375"/>
                  <a:gd name="connsiteX2" fmla="*/ 9525 w 2570812"/>
                  <a:gd name="connsiteY2" fmla="*/ 266700 h 714375"/>
                  <a:gd name="connsiteX3" fmla="*/ 2460625 w 2570812"/>
                  <a:gd name="connsiteY3" fmla="*/ 273050 h 714375"/>
                  <a:gd name="connsiteX4" fmla="*/ 2457450 w 2570812"/>
                  <a:gd name="connsiteY4" fmla="*/ 587375 h 714375"/>
                  <a:gd name="connsiteX5" fmla="*/ 66675 w 2570812"/>
                  <a:gd name="connsiteY5" fmla="*/ 590550 h 714375"/>
                  <a:gd name="connsiteX6" fmla="*/ 88900 w 2570812"/>
                  <a:gd name="connsiteY6" fmla="*/ 593725 h 714375"/>
                  <a:gd name="connsiteX7" fmla="*/ 92075 w 2570812"/>
                  <a:gd name="connsiteY7" fmla="*/ 546100 h 714375"/>
                  <a:gd name="connsiteX8" fmla="*/ 0 w 2570812"/>
                  <a:gd name="connsiteY8" fmla="*/ 619125 h 714375"/>
                  <a:gd name="connsiteX9" fmla="*/ 6350 w 2570812"/>
                  <a:gd name="connsiteY9" fmla="*/ 714375 h 714375"/>
                  <a:gd name="connsiteX10" fmla="*/ 2565400 w 2570812"/>
                  <a:gd name="connsiteY10" fmla="*/ 714375 h 714375"/>
                  <a:gd name="connsiteX11" fmla="*/ 2552700 w 2570812"/>
                  <a:gd name="connsiteY11" fmla="*/ 196850 h 714375"/>
                  <a:gd name="connsiteX12" fmla="*/ 2295525 w 2570812"/>
                  <a:gd name="connsiteY12" fmla="*/ 0 h 714375"/>
                  <a:gd name="connsiteX13" fmla="*/ 225425 w 2570812"/>
                  <a:gd name="connsiteY13" fmla="*/ 0 h 714375"/>
                  <a:gd name="connsiteX0" fmla="*/ 225425 w 2578868"/>
                  <a:gd name="connsiteY0" fmla="*/ 0 h 714375"/>
                  <a:gd name="connsiteX1" fmla="*/ 6350 w 2578868"/>
                  <a:gd name="connsiteY1" fmla="*/ 177800 h 714375"/>
                  <a:gd name="connsiteX2" fmla="*/ 9525 w 2578868"/>
                  <a:gd name="connsiteY2" fmla="*/ 266700 h 714375"/>
                  <a:gd name="connsiteX3" fmla="*/ 2460625 w 2578868"/>
                  <a:gd name="connsiteY3" fmla="*/ 273050 h 714375"/>
                  <a:gd name="connsiteX4" fmla="*/ 2457450 w 2578868"/>
                  <a:gd name="connsiteY4" fmla="*/ 587375 h 714375"/>
                  <a:gd name="connsiteX5" fmla="*/ 66675 w 2578868"/>
                  <a:gd name="connsiteY5" fmla="*/ 590550 h 714375"/>
                  <a:gd name="connsiteX6" fmla="*/ 88900 w 2578868"/>
                  <a:gd name="connsiteY6" fmla="*/ 593725 h 714375"/>
                  <a:gd name="connsiteX7" fmla="*/ 92075 w 2578868"/>
                  <a:gd name="connsiteY7" fmla="*/ 546100 h 714375"/>
                  <a:gd name="connsiteX8" fmla="*/ 0 w 2578868"/>
                  <a:gd name="connsiteY8" fmla="*/ 619125 h 714375"/>
                  <a:gd name="connsiteX9" fmla="*/ 6350 w 2578868"/>
                  <a:gd name="connsiteY9" fmla="*/ 714375 h 714375"/>
                  <a:gd name="connsiteX10" fmla="*/ 2565400 w 2578868"/>
                  <a:gd name="connsiteY10" fmla="*/ 714375 h 714375"/>
                  <a:gd name="connsiteX11" fmla="*/ 2578868 w 2578868"/>
                  <a:gd name="connsiteY11" fmla="*/ 202083 h 714375"/>
                  <a:gd name="connsiteX12" fmla="*/ 2295525 w 2578868"/>
                  <a:gd name="connsiteY12" fmla="*/ 0 h 714375"/>
                  <a:gd name="connsiteX13" fmla="*/ 225425 w 2578868"/>
                  <a:gd name="connsiteY13" fmla="*/ 0 h 714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78868" h="714375">
                    <a:moveTo>
                      <a:pt x="225425" y="0"/>
                    </a:moveTo>
                    <a:lnTo>
                      <a:pt x="6350" y="177800"/>
                    </a:lnTo>
                    <a:lnTo>
                      <a:pt x="9525" y="266700"/>
                    </a:lnTo>
                    <a:lnTo>
                      <a:pt x="2460625" y="273050"/>
                    </a:lnTo>
                    <a:cubicBezTo>
                      <a:pt x="2459567" y="377825"/>
                      <a:pt x="2458508" y="482600"/>
                      <a:pt x="2457450" y="587375"/>
                    </a:cubicBezTo>
                    <a:lnTo>
                      <a:pt x="66675" y="590550"/>
                    </a:lnTo>
                    <a:cubicBezTo>
                      <a:pt x="69850" y="588433"/>
                      <a:pt x="85725" y="595842"/>
                      <a:pt x="88900" y="593725"/>
                    </a:cubicBezTo>
                    <a:lnTo>
                      <a:pt x="92075" y="546100"/>
                    </a:lnTo>
                    <a:lnTo>
                      <a:pt x="0" y="619125"/>
                    </a:lnTo>
                    <a:lnTo>
                      <a:pt x="6350" y="714375"/>
                    </a:lnTo>
                    <a:lnTo>
                      <a:pt x="2565400" y="714375"/>
                    </a:lnTo>
                    <a:cubicBezTo>
                      <a:pt x="2583392" y="672042"/>
                      <a:pt x="2576751" y="377766"/>
                      <a:pt x="2578868" y="202083"/>
                    </a:cubicBezTo>
                    <a:cubicBezTo>
                      <a:pt x="2493143" y="120591"/>
                      <a:pt x="2381250" y="65617"/>
                      <a:pt x="2295525" y="0"/>
                    </a:cubicBezTo>
                    <a:lnTo>
                      <a:pt x="225425" y="0"/>
                    </a:lnTo>
                    <a:close/>
                  </a:path>
                </a:pathLst>
              </a:custGeom>
              <a:solidFill>
                <a:schemeClr val="accent2"/>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dirty="0"/>
              </a:p>
            </p:txBody>
          </p:sp>
          <p:sp>
            <p:nvSpPr>
              <p:cNvPr id="40" name="Rectangle 22">
                <a:extLst>
                  <a:ext uri="{FF2B5EF4-FFF2-40B4-BE49-F238E27FC236}">
                    <a16:creationId xmlns="" xmlns:a16="http://schemas.microsoft.com/office/drawing/2014/main" id="{5B0811FE-4805-4A5A-AD04-4503AB50EBB1}"/>
                  </a:ext>
                </a:extLst>
              </p:cNvPr>
              <p:cNvSpPr/>
              <p:nvPr/>
            </p:nvSpPr>
            <p:spPr>
              <a:xfrm>
                <a:off x="3707904" y="3762375"/>
                <a:ext cx="2376264" cy="321543"/>
              </a:xfrm>
              <a:custGeom>
                <a:avLst/>
                <a:gdLst>
                  <a:gd name="connsiteX0" fmla="*/ 0 w 2376264"/>
                  <a:gd name="connsiteY0" fmla="*/ 0 h 321543"/>
                  <a:gd name="connsiteX1" fmla="*/ 2376264 w 2376264"/>
                  <a:gd name="connsiteY1" fmla="*/ 0 h 321543"/>
                  <a:gd name="connsiteX2" fmla="*/ 2376264 w 2376264"/>
                  <a:gd name="connsiteY2" fmla="*/ 321543 h 321543"/>
                  <a:gd name="connsiteX3" fmla="*/ 0 w 2376264"/>
                  <a:gd name="connsiteY3" fmla="*/ 321543 h 321543"/>
                  <a:gd name="connsiteX4" fmla="*/ 0 w 2376264"/>
                  <a:gd name="connsiteY4" fmla="*/ 0 h 321543"/>
                  <a:gd name="connsiteX0" fmla="*/ 0 w 2376264"/>
                  <a:gd name="connsiteY0" fmla="*/ 0 h 321543"/>
                  <a:gd name="connsiteX1" fmla="*/ 2376264 w 2376264"/>
                  <a:gd name="connsiteY1" fmla="*/ 0 h 321543"/>
                  <a:gd name="connsiteX2" fmla="*/ 2376264 w 2376264"/>
                  <a:gd name="connsiteY2" fmla="*/ 321543 h 321543"/>
                  <a:gd name="connsiteX3" fmla="*/ 0 w 2376264"/>
                  <a:gd name="connsiteY3" fmla="*/ 321543 h 321543"/>
                  <a:gd name="connsiteX4" fmla="*/ 0 w 2376264"/>
                  <a:gd name="connsiteY4" fmla="*/ 0 h 321543"/>
                  <a:gd name="connsiteX0" fmla="*/ 0 w 2376264"/>
                  <a:gd name="connsiteY0" fmla="*/ 0 h 321543"/>
                  <a:gd name="connsiteX1" fmla="*/ 2376264 w 2376264"/>
                  <a:gd name="connsiteY1" fmla="*/ 0 h 321543"/>
                  <a:gd name="connsiteX2" fmla="*/ 2376264 w 2376264"/>
                  <a:gd name="connsiteY2" fmla="*/ 321543 h 321543"/>
                  <a:gd name="connsiteX3" fmla="*/ 0 w 2376264"/>
                  <a:gd name="connsiteY3" fmla="*/ 321543 h 321543"/>
                  <a:gd name="connsiteX4" fmla="*/ 0 w 2376264"/>
                  <a:gd name="connsiteY4" fmla="*/ 0 h 321543"/>
                  <a:gd name="connsiteX0" fmla="*/ 0 w 2376264"/>
                  <a:gd name="connsiteY0" fmla="*/ 0 h 321543"/>
                  <a:gd name="connsiteX1" fmla="*/ 2376264 w 2376264"/>
                  <a:gd name="connsiteY1" fmla="*/ 0 h 321543"/>
                  <a:gd name="connsiteX2" fmla="*/ 2376264 w 2376264"/>
                  <a:gd name="connsiteY2" fmla="*/ 321543 h 321543"/>
                  <a:gd name="connsiteX3" fmla="*/ 0 w 2376264"/>
                  <a:gd name="connsiteY3" fmla="*/ 321543 h 321543"/>
                  <a:gd name="connsiteX4" fmla="*/ 0 w 2376264"/>
                  <a:gd name="connsiteY4" fmla="*/ 0 h 3215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6264" h="321543">
                    <a:moveTo>
                      <a:pt x="0" y="0"/>
                    </a:moveTo>
                    <a:lnTo>
                      <a:pt x="2376264" y="0"/>
                    </a:lnTo>
                    <a:lnTo>
                      <a:pt x="2376264" y="321543"/>
                    </a:lnTo>
                    <a:lnTo>
                      <a:pt x="0" y="321543"/>
                    </a:lnTo>
                    <a:cubicBezTo>
                      <a:pt x="34925" y="258812"/>
                      <a:pt x="50800" y="110356"/>
                      <a:pt x="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grpSp>
        <p:grpSp>
          <p:nvGrpSpPr>
            <p:cNvPr id="47" name="Group 35">
              <a:extLst>
                <a:ext uri="{FF2B5EF4-FFF2-40B4-BE49-F238E27FC236}">
                  <a16:creationId xmlns="" xmlns:a16="http://schemas.microsoft.com/office/drawing/2014/main" id="{734E0143-7A24-458C-8DE3-31D4E06A5A7B}"/>
                </a:ext>
              </a:extLst>
            </p:cNvPr>
            <p:cNvGrpSpPr/>
            <p:nvPr/>
          </p:nvGrpSpPr>
          <p:grpSpPr>
            <a:xfrm>
              <a:off x="4117666" y="4061275"/>
              <a:ext cx="1832471" cy="391100"/>
              <a:chOff x="3644106" y="3130550"/>
              <a:chExt cx="2603340" cy="555625"/>
            </a:xfrm>
            <a:effectLst>
              <a:outerShdw blurRad="50800" dist="38100" dir="8100000" algn="tr" rotWithShape="0">
                <a:prstClr val="black">
                  <a:alpha val="40000"/>
                </a:prstClr>
              </a:outerShdw>
            </a:effectLst>
          </p:grpSpPr>
          <p:sp>
            <p:nvSpPr>
              <p:cNvPr id="37" name="Freeform 27">
                <a:extLst>
                  <a:ext uri="{FF2B5EF4-FFF2-40B4-BE49-F238E27FC236}">
                    <a16:creationId xmlns="" xmlns:a16="http://schemas.microsoft.com/office/drawing/2014/main" id="{738508CA-62D3-4692-A200-946D4D7BC728}"/>
                  </a:ext>
                </a:extLst>
              </p:cNvPr>
              <p:cNvSpPr/>
              <p:nvPr/>
            </p:nvSpPr>
            <p:spPr>
              <a:xfrm>
                <a:off x="3644106" y="3130550"/>
                <a:ext cx="2603340" cy="555625"/>
              </a:xfrm>
              <a:custGeom>
                <a:avLst/>
                <a:gdLst>
                  <a:gd name="connsiteX0" fmla="*/ 47625 w 2552700"/>
                  <a:gd name="connsiteY0" fmla="*/ 374650 h 685800"/>
                  <a:gd name="connsiteX1" fmla="*/ 0 w 2552700"/>
                  <a:gd name="connsiteY1" fmla="*/ 422275 h 685800"/>
                  <a:gd name="connsiteX2" fmla="*/ 447675 w 2552700"/>
                  <a:gd name="connsiteY2" fmla="*/ 685800 h 685800"/>
                  <a:gd name="connsiteX3" fmla="*/ 2549525 w 2552700"/>
                  <a:gd name="connsiteY3" fmla="*/ 615950 h 685800"/>
                  <a:gd name="connsiteX4" fmla="*/ 2552700 w 2552700"/>
                  <a:gd name="connsiteY4" fmla="*/ 273050 h 685800"/>
                  <a:gd name="connsiteX5" fmla="*/ 1384300 w 2552700"/>
                  <a:gd name="connsiteY5" fmla="*/ 0 h 685800"/>
                  <a:gd name="connsiteX6" fmla="*/ 6350 w 2552700"/>
                  <a:gd name="connsiteY6" fmla="*/ 168275 h 685800"/>
                  <a:gd name="connsiteX7" fmla="*/ 3175 w 2552700"/>
                  <a:gd name="connsiteY7" fmla="*/ 206375 h 685800"/>
                  <a:gd name="connsiteX8" fmla="*/ 463550 w 2552700"/>
                  <a:gd name="connsiteY8" fmla="*/ 374650 h 685800"/>
                  <a:gd name="connsiteX9" fmla="*/ 2520950 w 2552700"/>
                  <a:gd name="connsiteY9" fmla="*/ 333375 h 685800"/>
                  <a:gd name="connsiteX10" fmla="*/ 2501900 w 2552700"/>
                  <a:gd name="connsiteY10" fmla="*/ 549275 h 685800"/>
                  <a:gd name="connsiteX11" fmla="*/ 473075 w 2552700"/>
                  <a:gd name="connsiteY11" fmla="*/ 622300 h 685800"/>
                  <a:gd name="connsiteX12" fmla="*/ 47625 w 2552700"/>
                  <a:gd name="connsiteY12" fmla="*/ 374650 h 685800"/>
                  <a:gd name="connsiteX0" fmla="*/ 47625 w 2552700"/>
                  <a:gd name="connsiteY0" fmla="*/ 263525 h 574675"/>
                  <a:gd name="connsiteX1" fmla="*/ 0 w 2552700"/>
                  <a:gd name="connsiteY1" fmla="*/ 311150 h 574675"/>
                  <a:gd name="connsiteX2" fmla="*/ 447675 w 2552700"/>
                  <a:gd name="connsiteY2" fmla="*/ 574675 h 574675"/>
                  <a:gd name="connsiteX3" fmla="*/ 2549525 w 2552700"/>
                  <a:gd name="connsiteY3" fmla="*/ 504825 h 574675"/>
                  <a:gd name="connsiteX4" fmla="*/ 2552700 w 2552700"/>
                  <a:gd name="connsiteY4" fmla="*/ 161925 h 574675"/>
                  <a:gd name="connsiteX5" fmla="*/ 1552575 w 2552700"/>
                  <a:gd name="connsiteY5" fmla="*/ 0 h 574675"/>
                  <a:gd name="connsiteX6" fmla="*/ 6350 w 2552700"/>
                  <a:gd name="connsiteY6" fmla="*/ 57150 h 574675"/>
                  <a:gd name="connsiteX7" fmla="*/ 3175 w 2552700"/>
                  <a:gd name="connsiteY7" fmla="*/ 95250 h 574675"/>
                  <a:gd name="connsiteX8" fmla="*/ 463550 w 2552700"/>
                  <a:gd name="connsiteY8" fmla="*/ 263525 h 574675"/>
                  <a:gd name="connsiteX9" fmla="*/ 2520950 w 2552700"/>
                  <a:gd name="connsiteY9" fmla="*/ 222250 h 574675"/>
                  <a:gd name="connsiteX10" fmla="*/ 2501900 w 2552700"/>
                  <a:gd name="connsiteY10" fmla="*/ 438150 h 574675"/>
                  <a:gd name="connsiteX11" fmla="*/ 473075 w 2552700"/>
                  <a:gd name="connsiteY11" fmla="*/ 511175 h 574675"/>
                  <a:gd name="connsiteX12" fmla="*/ 47625 w 2552700"/>
                  <a:gd name="connsiteY12" fmla="*/ 263525 h 574675"/>
                  <a:gd name="connsiteX0" fmla="*/ 47625 w 2552700"/>
                  <a:gd name="connsiteY0" fmla="*/ 244475 h 555625"/>
                  <a:gd name="connsiteX1" fmla="*/ 0 w 2552700"/>
                  <a:gd name="connsiteY1" fmla="*/ 292100 h 555625"/>
                  <a:gd name="connsiteX2" fmla="*/ 447675 w 2552700"/>
                  <a:gd name="connsiteY2" fmla="*/ 555625 h 555625"/>
                  <a:gd name="connsiteX3" fmla="*/ 2549525 w 2552700"/>
                  <a:gd name="connsiteY3" fmla="*/ 485775 h 555625"/>
                  <a:gd name="connsiteX4" fmla="*/ 2552700 w 2552700"/>
                  <a:gd name="connsiteY4" fmla="*/ 142875 h 555625"/>
                  <a:gd name="connsiteX5" fmla="*/ 1606550 w 2552700"/>
                  <a:gd name="connsiteY5" fmla="*/ 0 h 555625"/>
                  <a:gd name="connsiteX6" fmla="*/ 6350 w 2552700"/>
                  <a:gd name="connsiteY6" fmla="*/ 38100 h 555625"/>
                  <a:gd name="connsiteX7" fmla="*/ 3175 w 2552700"/>
                  <a:gd name="connsiteY7" fmla="*/ 76200 h 555625"/>
                  <a:gd name="connsiteX8" fmla="*/ 463550 w 2552700"/>
                  <a:gd name="connsiteY8" fmla="*/ 244475 h 555625"/>
                  <a:gd name="connsiteX9" fmla="*/ 2520950 w 2552700"/>
                  <a:gd name="connsiteY9" fmla="*/ 203200 h 555625"/>
                  <a:gd name="connsiteX10" fmla="*/ 2501900 w 2552700"/>
                  <a:gd name="connsiteY10" fmla="*/ 419100 h 555625"/>
                  <a:gd name="connsiteX11" fmla="*/ 473075 w 2552700"/>
                  <a:gd name="connsiteY11" fmla="*/ 492125 h 555625"/>
                  <a:gd name="connsiteX12" fmla="*/ 47625 w 2552700"/>
                  <a:gd name="connsiteY12" fmla="*/ 244475 h 555625"/>
                  <a:gd name="connsiteX0" fmla="*/ 47625 w 2585519"/>
                  <a:gd name="connsiteY0" fmla="*/ 244475 h 555625"/>
                  <a:gd name="connsiteX1" fmla="*/ 0 w 2585519"/>
                  <a:gd name="connsiteY1" fmla="*/ 292100 h 555625"/>
                  <a:gd name="connsiteX2" fmla="*/ 447675 w 2585519"/>
                  <a:gd name="connsiteY2" fmla="*/ 555625 h 555625"/>
                  <a:gd name="connsiteX3" fmla="*/ 2549525 w 2585519"/>
                  <a:gd name="connsiteY3" fmla="*/ 485775 h 555625"/>
                  <a:gd name="connsiteX4" fmla="*/ 2552700 w 2585519"/>
                  <a:gd name="connsiteY4" fmla="*/ 142875 h 555625"/>
                  <a:gd name="connsiteX5" fmla="*/ 1606550 w 2585519"/>
                  <a:gd name="connsiteY5" fmla="*/ 0 h 555625"/>
                  <a:gd name="connsiteX6" fmla="*/ 6350 w 2585519"/>
                  <a:gd name="connsiteY6" fmla="*/ 38100 h 555625"/>
                  <a:gd name="connsiteX7" fmla="*/ 3175 w 2585519"/>
                  <a:gd name="connsiteY7" fmla="*/ 76200 h 555625"/>
                  <a:gd name="connsiteX8" fmla="*/ 463550 w 2585519"/>
                  <a:gd name="connsiteY8" fmla="*/ 244475 h 555625"/>
                  <a:gd name="connsiteX9" fmla="*/ 2520950 w 2585519"/>
                  <a:gd name="connsiteY9" fmla="*/ 203200 h 555625"/>
                  <a:gd name="connsiteX10" fmla="*/ 2501900 w 2585519"/>
                  <a:gd name="connsiteY10" fmla="*/ 419100 h 555625"/>
                  <a:gd name="connsiteX11" fmla="*/ 473075 w 2585519"/>
                  <a:gd name="connsiteY11" fmla="*/ 492125 h 555625"/>
                  <a:gd name="connsiteX12" fmla="*/ 47625 w 2585519"/>
                  <a:gd name="connsiteY12" fmla="*/ 244475 h 555625"/>
                  <a:gd name="connsiteX0" fmla="*/ 47625 w 2599371"/>
                  <a:gd name="connsiteY0" fmla="*/ 244475 h 555625"/>
                  <a:gd name="connsiteX1" fmla="*/ 0 w 2599371"/>
                  <a:gd name="connsiteY1" fmla="*/ 292100 h 555625"/>
                  <a:gd name="connsiteX2" fmla="*/ 447675 w 2599371"/>
                  <a:gd name="connsiteY2" fmla="*/ 555625 h 555625"/>
                  <a:gd name="connsiteX3" fmla="*/ 2549525 w 2599371"/>
                  <a:gd name="connsiteY3" fmla="*/ 485775 h 555625"/>
                  <a:gd name="connsiteX4" fmla="*/ 2552700 w 2599371"/>
                  <a:gd name="connsiteY4" fmla="*/ 142875 h 555625"/>
                  <a:gd name="connsiteX5" fmla="*/ 1606550 w 2599371"/>
                  <a:gd name="connsiteY5" fmla="*/ 0 h 555625"/>
                  <a:gd name="connsiteX6" fmla="*/ 6350 w 2599371"/>
                  <a:gd name="connsiteY6" fmla="*/ 38100 h 555625"/>
                  <a:gd name="connsiteX7" fmla="*/ 3175 w 2599371"/>
                  <a:gd name="connsiteY7" fmla="*/ 76200 h 555625"/>
                  <a:gd name="connsiteX8" fmla="*/ 463550 w 2599371"/>
                  <a:gd name="connsiteY8" fmla="*/ 244475 h 555625"/>
                  <a:gd name="connsiteX9" fmla="*/ 2520950 w 2599371"/>
                  <a:gd name="connsiteY9" fmla="*/ 203200 h 555625"/>
                  <a:gd name="connsiteX10" fmla="*/ 2501900 w 2599371"/>
                  <a:gd name="connsiteY10" fmla="*/ 419100 h 555625"/>
                  <a:gd name="connsiteX11" fmla="*/ 473075 w 2599371"/>
                  <a:gd name="connsiteY11" fmla="*/ 492125 h 555625"/>
                  <a:gd name="connsiteX12" fmla="*/ 47625 w 2599371"/>
                  <a:gd name="connsiteY12" fmla="*/ 244475 h 555625"/>
                  <a:gd name="connsiteX0" fmla="*/ 47625 w 2599371"/>
                  <a:gd name="connsiteY0" fmla="*/ 244475 h 555625"/>
                  <a:gd name="connsiteX1" fmla="*/ 0 w 2599371"/>
                  <a:gd name="connsiteY1" fmla="*/ 292100 h 555625"/>
                  <a:gd name="connsiteX2" fmla="*/ 447675 w 2599371"/>
                  <a:gd name="connsiteY2" fmla="*/ 555625 h 555625"/>
                  <a:gd name="connsiteX3" fmla="*/ 2549525 w 2599371"/>
                  <a:gd name="connsiteY3" fmla="*/ 485775 h 555625"/>
                  <a:gd name="connsiteX4" fmla="*/ 2552700 w 2599371"/>
                  <a:gd name="connsiteY4" fmla="*/ 142875 h 555625"/>
                  <a:gd name="connsiteX5" fmla="*/ 1606550 w 2599371"/>
                  <a:gd name="connsiteY5" fmla="*/ 0 h 555625"/>
                  <a:gd name="connsiteX6" fmla="*/ 6350 w 2599371"/>
                  <a:gd name="connsiteY6" fmla="*/ 38100 h 555625"/>
                  <a:gd name="connsiteX7" fmla="*/ 3175 w 2599371"/>
                  <a:gd name="connsiteY7" fmla="*/ 76200 h 555625"/>
                  <a:gd name="connsiteX8" fmla="*/ 463550 w 2599371"/>
                  <a:gd name="connsiteY8" fmla="*/ 244475 h 555625"/>
                  <a:gd name="connsiteX9" fmla="*/ 2495550 w 2599371"/>
                  <a:gd name="connsiteY9" fmla="*/ 206375 h 555625"/>
                  <a:gd name="connsiteX10" fmla="*/ 2501900 w 2599371"/>
                  <a:gd name="connsiteY10" fmla="*/ 419100 h 555625"/>
                  <a:gd name="connsiteX11" fmla="*/ 473075 w 2599371"/>
                  <a:gd name="connsiteY11" fmla="*/ 492125 h 555625"/>
                  <a:gd name="connsiteX12" fmla="*/ 47625 w 2599371"/>
                  <a:gd name="connsiteY12" fmla="*/ 244475 h 555625"/>
                  <a:gd name="connsiteX0" fmla="*/ 47625 w 2599371"/>
                  <a:gd name="connsiteY0" fmla="*/ 244475 h 555625"/>
                  <a:gd name="connsiteX1" fmla="*/ 0 w 2599371"/>
                  <a:gd name="connsiteY1" fmla="*/ 292100 h 555625"/>
                  <a:gd name="connsiteX2" fmla="*/ 447675 w 2599371"/>
                  <a:gd name="connsiteY2" fmla="*/ 555625 h 555625"/>
                  <a:gd name="connsiteX3" fmla="*/ 2549525 w 2599371"/>
                  <a:gd name="connsiteY3" fmla="*/ 485775 h 555625"/>
                  <a:gd name="connsiteX4" fmla="*/ 2552700 w 2599371"/>
                  <a:gd name="connsiteY4" fmla="*/ 142875 h 555625"/>
                  <a:gd name="connsiteX5" fmla="*/ 1606550 w 2599371"/>
                  <a:gd name="connsiteY5" fmla="*/ 0 h 555625"/>
                  <a:gd name="connsiteX6" fmla="*/ 6350 w 2599371"/>
                  <a:gd name="connsiteY6" fmla="*/ 38100 h 555625"/>
                  <a:gd name="connsiteX7" fmla="*/ 3175 w 2599371"/>
                  <a:gd name="connsiteY7" fmla="*/ 76200 h 555625"/>
                  <a:gd name="connsiteX8" fmla="*/ 463550 w 2599371"/>
                  <a:gd name="connsiteY8" fmla="*/ 244475 h 555625"/>
                  <a:gd name="connsiteX9" fmla="*/ 2495550 w 2599371"/>
                  <a:gd name="connsiteY9" fmla="*/ 206375 h 555625"/>
                  <a:gd name="connsiteX10" fmla="*/ 2527300 w 2599371"/>
                  <a:gd name="connsiteY10" fmla="*/ 307975 h 555625"/>
                  <a:gd name="connsiteX11" fmla="*/ 2501900 w 2599371"/>
                  <a:gd name="connsiteY11" fmla="*/ 419100 h 555625"/>
                  <a:gd name="connsiteX12" fmla="*/ 473075 w 2599371"/>
                  <a:gd name="connsiteY12" fmla="*/ 492125 h 555625"/>
                  <a:gd name="connsiteX13" fmla="*/ 47625 w 2599371"/>
                  <a:gd name="connsiteY13" fmla="*/ 244475 h 555625"/>
                  <a:gd name="connsiteX0" fmla="*/ 47625 w 2599371"/>
                  <a:gd name="connsiteY0" fmla="*/ 244475 h 555625"/>
                  <a:gd name="connsiteX1" fmla="*/ 0 w 2599371"/>
                  <a:gd name="connsiteY1" fmla="*/ 292100 h 555625"/>
                  <a:gd name="connsiteX2" fmla="*/ 447675 w 2599371"/>
                  <a:gd name="connsiteY2" fmla="*/ 555625 h 555625"/>
                  <a:gd name="connsiteX3" fmla="*/ 2549525 w 2599371"/>
                  <a:gd name="connsiteY3" fmla="*/ 485775 h 555625"/>
                  <a:gd name="connsiteX4" fmla="*/ 2552700 w 2599371"/>
                  <a:gd name="connsiteY4" fmla="*/ 142875 h 555625"/>
                  <a:gd name="connsiteX5" fmla="*/ 1606550 w 2599371"/>
                  <a:gd name="connsiteY5" fmla="*/ 0 h 555625"/>
                  <a:gd name="connsiteX6" fmla="*/ 6350 w 2599371"/>
                  <a:gd name="connsiteY6" fmla="*/ 38100 h 555625"/>
                  <a:gd name="connsiteX7" fmla="*/ 3175 w 2599371"/>
                  <a:gd name="connsiteY7" fmla="*/ 76200 h 555625"/>
                  <a:gd name="connsiteX8" fmla="*/ 463550 w 2599371"/>
                  <a:gd name="connsiteY8" fmla="*/ 244475 h 555625"/>
                  <a:gd name="connsiteX9" fmla="*/ 2495550 w 2599371"/>
                  <a:gd name="connsiteY9" fmla="*/ 206375 h 555625"/>
                  <a:gd name="connsiteX10" fmla="*/ 2527300 w 2599371"/>
                  <a:gd name="connsiteY10" fmla="*/ 307975 h 555625"/>
                  <a:gd name="connsiteX11" fmla="*/ 2479675 w 2599371"/>
                  <a:gd name="connsiteY11" fmla="*/ 425450 h 555625"/>
                  <a:gd name="connsiteX12" fmla="*/ 473075 w 2599371"/>
                  <a:gd name="connsiteY12" fmla="*/ 492125 h 555625"/>
                  <a:gd name="connsiteX13" fmla="*/ 47625 w 2599371"/>
                  <a:gd name="connsiteY13" fmla="*/ 244475 h 555625"/>
                  <a:gd name="connsiteX0" fmla="*/ 47625 w 2740156"/>
                  <a:gd name="connsiteY0" fmla="*/ 244475 h 555625"/>
                  <a:gd name="connsiteX1" fmla="*/ 0 w 2740156"/>
                  <a:gd name="connsiteY1" fmla="*/ 292100 h 555625"/>
                  <a:gd name="connsiteX2" fmla="*/ 447675 w 2740156"/>
                  <a:gd name="connsiteY2" fmla="*/ 555625 h 555625"/>
                  <a:gd name="connsiteX3" fmla="*/ 2549525 w 2740156"/>
                  <a:gd name="connsiteY3" fmla="*/ 485775 h 555625"/>
                  <a:gd name="connsiteX4" fmla="*/ 2552700 w 2740156"/>
                  <a:gd name="connsiteY4" fmla="*/ 142875 h 555625"/>
                  <a:gd name="connsiteX5" fmla="*/ 1606550 w 2740156"/>
                  <a:gd name="connsiteY5" fmla="*/ 0 h 555625"/>
                  <a:gd name="connsiteX6" fmla="*/ 6350 w 2740156"/>
                  <a:gd name="connsiteY6" fmla="*/ 38100 h 555625"/>
                  <a:gd name="connsiteX7" fmla="*/ 3175 w 2740156"/>
                  <a:gd name="connsiteY7" fmla="*/ 76200 h 555625"/>
                  <a:gd name="connsiteX8" fmla="*/ 463550 w 2740156"/>
                  <a:gd name="connsiteY8" fmla="*/ 244475 h 555625"/>
                  <a:gd name="connsiteX9" fmla="*/ 2495550 w 2740156"/>
                  <a:gd name="connsiteY9" fmla="*/ 206375 h 555625"/>
                  <a:gd name="connsiteX10" fmla="*/ 2479675 w 2740156"/>
                  <a:gd name="connsiteY10" fmla="*/ 425450 h 555625"/>
                  <a:gd name="connsiteX11" fmla="*/ 473075 w 2740156"/>
                  <a:gd name="connsiteY11" fmla="*/ 492125 h 555625"/>
                  <a:gd name="connsiteX12" fmla="*/ 47625 w 2740156"/>
                  <a:gd name="connsiteY12" fmla="*/ 244475 h 555625"/>
                  <a:gd name="connsiteX0" fmla="*/ 47625 w 2646925"/>
                  <a:gd name="connsiteY0" fmla="*/ 244475 h 555625"/>
                  <a:gd name="connsiteX1" fmla="*/ 0 w 2646925"/>
                  <a:gd name="connsiteY1" fmla="*/ 292100 h 555625"/>
                  <a:gd name="connsiteX2" fmla="*/ 447675 w 2646925"/>
                  <a:gd name="connsiteY2" fmla="*/ 555625 h 555625"/>
                  <a:gd name="connsiteX3" fmla="*/ 2549525 w 2646925"/>
                  <a:gd name="connsiteY3" fmla="*/ 485775 h 555625"/>
                  <a:gd name="connsiteX4" fmla="*/ 2552700 w 2646925"/>
                  <a:gd name="connsiteY4" fmla="*/ 142875 h 555625"/>
                  <a:gd name="connsiteX5" fmla="*/ 1606550 w 2646925"/>
                  <a:gd name="connsiteY5" fmla="*/ 0 h 555625"/>
                  <a:gd name="connsiteX6" fmla="*/ 6350 w 2646925"/>
                  <a:gd name="connsiteY6" fmla="*/ 38100 h 555625"/>
                  <a:gd name="connsiteX7" fmla="*/ 3175 w 2646925"/>
                  <a:gd name="connsiteY7" fmla="*/ 76200 h 555625"/>
                  <a:gd name="connsiteX8" fmla="*/ 463550 w 2646925"/>
                  <a:gd name="connsiteY8" fmla="*/ 244475 h 555625"/>
                  <a:gd name="connsiteX9" fmla="*/ 2495550 w 2646925"/>
                  <a:gd name="connsiteY9" fmla="*/ 206375 h 555625"/>
                  <a:gd name="connsiteX10" fmla="*/ 2479675 w 2646925"/>
                  <a:gd name="connsiteY10" fmla="*/ 425450 h 555625"/>
                  <a:gd name="connsiteX11" fmla="*/ 473075 w 2646925"/>
                  <a:gd name="connsiteY11" fmla="*/ 492125 h 555625"/>
                  <a:gd name="connsiteX12" fmla="*/ 47625 w 2646925"/>
                  <a:gd name="connsiteY12" fmla="*/ 244475 h 555625"/>
                  <a:gd name="connsiteX0" fmla="*/ 47625 w 2599371"/>
                  <a:gd name="connsiteY0" fmla="*/ 244475 h 555625"/>
                  <a:gd name="connsiteX1" fmla="*/ 0 w 2599371"/>
                  <a:gd name="connsiteY1" fmla="*/ 292100 h 555625"/>
                  <a:gd name="connsiteX2" fmla="*/ 447675 w 2599371"/>
                  <a:gd name="connsiteY2" fmla="*/ 555625 h 555625"/>
                  <a:gd name="connsiteX3" fmla="*/ 2549525 w 2599371"/>
                  <a:gd name="connsiteY3" fmla="*/ 485775 h 555625"/>
                  <a:gd name="connsiteX4" fmla="*/ 2552700 w 2599371"/>
                  <a:gd name="connsiteY4" fmla="*/ 142875 h 555625"/>
                  <a:gd name="connsiteX5" fmla="*/ 1606550 w 2599371"/>
                  <a:gd name="connsiteY5" fmla="*/ 0 h 555625"/>
                  <a:gd name="connsiteX6" fmla="*/ 6350 w 2599371"/>
                  <a:gd name="connsiteY6" fmla="*/ 38100 h 555625"/>
                  <a:gd name="connsiteX7" fmla="*/ 3175 w 2599371"/>
                  <a:gd name="connsiteY7" fmla="*/ 76200 h 555625"/>
                  <a:gd name="connsiteX8" fmla="*/ 463550 w 2599371"/>
                  <a:gd name="connsiteY8" fmla="*/ 244475 h 555625"/>
                  <a:gd name="connsiteX9" fmla="*/ 2495550 w 2599371"/>
                  <a:gd name="connsiteY9" fmla="*/ 206375 h 555625"/>
                  <a:gd name="connsiteX10" fmla="*/ 2479675 w 2599371"/>
                  <a:gd name="connsiteY10" fmla="*/ 425450 h 555625"/>
                  <a:gd name="connsiteX11" fmla="*/ 473075 w 2599371"/>
                  <a:gd name="connsiteY11" fmla="*/ 492125 h 555625"/>
                  <a:gd name="connsiteX12" fmla="*/ 47625 w 2599371"/>
                  <a:gd name="connsiteY12" fmla="*/ 244475 h 555625"/>
                  <a:gd name="connsiteX0" fmla="*/ 47625 w 2599371"/>
                  <a:gd name="connsiteY0" fmla="*/ 244475 h 555625"/>
                  <a:gd name="connsiteX1" fmla="*/ 0 w 2599371"/>
                  <a:gd name="connsiteY1" fmla="*/ 292100 h 555625"/>
                  <a:gd name="connsiteX2" fmla="*/ 447675 w 2599371"/>
                  <a:gd name="connsiteY2" fmla="*/ 555625 h 555625"/>
                  <a:gd name="connsiteX3" fmla="*/ 2549525 w 2599371"/>
                  <a:gd name="connsiteY3" fmla="*/ 485775 h 555625"/>
                  <a:gd name="connsiteX4" fmla="*/ 2552700 w 2599371"/>
                  <a:gd name="connsiteY4" fmla="*/ 142875 h 555625"/>
                  <a:gd name="connsiteX5" fmla="*/ 1606550 w 2599371"/>
                  <a:gd name="connsiteY5" fmla="*/ 0 h 555625"/>
                  <a:gd name="connsiteX6" fmla="*/ 6350 w 2599371"/>
                  <a:gd name="connsiteY6" fmla="*/ 38100 h 555625"/>
                  <a:gd name="connsiteX7" fmla="*/ 3175 w 2599371"/>
                  <a:gd name="connsiteY7" fmla="*/ 76200 h 555625"/>
                  <a:gd name="connsiteX8" fmla="*/ 463550 w 2599371"/>
                  <a:gd name="connsiteY8" fmla="*/ 244475 h 555625"/>
                  <a:gd name="connsiteX9" fmla="*/ 2470150 w 2599371"/>
                  <a:gd name="connsiteY9" fmla="*/ 209550 h 555625"/>
                  <a:gd name="connsiteX10" fmla="*/ 2479675 w 2599371"/>
                  <a:gd name="connsiteY10" fmla="*/ 425450 h 555625"/>
                  <a:gd name="connsiteX11" fmla="*/ 473075 w 2599371"/>
                  <a:gd name="connsiteY11" fmla="*/ 492125 h 555625"/>
                  <a:gd name="connsiteX12" fmla="*/ 47625 w 2599371"/>
                  <a:gd name="connsiteY12" fmla="*/ 244475 h 555625"/>
                  <a:gd name="connsiteX0" fmla="*/ 47625 w 2599371"/>
                  <a:gd name="connsiteY0" fmla="*/ 244475 h 555625"/>
                  <a:gd name="connsiteX1" fmla="*/ 0 w 2599371"/>
                  <a:gd name="connsiteY1" fmla="*/ 292100 h 555625"/>
                  <a:gd name="connsiteX2" fmla="*/ 447675 w 2599371"/>
                  <a:gd name="connsiteY2" fmla="*/ 555625 h 555625"/>
                  <a:gd name="connsiteX3" fmla="*/ 2549525 w 2599371"/>
                  <a:gd name="connsiteY3" fmla="*/ 485775 h 555625"/>
                  <a:gd name="connsiteX4" fmla="*/ 2552700 w 2599371"/>
                  <a:gd name="connsiteY4" fmla="*/ 142875 h 555625"/>
                  <a:gd name="connsiteX5" fmla="*/ 1606550 w 2599371"/>
                  <a:gd name="connsiteY5" fmla="*/ 0 h 555625"/>
                  <a:gd name="connsiteX6" fmla="*/ 6350 w 2599371"/>
                  <a:gd name="connsiteY6" fmla="*/ 38100 h 555625"/>
                  <a:gd name="connsiteX7" fmla="*/ 3175 w 2599371"/>
                  <a:gd name="connsiteY7" fmla="*/ 76200 h 555625"/>
                  <a:gd name="connsiteX8" fmla="*/ 463550 w 2599371"/>
                  <a:gd name="connsiteY8" fmla="*/ 244475 h 555625"/>
                  <a:gd name="connsiteX9" fmla="*/ 2470150 w 2599371"/>
                  <a:gd name="connsiteY9" fmla="*/ 209550 h 555625"/>
                  <a:gd name="connsiteX10" fmla="*/ 2479675 w 2599371"/>
                  <a:gd name="connsiteY10" fmla="*/ 425450 h 555625"/>
                  <a:gd name="connsiteX11" fmla="*/ 473075 w 2599371"/>
                  <a:gd name="connsiteY11" fmla="*/ 492125 h 555625"/>
                  <a:gd name="connsiteX12" fmla="*/ 47625 w 2599371"/>
                  <a:gd name="connsiteY12" fmla="*/ 244475 h 555625"/>
                  <a:gd name="connsiteX0" fmla="*/ 47625 w 2599371"/>
                  <a:gd name="connsiteY0" fmla="*/ 244475 h 555625"/>
                  <a:gd name="connsiteX1" fmla="*/ 0 w 2599371"/>
                  <a:gd name="connsiteY1" fmla="*/ 292100 h 555625"/>
                  <a:gd name="connsiteX2" fmla="*/ 447675 w 2599371"/>
                  <a:gd name="connsiteY2" fmla="*/ 555625 h 555625"/>
                  <a:gd name="connsiteX3" fmla="*/ 2549525 w 2599371"/>
                  <a:gd name="connsiteY3" fmla="*/ 485775 h 555625"/>
                  <a:gd name="connsiteX4" fmla="*/ 2552700 w 2599371"/>
                  <a:gd name="connsiteY4" fmla="*/ 142875 h 555625"/>
                  <a:gd name="connsiteX5" fmla="*/ 1606550 w 2599371"/>
                  <a:gd name="connsiteY5" fmla="*/ 0 h 555625"/>
                  <a:gd name="connsiteX6" fmla="*/ 6350 w 2599371"/>
                  <a:gd name="connsiteY6" fmla="*/ 38100 h 555625"/>
                  <a:gd name="connsiteX7" fmla="*/ 3175 w 2599371"/>
                  <a:gd name="connsiteY7" fmla="*/ 76200 h 555625"/>
                  <a:gd name="connsiteX8" fmla="*/ 463550 w 2599371"/>
                  <a:gd name="connsiteY8" fmla="*/ 244475 h 555625"/>
                  <a:gd name="connsiteX9" fmla="*/ 2470150 w 2599371"/>
                  <a:gd name="connsiteY9" fmla="*/ 209550 h 555625"/>
                  <a:gd name="connsiteX10" fmla="*/ 2479675 w 2599371"/>
                  <a:gd name="connsiteY10" fmla="*/ 425450 h 555625"/>
                  <a:gd name="connsiteX11" fmla="*/ 473075 w 2599371"/>
                  <a:gd name="connsiteY11" fmla="*/ 492125 h 555625"/>
                  <a:gd name="connsiteX12" fmla="*/ 47625 w 2599371"/>
                  <a:gd name="connsiteY12" fmla="*/ 244475 h 555625"/>
                  <a:gd name="connsiteX0" fmla="*/ 24625 w 2608121"/>
                  <a:gd name="connsiteY0" fmla="*/ 244475 h 555625"/>
                  <a:gd name="connsiteX1" fmla="*/ 8750 w 2608121"/>
                  <a:gd name="connsiteY1" fmla="*/ 292100 h 555625"/>
                  <a:gd name="connsiteX2" fmla="*/ 456425 w 2608121"/>
                  <a:gd name="connsiteY2" fmla="*/ 555625 h 555625"/>
                  <a:gd name="connsiteX3" fmla="*/ 2558275 w 2608121"/>
                  <a:gd name="connsiteY3" fmla="*/ 485775 h 555625"/>
                  <a:gd name="connsiteX4" fmla="*/ 2561450 w 2608121"/>
                  <a:gd name="connsiteY4" fmla="*/ 142875 h 555625"/>
                  <a:gd name="connsiteX5" fmla="*/ 1615300 w 2608121"/>
                  <a:gd name="connsiteY5" fmla="*/ 0 h 555625"/>
                  <a:gd name="connsiteX6" fmla="*/ 15100 w 2608121"/>
                  <a:gd name="connsiteY6" fmla="*/ 38100 h 555625"/>
                  <a:gd name="connsiteX7" fmla="*/ 11925 w 2608121"/>
                  <a:gd name="connsiteY7" fmla="*/ 76200 h 555625"/>
                  <a:gd name="connsiteX8" fmla="*/ 472300 w 2608121"/>
                  <a:gd name="connsiteY8" fmla="*/ 244475 h 555625"/>
                  <a:gd name="connsiteX9" fmla="*/ 2478900 w 2608121"/>
                  <a:gd name="connsiteY9" fmla="*/ 209550 h 555625"/>
                  <a:gd name="connsiteX10" fmla="*/ 2488425 w 2608121"/>
                  <a:gd name="connsiteY10" fmla="*/ 425450 h 555625"/>
                  <a:gd name="connsiteX11" fmla="*/ 481825 w 2608121"/>
                  <a:gd name="connsiteY11" fmla="*/ 492125 h 555625"/>
                  <a:gd name="connsiteX12" fmla="*/ 24625 w 2608121"/>
                  <a:gd name="connsiteY12" fmla="*/ 244475 h 555625"/>
                  <a:gd name="connsiteX0" fmla="*/ 20208 w 2622754"/>
                  <a:gd name="connsiteY0" fmla="*/ 244475 h 555625"/>
                  <a:gd name="connsiteX1" fmla="*/ 23383 w 2622754"/>
                  <a:gd name="connsiteY1" fmla="*/ 292100 h 555625"/>
                  <a:gd name="connsiteX2" fmla="*/ 471058 w 2622754"/>
                  <a:gd name="connsiteY2" fmla="*/ 555625 h 555625"/>
                  <a:gd name="connsiteX3" fmla="*/ 2572908 w 2622754"/>
                  <a:gd name="connsiteY3" fmla="*/ 485775 h 555625"/>
                  <a:gd name="connsiteX4" fmla="*/ 2576083 w 2622754"/>
                  <a:gd name="connsiteY4" fmla="*/ 142875 h 555625"/>
                  <a:gd name="connsiteX5" fmla="*/ 1629933 w 2622754"/>
                  <a:gd name="connsiteY5" fmla="*/ 0 h 555625"/>
                  <a:gd name="connsiteX6" fmla="*/ 29733 w 2622754"/>
                  <a:gd name="connsiteY6" fmla="*/ 38100 h 555625"/>
                  <a:gd name="connsiteX7" fmla="*/ 26558 w 2622754"/>
                  <a:gd name="connsiteY7" fmla="*/ 76200 h 555625"/>
                  <a:gd name="connsiteX8" fmla="*/ 486933 w 2622754"/>
                  <a:gd name="connsiteY8" fmla="*/ 244475 h 555625"/>
                  <a:gd name="connsiteX9" fmla="*/ 2493533 w 2622754"/>
                  <a:gd name="connsiteY9" fmla="*/ 209550 h 555625"/>
                  <a:gd name="connsiteX10" fmla="*/ 2503058 w 2622754"/>
                  <a:gd name="connsiteY10" fmla="*/ 425450 h 555625"/>
                  <a:gd name="connsiteX11" fmla="*/ 496458 w 2622754"/>
                  <a:gd name="connsiteY11" fmla="*/ 492125 h 555625"/>
                  <a:gd name="connsiteX12" fmla="*/ 20208 w 2622754"/>
                  <a:gd name="connsiteY12" fmla="*/ 244475 h 555625"/>
                  <a:gd name="connsiteX0" fmla="*/ 63500 w 2599371"/>
                  <a:gd name="connsiteY0" fmla="*/ 244475 h 555625"/>
                  <a:gd name="connsiteX1" fmla="*/ 0 w 2599371"/>
                  <a:gd name="connsiteY1" fmla="*/ 292100 h 555625"/>
                  <a:gd name="connsiteX2" fmla="*/ 447675 w 2599371"/>
                  <a:gd name="connsiteY2" fmla="*/ 555625 h 555625"/>
                  <a:gd name="connsiteX3" fmla="*/ 2549525 w 2599371"/>
                  <a:gd name="connsiteY3" fmla="*/ 485775 h 555625"/>
                  <a:gd name="connsiteX4" fmla="*/ 2552700 w 2599371"/>
                  <a:gd name="connsiteY4" fmla="*/ 142875 h 555625"/>
                  <a:gd name="connsiteX5" fmla="*/ 1606550 w 2599371"/>
                  <a:gd name="connsiteY5" fmla="*/ 0 h 555625"/>
                  <a:gd name="connsiteX6" fmla="*/ 6350 w 2599371"/>
                  <a:gd name="connsiteY6" fmla="*/ 38100 h 555625"/>
                  <a:gd name="connsiteX7" fmla="*/ 3175 w 2599371"/>
                  <a:gd name="connsiteY7" fmla="*/ 76200 h 555625"/>
                  <a:gd name="connsiteX8" fmla="*/ 463550 w 2599371"/>
                  <a:gd name="connsiteY8" fmla="*/ 244475 h 555625"/>
                  <a:gd name="connsiteX9" fmla="*/ 2470150 w 2599371"/>
                  <a:gd name="connsiteY9" fmla="*/ 209550 h 555625"/>
                  <a:gd name="connsiteX10" fmla="*/ 2479675 w 2599371"/>
                  <a:gd name="connsiteY10" fmla="*/ 425450 h 555625"/>
                  <a:gd name="connsiteX11" fmla="*/ 473075 w 2599371"/>
                  <a:gd name="connsiteY11" fmla="*/ 492125 h 555625"/>
                  <a:gd name="connsiteX12" fmla="*/ 63500 w 2599371"/>
                  <a:gd name="connsiteY12" fmla="*/ 244475 h 555625"/>
                  <a:gd name="connsiteX0" fmla="*/ 63500 w 2599371"/>
                  <a:gd name="connsiteY0" fmla="*/ 244475 h 555625"/>
                  <a:gd name="connsiteX1" fmla="*/ 0 w 2599371"/>
                  <a:gd name="connsiteY1" fmla="*/ 292100 h 555625"/>
                  <a:gd name="connsiteX2" fmla="*/ 447675 w 2599371"/>
                  <a:gd name="connsiteY2" fmla="*/ 555625 h 555625"/>
                  <a:gd name="connsiteX3" fmla="*/ 2549525 w 2599371"/>
                  <a:gd name="connsiteY3" fmla="*/ 485775 h 555625"/>
                  <a:gd name="connsiteX4" fmla="*/ 2552700 w 2599371"/>
                  <a:gd name="connsiteY4" fmla="*/ 142875 h 555625"/>
                  <a:gd name="connsiteX5" fmla="*/ 1606550 w 2599371"/>
                  <a:gd name="connsiteY5" fmla="*/ 0 h 555625"/>
                  <a:gd name="connsiteX6" fmla="*/ 6350 w 2599371"/>
                  <a:gd name="connsiteY6" fmla="*/ 38100 h 555625"/>
                  <a:gd name="connsiteX7" fmla="*/ 3175 w 2599371"/>
                  <a:gd name="connsiteY7" fmla="*/ 76200 h 555625"/>
                  <a:gd name="connsiteX8" fmla="*/ 463550 w 2599371"/>
                  <a:gd name="connsiteY8" fmla="*/ 244475 h 555625"/>
                  <a:gd name="connsiteX9" fmla="*/ 2470150 w 2599371"/>
                  <a:gd name="connsiteY9" fmla="*/ 209550 h 555625"/>
                  <a:gd name="connsiteX10" fmla="*/ 2479675 w 2599371"/>
                  <a:gd name="connsiteY10" fmla="*/ 425450 h 555625"/>
                  <a:gd name="connsiteX11" fmla="*/ 485775 w 2599371"/>
                  <a:gd name="connsiteY11" fmla="*/ 488950 h 555625"/>
                  <a:gd name="connsiteX12" fmla="*/ 63500 w 2599371"/>
                  <a:gd name="connsiteY12" fmla="*/ 244475 h 555625"/>
                  <a:gd name="connsiteX0" fmla="*/ 96355 w 2632226"/>
                  <a:gd name="connsiteY0" fmla="*/ 244475 h 555625"/>
                  <a:gd name="connsiteX1" fmla="*/ 36030 w 2632226"/>
                  <a:gd name="connsiteY1" fmla="*/ 247650 h 555625"/>
                  <a:gd name="connsiteX2" fmla="*/ 32855 w 2632226"/>
                  <a:gd name="connsiteY2" fmla="*/ 292100 h 555625"/>
                  <a:gd name="connsiteX3" fmla="*/ 480530 w 2632226"/>
                  <a:gd name="connsiteY3" fmla="*/ 555625 h 555625"/>
                  <a:gd name="connsiteX4" fmla="*/ 2582380 w 2632226"/>
                  <a:gd name="connsiteY4" fmla="*/ 485775 h 555625"/>
                  <a:gd name="connsiteX5" fmla="*/ 2585555 w 2632226"/>
                  <a:gd name="connsiteY5" fmla="*/ 142875 h 555625"/>
                  <a:gd name="connsiteX6" fmla="*/ 1639405 w 2632226"/>
                  <a:gd name="connsiteY6" fmla="*/ 0 h 555625"/>
                  <a:gd name="connsiteX7" fmla="*/ 39205 w 2632226"/>
                  <a:gd name="connsiteY7" fmla="*/ 38100 h 555625"/>
                  <a:gd name="connsiteX8" fmla="*/ 36030 w 2632226"/>
                  <a:gd name="connsiteY8" fmla="*/ 76200 h 555625"/>
                  <a:gd name="connsiteX9" fmla="*/ 496405 w 2632226"/>
                  <a:gd name="connsiteY9" fmla="*/ 244475 h 555625"/>
                  <a:gd name="connsiteX10" fmla="*/ 2503005 w 2632226"/>
                  <a:gd name="connsiteY10" fmla="*/ 209550 h 555625"/>
                  <a:gd name="connsiteX11" fmla="*/ 2512530 w 2632226"/>
                  <a:gd name="connsiteY11" fmla="*/ 425450 h 555625"/>
                  <a:gd name="connsiteX12" fmla="*/ 518630 w 2632226"/>
                  <a:gd name="connsiteY12" fmla="*/ 488950 h 555625"/>
                  <a:gd name="connsiteX13" fmla="*/ 96355 w 2632226"/>
                  <a:gd name="connsiteY13" fmla="*/ 244475 h 555625"/>
                  <a:gd name="connsiteX0" fmla="*/ 105580 w 2641451"/>
                  <a:gd name="connsiteY0" fmla="*/ 244475 h 555625"/>
                  <a:gd name="connsiteX1" fmla="*/ 19061 w 2641451"/>
                  <a:gd name="connsiteY1" fmla="*/ 226218 h 555625"/>
                  <a:gd name="connsiteX2" fmla="*/ 42080 w 2641451"/>
                  <a:gd name="connsiteY2" fmla="*/ 292100 h 555625"/>
                  <a:gd name="connsiteX3" fmla="*/ 489755 w 2641451"/>
                  <a:gd name="connsiteY3" fmla="*/ 555625 h 555625"/>
                  <a:gd name="connsiteX4" fmla="*/ 2591605 w 2641451"/>
                  <a:gd name="connsiteY4" fmla="*/ 485775 h 555625"/>
                  <a:gd name="connsiteX5" fmla="*/ 2594780 w 2641451"/>
                  <a:gd name="connsiteY5" fmla="*/ 142875 h 555625"/>
                  <a:gd name="connsiteX6" fmla="*/ 1648630 w 2641451"/>
                  <a:gd name="connsiteY6" fmla="*/ 0 h 555625"/>
                  <a:gd name="connsiteX7" fmla="*/ 48430 w 2641451"/>
                  <a:gd name="connsiteY7" fmla="*/ 38100 h 555625"/>
                  <a:gd name="connsiteX8" fmla="*/ 45255 w 2641451"/>
                  <a:gd name="connsiteY8" fmla="*/ 76200 h 555625"/>
                  <a:gd name="connsiteX9" fmla="*/ 505630 w 2641451"/>
                  <a:gd name="connsiteY9" fmla="*/ 244475 h 555625"/>
                  <a:gd name="connsiteX10" fmla="*/ 2512230 w 2641451"/>
                  <a:gd name="connsiteY10" fmla="*/ 209550 h 555625"/>
                  <a:gd name="connsiteX11" fmla="*/ 2521755 w 2641451"/>
                  <a:gd name="connsiteY11" fmla="*/ 425450 h 555625"/>
                  <a:gd name="connsiteX12" fmla="*/ 527855 w 2641451"/>
                  <a:gd name="connsiteY12" fmla="*/ 488950 h 555625"/>
                  <a:gd name="connsiteX13" fmla="*/ 105580 w 2641451"/>
                  <a:gd name="connsiteY13" fmla="*/ 244475 h 555625"/>
                  <a:gd name="connsiteX0" fmla="*/ 100036 w 2635907"/>
                  <a:gd name="connsiteY0" fmla="*/ 244475 h 555625"/>
                  <a:gd name="connsiteX1" fmla="*/ 27804 w 2635907"/>
                  <a:gd name="connsiteY1" fmla="*/ 266699 h 555625"/>
                  <a:gd name="connsiteX2" fmla="*/ 36536 w 2635907"/>
                  <a:gd name="connsiteY2" fmla="*/ 292100 h 555625"/>
                  <a:gd name="connsiteX3" fmla="*/ 484211 w 2635907"/>
                  <a:gd name="connsiteY3" fmla="*/ 555625 h 555625"/>
                  <a:gd name="connsiteX4" fmla="*/ 2586061 w 2635907"/>
                  <a:gd name="connsiteY4" fmla="*/ 485775 h 555625"/>
                  <a:gd name="connsiteX5" fmla="*/ 2589236 w 2635907"/>
                  <a:gd name="connsiteY5" fmla="*/ 142875 h 555625"/>
                  <a:gd name="connsiteX6" fmla="*/ 1643086 w 2635907"/>
                  <a:gd name="connsiteY6" fmla="*/ 0 h 555625"/>
                  <a:gd name="connsiteX7" fmla="*/ 42886 w 2635907"/>
                  <a:gd name="connsiteY7" fmla="*/ 38100 h 555625"/>
                  <a:gd name="connsiteX8" fmla="*/ 39711 w 2635907"/>
                  <a:gd name="connsiteY8" fmla="*/ 76200 h 555625"/>
                  <a:gd name="connsiteX9" fmla="*/ 500086 w 2635907"/>
                  <a:gd name="connsiteY9" fmla="*/ 244475 h 555625"/>
                  <a:gd name="connsiteX10" fmla="*/ 2506686 w 2635907"/>
                  <a:gd name="connsiteY10" fmla="*/ 209550 h 555625"/>
                  <a:gd name="connsiteX11" fmla="*/ 2516211 w 2635907"/>
                  <a:gd name="connsiteY11" fmla="*/ 425450 h 555625"/>
                  <a:gd name="connsiteX12" fmla="*/ 522311 w 2635907"/>
                  <a:gd name="connsiteY12" fmla="*/ 488950 h 555625"/>
                  <a:gd name="connsiteX13" fmla="*/ 100036 w 2635907"/>
                  <a:gd name="connsiteY13" fmla="*/ 244475 h 555625"/>
                  <a:gd name="connsiteX0" fmla="*/ 103571 w 2639442"/>
                  <a:gd name="connsiteY0" fmla="*/ 244475 h 555625"/>
                  <a:gd name="connsiteX1" fmla="*/ 21814 w 2639442"/>
                  <a:gd name="connsiteY1" fmla="*/ 226218 h 555625"/>
                  <a:gd name="connsiteX2" fmla="*/ 40071 w 2639442"/>
                  <a:gd name="connsiteY2" fmla="*/ 292100 h 555625"/>
                  <a:gd name="connsiteX3" fmla="*/ 487746 w 2639442"/>
                  <a:gd name="connsiteY3" fmla="*/ 555625 h 555625"/>
                  <a:gd name="connsiteX4" fmla="*/ 2589596 w 2639442"/>
                  <a:gd name="connsiteY4" fmla="*/ 485775 h 555625"/>
                  <a:gd name="connsiteX5" fmla="*/ 2592771 w 2639442"/>
                  <a:gd name="connsiteY5" fmla="*/ 142875 h 555625"/>
                  <a:gd name="connsiteX6" fmla="*/ 1646621 w 2639442"/>
                  <a:gd name="connsiteY6" fmla="*/ 0 h 555625"/>
                  <a:gd name="connsiteX7" fmla="*/ 46421 w 2639442"/>
                  <a:gd name="connsiteY7" fmla="*/ 38100 h 555625"/>
                  <a:gd name="connsiteX8" fmla="*/ 43246 w 2639442"/>
                  <a:gd name="connsiteY8" fmla="*/ 76200 h 555625"/>
                  <a:gd name="connsiteX9" fmla="*/ 503621 w 2639442"/>
                  <a:gd name="connsiteY9" fmla="*/ 244475 h 555625"/>
                  <a:gd name="connsiteX10" fmla="*/ 2510221 w 2639442"/>
                  <a:gd name="connsiteY10" fmla="*/ 209550 h 555625"/>
                  <a:gd name="connsiteX11" fmla="*/ 2519746 w 2639442"/>
                  <a:gd name="connsiteY11" fmla="*/ 425450 h 555625"/>
                  <a:gd name="connsiteX12" fmla="*/ 525846 w 2639442"/>
                  <a:gd name="connsiteY12" fmla="*/ 488950 h 555625"/>
                  <a:gd name="connsiteX13" fmla="*/ 103571 w 2639442"/>
                  <a:gd name="connsiteY13" fmla="*/ 244475 h 555625"/>
                  <a:gd name="connsiteX0" fmla="*/ 103571 w 2639442"/>
                  <a:gd name="connsiteY0" fmla="*/ 244475 h 555625"/>
                  <a:gd name="connsiteX1" fmla="*/ 21814 w 2639442"/>
                  <a:gd name="connsiteY1" fmla="*/ 226218 h 555625"/>
                  <a:gd name="connsiteX2" fmla="*/ 40071 w 2639442"/>
                  <a:gd name="connsiteY2" fmla="*/ 292100 h 555625"/>
                  <a:gd name="connsiteX3" fmla="*/ 487746 w 2639442"/>
                  <a:gd name="connsiteY3" fmla="*/ 555625 h 555625"/>
                  <a:gd name="connsiteX4" fmla="*/ 2589596 w 2639442"/>
                  <a:gd name="connsiteY4" fmla="*/ 485775 h 555625"/>
                  <a:gd name="connsiteX5" fmla="*/ 2592771 w 2639442"/>
                  <a:gd name="connsiteY5" fmla="*/ 142875 h 555625"/>
                  <a:gd name="connsiteX6" fmla="*/ 1646621 w 2639442"/>
                  <a:gd name="connsiteY6" fmla="*/ 0 h 555625"/>
                  <a:gd name="connsiteX7" fmla="*/ 46421 w 2639442"/>
                  <a:gd name="connsiteY7" fmla="*/ 38100 h 555625"/>
                  <a:gd name="connsiteX8" fmla="*/ 43246 w 2639442"/>
                  <a:gd name="connsiteY8" fmla="*/ 76200 h 555625"/>
                  <a:gd name="connsiteX9" fmla="*/ 503621 w 2639442"/>
                  <a:gd name="connsiteY9" fmla="*/ 244475 h 555625"/>
                  <a:gd name="connsiteX10" fmla="*/ 2510221 w 2639442"/>
                  <a:gd name="connsiteY10" fmla="*/ 209550 h 555625"/>
                  <a:gd name="connsiteX11" fmla="*/ 2519746 w 2639442"/>
                  <a:gd name="connsiteY11" fmla="*/ 425450 h 555625"/>
                  <a:gd name="connsiteX12" fmla="*/ 525846 w 2639442"/>
                  <a:gd name="connsiteY12" fmla="*/ 488950 h 555625"/>
                  <a:gd name="connsiteX13" fmla="*/ 103571 w 2639442"/>
                  <a:gd name="connsiteY13" fmla="*/ 244475 h 555625"/>
                  <a:gd name="connsiteX0" fmla="*/ 98616 w 2634487"/>
                  <a:gd name="connsiteY0" fmla="*/ 244475 h 555625"/>
                  <a:gd name="connsiteX1" fmla="*/ 16859 w 2634487"/>
                  <a:gd name="connsiteY1" fmla="*/ 226218 h 555625"/>
                  <a:gd name="connsiteX2" fmla="*/ 35116 w 2634487"/>
                  <a:gd name="connsiteY2" fmla="*/ 292100 h 555625"/>
                  <a:gd name="connsiteX3" fmla="*/ 482791 w 2634487"/>
                  <a:gd name="connsiteY3" fmla="*/ 555625 h 555625"/>
                  <a:gd name="connsiteX4" fmla="*/ 2584641 w 2634487"/>
                  <a:gd name="connsiteY4" fmla="*/ 485775 h 555625"/>
                  <a:gd name="connsiteX5" fmla="*/ 2587816 w 2634487"/>
                  <a:gd name="connsiteY5" fmla="*/ 142875 h 555625"/>
                  <a:gd name="connsiteX6" fmla="*/ 1641666 w 2634487"/>
                  <a:gd name="connsiteY6" fmla="*/ 0 h 555625"/>
                  <a:gd name="connsiteX7" fmla="*/ 41466 w 2634487"/>
                  <a:gd name="connsiteY7" fmla="*/ 38100 h 555625"/>
                  <a:gd name="connsiteX8" fmla="*/ 38291 w 2634487"/>
                  <a:gd name="connsiteY8" fmla="*/ 76200 h 555625"/>
                  <a:gd name="connsiteX9" fmla="*/ 498666 w 2634487"/>
                  <a:gd name="connsiteY9" fmla="*/ 244475 h 555625"/>
                  <a:gd name="connsiteX10" fmla="*/ 2505266 w 2634487"/>
                  <a:gd name="connsiteY10" fmla="*/ 209550 h 555625"/>
                  <a:gd name="connsiteX11" fmla="*/ 2514791 w 2634487"/>
                  <a:gd name="connsiteY11" fmla="*/ 425450 h 555625"/>
                  <a:gd name="connsiteX12" fmla="*/ 520891 w 2634487"/>
                  <a:gd name="connsiteY12" fmla="*/ 488950 h 555625"/>
                  <a:gd name="connsiteX13" fmla="*/ 98616 w 2634487"/>
                  <a:gd name="connsiteY13" fmla="*/ 244475 h 555625"/>
                  <a:gd name="connsiteX0" fmla="*/ 81757 w 2617628"/>
                  <a:gd name="connsiteY0" fmla="*/ 244475 h 555625"/>
                  <a:gd name="connsiteX1" fmla="*/ 0 w 2617628"/>
                  <a:gd name="connsiteY1" fmla="*/ 226218 h 555625"/>
                  <a:gd name="connsiteX2" fmla="*/ 18257 w 2617628"/>
                  <a:gd name="connsiteY2" fmla="*/ 292100 h 555625"/>
                  <a:gd name="connsiteX3" fmla="*/ 465932 w 2617628"/>
                  <a:gd name="connsiteY3" fmla="*/ 555625 h 555625"/>
                  <a:gd name="connsiteX4" fmla="*/ 2567782 w 2617628"/>
                  <a:gd name="connsiteY4" fmla="*/ 485775 h 555625"/>
                  <a:gd name="connsiteX5" fmla="*/ 2570957 w 2617628"/>
                  <a:gd name="connsiteY5" fmla="*/ 142875 h 555625"/>
                  <a:gd name="connsiteX6" fmla="*/ 1624807 w 2617628"/>
                  <a:gd name="connsiteY6" fmla="*/ 0 h 555625"/>
                  <a:gd name="connsiteX7" fmla="*/ 24607 w 2617628"/>
                  <a:gd name="connsiteY7" fmla="*/ 38100 h 555625"/>
                  <a:gd name="connsiteX8" fmla="*/ 21432 w 2617628"/>
                  <a:gd name="connsiteY8" fmla="*/ 76200 h 555625"/>
                  <a:gd name="connsiteX9" fmla="*/ 481807 w 2617628"/>
                  <a:gd name="connsiteY9" fmla="*/ 244475 h 555625"/>
                  <a:gd name="connsiteX10" fmla="*/ 2488407 w 2617628"/>
                  <a:gd name="connsiteY10" fmla="*/ 209550 h 555625"/>
                  <a:gd name="connsiteX11" fmla="*/ 2497932 w 2617628"/>
                  <a:gd name="connsiteY11" fmla="*/ 425450 h 555625"/>
                  <a:gd name="connsiteX12" fmla="*/ 504032 w 2617628"/>
                  <a:gd name="connsiteY12" fmla="*/ 488950 h 555625"/>
                  <a:gd name="connsiteX13" fmla="*/ 81757 w 2617628"/>
                  <a:gd name="connsiteY13" fmla="*/ 244475 h 555625"/>
                  <a:gd name="connsiteX0" fmla="*/ 67469 w 2603340"/>
                  <a:gd name="connsiteY0" fmla="*/ 244475 h 555625"/>
                  <a:gd name="connsiteX1" fmla="*/ 0 w 2603340"/>
                  <a:gd name="connsiteY1" fmla="*/ 247649 h 555625"/>
                  <a:gd name="connsiteX2" fmla="*/ 3969 w 2603340"/>
                  <a:gd name="connsiteY2" fmla="*/ 292100 h 555625"/>
                  <a:gd name="connsiteX3" fmla="*/ 451644 w 2603340"/>
                  <a:gd name="connsiteY3" fmla="*/ 555625 h 555625"/>
                  <a:gd name="connsiteX4" fmla="*/ 2553494 w 2603340"/>
                  <a:gd name="connsiteY4" fmla="*/ 485775 h 555625"/>
                  <a:gd name="connsiteX5" fmla="*/ 2556669 w 2603340"/>
                  <a:gd name="connsiteY5" fmla="*/ 142875 h 555625"/>
                  <a:gd name="connsiteX6" fmla="*/ 1610519 w 2603340"/>
                  <a:gd name="connsiteY6" fmla="*/ 0 h 555625"/>
                  <a:gd name="connsiteX7" fmla="*/ 10319 w 2603340"/>
                  <a:gd name="connsiteY7" fmla="*/ 38100 h 555625"/>
                  <a:gd name="connsiteX8" fmla="*/ 7144 w 2603340"/>
                  <a:gd name="connsiteY8" fmla="*/ 76200 h 555625"/>
                  <a:gd name="connsiteX9" fmla="*/ 467519 w 2603340"/>
                  <a:gd name="connsiteY9" fmla="*/ 244475 h 555625"/>
                  <a:gd name="connsiteX10" fmla="*/ 2474119 w 2603340"/>
                  <a:gd name="connsiteY10" fmla="*/ 209550 h 555625"/>
                  <a:gd name="connsiteX11" fmla="*/ 2483644 w 2603340"/>
                  <a:gd name="connsiteY11" fmla="*/ 425450 h 555625"/>
                  <a:gd name="connsiteX12" fmla="*/ 489744 w 2603340"/>
                  <a:gd name="connsiteY12" fmla="*/ 488950 h 555625"/>
                  <a:gd name="connsiteX13" fmla="*/ 67469 w 2603340"/>
                  <a:gd name="connsiteY13" fmla="*/ 244475 h 555625"/>
                  <a:gd name="connsiteX0" fmla="*/ 67469 w 2603340"/>
                  <a:gd name="connsiteY0" fmla="*/ 244475 h 555625"/>
                  <a:gd name="connsiteX1" fmla="*/ 0 w 2603340"/>
                  <a:gd name="connsiteY1" fmla="*/ 247649 h 555625"/>
                  <a:gd name="connsiteX2" fmla="*/ 3969 w 2603340"/>
                  <a:gd name="connsiteY2" fmla="*/ 292100 h 555625"/>
                  <a:gd name="connsiteX3" fmla="*/ 451644 w 2603340"/>
                  <a:gd name="connsiteY3" fmla="*/ 555625 h 555625"/>
                  <a:gd name="connsiteX4" fmla="*/ 2553494 w 2603340"/>
                  <a:gd name="connsiteY4" fmla="*/ 485775 h 555625"/>
                  <a:gd name="connsiteX5" fmla="*/ 2556669 w 2603340"/>
                  <a:gd name="connsiteY5" fmla="*/ 142875 h 555625"/>
                  <a:gd name="connsiteX6" fmla="*/ 1610519 w 2603340"/>
                  <a:gd name="connsiteY6" fmla="*/ 0 h 555625"/>
                  <a:gd name="connsiteX7" fmla="*/ 10319 w 2603340"/>
                  <a:gd name="connsiteY7" fmla="*/ 38100 h 555625"/>
                  <a:gd name="connsiteX8" fmla="*/ 7144 w 2603340"/>
                  <a:gd name="connsiteY8" fmla="*/ 76200 h 555625"/>
                  <a:gd name="connsiteX9" fmla="*/ 467519 w 2603340"/>
                  <a:gd name="connsiteY9" fmla="*/ 244475 h 555625"/>
                  <a:gd name="connsiteX10" fmla="*/ 2474119 w 2603340"/>
                  <a:gd name="connsiteY10" fmla="*/ 209550 h 555625"/>
                  <a:gd name="connsiteX11" fmla="*/ 2483644 w 2603340"/>
                  <a:gd name="connsiteY11" fmla="*/ 425450 h 555625"/>
                  <a:gd name="connsiteX12" fmla="*/ 489744 w 2603340"/>
                  <a:gd name="connsiteY12" fmla="*/ 488950 h 555625"/>
                  <a:gd name="connsiteX13" fmla="*/ 67469 w 2603340"/>
                  <a:gd name="connsiteY13" fmla="*/ 244475 h 555625"/>
                  <a:gd name="connsiteX0" fmla="*/ 67469 w 2603340"/>
                  <a:gd name="connsiteY0" fmla="*/ 244475 h 555625"/>
                  <a:gd name="connsiteX1" fmla="*/ 0 w 2603340"/>
                  <a:gd name="connsiteY1" fmla="*/ 242887 h 555625"/>
                  <a:gd name="connsiteX2" fmla="*/ 3969 w 2603340"/>
                  <a:gd name="connsiteY2" fmla="*/ 292100 h 555625"/>
                  <a:gd name="connsiteX3" fmla="*/ 451644 w 2603340"/>
                  <a:gd name="connsiteY3" fmla="*/ 555625 h 555625"/>
                  <a:gd name="connsiteX4" fmla="*/ 2553494 w 2603340"/>
                  <a:gd name="connsiteY4" fmla="*/ 485775 h 555625"/>
                  <a:gd name="connsiteX5" fmla="*/ 2556669 w 2603340"/>
                  <a:gd name="connsiteY5" fmla="*/ 142875 h 555625"/>
                  <a:gd name="connsiteX6" fmla="*/ 1610519 w 2603340"/>
                  <a:gd name="connsiteY6" fmla="*/ 0 h 555625"/>
                  <a:gd name="connsiteX7" fmla="*/ 10319 w 2603340"/>
                  <a:gd name="connsiteY7" fmla="*/ 38100 h 555625"/>
                  <a:gd name="connsiteX8" fmla="*/ 7144 w 2603340"/>
                  <a:gd name="connsiteY8" fmla="*/ 76200 h 555625"/>
                  <a:gd name="connsiteX9" fmla="*/ 467519 w 2603340"/>
                  <a:gd name="connsiteY9" fmla="*/ 244475 h 555625"/>
                  <a:gd name="connsiteX10" fmla="*/ 2474119 w 2603340"/>
                  <a:gd name="connsiteY10" fmla="*/ 209550 h 555625"/>
                  <a:gd name="connsiteX11" fmla="*/ 2483644 w 2603340"/>
                  <a:gd name="connsiteY11" fmla="*/ 425450 h 555625"/>
                  <a:gd name="connsiteX12" fmla="*/ 489744 w 2603340"/>
                  <a:gd name="connsiteY12" fmla="*/ 488950 h 555625"/>
                  <a:gd name="connsiteX13" fmla="*/ 67469 w 2603340"/>
                  <a:gd name="connsiteY13" fmla="*/ 244475 h 555625"/>
                  <a:gd name="connsiteX0" fmla="*/ 67469 w 2603340"/>
                  <a:gd name="connsiteY0" fmla="*/ 244475 h 555625"/>
                  <a:gd name="connsiteX1" fmla="*/ 0 w 2603340"/>
                  <a:gd name="connsiteY1" fmla="*/ 242887 h 555625"/>
                  <a:gd name="connsiteX2" fmla="*/ 3969 w 2603340"/>
                  <a:gd name="connsiteY2" fmla="*/ 292100 h 555625"/>
                  <a:gd name="connsiteX3" fmla="*/ 451644 w 2603340"/>
                  <a:gd name="connsiteY3" fmla="*/ 555625 h 555625"/>
                  <a:gd name="connsiteX4" fmla="*/ 2553494 w 2603340"/>
                  <a:gd name="connsiteY4" fmla="*/ 485775 h 555625"/>
                  <a:gd name="connsiteX5" fmla="*/ 2556669 w 2603340"/>
                  <a:gd name="connsiteY5" fmla="*/ 142875 h 555625"/>
                  <a:gd name="connsiteX6" fmla="*/ 1610519 w 2603340"/>
                  <a:gd name="connsiteY6" fmla="*/ 0 h 555625"/>
                  <a:gd name="connsiteX7" fmla="*/ 19844 w 2603340"/>
                  <a:gd name="connsiteY7" fmla="*/ 33337 h 555625"/>
                  <a:gd name="connsiteX8" fmla="*/ 7144 w 2603340"/>
                  <a:gd name="connsiteY8" fmla="*/ 76200 h 555625"/>
                  <a:gd name="connsiteX9" fmla="*/ 467519 w 2603340"/>
                  <a:gd name="connsiteY9" fmla="*/ 244475 h 555625"/>
                  <a:gd name="connsiteX10" fmla="*/ 2474119 w 2603340"/>
                  <a:gd name="connsiteY10" fmla="*/ 209550 h 555625"/>
                  <a:gd name="connsiteX11" fmla="*/ 2483644 w 2603340"/>
                  <a:gd name="connsiteY11" fmla="*/ 425450 h 555625"/>
                  <a:gd name="connsiteX12" fmla="*/ 489744 w 2603340"/>
                  <a:gd name="connsiteY12" fmla="*/ 488950 h 555625"/>
                  <a:gd name="connsiteX13" fmla="*/ 67469 w 2603340"/>
                  <a:gd name="connsiteY13" fmla="*/ 244475 h 555625"/>
                  <a:gd name="connsiteX0" fmla="*/ 67469 w 2603340"/>
                  <a:gd name="connsiteY0" fmla="*/ 244475 h 555625"/>
                  <a:gd name="connsiteX1" fmla="*/ 0 w 2603340"/>
                  <a:gd name="connsiteY1" fmla="*/ 242887 h 555625"/>
                  <a:gd name="connsiteX2" fmla="*/ 3969 w 2603340"/>
                  <a:gd name="connsiteY2" fmla="*/ 292100 h 555625"/>
                  <a:gd name="connsiteX3" fmla="*/ 451644 w 2603340"/>
                  <a:gd name="connsiteY3" fmla="*/ 555625 h 555625"/>
                  <a:gd name="connsiteX4" fmla="*/ 2553494 w 2603340"/>
                  <a:gd name="connsiteY4" fmla="*/ 485775 h 555625"/>
                  <a:gd name="connsiteX5" fmla="*/ 2556669 w 2603340"/>
                  <a:gd name="connsiteY5" fmla="*/ 142875 h 555625"/>
                  <a:gd name="connsiteX6" fmla="*/ 1610519 w 2603340"/>
                  <a:gd name="connsiteY6" fmla="*/ 0 h 555625"/>
                  <a:gd name="connsiteX7" fmla="*/ 10319 w 2603340"/>
                  <a:gd name="connsiteY7" fmla="*/ 30955 h 555625"/>
                  <a:gd name="connsiteX8" fmla="*/ 7144 w 2603340"/>
                  <a:gd name="connsiteY8" fmla="*/ 76200 h 555625"/>
                  <a:gd name="connsiteX9" fmla="*/ 467519 w 2603340"/>
                  <a:gd name="connsiteY9" fmla="*/ 244475 h 555625"/>
                  <a:gd name="connsiteX10" fmla="*/ 2474119 w 2603340"/>
                  <a:gd name="connsiteY10" fmla="*/ 209550 h 555625"/>
                  <a:gd name="connsiteX11" fmla="*/ 2483644 w 2603340"/>
                  <a:gd name="connsiteY11" fmla="*/ 425450 h 555625"/>
                  <a:gd name="connsiteX12" fmla="*/ 489744 w 2603340"/>
                  <a:gd name="connsiteY12" fmla="*/ 488950 h 555625"/>
                  <a:gd name="connsiteX13" fmla="*/ 67469 w 2603340"/>
                  <a:gd name="connsiteY13" fmla="*/ 244475 h 555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603340" h="555625">
                    <a:moveTo>
                      <a:pt x="67469" y="244475"/>
                    </a:moveTo>
                    <a:cubicBezTo>
                      <a:pt x="66940" y="247651"/>
                      <a:pt x="46301" y="239713"/>
                      <a:pt x="0" y="242887"/>
                    </a:cubicBezTo>
                    <a:cubicBezTo>
                      <a:pt x="6086" y="288924"/>
                      <a:pt x="-2116" y="262732"/>
                      <a:pt x="3969" y="292100"/>
                    </a:cubicBezTo>
                    <a:lnTo>
                      <a:pt x="451644" y="555625"/>
                    </a:lnTo>
                    <a:lnTo>
                      <a:pt x="2553494" y="485775"/>
                    </a:lnTo>
                    <a:cubicBezTo>
                      <a:pt x="2605352" y="396875"/>
                      <a:pt x="2631811" y="276225"/>
                      <a:pt x="2556669" y="142875"/>
                    </a:cubicBezTo>
                    <a:lnTo>
                      <a:pt x="1610519" y="0"/>
                    </a:lnTo>
                    <a:lnTo>
                      <a:pt x="10319" y="30955"/>
                    </a:lnTo>
                    <a:lnTo>
                      <a:pt x="7144" y="76200"/>
                    </a:lnTo>
                    <a:lnTo>
                      <a:pt x="467519" y="244475"/>
                    </a:lnTo>
                    <a:lnTo>
                      <a:pt x="2474119" y="209550"/>
                    </a:lnTo>
                    <a:cubicBezTo>
                      <a:pt x="2527565" y="280988"/>
                      <a:pt x="2515923" y="346075"/>
                      <a:pt x="2483644" y="425450"/>
                    </a:cubicBezTo>
                    <a:lnTo>
                      <a:pt x="489744" y="488950"/>
                    </a:lnTo>
                    <a:lnTo>
                      <a:pt x="67469" y="24447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dirty="0"/>
              </a:p>
            </p:txBody>
          </p:sp>
          <p:sp>
            <p:nvSpPr>
              <p:cNvPr id="38" name="Freeform 28">
                <a:extLst>
                  <a:ext uri="{FF2B5EF4-FFF2-40B4-BE49-F238E27FC236}">
                    <a16:creationId xmlns="" xmlns:a16="http://schemas.microsoft.com/office/drawing/2014/main" id="{04ABB0DD-5650-4FF8-A533-5B6E9B90706E}"/>
                  </a:ext>
                </a:extLst>
              </p:cNvPr>
              <p:cNvSpPr/>
              <p:nvPr/>
            </p:nvSpPr>
            <p:spPr>
              <a:xfrm>
                <a:off x="3695702" y="3233738"/>
                <a:ext cx="2458684" cy="383382"/>
              </a:xfrm>
              <a:custGeom>
                <a:avLst/>
                <a:gdLst>
                  <a:gd name="connsiteX0" fmla="*/ 7144 w 2424113"/>
                  <a:gd name="connsiteY0" fmla="*/ 0 h 378619"/>
                  <a:gd name="connsiteX1" fmla="*/ 0 w 2424113"/>
                  <a:gd name="connsiteY1" fmla="*/ 130969 h 378619"/>
                  <a:gd name="connsiteX2" fmla="*/ 431007 w 2424113"/>
                  <a:gd name="connsiteY2" fmla="*/ 378619 h 378619"/>
                  <a:gd name="connsiteX3" fmla="*/ 2424113 w 2424113"/>
                  <a:gd name="connsiteY3" fmla="*/ 304800 h 378619"/>
                  <a:gd name="connsiteX4" fmla="*/ 2414588 w 2424113"/>
                  <a:gd name="connsiteY4" fmla="*/ 109538 h 378619"/>
                  <a:gd name="connsiteX5" fmla="*/ 428625 w 2424113"/>
                  <a:gd name="connsiteY5" fmla="*/ 150019 h 378619"/>
                  <a:gd name="connsiteX6" fmla="*/ 7144 w 2424113"/>
                  <a:gd name="connsiteY6" fmla="*/ 0 h 378619"/>
                  <a:gd name="connsiteX0" fmla="*/ 7144 w 2436996"/>
                  <a:gd name="connsiteY0" fmla="*/ 0 h 378619"/>
                  <a:gd name="connsiteX1" fmla="*/ 0 w 2436996"/>
                  <a:gd name="connsiteY1" fmla="*/ 130969 h 378619"/>
                  <a:gd name="connsiteX2" fmla="*/ 431007 w 2436996"/>
                  <a:gd name="connsiteY2" fmla="*/ 378619 h 378619"/>
                  <a:gd name="connsiteX3" fmla="*/ 2424113 w 2436996"/>
                  <a:gd name="connsiteY3" fmla="*/ 304800 h 378619"/>
                  <a:gd name="connsiteX4" fmla="*/ 2414588 w 2436996"/>
                  <a:gd name="connsiteY4" fmla="*/ 109538 h 378619"/>
                  <a:gd name="connsiteX5" fmla="*/ 428625 w 2436996"/>
                  <a:gd name="connsiteY5" fmla="*/ 150019 h 378619"/>
                  <a:gd name="connsiteX6" fmla="*/ 7144 w 2436996"/>
                  <a:gd name="connsiteY6" fmla="*/ 0 h 378619"/>
                  <a:gd name="connsiteX0" fmla="*/ 7144 w 2448855"/>
                  <a:gd name="connsiteY0" fmla="*/ 0 h 378619"/>
                  <a:gd name="connsiteX1" fmla="*/ 0 w 2448855"/>
                  <a:gd name="connsiteY1" fmla="*/ 130969 h 378619"/>
                  <a:gd name="connsiteX2" fmla="*/ 431007 w 2448855"/>
                  <a:gd name="connsiteY2" fmla="*/ 378619 h 378619"/>
                  <a:gd name="connsiteX3" fmla="*/ 2424113 w 2448855"/>
                  <a:gd name="connsiteY3" fmla="*/ 304800 h 378619"/>
                  <a:gd name="connsiteX4" fmla="*/ 2414588 w 2448855"/>
                  <a:gd name="connsiteY4" fmla="*/ 109538 h 378619"/>
                  <a:gd name="connsiteX5" fmla="*/ 428625 w 2448855"/>
                  <a:gd name="connsiteY5" fmla="*/ 150019 h 378619"/>
                  <a:gd name="connsiteX6" fmla="*/ 7144 w 2448855"/>
                  <a:gd name="connsiteY6" fmla="*/ 0 h 378619"/>
                  <a:gd name="connsiteX0" fmla="*/ 7144 w 2444270"/>
                  <a:gd name="connsiteY0" fmla="*/ 0 h 378619"/>
                  <a:gd name="connsiteX1" fmla="*/ 0 w 2444270"/>
                  <a:gd name="connsiteY1" fmla="*/ 130969 h 378619"/>
                  <a:gd name="connsiteX2" fmla="*/ 431007 w 2444270"/>
                  <a:gd name="connsiteY2" fmla="*/ 378619 h 378619"/>
                  <a:gd name="connsiteX3" fmla="*/ 2414588 w 2444270"/>
                  <a:gd name="connsiteY3" fmla="*/ 314325 h 378619"/>
                  <a:gd name="connsiteX4" fmla="*/ 2414588 w 2444270"/>
                  <a:gd name="connsiteY4" fmla="*/ 109538 h 378619"/>
                  <a:gd name="connsiteX5" fmla="*/ 428625 w 2444270"/>
                  <a:gd name="connsiteY5" fmla="*/ 150019 h 378619"/>
                  <a:gd name="connsiteX6" fmla="*/ 7144 w 2444270"/>
                  <a:gd name="connsiteY6" fmla="*/ 0 h 378619"/>
                  <a:gd name="connsiteX0" fmla="*/ 7144 w 2446779"/>
                  <a:gd name="connsiteY0" fmla="*/ 0 h 378619"/>
                  <a:gd name="connsiteX1" fmla="*/ 0 w 2446779"/>
                  <a:gd name="connsiteY1" fmla="*/ 130969 h 378619"/>
                  <a:gd name="connsiteX2" fmla="*/ 431007 w 2446779"/>
                  <a:gd name="connsiteY2" fmla="*/ 378619 h 378619"/>
                  <a:gd name="connsiteX3" fmla="*/ 2414588 w 2446779"/>
                  <a:gd name="connsiteY3" fmla="*/ 314325 h 378619"/>
                  <a:gd name="connsiteX4" fmla="*/ 2414588 w 2446779"/>
                  <a:gd name="connsiteY4" fmla="*/ 109538 h 378619"/>
                  <a:gd name="connsiteX5" fmla="*/ 428625 w 2446779"/>
                  <a:gd name="connsiteY5" fmla="*/ 150019 h 378619"/>
                  <a:gd name="connsiteX6" fmla="*/ 7144 w 2446779"/>
                  <a:gd name="connsiteY6" fmla="*/ 0 h 378619"/>
                  <a:gd name="connsiteX0" fmla="*/ 7144 w 2446779"/>
                  <a:gd name="connsiteY0" fmla="*/ 0 h 378619"/>
                  <a:gd name="connsiteX1" fmla="*/ 0 w 2446779"/>
                  <a:gd name="connsiteY1" fmla="*/ 130969 h 378619"/>
                  <a:gd name="connsiteX2" fmla="*/ 431007 w 2446779"/>
                  <a:gd name="connsiteY2" fmla="*/ 378619 h 378619"/>
                  <a:gd name="connsiteX3" fmla="*/ 2414588 w 2446779"/>
                  <a:gd name="connsiteY3" fmla="*/ 314325 h 378619"/>
                  <a:gd name="connsiteX4" fmla="*/ 2414588 w 2446779"/>
                  <a:gd name="connsiteY4" fmla="*/ 109538 h 378619"/>
                  <a:gd name="connsiteX5" fmla="*/ 433388 w 2446779"/>
                  <a:gd name="connsiteY5" fmla="*/ 140494 h 378619"/>
                  <a:gd name="connsiteX6" fmla="*/ 7144 w 2446779"/>
                  <a:gd name="connsiteY6" fmla="*/ 0 h 378619"/>
                  <a:gd name="connsiteX0" fmla="*/ 7144 w 2446779"/>
                  <a:gd name="connsiteY0" fmla="*/ 0 h 378619"/>
                  <a:gd name="connsiteX1" fmla="*/ 0 w 2446779"/>
                  <a:gd name="connsiteY1" fmla="*/ 130969 h 378619"/>
                  <a:gd name="connsiteX2" fmla="*/ 431007 w 2446779"/>
                  <a:gd name="connsiteY2" fmla="*/ 378619 h 378619"/>
                  <a:gd name="connsiteX3" fmla="*/ 2414588 w 2446779"/>
                  <a:gd name="connsiteY3" fmla="*/ 314325 h 378619"/>
                  <a:gd name="connsiteX4" fmla="*/ 2414588 w 2446779"/>
                  <a:gd name="connsiteY4" fmla="*/ 100013 h 378619"/>
                  <a:gd name="connsiteX5" fmla="*/ 433388 w 2446779"/>
                  <a:gd name="connsiteY5" fmla="*/ 140494 h 378619"/>
                  <a:gd name="connsiteX6" fmla="*/ 7144 w 2446779"/>
                  <a:gd name="connsiteY6" fmla="*/ 0 h 378619"/>
                  <a:gd name="connsiteX0" fmla="*/ 7144 w 2446779"/>
                  <a:gd name="connsiteY0" fmla="*/ 0 h 378619"/>
                  <a:gd name="connsiteX1" fmla="*/ 0 w 2446779"/>
                  <a:gd name="connsiteY1" fmla="*/ 130969 h 378619"/>
                  <a:gd name="connsiteX2" fmla="*/ 431007 w 2446779"/>
                  <a:gd name="connsiteY2" fmla="*/ 378619 h 378619"/>
                  <a:gd name="connsiteX3" fmla="*/ 2414588 w 2446779"/>
                  <a:gd name="connsiteY3" fmla="*/ 314325 h 378619"/>
                  <a:gd name="connsiteX4" fmla="*/ 2414588 w 2446779"/>
                  <a:gd name="connsiteY4" fmla="*/ 100013 h 378619"/>
                  <a:gd name="connsiteX5" fmla="*/ 442913 w 2446779"/>
                  <a:gd name="connsiteY5" fmla="*/ 142875 h 378619"/>
                  <a:gd name="connsiteX6" fmla="*/ 7144 w 2446779"/>
                  <a:gd name="connsiteY6" fmla="*/ 0 h 378619"/>
                  <a:gd name="connsiteX0" fmla="*/ 7144 w 2446779"/>
                  <a:gd name="connsiteY0" fmla="*/ 0 h 378619"/>
                  <a:gd name="connsiteX1" fmla="*/ 0 w 2446779"/>
                  <a:gd name="connsiteY1" fmla="*/ 130969 h 378619"/>
                  <a:gd name="connsiteX2" fmla="*/ 431007 w 2446779"/>
                  <a:gd name="connsiteY2" fmla="*/ 378619 h 378619"/>
                  <a:gd name="connsiteX3" fmla="*/ 2414588 w 2446779"/>
                  <a:gd name="connsiteY3" fmla="*/ 314325 h 378619"/>
                  <a:gd name="connsiteX4" fmla="*/ 2414588 w 2446779"/>
                  <a:gd name="connsiteY4" fmla="*/ 100013 h 378619"/>
                  <a:gd name="connsiteX5" fmla="*/ 445294 w 2446779"/>
                  <a:gd name="connsiteY5" fmla="*/ 135731 h 378619"/>
                  <a:gd name="connsiteX6" fmla="*/ 7144 w 2446779"/>
                  <a:gd name="connsiteY6" fmla="*/ 0 h 378619"/>
                  <a:gd name="connsiteX0" fmla="*/ 9525 w 2446779"/>
                  <a:gd name="connsiteY0" fmla="*/ 0 h 385763"/>
                  <a:gd name="connsiteX1" fmla="*/ 0 w 2446779"/>
                  <a:gd name="connsiteY1" fmla="*/ 138113 h 385763"/>
                  <a:gd name="connsiteX2" fmla="*/ 431007 w 2446779"/>
                  <a:gd name="connsiteY2" fmla="*/ 385763 h 385763"/>
                  <a:gd name="connsiteX3" fmla="*/ 2414588 w 2446779"/>
                  <a:gd name="connsiteY3" fmla="*/ 321469 h 385763"/>
                  <a:gd name="connsiteX4" fmla="*/ 2414588 w 2446779"/>
                  <a:gd name="connsiteY4" fmla="*/ 107157 h 385763"/>
                  <a:gd name="connsiteX5" fmla="*/ 445294 w 2446779"/>
                  <a:gd name="connsiteY5" fmla="*/ 142875 h 385763"/>
                  <a:gd name="connsiteX6" fmla="*/ 9525 w 2446779"/>
                  <a:gd name="connsiteY6" fmla="*/ 0 h 385763"/>
                  <a:gd name="connsiteX0" fmla="*/ 9525 w 2446779"/>
                  <a:gd name="connsiteY0" fmla="*/ 0 h 385763"/>
                  <a:gd name="connsiteX1" fmla="*/ 0 w 2446779"/>
                  <a:gd name="connsiteY1" fmla="*/ 138113 h 385763"/>
                  <a:gd name="connsiteX2" fmla="*/ 431007 w 2446779"/>
                  <a:gd name="connsiteY2" fmla="*/ 385763 h 385763"/>
                  <a:gd name="connsiteX3" fmla="*/ 2414588 w 2446779"/>
                  <a:gd name="connsiteY3" fmla="*/ 321469 h 385763"/>
                  <a:gd name="connsiteX4" fmla="*/ 2414588 w 2446779"/>
                  <a:gd name="connsiteY4" fmla="*/ 107157 h 385763"/>
                  <a:gd name="connsiteX5" fmla="*/ 445294 w 2446779"/>
                  <a:gd name="connsiteY5" fmla="*/ 142875 h 385763"/>
                  <a:gd name="connsiteX6" fmla="*/ 9525 w 2446779"/>
                  <a:gd name="connsiteY6" fmla="*/ 0 h 385763"/>
                  <a:gd name="connsiteX0" fmla="*/ 9525 w 2446779"/>
                  <a:gd name="connsiteY0" fmla="*/ 0 h 385763"/>
                  <a:gd name="connsiteX1" fmla="*/ 0 w 2446779"/>
                  <a:gd name="connsiteY1" fmla="*/ 138113 h 385763"/>
                  <a:gd name="connsiteX2" fmla="*/ 431007 w 2446779"/>
                  <a:gd name="connsiteY2" fmla="*/ 385763 h 385763"/>
                  <a:gd name="connsiteX3" fmla="*/ 2414588 w 2446779"/>
                  <a:gd name="connsiteY3" fmla="*/ 321469 h 385763"/>
                  <a:gd name="connsiteX4" fmla="*/ 2414588 w 2446779"/>
                  <a:gd name="connsiteY4" fmla="*/ 107157 h 385763"/>
                  <a:gd name="connsiteX5" fmla="*/ 445294 w 2446779"/>
                  <a:gd name="connsiteY5" fmla="*/ 142875 h 385763"/>
                  <a:gd name="connsiteX6" fmla="*/ 9525 w 2446779"/>
                  <a:gd name="connsiteY6" fmla="*/ 0 h 385763"/>
                  <a:gd name="connsiteX0" fmla="*/ 14287 w 2451541"/>
                  <a:gd name="connsiteY0" fmla="*/ 0 h 385763"/>
                  <a:gd name="connsiteX1" fmla="*/ 0 w 2451541"/>
                  <a:gd name="connsiteY1" fmla="*/ 145257 h 385763"/>
                  <a:gd name="connsiteX2" fmla="*/ 435769 w 2451541"/>
                  <a:gd name="connsiteY2" fmla="*/ 385763 h 385763"/>
                  <a:gd name="connsiteX3" fmla="*/ 2419350 w 2451541"/>
                  <a:gd name="connsiteY3" fmla="*/ 321469 h 385763"/>
                  <a:gd name="connsiteX4" fmla="*/ 2419350 w 2451541"/>
                  <a:gd name="connsiteY4" fmla="*/ 107157 h 385763"/>
                  <a:gd name="connsiteX5" fmla="*/ 450056 w 2451541"/>
                  <a:gd name="connsiteY5" fmla="*/ 142875 h 385763"/>
                  <a:gd name="connsiteX6" fmla="*/ 14287 w 2451541"/>
                  <a:gd name="connsiteY6" fmla="*/ 0 h 385763"/>
                  <a:gd name="connsiteX0" fmla="*/ 4762 w 2451541"/>
                  <a:gd name="connsiteY0" fmla="*/ 0 h 383382"/>
                  <a:gd name="connsiteX1" fmla="*/ 0 w 2451541"/>
                  <a:gd name="connsiteY1" fmla="*/ 142876 h 383382"/>
                  <a:gd name="connsiteX2" fmla="*/ 435769 w 2451541"/>
                  <a:gd name="connsiteY2" fmla="*/ 383382 h 383382"/>
                  <a:gd name="connsiteX3" fmla="*/ 2419350 w 2451541"/>
                  <a:gd name="connsiteY3" fmla="*/ 319088 h 383382"/>
                  <a:gd name="connsiteX4" fmla="*/ 2419350 w 2451541"/>
                  <a:gd name="connsiteY4" fmla="*/ 104776 h 383382"/>
                  <a:gd name="connsiteX5" fmla="*/ 450056 w 2451541"/>
                  <a:gd name="connsiteY5" fmla="*/ 140494 h 383382"/>
                  <a:gd name="connsiteX6" fmla="*/ 4762 w 2451541"/>
                  <a:gd name="connsiteY6" fmla="*/ 0 h 383382"/>
                  <a:gd name="connsiteX0" fmla="*/ 4762 w 2451541"/>
                  <a:gd name="connsiteY0" fmla="*/ 0 h 383382"/>
                  <a:gd name="connsiteX1" fmla="*/ 0 w 2451541"/>
                  <a:gd name="connsiteY1" fmla="*/ 142876 h 383382"/>
                  <a:gd name="connsiteX2" fmla="*/ 435769 w 2451541"/>
                  <a:gd name="connsiteY2" fmla="*/ 383382 h 383382"/>
                  <a:gd name="connsiteX3" fmla="*/ 2419350 w 2451541"/>
                  <a:gd name="connsiteY3" fmla="*/ 319088 h 383382"/>
                  <a:gd name="connsiteX4" fmla="*/ 2419350 w 2451541"/>
                  <a:gd name="connsiteY4" fmla="*/ 104776 h 383382"/>
                  <a:gd name="connsiteX5" fmla="*/ 450056 w 2451541"/>
                  <a:gd name="connsiteY5" fmla="*/ 140494 h 383382"/>
                  <a:gd name="connsiteX6" fmla="*/ 4762 w 2451541"/>
                  <a:gd name="connsiteY6" fmla="*/ 0 h 383382"/>
                  <a:gd name="connsiteX0" fmla="*/ 11905 w 2458684"/>
                  <a:gd name="connsiteY0" fmla="*/ 0 h 383382"/>
                  <a:gd name="connsiteX1" fmla="*/ 0 w 2458684"/>
                  <a:gd name="connsiteY1" fmla="*/ 138114 h 383382"/>
                  <a:gd name="connsiteX2" fmla="*/ 442912 w 2458684"/>
                  <a:gd name="connsiteY2" fmla="*/ 383382 h 383382"/>
                  <a:gd name="connsiteX3" fmla="*/ 2426493 w 2458684"/>
                  <a:gd name="connsiteY3" fmla="*/ 319088 h 383382"/>
                  <a:gd name="connsiteX4" fmla="*/ 2426493 w 2458684"/>
                  <a:gd name="connsiteY4" fmla="*/ 104776 h 383382"/>
                  <a:gd name="connsiteX5" fmla="*/ 457199 w 2458684"/>
                  <a:gd name="connsiteY5" fmla="*/ 140494 h 383382"/>
                  <a:gd name="connsiteX6" fmla="*/ 11905 w 2458684"/>
                  <a:gd name="connsiteY6" fmla="*/ 0 h 383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58684" h="383382">
                    <a:moveTo>
                      <a:pt x="11905" y="0"/>
                    </a:moveTo>
                    <a:cubicBezTo>
                      <a:pt x="25399" y="53182"/>
                      <a:pt x="19843" y="123033"/>
                      <a:pt x="0" y="138114"/>
                    </a:cubicBezTo>
                    <a:lnTo>
                      <a:pt x="442912" y="383382"/>
                    </a:lnTo>
                    <a:lnTo>
                      <a:pt x="2426493" y="319088"/>
                    </a:lnTo>
                    <a:cubicBezTo>
                      <a:pt x="2466181" y="277813"/>
                      <a:pt x="2472531" y="174625"/>
                      <a:pt x="2426493" y="104776"/>
                    </a:cubicBezTo>
                    <a:lnTo>
                      <a:pt x="457199" y="140494"/>
                    </a:lnTo>
                    <a:lnTo>
                      <a:pt x="11905" y="0"/>
                    </a:lnTo>
                    <a:close/>
                  </a:path>
                </a:pathLst>
              </a:cu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p>
            </p:txBody>
          </p:sp>
        </p:grpSp>
      </p:grpSp>
      <p:grpSp>
        <p:nvGrpSpPr>
          <p:cNvPr id="48" name="Graphic 29">
            <a:extLst>
              <a:ext uri="{FF2B5EF4-FFF2-40B4-BE49-F238E27FC236}">
                <a16:creationId xmlns="" xmlns:a16="http://schemas.microsoft.com/office/drawing/2014/main" id="{20AA5538-38A7-4712-B484-A872F250C80B}"/>
              </a:ext>
            </a:extLst>
          </p:cNvPr>
          <p:cNvGrpSpPr/>
          <p:nvPr/>
        </p:nvGrpSpPr>
        <p:grpSpPr>
          <a:xfrm>
            <a:off x="2840992" y="2889247"/>
            <a:ext cx="3456104" cy="2206654"/>
            <a:chOff x="3496565" y="2353154"/>
            <a:chExt cx="5206119" cy="2493004"/>
          </a:xfrm>
        </p:grpSpPr>
        <p:sp>
          <p:nvSpPr>
            <p:cNvPr id="69" name="Freeform: Shape 68">
              <a:extLst>
                <a:ext uri="{FF2B5EF4-FFF2-40B4-BE49-F238E27FC236}">
                  <a16:creationId xmlns="" xmlns:a16="http://schemas.microsoft.com/office/drawing/2014/main" id="{BCC85C12-5B30-432A-888D-6C286BD23C80}"/>
                </a:ext>
              </a:extLst>
            </p:cNvPr>
            <p:cNvSpPr/>
            <p:nvPr/>
          </p:nvSpPr>
          <p:spPr>
            <a:xfrm>
              <a:off x="4342675" y="2353632"/>
              <a:ext cx="1649799" cy="1468918"/>
            </a:xfrm>
            <a:custGeom>
              <a:avLst/>
              <a:gdLst>
                <a:gd name="connsiteX0" fmla="*/ 1399506 w 1649799"/>
                <a:gd name="connsiteY0" fmla="*/ 17705 h 1468918"/>
                <a:gd name="connsiteX1" fmla="*/ 1545929 w 1649799"/>
                <a:gd name="connsiteY1" fmla="*/ 3350 h 1468918"/>
                <a:gd name="connsiteX2" fmla="*/ 1638758 w 1649799"/>
                <a:gd name="connsiteY2" fmla="*/ 0 h 1468918"/>
                <a:gd name="connsiteX3" fmla="*/ 1649764 w 1649799"/>
                <a:gd name="connsiteY3" fmla="*/ 12441 h 1468918"/>
                <a:gd name="connsiteX4" fmla="*/ 1649764 w 1649799"/>
                <a:gd name="connsiteY4" fmla="*/ 38759 h 1468918"/>
                <a:gd name="connsiteX5" fmla="*/ 1649764 w 1649799"/>
                <a:gd name="connsiteY5" fmla="*/ 1083811 h 1468918"/>
                <a:gd name="connsiteX6" fmla="*/ 1615312 w 1649799"/>
                <a:gd name="connsiteY6" fmla="*/ 1120177 h 1468918"/>
                <a:gd name="connsiteX7" fmla="*/ 1452620 w 1649799"/>
                <a:gd name="connsiteY7" fmla="*/ 1145538 h 1468918"/>
                <a:gd name="connsiteX8" fmla="*/ 1325338 w 1649799"/>
                <a:gd name="connsiteY8" fmla="*/ 1177119 h 1468918"/>
                <a:gd name="connsiteX9" fmla="*/ 1183223 w 1649799"/>
                <a:gd name="connsiteY9" fmla="*/ 1227362 h 1468918"/>
                <a:gd name="connsiteX10" fmla="*/ 953541 w 1649799"/>
                <a:gd name="connsiteY10" fmla="*/ 1348902 h 1468918"/>
                <a:gd name="connsiteX11" fmla="*/ 801855 w 1649799"/>
                <a:gd name="connsiteY11" fmla="*/ 1460872 h 1468918"/>
                <a:gd name="connsiteX12" fmla="*/ 768360 w 1649799"/>
                <a:gd name="connsiteY12" fmla="*/ 1458958 h 1468918"/>
                <a:gd name="connsiteX13" fmla="*/ 273109 w 1649799"/>
                <a:gd name="connsiteY13" fmla="*/ 963706 h 1468918"/>
                <a:gd name="connsiteX14" fmla="*/ 9932 w 1649799"/>
                <a:gd name="connsiteY14" fmla="*/ 700529 h 1468918"/>
                <a:gd name="connsiteX15" fmla="*/ 10889 w 1649799"/>
                <a:gd name="connsiteY15" fmla="*/ 667991 h 1468918"/>
                <a:gd name="connsiteX16" fmla="*/ 128601 w 1649799"/>
                <a:gd name="connsiteY16" fmla="*/ 568941 h 1468918"/>
                <a:gd name="connsiteX17" fmla="*/ 141999 w 1649799"/>
                <a:gd name="connsiteY17" fmla="*/ 553150 h 1468918"/>
                <a:gd name="connsiteX18" fmla="*/ 174537 w 1649799"/>
                <a:gd name="connsiteY18" fmla="*/ 522047 h 1468918"/>
                <a:gd name="connsiteX19" fmla="*/ 497527 w 1649799"/>
                <a:gd name="connsiteY19" fmla="*/ 311506 h 1468918"/>
                <a:gd name="connsiteX20" fmla="*/ 620981 w 1649799"/>
                <a:gd name="connsiteY20" fmla="*/ 249779 h 1468918"/>
                <a:gd name="connsiteX21" fmla="*/ 797070 w 1649799"/>
                <a:gd name="connsiteY21" fmla="*/ 170347 h 1468918"/>
                <a:gd name="connsiteX22" fmla="*/ 829130 w 1649799"/>
                <a:gd name="connsiteY22" fmla="*/ 158863 h 1468918"/>
                <a:gd name="connsiteX23" fmla="*/ 1016704 w 1649799"/>
                <a:gd name="connsiteY23" fmla="*/ 94744 h 1468918"/>
                <a:gd name="connsiteX24" fmla="*/ 1367447 w 1649799"/>
                <a:gd name="connsiteY24" fmla="*/ 17226 h 1468918"/>
                <a:gd name="connsiteX25" fmla="*/ 1399506 w 1649799"/>
                <a:gd name="connsiteY25" fmla="*/ 17705 h 1468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649799" h="1468918">
                  <a:moveTo>
                    <a:pt x="1399506" y="17705"/>
                  </a:moveTo>
                  <a:cubicBezTo>
                    <a:pt x="1448314" y="12920"/>
                    <a:pt x="1497121" y="7178"/>
                    <a:pt x="1545929" y="3350"/>
                  </a:cubicBezTo>
                  <a:cubicBezTo>
                    <a:pt x="1577031" y="957"/>
                    <a:pt x="1608134" y="479"/>
                    <a:pt x="1638758" y="0"/>
                  </a:cubicBezTo>
                  <a:cubicBezTo>
                    <a:pt x="1645936" y="0"/>
                    <a:pt x="1650242" y="4307"/>
                    <a:pt x="1649764" y="12441"/>
                  </a:cubicBezTo>
                  <a:cubicBezTo>
                    <a:pt x="1649285" y="21054"/>
                    <a:pt x="1649764" y="30146"/>
                    <a:pt x="1649764" y="38759"/>
                  </a:cubicBezTo>
                  <a:cubicBezTo>
                    <a:pt x="1649764" y="387109"/>
                    <a:pt x="1649764" y="735460"/>
                    <a:pt x="1649764" y="1083811"/>
                  </a:cubicBezTo>
                  <a:cubicBezTo>
                    <a:pt x="1649764" y="1117785"/>
                    <a:pt x="1648807" y="1117306"/>
                    <a:pt x="1615312" y="1120177"/>
                  </a:cubicBezTo>
                  <a:cubicBezTo>
                    <a:pt x="1560762" y="1124962"/>
                    <a:pt x="1506213" y="1134054"/>
                    <a:pt x="1452620" y="1145538"/>
                  </a:cubicBezTo>
                  <a:cubicBezTo>
                    <a:pt x="1409555" y="1154629"/>
                    <a:pt x="1367447" y="1165156"/>
                    <a:pt x="1325338" y="1177119"/>
                  </a:cubicBezTo>
                  <a:cubicBezTo>
                    <a:pt x="1277010" y="1190996"/>
                    <a:pt x="1229159" y="1207743"/>
                    <a:pt x="1183223" y="1227362"/>
                  </a:cubicBezTo>
                  <a:cubicBezTo>
                    <a:pt x="1103313" y="1261814"/>
                    <a:pt x="1026274" y="1301530"/>
                    <a:pt x="953541" y="1348902"/>
                  </a:cubicBezTo>
                  <a:cubicBezTo>
                    <a:pt x="900427" y="1382876"/>
                    <a:pt x="850663" y="1421156"/>
                    <a:pt x="801855" y="1460872"/>
                  </a:cubicBezTo>
                  <a:cubicBezTo>
                    <a:pt x="787979" y="1472356"/>
                    <a:pt x="780801" y="1471399"/>
                    <a:pt x="768360" y="1458958"/>
                  </a:cubicBezTo>
                  <a:cubicBezTo>
                    <a:pt x="603755" y="1293395"/>
                    <a:pt x="438193" y="1128790"/>
                    <a:pt x="273109" y="963706"/>
                  </a:cubicBezTo>
                  <a:cubicBezTo>
                    <a:pt x="185543" y="876140"/>
                    <a:pt x="97977" y="787617"/>
                    <a:pt x="9932" y="700529"/>
                  </a:cubicBezTo>
                  <a:cubicBezTo>
                    <a:pt x="-3466" y="687610"/>
                    <a:pt x="-3466" y="681389"/>
                    <a:pt x="10889" y="667991"/>
                  </a:cubicBezTo>
                  <a:cubicBezTo>
                    <a:pt x="48691" y="633060"/>
                    <a:pt x="86971" y="599565"/>
                    <a:pt x="128601" y="568941"/>
                  </a:cubicBezTo>
                  <a:cubicBezTo>
                    <a:pt x="133864" y="565113"/>
                    <a:pt x="140563" y="560806"/>
                    <a:pt x="141999" y="553150"/>
                  </a:cubicBezTo>
                  <a:cubicBezTo>
                    <a:pt x="150612" y="540709"/>
                    <a:pt x="162575" y="531139"/>
                    <a:pt x="174537" y="522047"/>
                  </a:cubicBezTo>
                  <a:cubicBezTo>
                    <a:pt x="277416" y="444530"/>
                    <a:pt x="384600" y="373711"/>
                    <a:pt x="497527" y="311506"/>
                  </a:cubicBezTo>
                  <a:cubicBezTo>
                    <a:pt x="538200" y="289973"/>
                    <a:pt x="577916" y="266527"/>
                    <a:pt x="620981" y="249779"/>
                  </a:cubicBezTo>
                  <a:cubicBezTo>
                    <a:pt x="678402" y="220112"/>
                    <a:pt x="735822" y="190923"/>
                    <a:pt x="797070" y="170347"/>
                  </a:cubicBezTo>
                  <a:cubicBezTo>
                    <a:pt x="807598" y="166519"/>
                    <a:pt x="821953" y="171783"/>
                    <a:pt x="829130" y="158863"/>
                  </a:cubicBezTo>
                  <a:cubicBezTo>
                    <a:pt x="890379" y="133981"/>
                    <a:pt x="953541" y="113884"/>
                    <a:pt x="1016704" y="94744"/>
                  </a:cubicBezTo>
                  <a:cubicBezTo>
                    <a:pt x="1132023" y="61248"/>
                    <a:pt x="1248778" y="34931"/>
                    <a:pt x="1367447" y="17226"/>
                  </a:cubicBezTo>
                  <a:cubicBezTo>
                    <a:pt x="1377974" y="14834"/>
                    <a:pt x="1388979" y="11484"/>
                    <a:pt x="1399506" y="17705"/>
                  </a:cubicBezTo>
                  <a:close/>
                </a:path>
              </a:pathLst>
            </a:custGeom>
            <a:solidFill>
              <a:schemeClr val="accent2"/>
            </a:solidFill>
            <a:ln w="4780" cap="flat">
              <a:noFill/>
              <a:prstDash val="solid"/>
              <a:miter/>
            </a:ln>
          </p:spPr>
          <p:txBody>
            <a:bodyPr rtlCol="0" anchor="ctr"/>
            <a:lstStyle/>
            <a:p>
              <a:endParaRPr lang="en-US"/>
            </a:p>
          </p:txBody>
        </p:sp>
        <p:sp>
          <p:nvSpPr>
            <p:cNvPr id="70" name="Freeform: Shape 69">
              <a:extLst>
                <a:ext uri="{FF2B5EF4-FFF2-40B4-BE49-F238E27FC236}">
                  <a16:creationId xmlns="" xmlns:a16="http://schemas.microsoft.com/office/drawing/2014/main" id="{4D330C05-BE98-4B4C-AA05-3336FD9D3943}"/>
                </a:ext>
              </a:extLst>
            </p:cNvPr>
            <p:cNvSpPr/>
            <p:nvPr/>
          </p:nvSpPr>
          <p:spPr>
            <a:xfrm>
              <a:off x="6205373" y="2353600"/>
              <a:ext cx="1647498" cy="1471438"/>
            </a:xfrm>
            <a:custGeom>
              <a:avLst/>
              <a:gdLst>
                <a:gd name="connsiteX0" fmla="*/ 1511593 w 1647498"/>
                <a:gd name="connsiteY0" fmla="*/ 560838 h 1471438"/>
                <a:gd name="connsiteX1" fmla="*/ 1635047 w 1647498"/>
                <a:gd name="connsiteY1" fmla="*/ 666109 h 1471438"/>
                <a:gd name="connsiteX2" fmla="*/ 1635526 w 1647498"/>
                <a:gd name="connsiteY2" fmla="*/ 705825 h 1471438"/>
                <a:gd name="connsiteX3" fmla="*/ 961792 w 1647498"/>
                <a:gd name="connsiteY3" fmla="*/ 1378601 h 1471438"/>
                <a:gd name="connsiteX4" fmla="*/ 880447 w 1647498"/>
                <a:gd name="connsiteY4" fmla="*/ 1460904 h 1471438"/>
                <a:gd name="connsiteX5" fmla="*/ 847430 w 1647498"/>
                <a:gd name="connsiteY5" fmla="*/ 1463775 h 1471438"/>
                <a:gd name="connsiteX6" fmla="*/ 589995 w 1647498"/>
                <a:gd name="connsiteY6" fmla="*/ 1287685 h 1471438"/>
                <a:gd name="connsiteX7" fmla="*/ 373711 w 1647498"/>
                <a:gd name="connsiteY7" fmla="*/ 1194377 h 1471438"/>
                <a:gd name="connsiteX8" fmla="*/ 180396 w 1647498"/>
                <a:gd name="connsiteY8" fmla="*/ 1141263 h 1471438"/>
                <a:gd name="connsiteX9" fmla="*/ 24882 w 1647498"/>
                <a:gd name="connsiteY9" fmla="*/ 1120209 h 1471438"/>
                <a:gd name="connsiteX10" fmla="*/ 0 w 1647498"/>
                <a:gd name="connsiteY10" fmla="*/ 1093891 h 1471438"/>
                <a:gd name="connsiteX11" fmla="*/ 479 w 1647498"/>
                <a:gd name="connsiteY11" fmla="*/ 261773 h 1471438"/>
                <a:gd name="connsiteX12" fmla="*/ 0 w 1647498"/>
                <a:gd name="connsiteY12" fmla="*/ 22522 h 1471438"/>
                <a:gd name="connsiteX13" fmla="*/ 22968 w 1647498"/>
                <a:gd name="connsiteY13" fmla="*/ 32 h 1471438"/>
                <a:gd name="connsiteX14" fmla="*/ 267005 w 1647498"/>
                <a:gd name="connsiteY14" fmla="*/ 22522 h 1471438"/>
                <a:gd name="connsiteX15" fmla="*/ 344044 w 1647498"/>
                <a:gd name="connsiteY15" fmla="*/ 34484 h 1471438"/>
                <a:gd name="connsiteX16" fmla="*/ 427782 w 1647498"/>
                <a:gd name="connsiteY16" fmla="*/ 44054 h 1471438"/>
                <a:gd name="connsiteX17" fmla="*/ 690959 w 1647498"/>
                <a:gd name="connsiteY17" fmla="*/ 113437 h 1471438"/>
                <a:gd name="connsiteX18" fmla="*/ 1119698 w 1647498"/>
                <a:gd name="connsiteY18" fmla="*/ 295269 h 1471438"/>
                <a:gd name="connsiteX19" fmla="*/ 1492453 w 1647498"/>
                <a:gd name="connsiteY19" fmla="*/ 536913 h 1471438"/>
                <a:gd name="connsiteX20" fmla="*/ 1511593 w 1647498"/>
                <a:gd name="connsiteY20" fmla="*/ 560838 h 1471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47498" h="1471438">
                  <a:moveTo>
                    <a:pt x="1511593" y="560838"/>
                  </a:moveTo>
                  <a:cubicBezTo>
                    <a:pt x="1552744" y="595769"/>
                    <a:pt x="1593417" y="631657"/>
                    <a:pt x="1635047" y="666109"/>
                  </a:cubicBezTo>
                  <a:cubicBezTo>
                    <a:pt x="1652752" y="680464"/>
                    <a:pt x="1650359" y="690991"/>
                    <a:pt x="1635526" y="705825"/>
                  </a:cubicBezTo>
                  <a:cubicBezTo>
                    <a:pt x="1410629" y="929764"/>
                    <a:pt x="1186211" y="1154183"/>
                    <a:pt x="961792" y="1378601"/>
                  </a:cubicBezTo>
                  <a:cubicBezTo>
                    <a:pt x="934518" y="1405876"/>
                    <a:pt x="906764" y="1432672"/>
                    <a:pt x="880447" y="1460904"/>
                  </a:cubicBezTo>
                  <a:cubicBezTo>
                    <a:pt x="869441" y="1472866"/>
                    <a:pt x="860828" y="1475737"/>
                    <a:pt x="847430" y="1463775"/>
                  </a:cubicBezTo>
                  <a:cubicBezTo>
                    <a:pt x="768955" y="1393913"/>
                    <a:pt x="682346" y="1336493"/>
                    <a:pt x="589995" y="1287685"/>
                  </a:cubicBezTo>
                  <a:cubicBezTo>
                    <a:pt x="520612" y="1250840"/>
                    <a:pt x="448837" y="1219259"/>
                    <a:pt x="373711" y="1194377"/>
                  </a:cubicBezTo>
                  <a:cubicBezTo>
                    <a:pt x="310071" y="1173323"/>
                    <a:pt x="245951" y="1154661"/>
                    <a:pt x="180396" y="1141263"/>
                  </a:cubicBezTo>
                  <a:cubicBezTo>
                    <a:pt x="129196" y="1131215"/>
                    <a:pt x="77518" y="1121645"/>
                    <a:pt x="24882" y="1120209"/>
                  </a:cubicBezTo>
                  <a:cubicBezTo>
                    <a:pt x="4785" y="1119731"/>
                    <a:pt x="0" y="1113031"/>
                    <a:pt x="0" y="1093891"/>
                  </a:cubicBezTo>
                  <a:cubicBezTo>
                    <a:pt x="479" y="816359"/>
                    <a:pt x="479" y="538827"/>
                    <a:pt x="479" y="261773"/>
                  </a:cubicBezTo>
                  <a:cubicBezTo>
                    <a:pt x="479" y="181863"/>
                    <a:pt x="957" y="102432"/>
                    <a:pt x="0" y="22522"/>
                  </a:cubicBezTo>
                  <a:cubicBezTo>
                    <a:pt x="0" y="4338"/>
                    <a:pt x="5742" y="-447"/>
                    <a:pt x="22968" y="32"/>
                  </a:cubicBezTo>
                  <a:cubicBezTo>
                    <a:pt x="104792" y="989"/>
                    <a:pt x="186138" y="12951"/>
                    <a:pt x="267005" y="22522"/>
                  </a:cubicBezTo>
                  <a:cubicBezTo>
                    <a:pt x="292366" y="25393"/>
                    <a:pt x="319162" y="26828"/>
                    <a:pt x="344044" y="34484"/>
                  </a:cubicBezTo>
                  <a:cubicBezTo>
                    <a:pt x="373233" y="23479"/>
                    <a:pt x="400508" y="38791"/>
                    <a:pt x="427782" y="44054"/>
                  </a:cubicBezTo>
                  <a:cubicBezTo>
                    <a:pt x="516784" y="61280"/>
                    <a:pt x="604829" y="85684"/>
                    <a:pt x="690959" y="113437"/>
                  </a:cubicBezTo>
                  <a:cubicBezTo>
                    <a:pt x="839295" y="161288"/>
                    <a:pt x="982368" y="221579"/>
                    <a:pt x="1119698" y="295269"/>
                  </a:cubicBezTo>
                  <a:cubicBezTo>
                    <a:pt x="1250809" y="365130"/>
                    <a:pt x="1375219" y="445519"/>
                    <a:pt x="1492453" y="536913"/>
                  </a:cubicBezTo>
                  <a:cubicBezTo>
                    <a:pt x="1501545" y="543612"/>
                    <a:pt x="1507286" y="551268"/>
                    <a:pt x="1511593" y="560838"/>
                  </a:cubicBezTo>
                  <a:close/>
                </a:path>
              </a:pathLst>
            </a:custGeom>
            <a:solidFill>
              <a:schemeClr val="accent3"/>
            </a:solidFill>
            <a:ln w="4780" cap="flat">
              <a:noFill/>
              <a:prstDash val="solid"/>
              <a:miter/>
            </a:ln>
          </p:spPr>
          <p:txBody>
            <a:bodyPr rtlCol="0" anchor="ctr"/>
            <a:lstStyle/>
            <a:p>
              <a:endParaRPr lang="en-US"/>
            </a:p>
          </p:txBody>
        </p:sp>
        <p:sp>
          <p:nvSpPr>
            <p:cNvPr id="71" name="Freeform: Shape 70">
              <a:extLst>
                <a:ext uri="{FF2B5EF4-FFF2-40B4-BE49-F238E27FC236}">
                  <a16:creationId xmlns="" xmlns:a16="http://schemas.microsoft.com/office/drawing/2014/main" id="{6096667A-546D-41E3-B5E2-BFB15EB8354F}"/>
                </a:ext>
              </a:extLst>
            </p:cNvPr>
            <p:cNvSpPr/>
            <p:nvPr/>
          </p:nvSpPr>
          <p:spPr>
            <a:xfrm>
              <a:off x="3496316" y="3196558"/>
              <a:ext cx="1473807" cy="1646427"/>
            </a:xfrm>
            <a:custGeom>
              <a:avLst/>
              <a:gdLst>
                <a:gd name="connsiteX0" fmla="*/ 477795 w 1473807"/>
                <a:gd name="connsiteY0" fmla="*/ 210261 h 1646427"/>
                <a:gd name="connsiteX1" fmla="*/ 526602 w 1473807"/>
                <a:gd name="connsiteY1" fmla="*/ 184900 h 1646427"/>
                <a:gd name="connsiteX2" fmla="*/ 669675 w 1473807"/>
                <a:gd name="connsiteY2" fmla="*/ 11682 h 1646427"/>
                <a:gd name="connsiteX3" fmla="*/ 706041 w 1473807"/>
                <a:gd name="connsiteY3" fmla="*/ 10246 h 1646427"/>
                <a:gd name="connsiteX4" fmla="*/ 1455856 w 1473807"/>
                <a:gd name="connsiteY4" fmla="*/ 760540 h 1646427"/>
                <a:gd name="connsiteX5" fmla="*/ 1457292 w 1473807"/>
                <a:gd name="connsiteY5" fmla="*/ 811740 h 1646427"/>
                <a:gd name="connsiteX6" fmla="*/ 1348671 w 1473807"/>
                <a:gd name="connsiteY6" fmla="*/ 960555 h 1646427"/>
                <a:gd name="connsiteX7" fmla="*/ 1219954 w 1473807"/>
                <a:gd name="connsiteY7" fmla="*/ 1209855 h 1646427"/>
                <a:gd name="connsiteX8" fmla="*/ 1166840 w 1473807"/>
                <a:gd name="connsiteY8" fmla="*/ 1375417 h 1646427"/>
                <a:gd name="connsiteX9" fmla="*/ 1121382 w 1473807"/>
                <a:gd name="connsiteY9" fmla="*/ 1631417 h 1646427"/>
                <a:gd name="connsiteX10" fmla="*/ 1104634 w 1473807"/>
                <a:gd name="connsiteY10" fmla="*/ 1646250 h 1646427"/>
                <a:gd name="connsiteX11" fmla="*/ 1056784 w 1473807"/>
                <a:gd name="connsiteY11" fmla="*/ 1646250 h 1646427"/>
                <a:gd name="connsiteX12" fmla="*/ 40442 w 1473807"/>
                <a:gd name="connsiteY12" fmla="*/ 1646250 h 1646427"/>
                <a:gd name="connsiteX13" fmla="*/ 1684 w 1473807"/>
                <a:gd name="connsiteY13" fmla="*/ 1604621 h 1646427"/>
                <a:gd name="connsiteX14" fmla="*/ 19388 w 1473807"/>
                <a:gd name="connsiteY14" fmla="*/ 1415133 h 1646427"/>
                <a:gd name="connsiteX15" fmla="*/ 16517 w 1473807"/>
                <a:gd name="connsiteY15" fmla="*/ 1392165 h 1646427"/>
                <a:gd name="connsiteX16" fmla="*/ 156240 w 1473807"/>
                <a:gd name="connsiteY16" fmla="*/ 839493 h 1646427"/>
                <a:gd name="connsiteX17" fmla="*/ 367260 w 1473807"/>
                <a:gd name="connsiteY17" fmla="*/ 403098 h 1646427"/>
                <a:gd name="connsiteX18" fmla="*/ 471574 w 1473807"/>
                <a:gd name="connsiteY18" fmla="*/ 245670 h 1646427"/>
                <a:gd name="connsiteX19" fmla="*/ 477795 w 1473807"/>
                <a:gd name="connsiteY19" fmla="*/ 210261 h 1646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473807" h="1646427">
                  <a:moveTo>
                    <a:pt x="477795" y="210261"/>
                  </a:moveTo>
                  <a:cubicBezTo>
                    <a:pt x="500284" y="214089"/>
                    <a:pt x="514161" y="201648"/>
                    <a:pt x="526602" y="184900"/>
                  </a:cubicBezTo>
                  <a:cubicBezTo>
                    <a:pt x="571103" y="124609"/>
                    <a:pt x="618953" y="67188"/>
                    <a:pt x="669675" y="11682"/>
                  </a:cubicBezTo>
                  <a:cubicBezTo>
                    <a:pt x="683073" y="-3152"/>
                    <a:pt x="691686" y="-4109"/>
                    <a:pt x="706041" y="10246"/>
                  </a:cubicBezTo>
                  <a:cubicBezTo>
                    <a:pt x="955820" y="260504"/>
                    <a:pt x="1206077" y="510283"/>
                    <a:pt x="1455856" y="760540"/>
                  </a:cubicBezTo>
                  <a:cubicBezTo>
                    <a:pt x="1479303" y="783987"/>
                    <a:pt x="1479781" y="784465"/>
                    <a:pt x="1457292" y="811740"/>
                  </a:cubicBezTo>
                  <a:cubicBezTo>
                    <a:pt x="1418533" y="859112"/>
                    <a:pt x="1382645" y="908876"/>
                    <a:pt x="1348671" y="960555"/>
                  </a:cubicBezTo>
                  <a:cubicBezTo>
                    <a:pt x="1296993" y="1039508"/>
                    <a:pt x="1255842" y="1123724"/>
                    <a:pt x="1219954" y="1209855"/>
                  </a:cubicBezTo>
                  <a:cubicBezTo>
                    <a:pt x="1197943" y="1262969"/>
                    <a:pt x="1182631" y="1319432"/>
                    <a:pt x="1166840" y="1375417"/>
                  </a:cubicBezTo>
                  <a:cubicBezTo>
                    <a:pt x="1143872" y="1459634"/>
                    <a:pt x="1133345" y="1545765"/>
                    <a:pt x="1121382" y="1631417"/>
                  </a:cubicBezTo>
                  <a:cubicBezTo>
                    <a:pt x="1119947" y="1642901"/>
                    <a:pt x="1115161" y="1646250"/>
                    <a:pt x="1104634" y="1646250"/>
                  </a:cubicBezTo>
                  <a:cubicBezTo>
                    <a:pt x="1088844" y="1645772"/>
                    <a:pt x="1072575" y="1646250"/>
                    <a:pt x="1056784" y="1646250"/>
                  </a:cubicBezTo>
                  <a:cubicBezTo>
                    <a:pt x="718003" y="1646250"/>
                    <a:pt x="379223" y="1646250"/>
                    <a:pt x="40442" y="1646250"/>
                  </a:cubicBezTo>
                  <a:cubicBezTo>
                    <a:pt x="-4537" y="1646250"/>
                    <a:pt x="-1666" y="1651514"/>
                    <a:pt x="1684" y="1604621"/>
                  </a:cubicBezTo>
                  <a:cubicBezTo>
                    <a:pt x="5990" y="1541458"/>
                    <a:pt x="13646" y="1478296"/>
                    <a:pt x="19388" y="1415133"/>
                  </a:cubicBezTo>
                  <a:cubicBezTo>
                    <a:pt x="13168" y="1407956"/>
                    <a:pt x="15560" y="1399821"/>
                    <a:pt x="16517" y="1392165"/>
                  </a:cubicBezTo>
                  <a:cubicBezTo>
                    <a:pt x="41399" y="1202678"/>
                    <a:pt x="89728" y="1018932"/>
                    <a:pt x="156240" y="839493"/>
                  </a:cubicBezTo>
                  <a:cubicBezTo>
                    <a:pt x="212704" y="687329"/>
                    <a:pt x="284001" y="542343"/>
                    <a:pt x="367260" y="403098"/>
                  </a:cubicBezTo>
                  <a:cubicBezTo>
                    <a:pt x="399320" y="349027"/>
                    <a:pt x="435686" y="297349"/>
                    <a:pt x="471574" y="245670"/>
                  </a:cubicBezTo>
                  <a:cubicBezTo>
                    <a:pt x="479709" y="234665"/>
                    <a:pt x="483058" y="223659"/>
                    <a:pt x="477795" y="210261"/>
                  </a:cubicBezTo>
                  <a:close/>
                </a:path>
              </a:pathLst>
            </a:custGeom>
            <a:solidFill>
              <a:schemeClr val="accent1"/>
            </a:solidFill>
            <a:ln w="4780" cap="flat">
              <a:noFill/>
              <a:prstDash val="solid"/>
              <a:miter/>
            </a:ln>
          </p:spPr>
          <p:txBody>
            <a:bodyPr rtlCol="0" anchor="ctr"/>
            <a:lstStyle/>
            <a:p>
              <a:endParaRPr lang="en-US"/>
            </a:p>
          </p:txBody>
        </p:sp>
        <p:sp>
          <p:nvSpPr>
            <p:cNvPr id="72" name="Freeform: Shape 71">
              <a:extLst>
                <a:ext uri="{FF2B5EF4-FFF2-40B4-BE49-F238E27FC236}">
                  <a16:creationId xmlns="" xmlns:a16="http://schemas.microsoft.com/office/drawing/2014/main" id="{77F111DB-0E4F-41BF-A742-A7113FF8B2FF}"/>
                </a:ext>
              </a:extLst>
            </p:cNvPr>
            <p:cNvSpPr/>
            <p:nvPr/>
          </p:nvSpPr>
          <p:spPr>
            <a:xfrm>
              <a:off x="7229488" y="3197036"/>
              <a:ext cx="1472874" cy="1646250"/>
            </a:xfrm>
            <a:custGeom>
              <a:avLst/>
              <a:gdLst>
                <a:gd name="connsiteX0" fmla="*/ 344884 w 1472874"/>
                <a:gd name="connsiteY0" fmla="*/ 1586916 h 1646250"/>
                <a:gd name="connsiteX1" fmla="*/ 324787 w 1472874"/>
                <a:gd name="connsiteY1" fmla="*/ 1453413 h 1646250"/>
                <a:gd name="connsiteX2" fmla="*/ 315695 w 1472874"/>
                <a:gd name="connsiteY2" fmla="*/ 1414655 h 1646250"/>
                <a:gd name="connsiteX3" fmla="*/ 264974 w 1472874"/>
                <a:gd name="connsiteY3" fmla="*/ 1243829 h 1646250"/>
                <a:gd name="connsiteX4" fmla="*/ 134343 w 1472874"/>
                <a:gd name="connsiteY4" fmla="*/ 976824 h 1646250"/>
                <a:gd name="connsiteX5" fmla="*/ 11845 w 1472874"/>
                <a:gd name="connsiteY5" fmla="*/ 808869 h 1646250"/>
                <a:gd name="connsiteX6" fmla="*/ 13281 w 1472874"/>
                <a:gd name="connsiteY6" fmla="*/ 762454 h 1646250"/>
                <a:gd name="connsiteX7" fmla="*/ 766446 w 1472874"/>
                <a:gd name="connsiteY7" fmla="*/ 10246 h 1646250"/>
                <a:gd name="connsiteX8" fmla="*/ 803769 w 1472874"/>
                <a:gd name="connsiteY8" fmla="*/ 11682 h 1646250"/>
                <a:gd name="connsiteX9" fmla="*/ 965982 w 1472874"/>
                <a:gd name="connsiteY9" fmla="*/ 208825 h 1646250"/>
                <a:gd name="connsiteX10" fmla="*/ 990385 w 1472874"/>
                <a:gd name="connsiteY10" fmla="*/ 230837 h 1646250"/>
                <a:gd name="connsiteX11" fmla="*/ 1222460 w 1472874"/>
                <a:gd name="connsiteY11" fmla="*/ 621774 h 1646250"/>
                <a:gd name="connsiteX12" fmla="*/ 1283708 w 1472874"/>
                <a:gd name="connsiteY12" fmla="*/ 761497 h 1646250"/>
                <a:gd name="connsiteX13" fmla="*/ 1304284 w 1472874"/>
                <a:gd name="connsiteY13" fmla="*/ 807912 h 1646250"/>
                <a:gd name="connsiteX14" fmla="*/ 1435872 w 1472874"/>
                <a:gd name="connsiteY14" fmla="*/ 1269190 h 1646250"/>
                <a:gd name="connsiteX15" fmla="*/ 1460276 w 1472874"/>
                <a:gd name="connsiteY15" fmla="*/ 1412741 h 1646250"/>
                <a:gd name="connsiteX16" fmla="*/ 1461711 w 1472874"/>
                <a:gd name="connsiteY16" fmla="*/ 1453413 h 1646250"/>
                <a:gd name="connsiteX17" fmla="*/ 1463147 w 1472874"/>
                <a:gd name="connsiteY17" fmla="*/ 1529017 h 1646250"/>
                <a:gd name="connsiteX18" fmla="*/ 1470803 w 1472874"/>
                <a:gd name="connsiteY18" fmla="*/ 1616583 h 1646250"/>
                <a:gd name="connsiteX19" fmla="*/ 1444007 w 1472874"/>
                <a:gd name="connsiteY19" fmla="*/ 1646251 h 1646250"/>
                <a:gd name="connsiteX20" fmla="*/ 975073 w 1472874"/>
                <a:gd name="connsiteY20" fmla="*/ 1646251 h 1646250"/>
                <a:gd name="connsiteX21" fmla="*/ 379336 w 1472874"/>
                <a:gd name="connsiteY21" fmla="*/ 1646251 h 1646250"/>
                <a:gd name="connsiteX22" fmla="*/ 353497 w 1472874"/>
                <a:gd name="connsiteY22" fmla="*/ 1644336 h 1646250"/>
                <a:gd name="connsiteX23" fmla="*/ 344884 w 1472874"/>
                <a:gd name="connsiteY23" fmla="*/ 1586916 h 164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472874" h="1646250">
                  <a:moveTo>
                    <a:pt x="344884" y="1586916"/>
                  </a:moveTo>
                  <a:cubicBezTo>
                    <a:pt x="343927" y="1541458"/>
                    <a:pt x="331007" y="1497914"/>
                    <a:pt x="324787" y="1453413"/>
                  </a:cubicBezTo>
                  <a:cubicBezTo>
                    <a:pt x="316652" y="1441929"/>
                    <a:pt x="323351" y="1426617"/>
                    <a:pt x="315695" y="1414655"/>
                  </a:cubicBezTo>
                  <a:cubicBezTo>
                    <a:pt x="302297" y="1356756"/>
                    <a:pt x="286028" y="1299814"/>
                    <a:pt x="264974" y="1243829"/>
                  </a:cubicBezTo>
                  <a:cubicBezTo>
                    <a:pt x="230043" y="1150999"/>
                    <a:pt x="186978" y="1061519"/>
                    <a:pt x="134343" y="976824"/>
                  </a:cubicBezTo>
                  <a:cubicBezTo>
                    <a:pt x="97498" y="917968"/>
                    <a:pt x="58739" y="860069"/>
                    <a:pt x="11845" y="808869"/>
                  </a:cubicBezTo>
                  <a:cubicBezTo>
                    <a:pt x="-3945" y="791643"/>
                    <a:pt x="-4424" y="780637"/>
                    <a:pt x="13281" y="762454"/>
                  </a:cubicBezTo>
                  <a:cubicBezTo>
                    <a:pt x="265452" y="512675"/>
                    <a:pt x="516188" y="261461"/>
                    <a:pt x="766446" y="10246"/>
                  </a:cubicBezTo>
                  <a:cubicBezTo>
                    <a:pt x="780801" y="-4109"/>
                    <a:pt x="790371" y="-3152"/>
                    <a:pt x="803769" y="11682"/>
                  </a:cubicBezTo>
                  <a:cubicBezTo>
                    <a:pt x="860233" y="75323"/>
                    <a:pt x="913346" y="141835"/>
                    <a:pt x="965982" y="208825"/>
                  </a:cubicBezTo>
                  <a:cubicBezTo>
                    <a:pt x="975073" y="215046"/>
                    <a:pt x="984165" y="221267"/>
                    <a:pt x="990385" y="230837"/>
                  </a:cubicBezTo>
                  <a:cubicBezTo>
                    <a:pt x="1077952" y="355248"/>
                    <a:pt x="1156426" y="484922"/>
                    <a:pt x="1222460" y="621774"/>
                  </a:cubicBezTo>
                  <a:cubicBezTo>
                    <a:pt x="1244471" y="667710"/>
                    <a:pt x="1266003" y="713647"/>
                    <a:pt x="1283708" y="761497"/>
                  </a:cubicBezTo>
                  <a:cubicBezTo>
                    <a:pt x="1290886" y="776809"/>
                    <a:pt x="1296149" y="793078"/>
                    <a:pt x="1304284" y="807912"/>
                  </a:cubicBezTo>
                  <a:cubicBezTo>
                    <a:pt x="1360747" y="958162"/>
                    <a:pt x="1408119" y="1110805"/>
                    <a:pt x="1435872" y="1269190"/>
                  </a:cubicBezTo>
                  <a:cubicBezTo>
                    <a:pt x="1444485" y="1317040"/>
                    <a:pt x="1450227" y="1365369"/>
                    <a:pt x="1460276" y="1412741"/>
                  </a:cubicBezTo>
                  <a:cubicBezTo>
                    <a:pt x="1463147" y="1426139"/>
                    <a:pt x="1464104" y="1440015"/>
                    <a:pt x="1461711" y="1453413"/>
                  </a:cubicBezTo>
                  <a:cubicBezTo>
                    <a:pt x="1457405" y="1478774"/>
                    <a:pt x="1458362" y="1504135"/>
                    <a:pt x="1463147" y="1529017"/>
                  </a:cubicBezTo>
                  <a:cubicBezTo>
                    <a:pt x="1466018" y="1558206"/>
                    <a:pt x="1465061" y="1587395"/>
                    <a:pt x="1470803" y="1616583"/>
                  </a:cubicBezTo>
                  <a:cubicBezTo>
                    <a:pt x="1476066" y="1644336"/>
                    <a:pt x="1472717" y="1646251"/>
                    <a:pt x="1444007" y="1646251"/>
                  </a:cubicBezTo>
                  <a:cubicBezTo>
                    <a:pt x="1287536" y="1646251"/>
                    <a:pt x="1131544" y="1646251"/>
                    <a:pt x="975073" y="1646251"/>
                  </a:cubicBezTo>
                  <a:cubicBezTo>
                    <a:pt x="776494" y="1646251"/>
                    <a:pt x="577915" y="1646251"/>
                    <a:pt x="379336" y="1646251"/>
                  </a:cubicBezTo>
                  <a:cubicBezTo>
                    <a:pt x="370723" y="1646251"/>
                    <a:pt x="362110" y="1644815"/>
                    <a:pt x="353497" y="1644336"/>
                  </a:cubicBezTo>
                  <a:cubicBezTo>
                    <a:pt x="342970" y="1626632"/>
                    <a:pt x="354454" y="1605099"/>
                    <a:pt x="344884" y="1586916"/>
                  </a:cubicBezTo>
                  <a:close/>
                </a:path>
              </a:pathLst>
            </a:custGeom>
            <a:solidFill>
              <a:schemeClr val="accent4"/>
            </a:solidFill>
            <a:ln w="4780" cap="flat">
              <a:noFill/>
              <a:prstDash val="solid"/>
              <a:miter/>
            </a:ln>
          </p:spPr>
          <p:txBody>
            <a:bodyPr rtlCol="0" anchor="ctr"/>
            <a:lstStyle/>
            <a:p>
              <a:endParaRPr lang="en-US"/>
            </a:p>
          </p:txBody>
        </p:sp>
      </p:grpSp>
      <p:sp>
        <p:nvSpPr>
          <p:cNvPr id="73" name="Trapezoid 24">
            <a:extLst>
              <a:ext uri="{FF2B5EF4-FFF2-40B4-BE49-F238E27FC236}">
                <a16:creationId xmlns="" xmlns:a16="http://schemas.microsoft.com/office/drawing/2014/main" id="{4D1F2B70-3483-43EB-A5B9-48B6586978F0}"/>
              </a:ext>
            </a:extLst>
          </p:cNvPr>
          <p:cNvSpPr>
            <a:spLocks noChangeAspect="1"/>
          </p:cNvSpPr>
          <p:nvPr/>
        </p:nvSpPr>
        <p:spPr>
          <a:xfrm rot="8369018">
            <a:off x="3161400" y="4240285"/>
            <a:ext cx="307853" cy="414380"/>
          </a:xfrm>
          <a:custGeom>
            <a:avLst/>
            <a:gdLst/>
            <a:ahLst/>
            <a:cxnLst/>
            <a:rect l="l" t="t" r="r" b="b"/>
            <a:pathLst>
              <a:path w="4411086" h="4453092">
                <a:moveTo>
                  <a:pt x="3095887" y="1153910"/>
                </a:moveTo>
                <a:cubicBezTo>
                  <a:pt x="3119009" y="1174647"/>
                  <a:pt x="3146597" y="1191685"/>
                  <a:pt x="3177861" y="1203446"/>
                </a:cubicBezTo>
                <a:cubicBezTo>
                  <a:pt x="3302917" y="1250492"/>
                  <a:pt x="3439398" y="1195315"/>
                  <a:pt x="3482703" y="1080205"/>
                </a:cubicBezTo>
                <a:cubicBezTo>
                  <a:pt x="3526008" y="965093"/>
                  <a:pt x="3459737" y="833641"/>
                  <a:pt x="3334683" y="786595"/>
                </a:cubicBezTo>
                <a:cubicBezTo>
                  <a:pt x="3209628" y="739549"/>
                  <a:pt x="3073147" y="794724"/>
                  <a:pt x="3029841" y="909836"/>
                </a:cubicBezTo>
                <a:cubicBezTo>
                  <a:pt x="2997363" y="996169"/>
                  <a:pt x="3026521" y="1091695"/>
                  <a:pt x="3095887" y="1153910"/>
                </a:cubicBezTo>
                <a:close/>
                <a:moveTo>
                  <a:pt x="3521423" y="1860548"/>
                </a:moveTo>
                <a:cubicBezTo>
                  <a:pt x="3544546" y="1881285"/>
                  <a:pt x="3572135" y="1898322"/>
                  <a:pt x="3603399" y="1910084"/>
                </a:cubicBezTo>
                <a:cubicBezTo>
                  <a:pt x="3728453" y="1957130"/>
                  <a:pt x="3864935" y="1901953"/>
                  <a:pt x="3908240" y="1786842"/>
                </a:cubicBezTo>
                <a:cubicBezTo>
                  <a:pt x="3951546" y="1671732"/>
                  <a:pt x="3885275" y="1540278"/>
                  <a:pt x="3760220" y="1493232"/>
                </a:cubicBezTo>
                <a:cubicBezTo>
                  <a:pt x="3635166" y="1446186"/>
                  <a:pt x="3498684" y="1501363"/>
                  <a:pt x="3455379" y="1616474"/>
                </a:cubicBezTo>
                <a:cubicBezTo>
                  <a:pt x="3422900" y="1702807"/>
                  <a:pt x="3452057" y="1798333"/>
                  <a:pt x="3521423" y="1860548"/>
                </a:cubicBezTo>
                <a:close/>
                <a:moveTo>
                  <a:pt x="3507502" y="2659088"/>
                </a:moveTo>
                <a:cubicBezTo>
                  <a:pt x="3530625" y="2679826"/>
                  <a:pt x="3558214" y="2696863"/>
                  <a:pt x="3589478" y="2708624"/>
                </a:cubicBezTo>
                <a:cubicBezTo>
                  <a:pt x="3714532" y="2755670"/>
                  <a:pt x="3851014" y="2700494"/>
                  <a:pt x="3894319" y="2585383"/>
                </a:cubicBezTo>
                <a:cubicBezTo>
                  <a:pt x="3937624" y="2470273"/>
                  <a:pt x="3871353" y="2338820"/>
                  <a:pt x="3746299" y="2291774"/>
                </a:cubicBezTo>
                <a:cubicBezTo>
                  <a:pt x="3621245" y="2244728"/>
                  <a:pt x="3484763" y="2299905"/>
                  <a:pt x="3441458" y="2415014"/>
                </a:cubicBezTo>
                <a:cubicBezTo>
                  <a:pt x="3408979" y="2501348"/>
                  <a:pt x="3438136" y="2596873"/>
                  <a:pt x="3507502" y="2659088"/>
                </a:cubicBezTo>
                <a:close/>
                <a:moveTo>
                  <a:pt x="2750047" y="3029987"/>
                </a:moveTo>
                <a:cubicBezTo>
                  <a:pt x="2773168" y="3050726"/>
                  <a:pt x="2800759" y="3067763"/>
                  <a:pt x="2832021" y="3079524"/>
                </a:cubicBezTo>
                <a:cubicBezTo>
                  <a:pt x="2957076" y="3126570"/>
                  <a:pt x="3093558" y="3071393"/>
                  <a:pt x="3136863" y="2956283"/>
                </a:cubicBezTo>
                <a:cubicBezTo>
                  <a:pt x="3180168" y="2841172"/>
                  <a:pt x="3113897" y="2709719"/>
                  <a:pt x="2988843" y="2662673"/>
                </a:cubicBezTo>
                <a:cubicBezTo>
                  <a:pt x="2863789" y="2615627"/>
                  <a:pt x="2727307" y="2670804"/>
                  <a:pt x="2684001" y="2785914"/>
                </a:cubicBezTo>
                <a:cubicBezTo>
                  <a:pt x="2651523" y="2872247"/>
                  <a:pt x="2680681" y="2967773"/>
                  <a:pt x="2750047" y="3029987"/>
                </a:cubicBezTo>
                <a:close/>
                <a:moveTo>
                  <a:pt x="1666926" y="2573567"/>
                </a:moveTo>
                <a:lnTo>
                  <a:pt x="1775047" y="423729"/>
                </a:lnTo>
                <a:lnTo>
                  <a:pt x="1991290" y="423729"/>
                </a:lnTo>
                <a:lnTo>
                  <a:pt x="2099411" y="2573567"/>
                </a:lnTo>
                <a:close/>
                <a:moveTo>
                  <a:pt x="1154974" y="2568578"/>
                </a:moveTo>
                <a:cubicBezTo>
                  <a:pt x="1178096" y="2589317"/>
                  <a:pt x="1205685" y="2606354"/>
                  <a:pt x="1236949" y="2618115"/>
                </a:cubicBezTo>
                <a:cubicBezTo>
                  <a:pt x="1362003" y="2665161"/>
                  <a:pt x="1498485" y="2609985"/>
                  <a:pt x="1541790" y="2494874"/>
                </a:cubicBezTo>
                <a:cubicBezTo>
                  <a:pt x="1585096" y="2379763"/>
                  <a:pt x="1518825" y="2248310"/>
                  <a:pt x="1393770" y="2201264"/>
                </a:cubicBezTo>
                <a:cubicBezTo>
                  <a:pt x="1268716" y="2154218"/>
                  <a:pt x="1132234" y="2209394"/>
                  <a:pt x="1088929" y="2324505"/>
                </a:cubicBezTo>
                <a:cubicBezTo>
                  <a:pt x="1056450" y="2410839"/>
                  <a:pt x="1085608" y="2506364"/>
                  <a:pt x="1154974" y="2568578"/>
                </a:cubicBezTo>
                <a:close/>
                <a:moveTo>
                  <a:pt x="1811301" y="3132571"/>
                </a:moveTo>
                <a:lnTo>
                  <a:pt x="1704026" y="2663196"/>
                </a:lnTo>
                <a:lnTo>
                  <a:pt x="2117930" y="2682436"/>
                </a:lnTo>
                <a:lnTo>
                  <a:pt x="1967575" y="3139835"/>
                </a:lnTo>
                <a:close/>
                <a:moveTo>
                  <a:pt x="474734" y="2026084"/>
                </a:moveTo>
                <a:cubicBezTo>
                  <a:pt x="497856" y="2046823"/>
                  <a:pt x="525445" y="2063859"/>
                  <a:pt x="556709" y="2075621"/>
                </a:cubicBezTo>
                <a:cubicBezTo>
                  <a:pt x="681763" y="2122667"/>
                  <a:pt x="818245" y="2067490"/>
                  <a:pt x="861550" y="1952380"/>
                </a:cubicBezTo>
                <a:cubicBezTo>
                  <a:pt x="904855" y="1837269"/>
                  <a:pt x="838584" y="1705816"/>
                  <a:pt x="713530" y="1658770"/>
                </a:cubicBezTo>
                <a:cubicBezTo>
                  <a:pt x="588476" y="1611724"/>
                  <a:pt x="451994" y="1666900"/>
                  <a:pt x="408689" y="1782011"/>
                </a:cubicBezTo>
                <a:cubicBezTo>
                  <a:pt x="376210" y="1868344"/>
                  <a:pt x="405367" y="1963870"/>
                  <a:pt x="474734" y="2026084"/>
                </a:cubicBezTo>
                <a:close/>
                <a:moveTo>
                  <a:pt x="470005" y="2517620"/>
                </a:moveTo>
                <a:cubicBezTo>
                  <a:pt x="142796" y="2243059"/>
                  <a:pt x="-69074" y="1913805"/>
                  <a:pt x="20698" y="1573981"/>
                </a:cubicBezTo>
                <a:cubicBezTo>
                  <a:pt x="290062" y="677171"/>
                  <a:pt x="1131284" y="1373424"/>
                  <a:pt x="1417683" y="1157395"/>
                </a:cubicBezTo>
                <a:cubicBezTo>
                  <a:pt x="1704082" y="941367"/>
                  <a:pt x="795764" y="512391"/>
                  <a:pt x="1486994" y="164947"/>
                </a:cubicBezTo>
                <a:cubicBezTo>
                  <a:pt x="1963635" y="-91969"/>
                  <a:pt x="2301495" y="-33140"/>
                  <a:pt x="2924035" y="233397"/>
                </a:cubicBezTo>
                <a:cubicBezTo>
                  <a:pt x="3546575" y="499935"/>
                  <a:pt x="4682373" y="1460700"/>
                  <a:pt x="4352060" y="2410274"/>
                </a:cubicBezTo>
                <a:cubicBezTo>
                  <a:pt x="4055563" y="3262631"/>
                  <a:pt x="2903863" y="3342769"/>
                  <a:pt x="2149143" y="3248705"/>
                </a:cubicBezTo>
                <a:cubicBezTo>
                  <a:pt x="2120485" y="3221681"/>
                  <a:pt x="2088781" y="3200633"/>
                  <a:pt x="2056697" y="3184977"/>
                </a:cubicBezTo>
                <a:lnTo>
                  <a:pt x="2029525" y="3174239"/>
                </a:lnTo>
                <a:lnTo>
                  <a:pt x="2074465" y="2961096"/>
                </a:lnTo>
                <a:cubicBezTo>
                  <a:pt x="2174448" y="2968058"/>
                  <a:pt x="2268303" y="2914369"/>
                  <a:pt x="2302852" y="2822534"/>
                </a:cubicBezTo>
                <a:cubicBezTo>
                  <a:pt x="2344980" y="2710550"/>
                  <a:pt x="2283405" y="2583099"/>
                  <a:pt x="2164586" y="2533664"/>
                </a:cubicBezTo>
                <a:lnTo>
                  <a:pt x="2177079" y="2474412"/>
                </a:lnTo>
                <a:lnTo>
                  <a:pt x="2181423" y="2474420"/>
                </a:lnTo>
                <a:lnTo>
                  <a:pt x="2180348" y="2458905"/>
                </a:lnTo>
                <a:lnTo>
                  <a:pt x="2183345" y="2444691"/>
                </a:lnTo>
                <a:lnTo>
                  <a:pt x="2179364" y="2444684"/>
                </a:lnTo>
                <a:lnTo>
                  <a:pt x="2069296" y="855315"/>
                </a:lnTo>
                <a:cubicBezTo>
                  <a:pt x="2264713" y="815272"/>
                  <a:pt x="2400776" y="670372"/>
                  <a:pt x="2376696" y="524656"/>
                </a:cubicBezTo>
                <a:cubicBezTo>
                  <a:pt x="2351678" y="373263"/>
                  <a:pt x="2163271" y="278317"/>
                  <a:pt x="1955875" y="312591"/>
                </a:cubicBezTo>
                <a:cubicBezTo>
                  <a:pt x="1748480" y="346862"/>
                  <a:pt x="1600634" y="497374"/>
                  <a:pt x="1625652" y="648768"/>
                </a:cubicBezTo>
                <a:cubicBezTo>
                  <a:pt x="1635034" y="705540"/>
                  <a:pt x="1667392" y="754373"/>
                  <a:pt x="1715112" y="791433"/>
                </a:cubicBezTo>
                <a:lnTo>
                  <a:pt x="1728511" y="799403"/>
                </a:lnTo>
                <a:lnTo>
                  <a:pt x="1608970" y="2443607"/>
                </a:lnTo>
                <a:lnTo>
                  <a:pt x="1608731" y="2443607"/>
                </a:lnTo>
                <a:lnTo>
                  <a:pt x="1608909" y="2444461"/>
                </a:lnTo>
                <a:lnTo>
                  <a:pt x="1606809" y="2473335"/>
                </a:lnTo>
                <a:lnTo>
                  <a:pt x="1614885" y="2473351"/>
                </a:lnTo>
                <a:lnTo>
                  <a:pt x="1760460" y="3176931"/>
                </a:lnTo>
                <a:cubicBezTo>
                  <a:pt x="1363839" y="3071567"/>
                  <a:pt x="842276" y="2829991"/>
                  <a:pt x="470005" y="2517620"/>
                </a:cubicBezTo>
                <a:close/>
                <a:moveTo>
                  <a:pt x="1703651" y="4144665"/>
                </a:moveTo>
                <a:cubicBezTo>
                  <a:pt x="1692426" y="4135382"/>
                  <a:pt x="1682479" y="4126471"/>
                  <a:pt x="1673433" y="4117764"/>
                </a:cubicBezTo>
                <a:cubicBezTo>
                  <a:pt x="1630012" y="4075967"/>
                  <a:pt x="1607344" y="4038835"/>
                  <a:pt x="1563711" y="3987474"/>
                </a:cubicBezTo>
                <a:cubicBezTo>
                  <a:pt x="1428119" y="3754817"/>
                  <a:pt x="1459551" y="3514918"/>
                  <a:pt x="1577437" y="3369529"/>
                </a:cubicBezTo>
                <a:cubicBezTo>
                  <a:pt x="1695323" y="3224139"/>
                  <a:pt x="1812160" y="3189516"/>
                  <a:pt x="1943877" y="3254126"/>
                </a:cubicBezTo>
                <a:cubicBezTo>
                  <a:pt x="2075594" y="3318736"/>
                  <a:pt x="2201944" y="3486346"/>
                  <a:pt x="2150195" y="3720844"/>
                </a:cubicBezTo>
                <a:cubicBezTo>
                  <a:pt x="2053054" y="4010881"/>
                  <a:pt x="2046121" y="3999957"/>
                  <a:pt x="2256634" y="4453092"/>
                </a:cubicBezTo>
                <a:cubicBezTo>
                  <a:pt x="1923422" y="4292924"/>
                  <a:pt x="1782225" y="4209649"/>
                  <a:pt x="1703651" y="414466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74" name="Oval 21">
            <a:extLst>
              <a:ext uri="{FF2B5EF4-FFF2-40B4-BE49-F238E27FC236}">
                <a16:creationId xmlns="" xmlns:a16="http://schemas.microsoft.com/office/drawing/2014/main" id="{7A53E0E9-E754-4A2A-8AC6-60E1EBD722C2}"/>
              </a:ext>
            </a:extLst>
          </p:cNvPr>
          <p:cNvSpPr>
            <a:spLocks noChangeAspect="1"/>
          </p:cNvSpPr>
          <p:nvPr/>
        </p:nvSpPr>
        <p:spPr>
          <a:xfrm>
            <a:off x="3886382" y="3344945"/>
            <a:ext cx="318961" cy="372728"/>
          </a:xfrm>
          <a:custGeom>
            <a:avLst/>
            <a:gdLst/>
            <a:ahLst/>
            <a:cxnLst/>
            <a:rect l="l" t="t" r="r" b="b"/>
            <a:pathLst>
              <a:path w="4088377" h="3321003">
                <a:moveTo>
                  <a:pt x="1365628" y="1622218"/>
                </a:moveTo>
                <a:cubicBezTo>
                  <a:pt x="1121373" y="1556771"/>
                  <a:pt x="870309" y="1701722"/>
                  <a:pt x="804861" y="1945977"/>
                </a:cubicBezTo>
                <a:cubicBezTo>
                  <a:pt x="739413" y="2190232"/>
                  <a:pt x="884365" y="2441296"/>
                  <a:pt x="1128620" y="2506744"/>
                </a:cubicBezTo>
                <a:cubicBezTo>
                  <a:pt x="1372875" y="2572191"/>
                  <a:pt x="1623939" y="2427240"/>
                  <a:pt x="1689387" y="2182985"/>
                </a:cubicBezTo>
                <a:cubicBezTo>
                  <a:pt x="1754835" y="1938730"/>
                  <a:pt x="1609883" y="1687666"/>
                  <a:pt x="1365628" y="1622218"/>
                </a:cubicBezTo>
                <a:close/>
                <a:moveTo>
                  <a:pt x="1447099" y="1318163"/>
                </a:moveTo>
                <a:cubicBezTo>
                  <a:pt x="1859279" y="1428606"/>
                  <a:pt x="2103885" y="1852277"/>
                  <a:pt x="1993442" y="2264456"/>
                </a:cubicBezTo>
                <a:cubicBezTo>
                  <a:pt x="1882999" y="2676636"/>
                  <a:pt x="1459328" y="2921242"/>
                  <a:pt x="1047149" y="2810799"/>
                </a:cubicBezTo>
                <a:cubicBezTo>
                  <a:pt x="634969" y="2700356"/>
                  <a:pt x="390363" y="2276685"/>
                  <a:pt x="500806" y="1864505"/>
                </a:cubicBezTo>
                <a:cubicBezTo>
                  <a:pt x="611249" y="1452326"/>
                  <a:pt x="1034920" y="1207720"/>
                  <a:pt x="1447099" y="1318163"/>
                </a:cubicBezTo>
                <a:close/>
                <a:moveTo>
                  <a:pt x="1476725" y="1207597"/>
                </a:moveTo>
                <a:cubicBezTo>
                  <a:pt x="1003481" y="1080792"/>
                  <a:pt x="517045" y="1361635"/>
                  <a:pt x="390240" y="1834879"/>
                </a:cubicBezTo>
                <a:cubicBezTo>
                  <a:pt x="263435" y="2308124"/>
                  <a:pt x="544279" y="2794559"/>
                  <a:pt x="1017523" y="2921365"/>
                </a:cubicBezTo>
                <a:cubicBezTo>
                  <a:pt x="1490767" y="3048170"/>
                  <a:pt x="1977202" y="2767326"/>
                  <a:pt x="2104008" y="2294082"/>
                </a:cubicBezTo>
                <a:cubicBezTo>
                  <a:pt x="2230813" y="1820838"/>
                  <a:pt x="1949969" y="1334403"/>
                  <a:pt x="1476725" y="1207597"/>
                </a:cubicBezTo>
                <a:close/>
                <a:moveTo>
                  <a:pt x="3290290" y="1590224"/>
                </a:moveTo>
                <a:cubicBezTo>
                  <a:pt x="3269727" y="1586016"/>
                  <a:pt x="3248437" y="1583806"/>
                  <a:pt x="3226630" y="1583806"/>
                </a:cubicBezTo>
                <a:cubicBezTo>
                  <a:pt x="3052179" y="1583806"/>
                  <a:pt x="2910758" y="1725227"/>
                  <a:pt x="2910758" y="1899678"/>
                </a:cubicBezTo>
                <a:cubicBezTo>
                  <a:pt x="2910758" y="2074130"/>
                  <a:pt x="3052179" y="2215551"/>
                  <a:pt x="3226630" y="2215550"/>
                </a:cubicBezTo>
                <a:cubicBezTo>
                  <a:pt x="3401082" y="2215551"/>
                  <a:pt x="3542503" y="2074130"/>
                  <a:pt x="3542502" y="1899678"/>
                </a:cubicBezTo>
                <a:cubicBezTo>
                  <a:pt x="3542503" y="1747033"/>
                  <a:pt x="3434228" y="1619677"/>
                  <a:pt x="3290290" y="1590224"/>
                </a:cubicBezTo>
                <a:close/>
                <a:moveTo>
                  <a:pt x="3334055" y="1377473"/>
                </a:moveTo>
                <a:cubicBezTo>
                  <a:pt x="3576950" y="1427177"/>
                  <a:pt x="3759665" y="1642090"/>
                  <a:pt x="3759665" y="1899678"/>
                </a:cubicBezTo>
                <a:cubicBezTo>
                  <a:pt x="3759665" y="2194064"/>
                  <a:pt x="3521017" y="2432713"/>
                  <a:pt x="3226630" y="2432713"/>
                </a:cubicBezTo>
                <a:cubicBezTo>
                  <a:pt x="2932244" y="2432712"/>
                  <a:pt x="2693596" y="2194065"/>
                  <a:pt x="2693596" y="1899678"/>
                </a:cubicBezTo>
                <a:cubicBezTo>
                  <a:pt x="2693596" y="1605292"/>
                  <a:pt x="2932244" y="1366644"/>
                  <a:pt x="3226630" y="1366644"/>
                </a:cubicBezTo>
                <a:cubicBezTo>
                  <a:pt x="3263429" y="1366644"/>
                  <a:pt x="3299356" y="1370373"/>
                  <a:pt x="3334055" y="1377473"/>
                </a:cubicBezTo>
                <a:close/>
                <a:moveTo>
                  <a:pt x="1391137" y="789478"/>
                </a:moveTo>
                <a:lnTo>
                  <a:pt x="1759910" y="888290"/>
                </a:lnTo>
                <a:lnTo>
                  <a:pt x="1754625" y="1202375"/>
                </a:lnTo>
                <a:lnTo>
                  <a:pt x="1744979" y="1199790"/>
                </a:lnTo>
                <a:cubicBezTo>
                  <a:pt x="1823578" y="1244024"/>
                  <a:pt x="1894617" y="1298265"/>
                  <a:pt x="1954704" y="1362586"/>
                </a:cubicBezTo>
                <a:lnTo>
                  <a:pt x="2234317" y="1293059"/>
                </a:lnTo>
                <a:lnTo>
                  <a:pt x="2413554" y="1630152"/>
                </a:lnTo>
                <a:lnTo>
                  <a:pt x="2214321" y="1809770"/>
                </a:lnTo>
                <a:cubicBezTo>
                  <a:pt x="2239296" y="1900740"/>
                  <a:pt x="2251067" y="1995997"/>
                  <a:pt x="2246841" y="2092825"/>
                </a:cubicBezTo>
                <a:lnTo>
                  <a:pt x="2495698" y="2230974"/>
                </a:lnTo>
                <a:lnTo>
                  <a:pt x="2396885" y="2599747"/>
                </a:lnTo>
                <a:lnTo>
                  <a:pt x="2094912" y="2594668"/>
                </a:lnTo>
                <a:cubicBezTo>
                  <a:pt x="2056732" y="2658461"/>
                  <a:pt x="2010475" y="2715996"/>
                  <a:pt x="1958644" y="2767359"/>
                </a:cubicBezTo>
                <a:lnTo>
                  <a:pt x="2057814" y="3026193"/>
                </a:lnTo>
                <a:lnTo>
                  <a:pt x="1745078" y="3245174"/>
                </a:lnTo>
                <a:lnTo>
                  <a:pt x="1507869" y="3039237"/>
                </a:lnTo>
                <a:lnTo>
                  <a:pt x="1536736" y="3019025"/>
                </a:lnTo>
                <a:cubicBezTo>
                  <a:pt x="1445878" y="3048429"/>
                  <a:pt x="1349798" y="3062567"/>
                  <a:pt x="1251837" y="3062021"/>
                </a:cubicBezTo>
                <a:lnTo>
                  <a:pt x="1108065" y="3321003"/>
                </a:lnTo>
                <a:lnTo>
                  <a:pt x="739291" y="3222191"/>
                </a:lnTo>
                <a:lnTo>
                  <a:pt x="744274" y="2926021"/>
                </a:lnTo>
                <a:cubicBezTo>
                  <a:pt x="666128" y="2881484"/>
                  <a:pt x="595548" y="2827017"/>
                  <a:pt x="535891" y="2762576"/>
                </a:cubicBezTo>
                <a:lnTo>
                  <a:pt x="540671" y="2772825"/>
                </a:lnTo>
                <a:lnTo>
                  <a:pt x="232276" y="2832568"/>
                </a:lnTo>
                <a:lnTo>
                  <a:pt x="70927" y="2486556"/>
                </a:lnTo>
                <a:lnTo>
                  <a:pt x="279495" y="2317444"/>
                </a:lnTo>
                <a:cubicBezTo>
                  <a:pt x="257233" y="2235849"/>
                  <a:pt x="245603" y="2150814"/>
                  <a:pt x="245586" y="2064274"/>
                </a:cubicBezTo>
                <a:lnTo>
                  <a:pt x="0" y="1927940"/>
                </a:lnTo>
                <a:lnTo>
                  <a:pt x="98812" y="1559167"/>
                </a:lnTo>
                <a:lnTo>
                  <a:pt x="380240" y="1563901"/>
                </a:lnTo>
                <a:cubicBezTo>
                  <a:pt x="418421" y="1496524"/>
                  <a:pt x="464524" y="1435092"/>
                  <a:pt x="516679" y="1380105"/>
                </a:cubicBezTo>
                <a:lnTo>
                  <a:pt x="422419" y="1089378"/>
                </a:lnTo>
                <a:lnTo>
                  <a:pt x="746189" y="887063"/>
                </a:lnTo>
                <a:lnTo>
                  <a:pt x="972292" y="1105134"/>
                </a:lnTo>
                <a:lnTo>
                  <a:pt x="970019" y="1106554"/>
                </a:lnTo>
                <a:cubicBezTo>
                  <a:pt x="1058903" y="1078586"/>
                  <a:pt x="1152743" y="1065659"/>
                  <a:pt x="1248316" y="1066709"/>
                </a:cubicBezTo>
                <a:lnTo>
                  <a:pt x="1238669" y="1064125"/>
                </a:lnTo>
                <a:close/>
                <a:moveTo>
                  <a:pt x="3349970" y="1300109"/>
                </a:moveTo>
                <a:cubicBezTo>
                  <a:pt x="3310130" y="1291957"/>
                  <a:pt x="3268880" y="1287676"/>
                  <a:pt x="3226630" y="1287676"/>
                </a:cubicBezTo>
                <a:cubicBezTo>
                  <a:pt x="2888631" y="1287676"/>
                  <a:pt x="2614628" y="1561679"/>
                  <a:pt x="2614628" y="1899678"/>
                </a:cubicBezTo>
                <a:cubicBezTo>
                  <a:pt x="2614628" y="2237678"/>
                  <a:pt x="2888630" y="2511680"/>
                  <a:pt x="3226630" y="2511681"/>
                </a:cubicBezTo>
                <a:cubicBezTo>
                  <a:pt x="3564630" y="2511681"/>
                  <a:pt x="3838633" y="2237678"/>
                  <a:pt x="3838633" y="1899678"/>
                </a:cubicBezTo>
                <a:cubicBezTo>
                  <a:pt x="3838632" y="1603928"/>
                  <a:pt x="3628849" y="1357176"/>
                  <a:pt x="3349970" y="1300109"/>
                </a:cubicBezTo>
                <a:close/>
                <a:moveTo>
                  <a:pt x="3358324" y="1024334"/>
                </a:moveTo>
                <a:lnTo>
                  <a:pt x="3410883" y="1234575"/>
                </a:lnTo>
                <a:lnTo>
                  <a:pt x="3403994" y="1234575"/>
                </a:lnTo>
                <a:cubicBezTo>
                  <a:pt x="3464268" y="1250018"/>
                  <a:pt x="3521292" y="1273478"/>
                  <a:pt x="3572818" y="1305612"/>
                </a:cubicBezTo>
                <a:lnTo>
                  <a:pt x="3746730" y="1209354"/>
                </a:lnTo>
                <a:lnTo>
                  <a:pt x="3926358" y="1401981"/>
                </a:lnTo>
                <a:lnTo>
                  <a:pt x="3825667" y="1557247"/>
                </a:lnTo>
                <a:cubicBezTo>
                  <a:pt x="3858552" y="1613408"/>
                  <a:pt x="3883404" y="1674784"/>
                  <a:pt x="3897877" y="1740062"/>
                </a:cubicBezTo>
                <a:lnTo>
                  <a:pt x="4088377" y="1787686"/>
                </a:lnTo>
                <a:lnTo>
                  <a:pt x="4088377" y="2051071"/>
                </a:lnTo>
                <a:lnTo>
                  <a:pt x="3886243" y="2101605"/>
                </a:lnTo>
                <a:cubicBezTo>
                  <a:pt x="3872191" y="2150933"/>
                  <a:pt x="3851639" y="2197531"/>
                  <a:pt x="3826272" y="2241013"/>
                </a:cubicBezTo>
                <a:lnTo>
                  <a:pt x="3938572" y="2395786"/>
                </a:lnTo>
                <a:lnTo>
                  <a:pt x="3769272" y="2597551"/>
                </a:lnTo>
                <a:lnTo>
                  <a:pt x="3574432" y="2502674"/>
                </a:lnTo>
                <a:lnTo>
                  <a:pt x="3590059" y="2484050"/>
                </a:lnTo>
                <a:cubicBezTo>
                  <a:pt x="3534764" y="2519868"/>
                  <a:pt x="3473263" y="2546445"/>
                  <a:pt x="3407886" y="2563572"/>
                </a:cubicBezTo>
                <a:lnTo>
                  <a:pt x="3358323" y="2761823"/>
                </a:lnTo>
                <a:lnTo>
                  <a:pt x="3094938" y="2761823"/>
                </a:lnTo>
                <a:lnTo>
                  <a:pt x="3045375" y="2563574"/>
                </a:lnTo>
                <a:cubicBezTo>
                  <a:pt x="2985349" y="2547848"/>
                  <a:pt x="2928591" y="2524155"/>
                  <a:pt x="2877330" y="2491865"/>
                </a:cubicBezTo>
                <a:lnTo>
                  <a:pt x="2882346" y="2497841"/>
                </a:lnTo>
                <a:lnTo>
                  <a:pt x="2687507" y="2592718"/>
                </a:lnTo>
                <a:lnTo>
                  <a:pt x="2518206" y="2390954"/>
                </a:lnTo>
                <a:lnTo>
                  <a:pt x="2626994" y="2241021"/>
                </a:lnTo>
                <a:cubicBezTo>
                  <a:pt x="2597591" y="2190623"/>
                  <a:pt x="2574657" y="2136035"/>
                  <a:pt x="2559194" y="2078370"/>
                </a:cubicBezTo>
                <a:lnTo>
                  <a:pt x="2371198" y="2031371"/>
                </a:lnTo>
                <a:lnTo>
                  <a:pt x="2371198" y="1767986"/>
                </a:lnTo>
                <a:lnTo>
                  <a:pt x="2559579" y="1720890"/>
                </a:lnTo>
                <a:cubicBezTo>
                  <a:pt x="2572992" y="1669175"/>
                  <a:pt x="2592745" y="1620006"/>
                  <a:pt x="2617681" y="1574051"/>
                </a:cubicBezTo>
                <a:lnTo>
                  <a:pt x="2502958" y="1397149"/>
                </a:lnTo>
                <a:lnTo>
                  <a:pt x="2682587" y="1204520"/>
                </a:lnTo>
                <a:lnTo>
                  <a:pt x="2872193" y="1309466"/>
                </a:lnTo>
                <a:lnTo>
                  <a:pt x="2870932" y="1310818"/>
                </a:lnTo>
                <a:cubicBezTo>
                  <a:pt x="2925169" y="1276310"/>
                  <a:pt x="2985393" y="1250941"/>
                  <a:pt x="3049268" y="1234575"/>
                </a:cubicBezTo>
                <a:lnTo>
                  <a:pt x="3042378" y="1234576"/>
                </a:lnTo>
                <a:lnTo>
                  <a:pt x="3094939" y="1024334"/>
                </a:lnTo>
                <a:close/>
                <a:moveTo>
                  <a:pt x="2786480" y="402820"/>
                </a:moveTo>
                <a:cubicBezTo>
                  <a:pt x="2745900" y="389943"/>
                  <a:pt x="2701172" y="388627"/>
                  <a:pt x="2657264" y="401580"/>
                </a:cubicBezTo>
                <a:cubicBezTo>
                  <a:pt x="2540176" y="436121"/>
                  <a:pt x="2473258" y="559041"/>
                  <a:pt x="2507800" y="676128"/>
                </a:cubicBezTo>
                <a:cubicBezTo>
                  <a:pt x="2542340" y="793216"/>
                  <a:pt x="2665260" y="860133"/>
                  <a:pt x="2782348" y="825592"/>
                </a:cubicBezTo>
                <a:cubicBezTo>
                  <a:pt x="2899435" y="791051"/>
                  <a:pt x="2966353" y="668132"/>
                  <a:pt x="2931812" y="551045"/>
                </a:cubicBezTo>
                <a:cubicBezTo>
                  <a:pt x="2910223" y="477864"/>
                  <a:pt x="2854113" y="424282"/>
                  <a:pt x="2786480" y="402820"/>
                </a:cubicBezTo>
                <a:close/>
                <a:moveTo>
                  <a:pt x="2932202" y="47278"/>
                </a:moveTo>
                <a:lnTo>
                  <a:pt x="3090904" y="140999"/>
                </a:lnTo>
                <a:lnTo>
                  <a:pt x="3054065" y="265147"/>
                </a:lnTo>
                <a:cubicBezTo>
                  <a:pt x="3087256" y="296329"/>
                  <a:pt x="3116089" y="332603"/>
                  <a:pt x="3138727" y="373550"/>
                </a:cubicBezTo>
                <a:lnTo>
                  <a:pt x="3276016" y="367796"/>
                </a:lnTo>
                <a:lnTo>
                  <a:pt x="3328165" y="544574"/>
                </a:lnTo>
                <a:lnTo>
                  <a:pt x="3202503" y="618514"/>
                </a:lnTo>
                <a:cubicBezTo>
                  <a:pt x="3202838" y="654403"/>
                  <a:pt x="3198271" y="689748"/>
                  <a:pt x="3189855" y="723955"/>
                </a:cubicBezTo>
                <a:lnTo>
                  <a:pt x="3295873" y="805599"/>
                </a:lnTo>
                <a:lnTo>
                  <a:pt x="3222192" y="974540"/>
                </a:lnTo>
                <a:lnTo>
                  <a:pt x="3072634" y="949439"/>
                </a:lnTo>
                <a:lnTo>
                  <a:pt x="3079435" y="933845"/>
                </a:lnTo>
                <a:cubicBezTo>
                  <a:pt x="3049413" y="968833"/>
                  <a:pt x="3013398" y="998848"/>
                  <a:pt x="2972910" y="1023288"/>
                </a:cubicBezTo>
                <a:lnTo>
                  <a:pt x="2978897" y="1166163"/>
                </a:lnTo>
                <a:lnTo>
                  <a:pt x="2802119" y="1218312"/>
                </a:lnTo>
                <a:lnTo>
                  <a:pt x="2729602" y="1095065"/>
                </a:lnTo>
                <a:cubicBezTo>
                  <a:pt x="2686199" y="1096396"/>
                  <a:pt x="2643414" y="1091732"/>
                  <a:pt x="2602615" y="1080209"/>
                </a:cubicBezTo>
                <a:lnTo>
                  <a:pt x="2607165" y="1083226"/>
                </a:lnTo>
                <a:lnTo>
                  <a:pt x="2495179" y="1185484"/>
                </a:lnTo>
                <a:lnTo>
                  <a:pt x="2341599" y="1083585"/>
                </a:lnTo>
                <a:lnTo>
                  <a:pt x="2384929" y="961414"/>
                </a:lnTo>
                <a:cubicBezTo>
                  <a:pt x="2355215" y="933409"/>
                  <a:pt x="2329015" y="901312"/>
                  <a:pt x="2307218" y="865670"/>
                </a:cubicBezTo>
                <a:lnTo>
                  <a:pt x="2171734" y="871348"/>
                </a:lnTo>
                <a:lnTo>
                  <a:pt x="2119584" y="694571"/>
                </a:lnTo>
                <a:lnTo>
                  <a:pt x="2236697" y="625662"/>
                </a:lnTo>
                <a:cubicBezTo>
                  <a:pt x="2235459" y="588297"/>
                  <a:pt x="2238982" y="551385"/>
                  <a:pt x="2246620" y="515603"/>
                </a:cubicBezTo>
                <a:lnTo>
                  <a:pt x="2134594" y="419585"/>
                </a:lnTo>
                <a:lnTo>
                  <a:pt x="2217016" y="254732"/>
                </a:lnTo>
                <a:lnTo>
                  <a:pt x="2365055" y="287627"/>
                </a:lnTo>
                <a:lnTo>
                  <a:pt x="2364476" y="288784"/>
                </a:lnTo>
                <a:cubicBezTo>
                  <a:pt x="2394046" y="254885"/>
                  <a:pt x="2429444" y="225933"/>
                  <a:pt x="2469075" y="202302"/>
                </a:cubicBezTo>
                <a:lnTo>
                  <a:pt x="2464452" y="203666"/>
                </a:lnTo>
                <a:lnTo>
                  <a:pt x="2458102" y="52150"/>
                </a:lnTo>
                <a:lnTo>
                  <a:pt x="2634880" y="0"/>
                </a:lnTo>
                <a:lnTo>
                  <a:pt x="2711784" y="130703"/>
                </a:lnTo>
                <a:lnTo>
                  <a:pt x="2707159" y="132067"/>
                </a:lnTo>
                <a:cubicBezTo>
                  <a:pt x="2750672" y="130497"/>
                  <a:pt x="2793590" y="134953"/>
                  <a:pt x="2834535" y="14631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p>
        </p:txBody>
      </p:sp>
      <p:sp>
        <p:nvSpPr>
          <p:cNvPr id="75" name="Freeform: Shape 74">
            <a:extLst>
              <a:ext uri="{FF2B5EF4-FFF2-40B4-BE49-F238E27FC236}">
                <a16:creationId xmlns="" xmlns:a16="http://schemas.microsoft.com/office/drawing/2014/main" id="{2B102FE8-BA0E-4EB0-A64D-84549CB4AF46}"/>
              </a:ext>
            </a:extLst>
          </p:cNvPr>
          <p:cNvSpPr/>
          <p:nvPr/>
        </p:nvSpPr>
        <p:spPr>
          <a:xfrm rot="5400000">
            <a:off x="5696153" y="4434862"/>
            <a:ext cx="286823" cy="215435"/>
          </a:xfrm>
          <a:custGeom>
            <a:avLst/>
            <a:gdLst>
              <a:gd name="connsiteX0" fmla="*/ 42 w 721442"/>
              <a:gd name="connsiteY0" fmla="*/ 522852 h 722507"/>
              <a:gd name="connsiteX1" fmla="*/ 5857 w 721442"/>
              <a:gd name="connsiteY1" fmla="*/ 47329 h 722507"/>
              <a:gd name="connsiteX2" fmla="*/ 53185 w 721442"/>
              <a:gd name="connsiteY2" fmla="*/ 0 h 722507"/>
              <a:gd name="connsiteX3" fmla="*/ 102932 w 721442"/>
              <a:gd name="connsiteY3" fmla="*/ 0 h 722507"/>
              <a:gd name="connsiteX4" fmla="*/ 150260 w 721442"/>
              <a:gd name="connsiteY4" fmla="*/ 47329 h 722507"/>
              <a:gd name="connsiteX5" fmla="*/ 148891 w 721442"/>
              <a:gd name="connsiteY5" fmla="*/ 154199 h 722507"/>
              <a:gd name="connsiteX6" fmla="*/ 148407 w 721442"/>
              <a:gd name="connsiteY6" fmla="*/ 182723 h 722507"/>
              <a:gd name="connsiteX7" fmla="*/ 331751 w 721442"/>
              <a:gd name="connsiteY7" fmla="*/ 177508 h 722507"/>
              <a:gd name="connsiteX8" fmla="*/ 527686 w 721442"/>
              <a:gd name="connsiteY8" fmla="*/ 167574 h 722507"/>
              <a:gd name="connsiteX9" fmla="*/ 467883 w 721442"/>
              <a:gd name="connsiteY9" fmla="*/ 53046 h 722507"/>
              <a:gd name="connsiteX10" fmla="*/ 721421 w 721442"/>
              <a:gd name="connsiteY10" fmla="*/ 129085 h 722507"/>
              <a:gd name="connsiteX11" fmla="*/ 547357 w 721442"/>
              <a:gd name="connsiteY11" fmla="*/ 287593 h 722507"/>
              <a:gd name="connsiteX12" fmla="*/ 146593 w 721442"/>
              <a:gd name="connsiteY12" fmla="*/ 294469 h 722507"/>
              <a:gd name="connsiteX13" fmla="*/ 146309 w 721442"/>
              <a:gd name="connsiteY13" fmla="*/ 312824 h 722507"/>
              <a:gd name="connsiteX14" fmla="*/ 145796 w 721442"/>
              <a:gd name="connsiteY14" fmla="*/ 388895 h 722507"/>
              <a:gd name="connsiteX15" fmla="*/ 145887 w 721442"/>
              <a:gd name="connsiteY15" fmla="*/ 417641 h 722507"/>
              <a:gd name="connsiteX16" fmla="*/ 564076 w 721442"/>
              <a:gd name="connsiteY16" fmla="*/ 417641 h 722507"/>
              <a:gd name="connsiteX17" fmla="*/ 719692 w 721442"/>
              <a:gd name="connsiteY17" fmla="*/ 543229 h 722507"/>
              <a:gd name="connsiteX18" fmla="*/ 631765 w 721442"/>
              <a:gd name="connsiteY18" fmla="*/ 586638 h 722507"/>
              <a:gd name="connsiteX19" fmla="*/ 452578 w 721442"/>
              <a:gd name="connsiteY19" fmla="*/ 524866 h 722507"/>
              <a:gd name="connsiteX20" fmla="*/ 234716 w 721442"/>
              <a:gd name="connsiteY20" fmla="*/ 528410 h 722507"/>
              <a:gd name="connsiteX21" fmla="*/ 147934 w 721442"/>
              <a:gd name="connsiteY21" fmla="*/ 529997 h 722507"/>
              <a:gd name="connsiteX22" fmla="*/ 149842 w 721442"/>
              <a:gd name="connsiteY22" fmla="*/ 554392 h 722507"/>
              <a:gd name="connsiteX23" fmla="*/ 210351 w 721442"/>
              <a:gd name="connsiteY23" fmla="*/ 722507 h 722507"/>
              <a:gd name="connsiteX24" fmla="*/ 42 w 721442"/>
              <a:gd name="connsiteY24" fmla="*/ 522852 h 722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721442" h="722507">
                <a:moveTo>
                  <a:pt x="42" y="522852"/>
                </a:moveTo>
                <a:cubicBezTo>
                  <a:pt x="-605" y="350129"/>
                  <a:pt x="6503" y="220051"/>
                  <a:pt x="5857" y="47329"/>
                </a:cubicBezTo>
                <a:cubicBezTo>
                  <a:pt x="5857" y="21190"/>
                  <a:pt x="27046" y="0"/>
                  <a:pt x="53185" y="0"/>
                </a:cubicBezTo>
                <a:lnTo>
                  <a:pt x="102932" y="0"/>
                </a:lnTo>
                <a:cubicBezTo>
                  <a:pt x="129071" y="0"/>
                  <a:pt x="150260" y="21190"/>
                  <a:pt x="150260" y="47329"/>
                </a:cubicBezTo>
                <a:cubicBezTo>
                  <a:pt x="149853" y="88041"/>
                  <a:pt x="149377" y="122989"/>
                  <a:pt x="148891" y="154199"/>
                </a:cubicBezTo>
                <a:lnTo>
                  <a:pt x="148407" y="182723"/>
                </a:lnTo>
                <a:lnTo>
                  <a:pt x="331751" y="177508"/>
                </a:lnTo>
                <a:cubicBezTo>
                  <a:pt x="397063" y="175650"/>
                  <a:pt x="462374" y="173066"/>
                  <a:pt x="527686" y="167574"/>
                </a:cubicBezTo>
                <a:cubicBezTo>
                  <a:pt x="642817" y="145134"/>
                  <a:pt x="586782" y="11119"/>
                  <a:pt x="467883" y="53046"/>
                </a:cubicBezTo>
                <a:cubicBezTo>
                  <a:pt x="570547" y="-49115"/>
                  <a:pt x="723145" y="18126"/>
                  <a:pt x="721421" y="129085"/>
                </a:cubicBezTo>
                <a:cubicBezTo>
                  <a:pt x="720775" y="181200"/>
                  <a:pt x="734474" y="263637"/>
                  <a:pt x="547357" y="287593"/>
                </a:cubicBezTo>
                <a:lnTo>
                  <a:pt x="146593" y="294469"/>
                </a:lnTo>
                <a:lnTo>
                  <a:pt x="146309" y="312824"/>
                </a:lnTo>
                <a:cubicBezTo>
                  <a:pt x="146013" y="337190"/>
                  <a:pt x="145822" y="361872"/>
                  <a:pt x="145796" y="388895"/>
                </a:cubicBezTo>
                <a:lnTo>
                  <a:pt x="145887" y="417641"/>
                </a:lnTo>
                <a:lnTo>
                  <a:pt x="564076" y="417641"/>
                </a:lnTo>
                <a:cubicBezTo>
                  <a:pt x="676720" y="420465"/>
                  <a:pt x="718804" y="471343"/>
                  <a:pt x="719692" y="543229"/>
                </a:cubicBezTo>
                <a:cubicBezTo>
                  <a:pt x="721183" y="582376"/>
                  <a:pt x="690900" y="608290"/>
                  <a:pt x="631765" y="586638"/>
                </a:cubicBezTo>
                <a:cubicBezTo>
                  <a:pt x="553530" y="556303"/>
                  <a:pt x="540205" y="522675"/>
                  <a:pt x="452578" y="524866"/>
                </a:cubicBezTo>
                <a:cubicBezTo>
                  <a:pt x="380525" y="525785"/>
                  <a:pt x="322260" y="526811"/>
                  <a:pt x="234716" y="528410"/>
                </a:cubicBezTo>
                <a:lnTo>
                  <a:pt x="147934" y="529997"/>
                </a:lnTo>
                <a:lnTo>
                  <a:pt x="149842" y="554392"/>
                </a:lnTo>
                <a:cubicBezTo>
                  <a:pt x="166488" y="646104"/>
                  <a:pt x="240698" y="721838"/>
                  <a:pt x="210351" y="722507"/>
                </a:cubicBezTo>
                <a:cubicBezTo>
                  <a:pt x="126033" y="702477"/>
                  <a:pt x="1009" y="637864"/>
                  <a:pt x="42" y="522852"/>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p>
        </p:txBody>
      </p:sp>
      <p:sp>
        <p:nvSpPr>
          <p:cNvPr id="76" name="Frame 1">
            <a:extLst>
              <a:ext uri="{FF2B5EF4-FFF2-40B4-BE49-F238E27FC236}">
                <a16:creationId xmlns="" xmlns:a16="http://schemas.microsoft.com/office/drawing/2014/main" id="{2873BB4A-2BC0-4838-933B-88BDAD00D332}"/>
              </a:ext>
            </a:extLst>
          </p:cNvPr>
          <p:cNvSpPr/>
          <p:nvPr/>
        </p:nvSpPr>
        <p:spPr>
          <a:xfrm>
            <a:off x="5004709" y="3310564"/>
            <a:ext cx="224057" cy="403639"/>
          </a:xfrm>
          <a:custGeom>
            <a:avLst/>
            <a:gdLst/>
            <a:ahLst/>
            <a:cxnLst/>
            <a:rect l="l" t="t" r="r" b="b"/>
            <a:pathLst>
              <a:path w="2823581" h="3962432">
                <a:moveTo>
                  <a:pt x="1366785" y="3230945"/>
                </a:moveTo>
                <a:cubicBezTo>
                  <a:pt x="1292218" y="3230945"/>
                  <a:pt x="1231770" y="3291393"/>
                  <a:pt x="1231770" y="3365960"/>
                </a:cubicBezTo>
                <a:cubicBezTo>
                  <a:pt x="1231770" y="3440527"/>
                  <a:pt x="1292218" y="3500975"/>
                  <a:pt x="1366785" y="3500975"/>
                </a:cubicBezTo>
                <a:cubicBezTo>
                  <a:pt x="1441352" y="3500975"/>
                  <a:pt x="1501800" y="3440527"/>
                  <a:pt x="1501800" y="3365960"/>
                </a:cubicBezTo>
                <a:cubicBezTo>
                  <a:pt x="1501800" y="3291393"/>
                  <a:pt x="1441352" y="3230945"/>
                  <a:pt x="1366785" y="3230945"/>
                </a:cubicBezTo>
                <a:close/>
                <a:moveTo>
                  <a:pt x="1699205" y="3185940"/>
                </a:moveTo>
                <a:cubicBezTo>
                  <a:pt x="1674349" y="3185940"/>
                  <a:pt x="1654200" y="3206089"/>
                  <a:pt x="1654200" y="3230945"/>
                </a:cubicBezTo>
                <a:cubicBezTo>
                  <a:pt x="1654200" y="3255801"/>
                  <a:pt x="1674349" y="3275950"/>
                  <a:pt x="1699205" y="3275950"/>
                </a:cubicBezTo>
                <a:cubicBezTo>
                  <a:pt x="1724061" y="3275950"/>
                  <a:pt x="1744210" y="3255801"/>
                  <a:pt x="1744210" y="3230945"/>
                </a:cubicBezTo>
                <a:cubicBezTo>
                  <a:pt x="1744210" y="3206089"/>
                  <a:pt x="1724061" y="3185940"/>
                  <a:pt x="1699205" y="3185940"/>
                </a:cubicBezTo>
                <a:close/>
                <a:moveTo>
                  <a:pt x="1501800" y="2830204"/>
                </a:moveTo>
                <a:cubicBezTo>
                  <a:pt x="1452089" y="2830204"/>
                  <a:pt x="1411790" y="2870503"/>
                  <a:pt x="1411790" y="2920214"/>
                </a:cubicBezTo>
                <a:cubicBezTo>
                  <a:pt x="1411790" y="2969925"/>
                  <a:pt x="1452089" y="3010224"/>
                  <a:pt x="1501800" y="3010224"/>
                </a:cubicBezTo>
                <a:cubicBezTo>
                  <a:pt x="1551511" y="3010224"/>
                  <a:pt x="1591810" y="2969925"/>
                  <a:pt x="1591810" y="2920214"/>
                </a:cubicBezTo>
                <a:cubicBezTo>
                  <a:pt x="1591810" y="2870503"/>
                  <a:pt x="1551511" y="2830204"/>
                  <a:pt x="1501800" y="2830204"/>
                </a:cubicBezTo>
                <a:close/>
                <a:moveTo>
                  <a:pt x="322536" y="2413264"/>
                </a:moveTo>
                <a:lnTo>
                  <a:pt x="1264147" y="2413264"/>
                </a:lnTo>
                <a:lnTo>
                  <a:pt x="682536" y="3458376"/>
                </a:lnTo>
                <a:lnTo>
                  <a:pt x="898974" y="3458376"/>
                </a:lnTo>
                <a:lnTo>
                  <a:pt x="1480585" y="2413264"/>
                </a:lnTo>
                <a:lnTo>
                  <a:pt x="1978720" y="2413264"/>
                </a:lnTo>
                <a:lnTo>
                  <a:pt x="1978720" y="3628270"/>
                </a:lnTo>
                <a:lnTo>
                  <a:pt x="322536" y="3628270"/>
                </a:lnTo>
                <a:close/>
                <a:moveTo>
                  <a:pt x="322536" y="2153598"/>
                </a:moveTo>
                <a:lnTo>
                  <a:pt x="682536" y="2153598"/>
                </a:lnTo>
                <a:lnTo>
                  <a:pt x="682536" y="2261598"/>
                </a:lnTo>
                <a:lnTo>
                  <a:pt x="322536" y="2261598"/>
                </a:lnTo>
                <a:close/>
                <a:moveTo>
                  <a:pt x="322536" y="1870494"/>
                </a:moveTo>
                <a:lnTo>
                  <a:pt x="826536" y="1870494"/>
                </a:lnTo>
                <a:lnTo>
                  <a:pt x="826536" y="1978494"/>
                </a:lnTo>
                <a:lnTo>
                  <a:pt x="322536" y="1978494"/>
                </a:lnTo>
                <a:close/>
                <a:moveTo>
                  <a:pt x="322536" y="1587391"/>
                </a:moveTo>
                <a:lnTo>
                  <a:pt x="682536" y="1587391"/>
                </a:lnTo>
                <a:lnTo>
                  <a:pt x="682536" y="1695391"/>
                </a:lnTo>
                <a:lnTo>
                  <a:pt x="322536" y="1695391"/>
                </a:lnTo>
                <a:close/>
                <a:moveTo>
                  <a:pt x="322536" y="1304288"/>
                </a:moveTo>
                <a:lnTo>
                  <a:pt x="826536" y="1304288"/>
                </a:lnTo>
                <a:lnTo>
                  <a:pt x="826536" y="1412288"/>
                </a:lnTo>
                <a:lnTo>
                  <a:pt x="322536" y="1412288"/>
                </a:lnTo>
                <a:close/>
                <a:moveTo>
                  <a:pt x="1733633" y="1039034"/>
                </a:moveTo>
                <a:lnTo>
                  <a:pt x="1735422" y="1042133"/>
                </a:lnTo>
                <a:lnTo>
                  <a:pt x="176045" y="1042133"/>
                </a:lnTo>
                <a:lnTo>
                  <a:pt x="176045" y="3786387"/>
                </a:lnTo>
                <a:lnTo>
                  <a:pt x="2128211" y="3786387"/>
                </a:lnTo>
                <a:lnTo>
                  <a:pt x="2128211" y="1722464"/>
                </a:lnTo>
                <a:lnTo>
                  <a:pt x="2131710" y="1728524"/>
                </a:lnTo>
                <a:lnTo>
                  <a:pt x="2527059" y="1040609"/>
                </a:lnTo>
                <a:lnTo>
                  <a:pt x="2244788" y="1040049"/>
                </a:lnTo>
                <a:lnTo>
                  <a:pt x="1480585" y="2413264"/>
                </a:lnTo>
                <a:lnTo>
                  <a:pt x="1264147" y="2413264"/>
                </a:lnTo>
                <a:lnTo>
                  <a:pt x="2028589" y="1039620"/>
                </a:lnTo>
                <a:close/>
                <a:moveTo>
                  <a:pt x="2607143" y="0"/>
                </a:moveTo>
                <a:lnTo>
                  <a:pt x="2823581" y="0"/>
                </a:lnTo>
                <a:lnTo>
                  <a:pt x="2342071" y="865238"/>
                </a:lnTo>
                <a:lnTo>
                  <a:pt x="2823581" y="866194"/>
                </a:lnTo>
                <a:lnTo>
                  <a:pt x="2304256" y="1769829"/>
                </a:lnTo>
                <a:lnTo>
                  <a:pt x="2304256" y="3962432"/>
                </a:lnTo>
                <a:lnTo>
                  <a:pt x="0" y="3962432"/>
                </a:lnTo>
                <a:lnTo>
                  <a:pt x="0" y="866088"/>
                </a:lnTo>
                <a:lnTo>
                  <a:pt x="1767662" y="866088"/>
                </a:lnTo>
                <a:lnTo>
                  <a:pt x="1766512" y="864096"/>
                </a:lnTo>
                <a:lnTo>
                  <a:pt x="2125872" y="864809"/>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dirty="0">
              <a:solidFill>
                <a:schemeClr val="tx1"/>
              </a:solidFill>
            </a:endParaRPr>
          </a:p>
        </p:txBody>
      </p:sp>
      <p:sp>
        <p:nvSpPr>
          <p:cNvPr id="79" name="TextBox 78">
            <a:extLst>
              <a:ext uri="{FF2B5EF4-FFF2-40B4-BE49-F238E27FC236}">
                <a16:creationId xmlns="" xmlns:a16="http://schemas.microsoft.com/office/drawing/2014/main" id="{F3669D6A-C0BA-4170-A95C-5ADED6B3A867}"/>
              </a:ext>
            </a:extLst>
          </p:cNvPr>
          <p:cNvSpPr txBox="1"/>
          <p:nvPr/>
        </p:nvSpPr>
        <p:spPr>
          <a:xfrm>
            <a:off x="6429388" y="2143116"/>
            <a:ext cx="2204167" cy="646331"/>
          </a:xfrm>
          <a:prstGeom prst="rect">
            <a:avLst/>
          </a:prstGeom>
          <a:noFill/>
        </p:spPr>
        <p:txBody>
          <a:bodyPr wrap="square" rtlCol="0">
            <a:spAutoFit/>
          </a:bodyPr>
          <a:lstStyle/>
          <a:p>
            <a:pPr algn="ctr"/>
            <a:r>
              <a:rPr lang="el-GR" altLang="ko-KR" sz="1200" b="1" dirty="0" smtClean="0">
                <a:cs typeface="Arial" pitchFamily="34" charset="0"/>
              </a:rPr>
              <a:t>Δραστηριότητες που ενθαρρύνουν την ανάπτυξη της κριτικής σκέψης </a:t>
            </a:r>
            <a:endParaRPr lang="ko-KR" altLang="en-US" sz="1200" b="1" dirty="0">
              <a:cs typeface="Arial" pitchFamily="34" charset="0"/>
            </a:endParaRPr>
          </a:p>
        </p:txBody>
      </p:sp>
      <p:sp>
        <p:nvSpPr>
          <p:cNvPr id="88" name="TextBox 87">
            <a:extLst>
              <a:ext uri="{FF2B5EF4-FFF2-40B4-BE49-F238E27FC236}">
                <a16:creationId xmlns="" xmlns:a16="http://schemas.microsoft.com/office/drawing/2014/main" id="{81C42820-AD5C-4D83-A164-79FEC6437A00}"/>
              </a:ext>
            </a:extLst>
          </p:cNvPr>
          <p:cNvSpPr txBox="1"/>
          <p:nvPr/>
        </p:nvSpPr>
        <p:spPr>
          <a:xfrm>
            <a:off x="1142976" y="2285992"/>
            <a:ext cx="2381966" cy="461665"/>
          </a:xfrm>
          <a:prstGeom prst="rect">
            <a:avLst/>
          </a:prstGeom>
          <a:noFill/>
        </p:spPr>
        <p:txBody>
          <a:bodyPr wrap="square" rtlCol="0">
            <a:spAutoFit/>
          </a:bodyPr>
          <a:lstStyle/>
          <a:p>
            <a:pPr algn="ctr"/>
            <a:r>
              <a:rPr lang="el-GR" altLang="ko-KR" sz="1200" b="1" dirty="0" smtClean="0">
                <a:cs typeface="Arial" pitchFamily="34" charset="0"/>
              </a:rPr>
              <a:t>Παροχή αναστοχασμού/αυτοαξιολόγησης</a:t>
            </a:r>
            <a:endParaRPr lang="ko-KR" altLang="en-US" sz="1200" b="1" dirty="0">
              <a:cs typeface="Arial" pitchFamily="34" charset="0"/>
            </a:endParaRPr>
          </a:p>
        </p:txBody>
      </p:sp>
      <p:grpSp>
        <p:nvGrpSpPr>
          <p:cNvPr id="51" name="Group 79">
            <a:extLst>
              <a:ext uri="{FF2B5EF4-FFF2-40B4-BE49-F238E27FC236}">
                <a16:creationId xmlns="" xmlns:a16="http://schemas.microsoft.com/office/drawing/2014/main" id="{BB8E527C-EA0A-4287-B12D-E0988BEF2A26}"/>
              </a:ext>
            </a:extLst>
          </p:cNvPr>
          <p:cNvGrpSpPr/>
          <p:nvPr/>
        </p:nvGrpSpPr>
        <p:grpSpPr>
          <a:xfrm>
            <a:off x="6572264" y="3714752"/>
            <a:ext cx="2343069" cy="2257099"/>
            <a:chOff x="2882812" y="3318878"/>
            <a:chExt cx="2714812" cy="2257098"/>
          </a:xfrm>
        </p:grpSpPr>
        <p:sp>
          <p:nvSpPr>
            <p:cNvPr id="81" name="TextBox 80">
              <a:extLst>
                <a:ext uri="{FF2B5EF4-FFF2-40B4-BE49-F238E27FC236}">
                  <a16:creationId xmlns="" xmlns:a16="http://schemas.microsoft.com/office/drawing/2014/main" id="{14E3864B-80BE-45A4-9174-56554A9D2D70}"/>
                </a:ext>
              </a:extLst>
            </p:cNvPr>
            <p:cNvSpPr txBox="1"/>
            <p:nvPr/>
          </p:nvSpPr>
          <p:spPr>
            <a:xfrm>
              <a:off x="3021855" y="4560314"/>
              <a:ext cx="2575769" cy="1015662"/>
            </a:xfrm>
            <a:prstGeom prst="rect">
              <a:avLst/>
            </a:prstGeom>
            <a:noFill/>
          </p:spPr>
          <p:txBody>
            <a:bodyPr wrap="square" rtlCol="0">
              <a:spAutoFit/>
            </a:bodyPr>
            <a:lstStyle/>
            <a:p>
              <a:r>
                <a:rPr lang="en-US" sz="1200" dirty="0" smtClean="0">
                  <a:latin typeface="Times New Roman" pitchFamily="18" charset="0"/>
                  <a:ea typeface="Times New Roman" pitchFamily="18" charset="0"/>
                  <a:cs typeface="Times New Roman" pitchFamily="18" charset="0"/>
                </a:rPr>
                <a:t>Ortega</a:t>
              </a:r>
              <a:r>
                <a:rPr lang="el-GR" sz="1200" dirty="0" smtClean="0">
                  <a:latin typeface="Times New Roman" pitchFamily="18" charset="0"/>
                  <a:ea typeface="Times New Roman" pitchFamily="18" charset="0"/>
                  <a:cs typeface="Times New Roman" pitchFamily="18" charset="0"/>
                </a:rPr>
                <a:t>-</a:t>
              </a:r>
              <a:r>
                <a:rPr lang="en-US" sz="1200" dirty="0" smtClean="0">
                  <a:latin typeface="Times New Roman" pitchFamily="18" charset="0"/>
                  <a:ea typeface="Times New Roman" pitchFamily="18" charset="0"/>
                  <a:cs typeface="Times New Roman" pitchFamily="18" charset="0"/>
                </a:rPr>
                <a:t> Sanchez </a:t>
              </a:r>
              <a:r>
                <a:rPr lang="el-GR" sz="1200" dirty="0" smtClean="0">
                  <a:latin typeface="Times New Roman" pitchFamily="18" charset="0"/>
                  <a:ea typeface="Times New Roman" pitchFamily="18" charset="0"/>
                  <a:cs typeface="Times New Roman" pitchFamily="18" charset="0"/>
                </a:rPr>
                <a:t>&amp; </a:t>
              </a:r>
              <a:r>
                <a:rPr lang="en-US" sz="1200" dirty="0" smtClean="0">
                  <a:latin typeface="Times New Roman" pitchFamily="18" charset="0"/>
                  <a:ea typeface="Times New Roman" pitchFamily="18" charset="0"/>
                  <a:cs typeface="Times New Roman" pitchFamily="18" charset="0"/>
                </a:rPr>
                <a:t>Gomez</a:t>
              </a:r>
              <a:r>
                <a:rPr lang="el-GR" sz="1200" dirty="0" smtClean="0">
                  <a:latin typeface="Times New Roman" pitchFamily="18" charset="0"/>
                  <a:ea typeface="Times New Roman" pitchFamily="18" charset="0"/>
                  <a:cs typeface="Times New Roman" pitchFamily="18" charset="0"/>
                </a:rPr>
                <a:t>-</a:t>
              </a:r>
              <a:r>
                <a:rPr lang="en-US" sz="1200" dirty="0" smtClean="0">
                  <a:latin typeface="Times New Roman" pitchFamily="18" charset="0"/>
                  <a:ea typeface="Times New Roman" pitchFamily="18" charset="0"/>
                  <a:cs typeface="Times New Roman" pitchFamily="18" charset="0"/>
                </a:rPr>
                <a:t>Trigueros</a:t>
              </a:r>
              <a:r>
                <a:rPr lang="el-GR" sz="1200" dirty="0" smtClean="0">
                  <a:latin typeface="Times New Roman" pitchFamily="18" charset="0"/>
                  <a:ea typeface="Times New Roman" pitchFamily="18" charset="0"/>
                  <a:cs typeface="Times New Roman" pitchFamily="18" charset="0"/>
                </a:rPr>
                <a:t> (2019), οι μαθητές ανέπτυξαν κριτική σκέψη μέσα από τη συνεργασία και την αλληλεπίδραση.</a:t>
              </a:r>
              <a:endParaRPr lang="en-US" altLang="ko-KR" sz="1200" dirty="0">
                <a:solidFill>
                  <a:schemeClr val="tx1">
                    <a:lumMod val="75000"/>
                    <a:lumOff val="25000"/>
                  </a:schemeClr>
                </a:solidFill>
                <a:cs typeface="Arial" pitchFamily="34" charset="0"/>
              </a:endParaRPr>
            </a:p>
          </p:txBody>
        </p:sp>
        <p:sp>
          <p:nvSpPr>
            <p:cNvPr id="82" name="TextBox 81">
              <a:extLst>
                <a:ext uri="{FF2B5EF4-FFF2-40B4-BE49-F238E27FC236}">
                  <a16:creationId xmlns="" xmlns:a16="http://schemas.microsoft.com/office/drawing/2014/main" id="{E3D07816-B54F-4C52-A420-B8A08E99C030}"/>
                </a:ext>
              </a:extLst>
            </p:cNvPr>
            <p:cNvSpPr txBox="1"/>
            <p:nvPr/>
          </p:nvSpPr>
          <p:spPr>
            <a:xfrm>
              <a:off x="2882812" y="3318878"/>
              <a:ext cx="2553872" cy="830997"/>
            </a:xfrm>
            <a:prstGeom prst="rect">
              <a:avLst/>
            </a:prstGeom>
            <a:noFill/>
          </p:spPr>
          <p:txBody>
            <a:bodyPr wrap="square" rtlCol="0">
              <a:spAutoFit/>
            </a:bodyPr>
            <a:lstStyle/>
            <a:p>
              <a:r>
                <a:rPr lang="el-GR" sz="1200" dirty="0" smtClean="0">
                  <a:latin typeface="Times New Roman" pitchFamily="18" charset="0"/>
                  <a:ea typeface="Times New Roman" pitchFamily="18" charset="0"/>
                  <a:cs typeface="Times New Roman" pitchFamily="18" charset="0"/>
                </a:rPr>
                <a:t> Σκαράκη (2018) , η χρήση του Ε.Υ. συμβάλει στην ανάπτυξη  δεξιοτήτων κριτικής σκέψης.</a:t>
              </a:r>
            </a:p>
            <a:p>
              <a:endParaRPr lang="ko-KR" altLang="en-US" sz="1200" b="1" dirty="0">
                <a:solidFill>
                  <a:schemeClr val="tx1">
                    <a:lumMod val="65000"/>
                    <a:lumOff val="35000"/>
                  </a:schemeClr>
                </a:solidFill>
                <a:cs typeface="Arial" pitchFamily="34" charset="0"/>
              </a:endParaRPr>
            </a:p>
          </p:txBody>
        </p:sp>
      </p:grpSp>
      <p:sp>
        <p:nvSpPr>
          <p:cNvPr id="90" name="TextBox 89">
            <a:extLst>
              <a:ext uri="{FF2B5EF4-FFF2-40B4-BE49-F238E27FC236}">
                <a16:creationId xmlns="" xmlns:a16="http://schemas.microsoft.com/office/drawing/2014/main" id="{C0A4E9EA-111B-4E0E-A344-F9705CBDE1B9}"/>
              </a:ext>
            </a:extLst>
          </p:cNvPr>
          <p:cNvSpPr txBox="1"/>
          <p:nvPr/>
        </p:nvSpPr>
        <p:spPr>
          <a:xfrm>
            <a:off x="1142976" y="3714752"/>
            <a:ext cx="1928826" cy="830997"/>
          </a:xfrm>
          <a:prstGeom prst="rect">
            <a:avLst/>
          </a:prstGeom>
          <a:noFill/>
        </p:spPr>
        <p:txBody>
          <a:bodyPr wrap="square" rtlCol="0">
            <a:spAutoFit/>
          </a:bodyPr>
          <a:lstStyle/>
          <a:p>
            <a:r>
              <a:rPr lang="el-GR" sz="1200" dirty="0" smtClean="0">
                <a:latin typeface="Times New Roman" pitchFamily="18" charset="0"/>
                <a:ea typeface="Times New Roman" pitchFamily="18" charset="0"/>
                <a:cs typeface="Times New Roman" pitchFamily="18" charset="0"/>
              </a:rPr>
              <a:t>Καπριδάκη (2019), το Ε.Υ. αξιολογεί και ενημερώνει τον εκπαιδευόμενο για την πρόοδό.</a:t>
            </a:r>
            <a:endParaRPr lang="el-GR" sz="1200" dirty="0"/>
          </a:p>
        </p:txBody>
      </p:sp>
      <p:sp>
        <p:nvSpPr>
          <p:cNvPr id="94" name="Text Placeholder 93">
            <a:extLst>
              <a:ext uri="{FF2B5EF4-FFF2-40B4-BE49-F238E27FC236}">
                <a16:creationId xmlns="" xmlns:a16="http://schemas.microsoft.com/office/drawing/2014/main" id="{42B914B6-8267-471E-9E56-DD7F4CC1F296}"/>
              </a:ext>
            </a:extLst>
          </p:cNvPr>
          <p:cNvSpPr>
            <a:spLocks noGrp="1"/>
          </p:cNvSpPr>
          <p:nvPr>
            <p:ph type="body" sz="quarter" idx="10"/>
          </p:nvPr>
        </p:nvSpPr>
        <p:spPr>
          <a:xfrm>
            <a:off x="2500298" y="500042"/>
            <a:ext cx="8441025" cy="724247"/>
          </a:xfrm>
        </p:spPr>
        <p:txBody>
          <a:bodyPr>
            <a:noAutofit/>
          </a:bodyPr>
          <a:lstStyle/>
          <a:p>
            <a:r>
              <a:rPr lang="el-GR" sz="3600" b="1" dirty="0" smtClean="0">
                <a:solidFill>
                  <a:schemeClr val="tx1"/>
                </a:solidFill>
              </a:rPr>
              <a:t>Συμπεράσματα 4/7</a:t>
            </a:r>
            <a:endParaRPr lang="en-US" sz="3600" b="1" dirty="0">
              <a:solidFill>
                <a:schemeClr val="tx1"/>
              </a:solidFill>
            </a:endParaRPr>
          </a:p>
        </p:txBody>
      </p:sp>
      <p:grpSp>
        <p:nvGrpSpPr>
          <p:cNvPr id="63" name="Graphic 3">
            <a:extLst>
              <a:ext uri="{FF2B5EF4-FFF2-40B4-BE49-F238E27FC236}">
                <a16:creationId xmlns="" xmlns:a16="http://schemas.microsoft.com/office/drawing/2014/main" id="{178D6B85-C916-4CA7-B4A3-B6528BEBD1E3}"/>
              </a:ext>
            </a:extLst>
          </p:cNvPr>
          <p:cNvGrpSpPr/>
          <p:nvPr/>
        </p:nvGrpSpPr>
        <p:grpSpPr>
          <a:xfrm rot="294171">
            <a:off x="4194200" y="5285236"/>
            <a:ext cx="2489921" cy="1207409"/>
            <a:chOff x="0" y="1211951"/>
            <a:chExt cx="12192000" cy="4434097"/>
          </a:xfrm>
        </p:grpSpPr>
        <p:sp>
          <p:nvSpPr>
            <p:cNvPr id="93" name="Freeform: Shape 92">
              <a:extLst>
                <a:ext uri="{FF2B5EF4-FFF2-40B4-BE49-F238E27FC236}">
                  <a16:creationId xmlns="" xmlns:a16="http://schemas.microsoft.com/office/drawing/2014/main" id="{55576BDC-37CD-4B71-9695-794ADA5BC520}"/>
                </a:ext>
              </a:extLst>
            </p:cNvPr>
            <p:cNvSpPr/>
            <p:nvPr/>
          </p:nvSpPr>
          <p:spPr>
            <a:xfrm>
              <a:off x="8338752" y="1211990"/>
              <a:ext cx="3831088" cy="3114252"/>
            </a:xfrm>
            <a:custGeom>
              <a:avLst/>
              <a:gdLst>
                <a:gd name="connsiteX0" fmla="*/ 3817888 w 3831088"/>
                <a:gd name="connsiteY0" fmla="*/ 722004 h 3114252"/>
                <a:gd name="connsiteX1" fmla="*/ 3452269 w 3831088"/>
                <a:gd name="connsiteY1" fmla="*/ 280008 h 3114252"/>
                <a:gd name="connsiteX2" fmla="*/ 2264893 w 3831088"/>
                <a:gd name="connsiteY2" fmla="*/ 2082 h 3114252"/>
                <a:gd name="connsiteX3" fmla="*/ 1600132 w 3831088"/>
                <a:gd name="connsiteY3" fmla="*/ 195852 h 3114252"/>
                <a:gd name="connsiteX4" fmla="*/ 1027306 w 3831088"/>
                <a:gd name="connsiteY4" fmla="*/ 642091 h 3114252"/>
                <a:gd name="connsiteX5" fmla="*/ 513884 w 3831088"/>
                <a:gd name="connsiteY5" fmla="*/ 1130054 h 3114252"/>
                <a:gd name="connsiteX6" fmla="*/ 66231 w 3831088"/>
                <a:gd name="connsiteY6" fmla="*/ 1725510 h 3114252"/>
                <a:gd name="connsiteX7" fmla="*/ 25921 w 3831088"/>
                <a:gd name="connsiteY7" fmla="*/ 2132146 h 3114252"/>
                <a:gd name="connsiteX8" fmla="*/ 907790 w 3831088"/>
                <a:gd name="connsiteY8" fmla="*/ 2922787 h 3114252"/>
                <a:gd name="connsiteX9" fmla="*/ 1745106 w 3831088"/>
                <a:gd name="connsiteY9" fmla="*/ 3109486 h 3114252"/>
                <a:gd name="connsiteX10" fmla="*/ 2197710 w 3831088"/>
                <a:gd name="connsiteY10" fmla="*/ 2873283 h 3114252"/>
                <a:gd name="connsiteX11" fmla="*/ 2551306 w 3831088"/>
                <a:gd name="connsiteY11" fmla="*/ 2477255 h 3114252"/>
                <a:gd name="connsiteX12" fmla="*/ 3064728 w 3831088"/>
                <a:gd name="connsiteY12" fmla="*/ 1989293 h 3114252"/>
                <a:gd name="connsiteX13" fmla="*/ 3629068 w 3831088"/>
                <a:gd name="connsiteY13" fmla="*/ 1458898 h 3114252"/>
                <a:gd name="connsiteX14" fmla="*/ 3817888 w 3831088"/>
                <a:gd name="connsiteY14" fmla="*/ 1005588 h 3114252"/>
                <a:gd name="connsiteX15" fmla="*/ 3817888 w 3831088"/>
                <a:gd name="connsiteY15" fmla="*/ 722004 h 3114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831088" h="3114252">
                  <a:moveTo>
                    <a:pt x="3817888" y="722004"/>
                  </a:moveTo>
                  <a:cubicBezTo>
                    <a:pt x="3782528" y="565714"/>
                    <a:pt x="3521574" y="325976"/>
                    <a:pt x="3452269" y="280008"/>
                  </a:cubicBezTo>
                  <a:cubicBezTo>
                    <a:pt x="3124839" y="63607"/>
                    <a:pt x="2569693" y="-14184"/>
                    <a:pt x="2264893" y="2082"/>
                  </a:cubicBezTo>
                  <a:cubicBezTo>
                    <a:pt x="2037176" y="14104"/>
                    <a:pt x="1734498" y="94724"/>
                    <a:pt x="1600132" y="195852"/>
                  </a:cubicBezTo>
                  <a:cubicBezTo>
                    <a:pt x="1465765" y="296981"/>
                    <a:pt x="1179352" y="499238"/>
                    <a:pt x="1027306" y="642091"/>
                  </a:cubicBezTo>
                  <a:cubicBezTo>
                    <a:pt x="875259" y="784944"/>
                    <a:pt x="615719" y="1020439"/>
                    <a:pt x="513884" y="1130054"/>
                  </a:cubicBezTo>
                  <a:cubicBezTo>
                    <a:pt x="419827" y="1231182"/>
                    <a:pt x="105127" y="1612359"/>
                    <a:pt x="66231" y="1725510"/>
                  </a:cubicBezTo>
                  <a:cubicBezTo>
                    <a:pt x="20263" y="1859169"/>
                    <a:pt x="-32776" y="2005558"/>
                    <a:pt x="25921" y="2132146"/>
                  </a:cubicBezTo>
                  <a:cubicBezTo>
                    <a:pt x="168774" y="2511201"/>
                    <a:pt x="751501" y="2843581"/>
                    <a:pt x="907790" y="2922787"/>
                  </a:cubicBezTo>
                  <a:cubicBezTo>
                    <a:pt x="1086002" y="3012600"/>
                    <a:pt x="1487688" y="3140602"/>
                    <a:pt x="1745106" y="3109486"/>
                  </a:cubicBezTo>
                  <a:cubicBezTo>
                    <a:pt x="1995453" y="3079076"/>
                    <a:pt x="2046370" y="3016843"/>
                    <a:pt x="2197710" y="2873283"/>
                  </a:cubicBezTo>
                  <a:cubicBezTo>
                    <a:pt x="2349049" y="2729723"/>
                    <a:pt x="2399967" y="2662540"/>
                    <a:pt x="2551306" y="2477255"/>
                  </a:cubicBezTo>
                  <a:cubicBezTo>
                    <a:pt x="2702645" y="2291971"/>
                    <a:pt x="2904902" y="2089714"/>
                    <a:pt x="3064728" y="1989293"/>
                  </a:cubicBezTo>
                  <a:cubicBezTo>
                    <a:pt x="3224553" y="1888164"/>
                    <a:pt x="3471363" y="1666106"/>
                    <a:pt x="3629068" y="1458898"/>
                  </a:cubicBezTo>
                  <a:cubicBezTo>
                    <a:pt x="3755654" y="1293415"/>
                    <a:pt x="3817888" y="1005588"/>
                    <a:pt x="3817888" y="1005588"/>
                  </a:cubicBezTo>
                  <a:cubicBezTo>
                    <a:pt x="3817888" y="1005588"/>
                    <a:pt x="3847589" y="852127"/>
                    <a:pt x="3817888" y="722004"/>
                  </a:cubicBezTo>
                  <a:close/>
                </a:path>
              </a:pathLst>
            </a:custGeom>
            <a:solidFill>
              <a:srgbClr val="000000"/>
            </a:solidFill>
            <a:ln w="7072" cap="flat">
              <a:noFill/>
              <a:prstDash val="solid"/>
              <a:miter/>
            </a:ln>
          </p:spPr>
          <p:txBody>
            <a:bodyPr rtlCol="0" anchor="ctr"/>
            <a:lstStyle/>
            <a:p>
              <a:endParaRPr lang="en-US"/>
            </a:p>
          </p:txBody>
        </p:sp>
        <p:sp>
          <p:nvSpPr>
            <p:cNvPr id="95" name="Freeform: Shape 94">
              <a:extLst>
                <a:ext uri="{FF2B5EF4-FFF2-40B4-BE49-F238E27FC236}">
                  <a16:creationId xmlns="" xmlns:a16="http://schemas.microsoft.com/office/drawing/2014/main" id="{07323300-603A-4FD9-A576-8486FE8C532B}"/>
                </a:ext>
              </a:extLst>
            </p:cNvPr>
            <p:cNvSpPr/>
            <p:nvPr/>
          </p:nvSpPr>
          <p:spPr>
            <a:xfrm>
              <a:off x="8338752" y="1947152"/>
              <a:ext cx="1882301" cy="1882825"/>
            </a:xfrm>
            <a:custGeom>
              <a:avLst/>
              <a:gdLst>
                <a:gd name="connsiteX0" fmla="*/ 1040743 w 1882301"/>
                <a:gd name="connsiteY0" fmla="*/ 1158660 h 1882825"/>
                <a:gd name="connsiteX1" fmla="*/ 1544970 w 1882301"/>
                <a:gd name="connsiteY1" fmla="*/ 517237 h 1882825"/>
                <a:gd name="connsiteX2" fmla="*/ 1882302 w 1882301"/>
                <a:gd name="connsiteY2" fmla="*/ 8765 h 1882825"/>
                <a:gd name="connsiteX3" fmla="*/ 1492638 w 1882301"/>
                <a:gd name="connsiteY3" fmla="*/ 143839 h 1882825"/>
                <a:gd name="connsiteX4" fmla="*/ 1486981 w 1882301"/>
                <a:gd name="connsiteY4" fmla="*/ 149497 h 1882825"/>
                <a:gd name="connsiteX5" fmla="*/ 1482030 w 1882301"/>
                <a:gd name="connsiteY5" fmla="*/ 143132 h 1882825"/>
                <a:gd name="connsiteX6" fmla="*/ 915569 w 1882301"/>
                <a:gd name="connsiteY6" fmla="*/ 12301 h 1882825"/>
                <a:gd name="connsiteX7" fmla="*/ 513884 w 1882301"/>
                <a:gd name="connsiteY7" fmla="*/ 395600 h 1882825"/>
                <a:gd name="connsiteX8" fmla="*/ 66231 w 1882301"/>
                <a:gd name="connsiteY8" fmla="*/ 991056 h 1882825"/>
                <a:gd name="connsiteX9" fmla="*/ 25921 w 1882301"/>
                <a:gd name="connsiteY9" fmla="*/ 1397692 h 1882825"/>
                <a:gd name="connsiteX10" fmla="*/ 375274 w 1882301"/>
                <a:gd name="connsiteY10" fmla="*/ 1727950 h 1882825"/>
                <a:gd name="connsiteX11" fmla="*/ 673710 w 1882301"/>
                <a:gd name="connsiteY11" fmla="*/ 1882826 h 1882825"/>
                <a:gd name="connsiteX12" fmla="*/ 937492 w 1882301"/>
                <a:gd name="connsiteY12" fmla="*/ 1276762 h 1882825"/>
                <a:gd name="connsiteX13" fmla="*/ 1040743 w 1882301"/>
                <a:gd name="connsiteY13" fmla="*/ 1158660 h 1882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882301" h="1882825">
                  <a:moveTo>
                    <a:pt x="1040743" y="1158660"/>
                  </a:moveTo>
                  <a:cubicBezTo>
                    <a:pt x="1044986" y="1153710"/>
                    <a:pt x="1503246" y="603514"/>
                    <a:pt x="1544970" y="517237"/>
                  </a:cubicBezTo>
                  <a:cubicBezTo>
                    <a:pt x="1584573" y="435202"/>
                    <a:pt x="1839162" y="70998"/>
                    <a:pt x="1882302" y="8765"/>
                  </a:cubicBezTo>
                  <a:cubicBezTo>
                    <a:pt x="1718233" y="-28716"/>
                    <a:pt x="1580330" y="61098"/>
                    <a:pt x="1492638" y="143839"/>
                  </a:cubicBezTo>
                  <a:lnTo>
                    <a:pt x="1486981" y="149497"/>
                  </a:lnTo>
                  <a:lnTo>
                    <a:pt x="1482030" y="143132"/>
                  </a:lnTo>
                  <a:cubicBezTo>
                    <a:pt x="1443135" y="87971"/>
                    <a:pt x="1063373" y="29981"/>
                    <a:pt x="915569" y="12301"/>
                  </a:cubicBezTo>
                  <a:cubicBezTo>
                    <a:pt x="769888" y="147375"/>
                    <a:pt x="593796" y="310029"/>
                    <a:pt x="513884" y="395600"/>
                  </a:cubicBezTo>
                  <a:cubicBezTo>
                    <a:pt x="419827" y="496728"/>
                    <a:pt x="105127" y="877905"/>
                    <a:pt x="66231" y="991056"/>
                  </a:cubicBezTo>
                  <a:cubicBezTo>
                    <a:pt x="20263" y="1124715"/>
                    <a:pt x="-32776" y="1271104"/>
                    <a:pt x="25921" y="1397692"/>
                  </a:cubicBezTo>
                  <a:cubicBezTo>
                    <a:pt x="84618" y="1524279"/>
                    <a:pt x="257173" y="1655817"/>
                    <a:pt x="375274" y="1727950"/>
                  </a:cubicBezTo>
                  <a:cubicBezTo>
                    <a:pt x="455894" y="1777454"/>
                    <a:pt x="563388" y="1831908"/>
                    <a:pt x="673710" y="1882826"/>
                  </a:cubicBezTo>
                  <a:cubicBezTo>
                    <a:pt x="702704" y="1725122"/>
                    <a:pt x="896475" y="1331216"/>
                    <a:pt x="937492" y="1276762"/>
                  </a:cubicBezTo>
                  <a:cubicBezTo>
                    <a:pt x="979923" y="1220186"/>
                    <a:pt x="1040035" y="1159368"/>
                    <a:pt x="1040743" y="1158660"/>
                  </a:cubicBezTo>
                  <a:close/>
                </a:path>
              </a:pathLst>
            </a:custGeom>
            <a:solidFill>
              <a:schemeClr val="accent2">
                <a:lumMod val="20000"/>
                <a:lumOff val="80000"/>
              </a:schemeClr>
            </a:solidFill>
            <a:ln w="7072" cap="flat">
              <a:noFill/>
              <a:prstDash val="solid"/>
              <a:miter/>
            </a:ln>
          </p:spPr>
          <p:txBody>
            <a:bodyPr rtlCol="0" anchor="ctr"/>
            <a:lstStyle/>
            <a:p>
              <a:endParaRPr lang="en-US"/>
            </a:p>
          </p:txBody>
        </p:sp>
        <p:sp>
          <p:nvSpPr>
            <p:cNvPr id="96" name="Freeform: Shape 95">
              <a:extLst>
                <a:ext uri="{FF2B5EF4-FFF2-40B4-BE49-F238E27FC236}">
                  <a16:creationId xmlns="" xmlns:a16="http://schemas.microsoft.com/office/drawing/2014/main" id="{C5AEC57D-0A48-4033-996F-1270FD50CFFA}"/>
                </a:ext>
              </a:extLst>
            </p:cNvPr>
            <p:cNvSpPr/>
            <p:nvPr/>
          </p:nvSpPr>
          <p:spPr>
            <a:xfrm>
              <a:off x="9018827" y="1959453"/>
              <a:ext cx="2123698" cy="2134891"/>
            </a:xfrm>
            <a:custGeom>
              <a:avLst/>
              <a:gdLst>
                <a:gd name="connsiteX0" fmla="*/ 1260924 w 2123698"/>
                <a:gd name="connsiteY0" fmla="*/ 313286 h 2134891"/>
                <a:gd name="connsiteX1" fmla="*/ 1253852 w 2123698"/>
                <a:gd name="connsiteY1" fmla="*/ 310458 h 2134891"/>
                <a:gd name="connsiteX2" fmla="*/ 1256681 w 2123698"/>
                <a:gd name="connsiteY2" fmla="*/ 303386 h 2134891"/>
                <a:gd name="connsiteX3" fmla="*/ 1261631 w 2123698"/>
                <a:gd name="connsiteY3" fmla="*/ 292071 h 2134891"/>
                <a:gd name="connsiteX4" fmla="*/ 1292041 w 2123698"/>
                <a:gd name="connsiteY4" fmla="*/ 71426 h 2134891"/>
                <a:gd name="connsiteX5" fmla="*/ 1216371 w 2123698"/>
                <a:gd name="connsiteY5" fmla="*/ 0 h 2134891"/>
                <a:gd name="connsiteX6" fmla="*/ 877626 w 2123698"/>
                <a:gd name="connsiteY6" fmla="*/ 510593 h 2134891"/>
                <a:gd name="connsiteX7" fmla="*/ 371276 w 2123698"/>
                <a:gd name="connsiteY7" fmla="*/ 1155553 h 2134891"/>
                <a:gd name="connsiteX8" fmla="*/ 268733 w 2123698"/>
                <a:gd name="connsiteY8" fmla="*/ 1272239 h 2134891"/>
                <a:gd name="connsiteX9" fmla="*/ 7072 w 2123698"/>
                <a:gd name="connsiteY9" fmla="*/ 1874060 h 2134891"/>
                <a:gd name="connsiteX10" fmla="*/ 0 w 2123698"/>
                <a:gd name="connsiteY10" fmla="*/ 1872646 h 2134891"/>
                <a:gd name="connsiteX11" fmla="*/ 438459 w 2123698"/>
                <a:gd name="connsiteY11" fmla="*/ 2050151 h 2134891"/>
                <a:gd name="connsiteX12" fmla="*/ 1079883 w 2123698"/>
                <a:gd name="connsiteY12" fmla="*/ 2116627 h 2134891"/>
                <a:gd name="connsiteX13" fmla="*/ 1440551 w 2123698"/>
                <a:gd name="connsiteY13" fmla="*/ 1869110 h 2134891"/>
                <a:gd name="connsiteX14" fmla="*/ 2023985 w 2123698"/>
                <a:gd name="connsiteY14" fmla="*/ 988655 h 2134891"/>
                <a:gd name="connsiteX15" fmla="*/ 2123699 w 2123698"/>
                <a:gd name="connsiteY15" fmla="*/ 858532 h 2134891"/>
                <a:gd name="connsiteX16" fmla="*/ 1260924 w 2123698"/>
                <a:gd name="connsiteY16" fmla="*/ 313286 h 2134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123698" h="2134891">
                  <a:moveTo>
                    <a:pt x="1260924" y="313286"/>
                  </a:moveTo>
                  <a:lnTo>
                    <a:pt x="1253852" y="310458"/>
                  </a:lnTo>
                  <a:lnTo>
                    <a:pt x="1256681" y="303386"/>
                  </a:lnTo>
                  <a:cubicBezTo>
                    <a:pt x="1258095" y="300557"/>
                    <a:pt x="1259510" y="297021"/>
                    <a:pt x="1261631" y="292071"/>
                  </a:cubicBezTo>
                  <a:cubicBezTo>
                    <a:pt x="1278604" y="253175"/>
                    <a:pt x="1324571" y="148510"/>
                    <a:pt x="1292041" y="71426"/>
                  </a:cubicBezTo>
                  <a:cubicBezTo>
                    <a:pt x="1278604" y="39603"/>
                    <a:pt x="1253145" y="15558"/>
                    <a:pt x="1216371" y="0"/>
                  </a:cubicBezTo>
                  <a:cubicBezTo>
                    <a:pt x="1183840" y="46675"/>
                    <a:pt x="916521" y="428559"/>
                    <a:pt x="877626" y="510593"/>
                  </a:cubicBezTo>
                  <a:cubicBezTo>
                    <a:pt x="835194" y="598992"/>
                    <a:pt x="389663" y="1132922"/>
                    <a:pt x="371276" y="1155553"/>
                  </a:cubicBezTo>
                  <a:cubicBezTo>
                    <a:pt x="370568" y="1156967"/>
                    <a:pt x="310457" y="1216371"/>
                    <a:pt x="268733" y="1272239"/>
                  </a:cubicBezTo>
                  <a:cubicBezTo>
                    <a:pt x="228423" y="1325986"/>
                    <a:pt x="35360" y="1718478"/>
                    <a:pt x="7072" y="1874060"/>
                  </a:cubicBezTo>
                  <a:lnTo>
                    <a:pt x="0" y="1872646"/>
                  </a:lnTo>
                  <a:cubicBezTo>
                    <a:pt x="169018" y="1950437"/>
                    <a:pt x="342988" y="2020449"/>
                    <a:pt x="438459" y="2050151"/>
                  </a:cubicBezTo>
                  <a:cubicBezTo>
                    <a:pt x="606771" y="2103191"/>
                    <a:pt x="894599" y="2166838"/>
                    <a:pt x="1079883" y="2116627"/>
                  </a:cubicBezTo>
                  <a:cubicBezTo>
                    <a:pt x="1168989" y="2092583"/>
                    <a:pt x="1310427" y="1991454"/>
                    <a:pt x="1440551" y="1869110"/>
                  </a:cubicBezTo>
                  <a:cubicBezTo>
                    <a:pt x="1695140" y="1628664"/>
                    <a:pt x="1879010" y="1207885"/>
                    <a:pt x="2023985" y="988655"/>
                  </a:cubicBezTo>
                  <a:cubicBezTo>
                    <a:pt x="2050859" y="947638"/>
                    <a:pt x="2084803" y="903792"/>
                    <a:pt x="2123699" y="858532"/>
                  </a:cubicBezTo>
                  <a:cubicBezTo>
                    <a:pt x="2034593" y="741138"/>
                    <a:pt x="1751716" y="490792"/>
                    <a:pt x="1260924" y="313286"/>
                  </a:cubicBezTo>
                  <a:close/>
                </a:path>
              </a:pathLst>
            </a:custGeom>
            <a:solidFill>
              <a:schemeClr val="accent2">
                <a:lumMod val="20000"/>
                <a:lumOff val="80000"/>
              </a:schemeClr>
            </a:solidFill>
            <a:ln w="7072" cap="flat">
              <a:noFill/>
              <a:prstDash val="solid"/>
              <a:miter/>
            </a:ln>
          </p:spPr>
          <p:txBody>
            <a:bodyPr rtlCol="0" anchor="ctr"/>
            <a:lstStyle/>
            <a:p>
              <a:endParaRPr lang="en-US"/>
            </a:p>
          </p:txBody>
        </p:sp>
        <p:sp>
          <p:nvSpPr>
            <p:cNvPr id="97" name="Freeform: Shape 96">
              <a:extLst>
                <a:ext uri="{FF2B5EF4-FFF2-40B4-BE49-F238E27FC236}">
                  <a16:creationId xmlns="" xmlns:a16="http://schemas.microsoft.com/office/drawing/2014/main" id="{D4D792BF-842B-4507-A63A-79FE9C95ABB4}"/>
                </a:ext>
              </a:extLst>
            </p:cNvPr>
            <p:cNvSpPr/>
            <p:nvPr/>
          </p:nvSpPr>
          <p:spPr>
            <a:xfrm>
              <a:off x="9256172" y="2170520"/>
              <a:ext cx="815663" cy="1058343"/>
            </a:xfrm>
            <a:custGeom>
              <a:avLst/>
              <a:gdLst>
                <a:gd name="connsiteX0" fmla="*/ 123323 w 815663"/>
                <a:gd name="connsiteY0" fmla="*/ 935292 h 1058343"/>
                <a:gd name="connsiteX1" fmla="*/ 627551 w 815663"/>
                <a:gd name="connsiteY1" fmla="*/ 293869 h 1058343"/>
                <a:gd name="connsiteX2" fmla="*/ 815664 w 815663"/>
                <a:gd name="connsiteY2" fmla="*/ 1798 h 1058343"/>
                <a:gd name="connsiteX3" fmla="*/ 263346 w 815663"/>
                <a:gd name="connsiteY3" fmla="*/ 411970 h 1058343"/>
                <a:gd name="connsiteX4" fmla="*/ 16536 w 815663"/>
                <a:gd name="connsiteY4" fmla="*/ 1058344 h 1058343"/>
                <a:gd name="connsiteX5" fmla="*/ 20072 w 815663"/>
                <a:gd name="connsiteY5" fmla="*/ 1053393 h 1058343"/>
                <a:gd name="connsiteX6" fmla="*/ 123323 w 815663"/>
                <a:gd name="connsiteY6" fmla="*/ 935292 h 1058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5663" h="1058343">
                  <a:moveTo>
                    <a:pt x="123323" y="935292"/>
                  </a:moveTo>
                  <a:cubicBezTo>
                    <a:pt x="127566" y="930342"/>
                    <a:pt x="585826" y="380146"/>
                    <a:pt x="627551" y="293869"/>
                  </a:cubicBezTo>
                  <a:cubicBezTo>
                    <a:pt x="648766" y="249316"/>
                    <a:pt x="735044" y="119899"/>
                    <a:pt x="815664" y="1798"/>
                  </a:cubicBezTo>
                  <a:cubicBezTo>
                    <a:pt x="696149" y="-19418"/>
                    <a:pt x="464189" y="148894"/>
                    <a:pt x="263346" y="411970"/>
                  </a:cubicBezTo>
                  <a:cubicBezTo>
                    <a:pt x="58968" y="679289"/>
                    <a:pt x="-42160" y="952972"/>
                    <a:pt x="16536" y="1058344"/>
                  </a:cubicBezTo>
                  <a:cubicBezTo>
                    <a:pt x="17951" y="1056222"/>
                    <a:pt x="19365" y="1054808"/>
                    <a:pt x="20072" y="1053393"/>
                  </a:cubicBezTo>
                  <a:cubicBezTo>
                    <a:pt x="62504" y="996111"/>
                    <a:pt x="122615" y="935999"/>
                    <a:pt x="123323" y="935292"/>
                  </a:cubicBezTo>
                  <a:close/>
                </a:path>
              </a:pathLst>
            </a:custGeom>
            <a:solidFill>
              <a:schemeClr val="accent2">
                <a:lumMod val="40000"/>
                <a:lumOff val="60000"/>
              </a:schemeClr>
            </a:solidFill>
            <a:ln w="7072" cap="flat">
              <a:noFill/>
              <a:prstDash val="solid"/>
              <a:miter/>
            </a:ln>
          </p:spPr>
          <p:txBody>
            <a:bodyPr rtlCol="0" anchor="ctr"/>
            <a:lstStyle/>
            <a:p>
              <a:endParaRPr lang="en-US"/>
            </a:p>
          </p:txBody>
        </p:sp>
        <p:sp>
          <p:nvSpPr>
            <p:cNvPr id="98" name="Freeform: Shape 97">
              <a:extLst>
                <a:ext uri="{FF2B5EF4-FFF2-40B4-BE49-F238E27FC236}">
                  <a16:creationId xmlns="" xmlns:a16="http://schemas.microsoft.com/office/drawing/2014/main" id="{4B97A44D-873A-4497-BA0F-F5C06A19A9D4}"/>
                </a:ext>
              </a:extLst>
            </p:cNvPr>
            <p:cNvSpPr/>
            <p:nvPr/>
          </p:nvSpPr>
          <p:spPr>
            <a:xfrm>
              <a:off x="9281195" y="2175854"/>
              <a:ext cx="868199" cy="1097283"/>
            </a:xfrm>
            <a:custGeom>
              <a:avLst/>
              <a:gdLst>
                <a:gd name="connsiteX0" fmla="*/ 14144 w 868199"/>
                <a:gd name="connsiteY0" fmla="*/ 1079176 h 1097283"/>
                <a:gd name="connsiteX1" fmla="*/ 604650 w 868199"/>
                <a:gd name="connsiteY1" fmla="*/ 685270 h 1097283"/>
                <a:gd name="connsiteX2" fmla="*/ 828829 w 868199"/>
                <a:gd name="connsiteY2" fmla="*/ 12022 h 1097283"/>
                <a:gd name="connsiteX3" fmla="*/ 805493 w 868199"/>
                <a:gd name="connsiteY3" fmla="*/ 0 h 1097283"/>
                <a:gd name="connsiteX4" fmla="*/ 615258 w 868199"/>
                <a:gd name="connsiteY4" fmla="*/ 294899 h 1097283"/>
                <a:gd name="connsiteX5" fmla="*/ 108908 w 868199"/>
                <a:gd name="connsiteY5" fmla="*/ 939859 h 1097283"/>
                <a:gd name="connsiteX6" fmla="*/ 6365 w 868199"/>
                <a:gd name="connsiteY6" fmla="*/ 1056546 h 1097283"/>
                <a:gd name="connsiteX7" fmla="*/ 0 w 868199"/>
                <a:gd name="connsiteY7" fmla="*/ 1065739 h 1097283"/>
                <a:gd name="connsiteX8" fmla="*/ 14144 w 868199"/>
                <a:gd name="connsiteY8" fmla="*/ 1079176 h 1097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8199" h="1097283">
                  <a:moveTo>
                    <a:pt x="14144" y="1079176"/>
                  </a:moveTo>
                  <a:cubicBezTo>
                    <a:pt x="115272" y="1156260"/>
                    <a:pt x="379762" y="980169"/>
                    <a:pt x="604650" y="685270"/>
                  </a:cubicBezTo>
                  <a:cubicBezTo>
                    <a:pt x="829536" y="390370"/>
                    <a:pt x="929958" y="89106"/>
                    <a:pt x="828829" y="12022"/>
                  </a:cubicBezTo>
                  <a:cubicBezTo>
                    <a:pt x="821757" y="6365"/>
                    <a:pt x="813979" y="2829"/>
                    <a:pt x="805493" y="0"/>
                  </a:cubicBezTo>
                  <a:cubicBezTo>
                    <a:pt x="724165" y="118808"/>
                    <a:pt x="636473" y="250346"/>
                    <a:pt x="615258" y="294899"/>
                  </a:cubicBezTo>
                  <a:cubicBezTo>
                    <a:pt x="572826" y="383298"/>
                    <a:pt x="127295" y="917229"/>
                    <a:pt x="108908" y="939859"/>
                  </a:cubicBezTo>
                  <a:cubicBezTo>
                    <a:pt x="108200" y="941273"/>
                    <a:pt x="48089" y="1000677"/>
                    <a:pt x="6365" y="1056546"/>
                  </a:cubicBezTo>
                  <a:cubicBezTo>
                    <a:pt x="4243" y="1058667"/>
                    <a:pt x="2121" y="1062203"/>
                    <a:pt x="0" y="1065739"/>
                  </a:cubicBezTo>
                  <a:cubicBezTo>
                    <a:pt x="4243" y="1070690"/>
                    <a:pt x="8486" y="1075640"/>
                    <a:pt x="14144" y="1079176"/>
                  </a:cubicBezTo>
                  <a:close/>
                </a:path>
              </a:pathLst>
            </a:custGeom>
            <a:solidFill>
              <a:schemeClr val="accent2">
                <a:lumMod val="40000"/>
                <a:lumOff val="60000"/>
              </a:schemeClr>
            </a:solidFill>
            <a:ln w="7072" cap="flat">
              <a:noFill/>
              <a:prstDash val="solid"/>
              <a:miter/>
            </a:ln>
          </p:spPr>
          <p:txBody>
            <a:bodyPr rtlCol="0" anchor="ctr"/>
            <a:lstStyle/>
            <a:p>
              <a:endParaRPr lang="en-US"/>
            </a:p>
          </p:txBody>
        </p:sp>
        <p:sp>
          <p:nvSpPr>
            <p:cNvPr id="99" name="Freeform: Shape 98">
              <a:extLst>
                <a:ext uri="{FF2B5EF4-FFF2-40B4-BE49-F238E27FC236}">
                  <a16:creationId xmlns="" xmlns:a16="http://schemas.microsoft.com/office/drawing/2014/main" id="{37CC6A37-9EBD-4049-B3DF-E5147DFA4BE4}"/>
                </a:ext>
              </a:extLst>
            </p:cNvPr>
            <p:cNvSpPr/>
            <p:nvPr/>
          </p:nvSpPr>
          <p:spPr>
            <a:xfrm>
              <a:off x="9267758" y="1211990"/>
              <a:ext cx="2922955" cy="1595386"/>
            </a:xfrm>
            <a:custGeom>
              <a:avLst/>
              <a:gdLst>
                <a:gd name="connsiteX0" fmla="*/ 2888882 w 2922955"/>
                <a:gd name="connsiteY0" fmla="*/ 722004 h 1595386"/>
                <a:gd name="connsiteX1" fmla="*/ 2523264 w 2922955"/>
                <a:gd name="connsiteY1" fmla="*/ 280008 h 1595386"/>
                <a:gd name="connsiteX2" fmla="*/ 1335887 w 2922955"/>
                <a:gd name="connsiteY2" fmla="*/ 2082 h 1595386"/>
                <a:gd name="connsiteX3" fmla="*/ 671126 w 2922955"/>
                <a:gd name="connsiteY3" fmla="*/ 195852 h 1595386"/>
                <a:gd name="connsiteX4" fmla="*/ 98300 w 2922955"/>
                <a:gd name="connsiteY4" fmla="*/ 642091 h 1595386"/>
                <a:gd name="connsiteX5" fmla="*/ 0 w 2922955"/>
                <a:gd name="connsiteY5" fmla="*/ 734026 h 1595386"/>
                <a:gd name="connsiteX6" fmla="*/ 559389 w 2922955"/>
                <a:gd name="connsiteY6" fmla="*/ 863442 h 1595386"/>
                <a:gd name="connsiteX7" fmla="*/ 967440 w 2922955"/>
                <a:gd name="connsiteY7" fmla="*/ 732612 h 1595386"/>
                <a:gd name="connsiteX8" fmla="*/ 968147 w 2922955"/>
                <a:gd name="connsiteY8" fmla="*/ 732612 h 1595386"/>
                <a:gd name="connsiteX9" fmla="*/ 1057253 w 2922955"/>
                <a:gd name="connsiteY9" fmla="*/ 813939 h 1595386"/>
                <a:gd name="connsiteX10" fmla="*/ 1026136 w 2922955"/>
                <a:gd name="connsiteY10" fmla="*/ 1045898 h 1595386"/>
                <a:gd name="connsiteX11" fmla="*/ 1024722 w 2922955"/>
                <a:gd name="connsiteY11" fmla="*/ 1050141 h 1595386"/>
                <a:gd name="connsiteX12" fmla="*/ 1884668 w 2922955"/>
                <a:gd name="connsiteY12" fmla="*/ 1595386 h 1595386"/>
                <a:gd name="connsiteX13" fmla="*/ 2581960 w 2922955"/>
                <a:gd name="connsiteY13" fmla="*/ 1103888 h 1595386"/>
                <a:gd name="connsiteX14" fmla="*/ 2888882 w 2922955"/>
                <a:gd name="connsiteY14" fmla="*/ 722004 h 1595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922955" h="1595386">
                  <a:moveTo>
                    <a:pt x="2888882" y="722004"/>
                  </a:moveTo>
                  <a:cubicBezTo>
                    <a:pt x="2853522" y="565714"/>
                    <a:pt x="2592568" y="325976"/>
                    <a:pt x="2523264" y="280008"/>
                  </a:cubicBezTo>
                  <a:cubicBezTo>
                    <a:pt x="2195833" y="63607"/>
                    <a:pt x="1640687" y="-14184"/>
                    <a:pt x="1335887" y="2082"/>
                  </a:cubicBezTo>
                  <a:cubicBezTo>
                    <a:pt x="1108170" y="14104"/>
                    <a:pt x="805493" y="94724"/>
                    <a:pt x="671126" y="195852"/>
                  </a:cubicBezTo>
                  <a:cubicBezTo>
                    <a:pt x="536759" y="296981"/>
                    <a:pt x="250346" y="499238"/>
                    <a:pt x="98300" y="642091"/>
                  </a:cubicBezTo>
                  <a:cubicBezTo>
                    <a:pt x="68597" y="669671"/>
                    <a:pt x="35360" y="701495"/>
                    <a:pt x="0" y="734026"/>
                  </a:cubicBezTo>
                  <a:cubicBezTo>
                    <a:pt x="85570" y="744634"/>
                    <a:pt x="492206" y="799795"/>
                    <a:pt x="559389" y="863442"/>
                  </a:cubicBezTo>
                  <a:cubicBezTo>
                    <a:pt x="652031" y="777872"/>
                    <a:pt x="796299" y="688058"/>
                    <a:pt x="967440" y="732612"/>
                  </a:cubicBezTo>
                  <a:lnTo>
                    <a:pt x="968147" y="732612"/>
                  </a:lnTo>
                  <a:cubicBezTo>
                    <a:pt x="1011992" y="749584"/>
                    <a:pt x="1041695" y="777165"/>
                    <a:pt x="1057253" y="813939"/>
                  </a:cubicBezTo>
                  <a:cubicBezTo>
                    <a:pt x="1091906" y="896680"/>
                    <a:pt x="1044523" y="1004881"/>
                    <a:pt x="1026136" y="1045898"/>
                  </a:cubicBezTo>
                  <a:cubicBezTo>
                    <a:pt x="1025429" y="1047312"/>
                    <a:pt x="1024722" y="1048727"/>
                    <a:pt x="1024722" y="1050141"/>
                  </a:cubicBezTo>
                  <a:cubicBezTo>
                    <a:pt x="1510563" y="1226939"/>
                    <a:pt x="1792733" y="1476578"/>
                    <a:pt x="1884668" y="1595386"/>
                  </a:cubicBezTo>
                  <a:cubicBezTo>
                    <a:pt x="2068538" y="1384643"/>
                    <a:pt x="2355658" y="1155513"/>
                    <a:pt x="2581960" y="1103888"/>
                  </a:cubicBezTo>
                  <a:cubicBezTo>
                    <a:pt x="3009105" y="1004881"/>
                    <a:pt x="2930606" y="906581"/>
                    <a:pt x="2888882" y="722004"/>
                  </a:cubicBezTo>
                  <a:close/>
                </a:path>
              </a:pathLst>
            </a:custGeom>
            <a:solidFill>
              <a:schemeClr val="accent2">
                <a:lumMod val="20000"/>
                <a:lumOff val="80000"/>
              </a:schemeClr>
            </a:solidFill>
            <a:ln w="7072" cap="flat">
              <a:noFill/>
              <a:prstDash val="solid"/>
              <a:miter/>
            </a:ln>
          </p:spPr>
          <p:txBody>
            <a:bodyPr rtlCol="0" anchor="ctr"/>
            <a:lstStyle/>
            <a:p>
              <a:endParaRPr lang="en-US" dirty="0"/>
            </a:p>
          </p:txBody>
        </p:sp>
        <p:sp>
          <p:nvSpPr>
            <p:cNvPr id="100" name="Freeform: Shape 99">
              <a:extLst>
                <a:ext uri="{FF2B5EF4-FFF2-40B4-BE49-F238E27FC236}">
                  <a16:creationId xmlns="" xmlns:a16="http://schemas.microsoft.com/office/drawing/2014/main" id="{674A1B26-E37E-4694-AB5E-441DECF625FC}"/>
                </a:ext>
              </a:extLst>
            </p:cNvPr>
            <p:cNvSpPr/>
            <p:nvPr/>
          </p:nvSpPr>
          <p:spPr>
            <a:xfrm>
              <a:off x="9012462" y="3829270"/>
              <a:ext cx="7071" cy="2828"/>
            </a:xfrm>
            <a:custGeom>
              <a:avLst/>
              <a:gdLst>
                <a:gd name="connsiteX0" fmla="*/ 0 w 7071"/>
                <a:gd name="connsiteY0" fmla="*/ 1414 h 2828"/>
                <a:gd name="connsiteX1" fmla="*/ 7072 w 7071"/>
                <a:gd name="connsiteY1" fmla="*/ 2829 h 2828"/>
                <a:gd name="connsiteX2" fmla="*/ 707 w 7071"/>
                <a:gd name="connsiteY2" fmla="*/ 0 h 2828"/>
                <a:gd name="connsiteX3" fmla="*/ 0 w 7071"/>
                <a:gd name="connsiteY3" fmla="*/ 1414 h 2828"/>
              </a:gdLst>
              <a:ahLst/>
              <a:cxnLst>
                <a:cxn ang="0">
                  <a:pos x="connsiteX0" y="connsiteY0"/>
                </a:cxn>
                <a:cxn ang="0">
                  <a:pos x="connsiteX1" y="connsiteY1"/>
                </a:cxn>
                <a:cxn ang="0">
                  <a:pos x="connsiteX2" y="connsiteY2"/>
                </a:cxn>
                <a:cxn ang="0">
                  <a:pos x="connsiteX3" y="connsiteY3"/>
                </a:cxn>
              </a:cxnLst>
              <a:rect l="l" t="t" r="r" b="b"/>
              <a:pathLst>
                <a:path w="7071" h="2828">
                  <a:moveTo>
                    <a:pt x="0" y="1414"/>
                  </a:moveTo>
                  <a:lnTo>
                    <a:pt x="7072" y="2829"/>
                  </a:lnTo>
                  <a:cubicBezTo>
                    <a:pt x="4950" y="2121"/>
                    <a:pt x="2829" y="707"/>
                    <a:pt x="707" y="0"/>
                  </a:cubicBezTo>
                  <a:cubicBezTo>
                    <a:pt x="0" y="707"/>
                    <a:pt x="0" y="1414"/>
                    <a:pt x="0" y="1414"/>
                  </a:cubicBezTo>
                  <a:close/>
                </a:path>
              </a:pathLst>
            </a:custGeom>
            <a:solidFill>
              <a:srgbClr val="ED1C24"/>
            </a:solidFill>
            <a:ln w="7072" cap="flat">
              <a:noFill/>
              <a:prstDash val="solid"/>
              <a:miter/>
            </a:ln>
          </p:spPr>
          <p:txBody>
            <a:bodyPr rtlCol="0" anchor="ctr"/>
            <a:lstStyle/>
            <a:p>
              <a:endParaRPr lang="en-US"/>
            </a:p>
          </p:txBody>
        </p:sp>
        <p:sp>
          <p:nvSpPr>
            <p:cNvPr id="101" name="Freeform: Shape 100">
              <a:extLst>
                <a:ext uri="{FF2B5EF4-FFF2-40B4-BE49-F238E27FC236}">
                  <a16:creationId xmlns="" xmlns:a16="http://schemas.microsoft.com/office/drawing/2014/main" id="{0505D092-209C-4DA3-9979-DC5576F5D124}"/>
                </a:ext>
              </a:extLst>
            </p:cNvPr>
            <p:cNvSpPr/>
            <p:nvPr/>
          </p:nvSpPr>
          <p:spPr>
            <a:xfrm>
              <a:off x="9233651" y="2347195"/>
              <a:ext cx="817443" cy="889403"/>
            </a:xfrm>
            <a:custGeom>
              <a:avLst/>
              <a:gdLst>
                <a:gd name="connsiteX0" fmla="*/ 676189 w 817443"/>
                <a:gd name="connsiteY0" fmla="*/ 114374 h 889403"/>
                <a:gd name="connsiteX1" fmla="*/ 549977 w 817443"/>
                <a:gd name="connsiteY1" fmla="*/ 559076 h 889403"/>
                <a:gd name="connsiteX2" fmla="*/ 141255 w 817443"/>
                <a:gd name="connsiteY2" fmla="*/ 775029 h 889403"/>
                <a:gd name="connsiteX3" fmla="*/ 267467 w 817443"/>
                <a:gd name="connsiteY3" fmla="*/ 330328 h 889403"/>
                <a:gd name="connsiteX4" fmla="*/ 676189 w 817443"/>
                <a:gd name="connsiteY4" fmla="*/ 114374 h 8894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7443" h="889403">
                  <a:moveTo>
                    <a:pt x="676189" y="114374"/>
                  </a:moveTo>
                  <a:cubicBezTo>
                    <a:pt x="754202" y="177542"/>
                    <a:pt x="697694" y="376641"/>
                    <a:pt x="549977" y="559076"/>
                  </a:cubicBezTo>
                  <a:cubicBezTo>
                    <a:pt x="402259" y="741511"/>
                    <a:pt x="219268" y="838196"/>
                    <a:pt x="141255" y="775029"/>
                  </a:cubicBezTo>
                  <a:cubicBezTo>
                    <a:pt x="63242" y="711862"/>
                    <a:pt x="119749" y="512762"/>
                    <a:pt x="267467" y="330328"/>
                  </a:cubicBezTo>
                  <a:cubicBezTo>
                    <a:pt x="415185" y="147893"/>
                    <a:pt x="598176" y="51207"/>
                    <a:pt x="676189" y="114374"/>
                  </a:cubicBezTo>
                  <a:close/>
                </a:path>
              </a:pathLst>
            </a:custGeom>
            <a:solidFill>
              <a:schemeClr val="accent2"/>
            </a:solidFill>
            <a:ln w="7072" cap="flat">
              <a:noFill/>
              <a:prstDash val="solid"/>
              <a:miter/>
            </a:ln>
          </p:spPr>
          <p:txBody>
            <a:bodyPr rtlCol="0" anchor="ctr"/>
            <a:lstStyle/>
            <a:p>
              <a:endParaRPr lang="en-US"/>
            </a:p>
          </p:txBody>
        </p:sp>
        <p:sp>
          <p:nvSpPr>
            <p:cNvPr id="102" name="Freeform: Shape 101">
              <a:extLst>
                <a:ext uri="{FF2B5EF4-FFF2-40B4-BE49-F238E27FC236}">
                  <a16:creationId xmlns="" xmlns:a16="http://schemas.microsoft.com/office/drawing/2014/main" id="{524A1E32-00B2-4B20-934A-273F4EFCB731}"/>
                </a:ext>
              </a:extLst>
            </p:cNvPr>
            <p:cNvSpPr/>
            <p:nvPr/>
          </p:nvSpPr>
          <p:spPr>
            <a:xfrm>
              <a:off x="353" y="3313727"/>
              <a:ext cx="9078321" cy="2328077"/>
            </a:xfrm>
            <a:custGeom>
              <a:avLst/>
              <a:gdLst>
                <a:gd name="connsiteX0" fmla="*/ 3610572 w 9078321"/>
                <a:gd name="connsiteY0" fmla="*/ 2328078 h 2328077"/>
                <a:gd name="connsiteX1" fmla="*/ 3544803 w 9078321"/>
                <a:gd name="connsiteY1" fmla="*/ 2321713 h 2328077"/>
                <a:gd name="connsiteX2" fmla="*/ 3189793 w 9078321"/>
                <a:gd name="connsiteY2" fmla="*/ 1795562 h 2328077"/>
                <a:gd name="connsiteX3" fmla="*/ 2843976 w 9078321"/>
                <a:gd name="connsiteY3" fmla="*/ 1168282 h 2328077"/>
                <a:gd name="connsiteX4" fmla="*/ 1514453 w 9078321"/>
                <a:gd name="connsiteY4" fmla="*/ 1176061 h 2328077"/>
                <a:gd name="connsiteX5" fmla="*/ 58344 w 9078321"/>
                <a:gd name="connsiteY5" fmla="*/ 1524000 h 2328077"/>
                <a:gd name="connsiteX6" fmla="*/ 1769 w 9078321"/>
                <a:gd name="connsiteY6" fmla="*/ 1492176 h 2328077"/>
                <a:gd name="connsiteX7" fmla="*/ 33592 w 9078321"/>
                <a:gd name="connsiteY7" fmla="*/ 1435601 h 2328077"/>
                <a:gd name="connsiteX8" fmla="*/ 1497481 w 9078321"/>
                <a:gd name="connsiteY8" fmla="*/ 1085541 h 2328077"/>
                <a:gd name="connsiteX9" fmla="*/ 2895601 w 9078321"/>
                <a:gd name="connsiteY9" fmla="*/ 1091905 h 2328077"/>
                <a:gd name="connsiteX10" fmla="*/ 3277485 w 9078321"/>
                <a:gd name="connsiteY10" fmla="*/ 1768688 h 2328077"/>
                <a:gd name="connsiteX11" fmla="*/ 3561776 w 9078321"/>
                <a:gd name="connsiteY11" fmla="*/ 2231192 h 2328077"/>
                <a:gd name="connsiteX12" fmla="*/ 4685505 w 9078321"/>
                <a:gd name="connsiteY12" fmla="*/ 1395291 h 2328077"/>
                <a:gd name="connsiteX13" fmla="*/ 4949995 w 9078321"/>
                <a:gd name="connsiteY13" fmla="*/ 1115950 h 2328077"/>
                <a:gd name="connsiteX14" fmla="*/ 5143766 w 9078321"/>
                <a:gd name="connsiteY14" fmla="*/ 917936 h 2328077"/>
                <a:gd name="connsiteX15" fmla="*/ 6571588 w 9078321"/>
                <a:gd name="connsiteY15" fmla="*/ 0 h 2328077"/>
                <a:gd name="connsiteX16" fmla="*/ 6590682 w 9078321"/>
                <a:gd name="connsiteY16" fmla="*/ 0 h 2328077"/>
                <a:gd name="connsiteX17" fmla="*/ 7109054 w 9078321"/>
                <a:gd name="connsiteY17" fmla="*/ 313993 h 2328077"/>
                <a:gd name="connsiteX18" fmla="*/ 7288681 w 9078321"/>
                <a:gd name="connsiteY18" fmla="*/ 899549 h 2328077"/>
                <a:gd name="connsiteX19" fmla="*/ 7502960 w 9078321"/>
                <a:gd name="connsiteY19" fmla="*/ 1377611 h 2328077"/>
                <a:gd name="connsiteX20" fmla="*/ 9000086 w 9078321"/>
                <a:gd name="connsiteY20" fmla="*/ 607478 h 2328077"/>
                <a:gd name="connsiteX21" fmla="*/ 9065149 w 9078321"/>
                <a:gd name="connsiteY21" fmla="*/ 608186 h 2328077"/>
                <a:gd name="connsiteX22" fmla="*/ 9064442 w 9078321"/>
                <a:gd name="connsiteY22" fmla="*/ 673247 h 2328077"/>
                <a:gd name="connsiteX23" fmla="*/ 8523439 w 9078321"/>
                <a:gd name="connsiteY23" fmla="*/ 1110292 h 2328077"/>
                <a:gd name="connsiteX24" fmla="*/ 7487403 w 9078321"/>
                <a:gd name="connsiteY24" fmla="*/ 1468839 h 2328077"/>
                <a:gd name="connsiteX25" fmla="*/ 7198868 w 9078321"/>
                <a:gd name="connsiteY25" fmla="*/ 918643 h 2328077"/>
                <a:gd name="connsiteX26" fmla="*/ 6589268 w 9078321"/>
                <a:gd name="connsiteY26" fmla="*/ 92642 h 2328077"/>
                <a:gd name="connsiteX27" fmla="*/ 6572295 w 9078321"/>
                <a:gd name="connsiteY27" fmla="*/ 92642 h 2328077"/>
                <a:gd name="connsiteX28" fmla="*/ 5210949 w 9078321"/>
                <a:gd name="connsiteY28" fmla="*/ 981583 h 2328077"/>
                <a:gd name="connsiteX29" fmla="*/ 5014350 w 9078321"/>
                <a:gd name="connsiteY29" fmla="*/ 1183133 h 2328077"/>
                <a:gd name="connsiteX30" fmla="*/ 4754103 w 9078321"/>
                <a:gd name="connsiteY30" fmla="*/ 1457524 h 2328077"/>
                <a:gd name="connsiteX31" fmla="*/ 4157939 w 9078321"/>
                <a:gd name="connsiteY31" fmla="*/ 2055809 h 2328077"/>
                <a:gd name="connsiteX32" fmla="*/ 3610572 w 9078321"/>
                <a:gd name="connsiteY32" fmla="*/ 2328078 h 2328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78321" h="2328077">
                  <a:moveTo>
                    <a:pt x="3610572" y="2328078"/>
                  </a:moveTo>
                  <a:cubicBezTo>
                    <a:pt x="3587942" y="2328078"/>
                    <a:pt x="3566019" y="2325956"/>
                    <a:pt x="3544803" y="2321713"/>
                  </a:cubicBezTo>
                  <a:cubicBezTo>
                    <a:pt x="3337596" y="2280696"/>
                    <a:pt x="3266170" y="2045201"/>
                    <a:pt x="3189793" y="1795562"/>
                  </a:cubicBezTo>
                  <a:cubicBezTo>
                    <a:pt x="3119074" y="1564310"/>
                    <a:pt x="3039868" y="1302649"/>
                    <a:pt x="2843976" y="1168282"/>
                  </a:cubicBezTo>
                  <a:cubicBezTo>
                    <a:pt x="2720924" y="1083419"/>
                    <a:pt x="2389958" y="1016236"/>
                    <a:pt x="1514453" y="1176061"/>
                  </a:cubicBezTo>
                  <a:cubicBezTo>
                    <a:pt x="921119" y="1284261"/>
                    <a:pt x="316469" y="1452573"/>
                    <a:pt x="58344" y="1524000"/>
                  </a:cubicBezTo>
                  <a:cubicBezTo>
                    <a:pt x="33592" y="1531072"/>
                    <a:pt x="8840" y="1516221"/>
                    <a:pt x="1769" y="1492176"/>
                  </a:cubicBezTo>
                  <a:cubicBezTo>
                    <a:pt x="-5303" y="1467425"/>
                    <a:pt x="9548" y="1442673"/>
                    <a:pt x="33592" y="1435601"/>
                  </a:cubicBezTo>
                  <a:cubicBezTo>
                    <a:pt x="293132" y="1363467"/>
                    <a:pt x="899903" y="1195155"/>
                    <a:pt x="1497481" y="1085541"/>
                  </a:cubicBezTo>
                  <a:cubicBezTo>
                    <a:pt x="2235790" y="951174"/>
                    <a:pt x="2692636" y="953295"/>
                    <a:pt x="2895601" y="1091905"/>
                  </a:cubicBezTo>
                  <a:cubicBezTo>
                    <a:pt x="3117659" y="1244659"/>
                    <a:pt x="3202522" y="1522585"/>
                    <a:pt x="3277485" y="1768688"/>
                  </a:cubicBezTo>
                  <a:cubicBezTo>
                    <a:pt x="3348204" y="2000647"/>
                    <a:pt x="3409023" y="2200783"/>
                    <a:pt x="3561776" y="2231192"/>
                  </a:cubicBezTo>
                  <a:cubicBezTo>
                    <a:pt x="3865161" y="2291304"/>
                    <a:pt x="4358782" y="1751716"/>
                    <a:pt x="4685505" y="1395291"/>
                  </a:cubicBezTo>
                  <a:cubicBezTo>
                    <a:pt x="4788048" y="1282847"/>
                    <a:pt x="4876447" y="1186669"/>
                    <a:pt x="4949995" y="1115950"/>
                  </a:cubicBezTo>
                  <a:cubicBezTo>
                    <a:pt x="5005864" y="1062910"/>
                    <a:pt x="5069511" y="995727"/>
                    <a:pt x="5143766" y="917936"/>
                  </a:cubicBezTo>
                  <a:cubicBezTo>
                    <a:pt x="5491705" y="551610"/>
                    <a:pt x="6016442" y="0"/>
                    <a:pt x="6571588" y="0"/>
                  </a:cubicBezTo>
                  <a:cubicBezTo>
                    <a:pt x="6577953" y="0"/>
                    <a:pt x="6584317" y="0"/>
                    <a:pt x="6590682" y="0"/>
                  </a:cubicBezTo>
                  <a:cubicBezTo>
                    <a:pt x="6824056" y="5657"/>
                    <a:pt x="6993075" y="108200"/>
                    <a:pt x="7109054" y="313993"/>
                  </a:cubicBezTo>
                  <a:cubicBezTo>
                    <a:pt x="7205940" y="486548"/>
                    <a:pt x="7249785" y="705778"/>
                    <a:pt x="7288681" y="899549"/>
                  </a:cubicBezTo>
                  <a:cubicBezTo>
                    <a:pt x="7337477" y="1144237"/>
                    <a:pt x="7379909" y="1356395"/>
                    <a:pt x="7502960" y="1377611"/>
                  </a:cubicBezTo>
                  <a:cubicBezTo>
                    <a:pt x="8096295" y="1480154"/>
                    <a:pt x="8990894" y="615965"/>
                    <a:pt x="9000086" y="607478"/>
                  </a:cubicBezTo>
                  <a:cubicBezTo>
                    <a:pt x="9018474" y="589799"/>
                    <a:pt x="9047469" y="589799"/>
                    <a:pt x="9065149" y="608186"/>
                  </a:cubicBezTo>
                  <a:cubicBezTo>
                    <a:pt x="9082829" y="626572"/>
                    <a:pt x="9082829" y="655567"/>
                    <a:pt x="9064442" y="673247"/>
                  </a:cubicBezTo>
                  <a:cubicBezTo>
                    <a:pt x="9062320" y="675369"/>
                    <a:pt x="8829653" y="900963"/>
                    <a:pt x="8523439" y="1110292"/>
                  </a:cubicBezTo>
                  <a:cubicBezTo>
                    <a:pt x="8106903" y="1394584"/>
                    <a:pt x="7758257" y="1515514"/>
                    <a:pt x="7487403" y="1468839"/>
                  </a:cubicBezTo>
                  <a:cubicBezTo>
                    <a:pt x="7302118" y="1437015"/>
                    <a:pt x="7254029" y="1196570"/>
                    <a:pt x="7198868" y="918643"/>
                  </a:cubicBezTo>
                  <a:cubicBezTo>
                    <a:pt x="7122491" y="536759"/>
                    <a:pt x="7036213" y="103250"/>
                    <a:pt x="6589268" y="92642"/>
                  </a:cubicBezTo>
                  <a:cubicBezTo>
                    <a:pt x="6583610" y="92642"/>
                    <a:pt x="6577953" y="92642"/>
                    <a:pt x="6572295" y="92642"/>
                  </a:cubicBezTo>
                  <a:cubicBezTo>
                    <a:pt x="6056752" y="92642"/>
                    <a:pt x="5548987" y="627280"/>
                    <a:pt x="5210949" y="981583"/>
                  </a:cubicBezTo>
                  <a:cubicBezTo>
                    <a:pt x="5135987" y="1060082"/>
                    <a:pt x="5071632" y="1127972"/>
                    <a:pt x="5014350" y="1183133"/>
                  </a:cubicBezTo>
                  <a:cubicBezTo>
                    <a:pt x="4942923" y="1251024"/>
                    <a:pt x="4855939" y="1347202"/>
                    <a:pt x="4754103" y="1457524"/>
                  </a:cubicBezTo>
                  <a:cubicBezTo>
                    <a:pt x="4581548" y="1646344"/>
                    <a:pt x="4366561" y="1881132"/>
                    <a:pt x="4157939" y="2055809"/>
                  </a:cubicBezTo>
                  <a:cubicBezTo>
                    <a:pt x="3938710" y="2238264"/>
                    <a:pt x="3759083" y="2328078"/>
                    <a:pt x="3610572" y="2328078"/>
                  </a:cubicBezTo>
                  <a:close/>
                </a:path>
              </a:pathLst>
            </a:custGeom>
            <a:solidFill>
              <a:srgbClr val="B3B3B3"/>
            </a:solidFill>
            <a:ln w="7072" cap="flat">
              <a:noFill/>
              <a:prstDash val="solid"/>
              <a:miter/>
            </a:ln>
          </p:spPr>
          <p:txBody>
            <a:bodyPr rtlCol="0" anchor="ctr"/>
            <a:lstStyle/>
            <a:p>
              <a:endParaRPr lang="en-US"/>
            </a:p>
          </p:txBody>
        </p:sp>
        <p:sp>
          <p:nvSpPr>
            <p:cNvPr id="103" name="Freeform: Shape 102">
              <a:extLst>
                <a:ext uri="{FF2B5EF4-FFF2-40B4-BE49-F238E27FC236}">
                  <a16:creationId xmlns="" xmlns:a16="http://schemas.microsoft.com/office/drawing/2014/main" id="{09A4037C-AF9A-4191-846E-AF05B36E2A31}"/>
                </a:ext>
              </a:extLst>
            </p:cNvPr>
            <p:cNvSpPr/>
            <p:nvPr/>
          </p:nvSpPr>
          <p:spPr>
            <a:xfrm>
              <a:off x="21068" y="3363230"/>
              <a:ext cx="9066093" cy="2285646"/>
            </a:xfrm>
            <a:custGeom>
              <a:avLst/>
              <a:gdLst>
                <a:gd name="connsiteX0" fmla="*/ 3589857 w 9066093"/>
                <a:gd name="connsiteY0" fmla="*/ 2285646 h 2285646"/>
                <a:gd name="connsiteX1" fmla="*/ 3527624 w 9066093"/>
                <a:gd name="connsiteY1" fmla="*/ 2279281 h 2285646"/>
                <a:gd name="connsiteX2" fmla="*/ 3162713 w 9066093"/>
                <a:gd name="connsiteY2" fmla="*/ 1741815 h 2285646"/>
                <a:gd name="connsiteX3" fmla="*/ 2817603 w 9066093"/>
                <a:gd name="connsiteY3" fmla="*/ 1121607 h 2285646"/>
                <a:gd name="connsiteX4" fmla="*/ 1497982 w 9066093"/>
                <a:gd name="connsiteY4" fmla="*/ 1127265 h 2285646"/>
                <a:gd name="connsiteX5" fmla="*/ 49651 w 9066093"/>
                <a:gd name="connsiteY5" fmla="*/ 1477325 h 2285646"/>
                <a:gd name="connsiteX6" fmla="*/ 31264 w 9066093"/>
                <a:gd name="connsiteY6" fmla="*/ 1482275 h 2285646"/>
                <a:gd name="connsiteX7" fmla="*/ 855 w 9066093"/>
                <a:gd name="connsiteY7" fmla="*/ 1465303 h 2285646"/>
                <a:gd name="connsiteX8" fmla="*/ 17827 w 9066093"/>
                <a:gd name="connsiteY8" fmla="*/ 1434894 h 2285646"/>
                <a:gd name="connsiteX9" fmla="*/ 36214 w 9066093"/>
                <a:gd name="connsiteY9" fmla="*/ 1429943 h 2285646"/>
                <a:gd name="connsiteX10" fmla="*/ 1489495 w 9066093"/>
                <a:gd name="connsiteY10" fmla="*/ 1079176 h 2285646"/>
                <a:gd name="connsiteX11" fmla="*/ 2845891 w 9066093"/>
                <a:gd name="connsiteY11" fmla="*/ 1081297 h 2285646"/>
                <a:gd name="connsiteX12" fmla="*/ 3210095 w 9066093"/>
                <a:gd name="connsiteY12" fmla="*/ 1727671 h 2285646"/>
                <a:gd name="connsiteX13" fmla="*/ 3537525 w 9066093"/>
                <a:gd name="connsiteY13" fmla="*/ 2231192 h 2285646"/>
                <a:gd name="connsiteX14" fmla="*/ 4096207 w 9066093"/>
                <a:gd name="connsiteY14" fmla="*/ 1978725 h 2285646"/>
                <a:gd name="connsiteX15" fmla="*/ 4690956 w 9066093"/>
                <a:gd name="connsiteY15" fmla="*/ 1383976 h 2285646"/>
                <a:gd name="connsiteX16" fmla="*/ 4951203 w 9066093"/>
                <a:gd name="connsiteY16" fmla="*/ 1110292 h 2285646"/>
                <a:gd name="connsiteX17" fmla="*/ 5147095 w 9066093"/>
                <a:gd name="connsiteY17" fmla="*/ 909449 h 2285646"/>
                <a:gd name="connsiteX18" fmla="*/ 6557945 w 9066093"/>
                <a:gd name="connsiteY18" fmla="*/ 0 h 2285646"/>
                <a:gd name="connsiteX19" fmla="*/ 6569260 w 9066093"/>
                <a:gd name="connsiteY19" fmla="*/ 0 h 2285646"/>
                <a:gd name="connsiteX20" fmla="*/ 7044493 w 9066093"/>
                <a:gd name="connsiteY20" fmla="*/ 287827 h 2285646"/>
                <a:gd name="connsiteX21" fmla="*/ 7221291 w 9066093"/>
                <a:gd name="connsiteY21" fmla="*/ 852167 h 2285646"/>
                <a:gd name="connsiteX22" fmla="*/ 7480831 w 9066093"/>
                <a:gd name="connsiteY22" fmla="*/ 1378318 h 2285646"/>
                <a:gd name="connsiteX23" fmla="*/ 9024632 w 9066093"/>
                <a:gd name="connsiteY23" fmla="*/ 576362 h 2285646"/>
                <a:gd name="connsiteX24" fmla="*/ 9059284 w 9066093"/>
                <a:gd name="connsiteY24" fmla="*/ 577069 h 2285646"/>
                <a:gd name="connsiteX25" fmla="*/ 9058577 w 9066093"/>
                <a:gd name="connsiteY25" fmla="*/ 611722 h 2285646"/>
                <a:gd name="connsiteX26" fmla="*/ 8506260 w 9066093"/>
                <a:gd name="connsiteY26" fmla="*/ 1060082 h 2285646"/>
                <a:gd name="connsiteX27" fmla="*/ 7471637 w 9066093"/>
                <a:gd name="connsiteY27" fmla="*/ 1426407 h 2285646"/>
                <a:gd name="connsiteX28" fmla="*/ 7172495 w 9066093"/>
                <a:gd name="connsiteY28" fmla="*/ 861360 h 2285646"/>
                <a:gd name="connsiteX29" fmla="*/ 6568552 w 9066093"/>
                <a:gd name="connsiteY29" fmla="*/ 48796 h 2285646"/>
                <a:gd name="connsiteX30" fmla="*/ 6557945 w 9066093"/>
                <a:gd name="connsiteY30" fmla="*/ 48796 h 2285646"/>
                <a:gd name="connsiteX31" fmla="*/ 5182455 w 9066093"/>
                <a:gd name="connsiteY31" fmla="*/ 942688 h 2285646"/>
                <a:gd name="connsiteX32" fmla="*/ 4985148 w 9066093"/>
                <a:gd name="connsiteY32" fmla="*/ 1144945 h 2285646"/>
                <a:gd name="connsiteX33" fmla="*/ 4727023 w 9066093"/>
                <a:gd name="connsiteY33" fmla="*/ 1416507 h 2285646"/>
                <a:gd name="connsiteX34" fmla="*/ 3589857 w 9066093"/>
                <a:gd name="connsiteY34" fmla="*/ 2285646 h 22856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9066093" h="2285646">
                  <a:moveTo>
                    <a:pt x="3589857" y="2285646"/>
                  </a:moveTo>
                  <a:cubicBezTo>
                    <a:pt x="3568641" y="2285646"/>
                    <a:pt x="3547426" y="2283524"/>
                    <a:pt x="3527624" y="2279281"/>
                  </a:cubicBezTo>
                  <a:cubicBezTo>
                    <a:pt x="3318295" y="2236850"/>
                    <a:pt x="3242626" y="1996404"/>
                    <a:pt x="3162713" y="1741815"/>
                  </a:cubicBezTo>
                  <a:cubicBezTo>
                    <a:pt x="3087043" y="1501370"/>
                    <a:pt x="3009252" y="1252438"/>
                    <a:pt x="2817603" y="1121607"/>
                  </a:cubicBezTo>
                  <a:cubicBezTo>
                    <a:pt x="2635147" y="997141"/>
                    <a:pt x="2191030" y="999263"/>
                    <a:pt x="1497982" y="1127265"/>
                  </a:cubicBezTo>
                  <a:cubicBezTo>
                    <a:pt x="931520" y="1232637"/>
                    <a:pt x="336064" y="1398120"/>
                    <a:pt x="49651" y="1477325"/>
                  </a:cubicBezTo>
                  <a:lnTo>
                    <a:pt x="31264" y="1482275"/>
                  </a:lnTo>
                  <a:cubicBezTo>
                    <a:pt x="17827" y="1485811"/>
                    <a:pt x="4391" y="1478032"/>
                    <a:pt x="855" y="1465303"/>
                  </a:cubicBezTo>
                  <a:cubicBezTo>
                    <a:pt x="-2681" y="1451866"/>
                    <a:pt x="5098" y="1438430"/>
                    <a:pt x="17827" y="1434894"/>
                  </a:cubicBezTo>
                  <a:lnTo>
                    <a:pt x="36214" y="1429943"/>
                  </a:lnTo>
                  <a:cubicBezTo>
                    <a:pt x="323335" y="1350031"/>
                    <a:pt x="920205" y="1184548"/>
                    <a:pt x="1489495" y="1079176"/>
                  </a:cubicBezTo>
                  <a:cubicBezTo>
                    <a:pt x="2195981" y="948345"/>
                    <a:pt x="2652120" y="949759"/>
                    <a:pt x="2845891" y="1081297"/>
                  </a:cubicBezTo>
                  <a:cubicBezTo>
                    <a:pt x="3051684" y="1221321"/>
                    <a:pt x="3135840" y="1490055"/>
                    <a:pt x="3210095" y="1727671"/>
                  </a:cubicBezTo>
                  <a:cubicBezTo>
                    <a:pt x="3288593" y="1978725"/>
                    <a:pt x="3356484" y="2195125"/>
                    <a:pt x="3537525" y="2231192"/>
                  </a:cubicBezTo>
                  <a:cubicBezTo>
                    <a:pt x="3676135" y="2258773"/>
                    <a:pt x="3858590" y="2176739"/>
                    <a:pt x="4096207" y="1978725"/>
                  </a:cubicBezTo>
                  <a:cubicBezTo>
                    <a:pt x="4303415" y="1806169"/>
                    <a:pt x="4518401" y="1572089"/>
                    <a:pt x="4690956" y="1383976"/>
                  </a:cubicBezTo>
                  <a:cubicBezTo>
                    <a:pt x="4792085" y="1274361"/>
                    <a:pt x="4879070" y="1178890"/>
                    <a:pt x="4951203" y="1110292"/>
                  </a:cubicBezTo>
                  <a:cubicBezTo>
                    <a:pt x="5007778" y="1056546"/>
                    <a:pt x="5072133" y="988655"/>
                    <a:pt x="5147095" y="909449"/>
                  </a:cubicBezTo>
                  <a:cubicBezTo>
                    <a:pt x="5491498" y="546660"/>
                    <a:pt x="6010578" y="0"/>
                    <a:pt x="6557945" y="0"/>
                  </a:cubicBezTo>
                  <a:cubicBezTo>
                    <a:pt x="6561480" y="0"/>
                    <a:pt x="6565724" y="0"/>
                    <a:pt x="6569260" y="0"/>
                  </a:cubicBezTo>
                  <a:cubicBezTo>
                    <a:pt x="6781418" y="2829"/>
                    <a:pt x="6936293" y="96885"/>
                    <a:pt x="7044493" y="287827"/>
                  </a:cubicBezTo>
                  <a:cubicBezTo>
                    <a:pt x="7136428" y="450482"/>
                    <a:pt x="7181688" y="664054"/>
                    <a:pt x="7221291" y="852167"/>
                  </a:cubicBezTo>
                  <a:cubicBezTo>
                    <a:pt x="7277866" y="1120193"/>
                    <a:pt x="7326663" y="1351445"/>
                    <a:pt x="7480831" y="1378318"/>
                  </a:cubicBezTo>
                  <a:cubicBezTo>
                    <a:pt x="8084066" y="1485811"/>
                    <a:pt x="9015439" y="585555"/>
                    <a:pt x="9024632" y="576362"/>
                  </a:cubicBezTo>
                  <a:cubicBezTo>
                    <a:pt x="9034533" y="567168"/>
                    <a:pt x="9050091" y="567168"/>
                    <a:pt x="9059284" y="577069"/>
                  </a:cubicBezTo>
                  <a:cubicBezTo>
                    <a:pt x="9068478" y="586970"/>
                    <a:pt x="9068478" y="602528"/>
                    <a:pt x="9058577" y="611722"/>
                  </a:cubicBezTo>
                  <a:cubicBezTo>
                    <a:pt x="9056456" y="613843"/>
                    <a:pt x="8818132" y="845802"/>
                    <a:pt x="8506260" y="1060082"/>
                  </a:cubicBezTo>
                  <a:cubicBezTo>
                    <a:pt x="8084773" y="1350738"/>
                    <a:pt x="7736835" y="1473789"/>
                    <a:pt x="7471637" y="1426407"/>
                  </a:cubicBezTo>
                  <a:cubicBezTo>
                    <a:pt x="7284231" y="1393169"/>
                    <a:pt x="7232606" y="1146359"/>
                    <a:pt x="7172495" y="861360"/>
                  </a:cubicBezTo>
                  <a:cubicBezTo>
                    <a:pt x="7092582" y="483012"/>
                    <a:pt x="7002769" y="54454"/>
                    <a:pt x="6568552" y="48796"/>
                  </a:cubicBezTo>
                  <a:cubicBezTo>
                    <a:pt x="6565016" y="48796"/>
                    <a:pt x="6561480" y="48796"/>
                    <a:pt x="6557945" y="48796"/>
                  </a:cubicBezTo>
                  <a:cubicBezTo>
                    <a:pt x="6031793" y="48796"/>
                    <a:pt x="5521200" y="586263"/>
                    <a:pt x="5182455" y="942688"/>
                  </a:cubicBezTo>
                  <a:cubicBezTo>
                    <a:pt x="5107493" y="1021893"/>
                    <a:pt x="5042431" y="1089784"/>
                    <a:pt x="4985148" y="1144945"/>
                  </a:cubicBezTo>
                  <a:cubicBezTo>
                    <a:pt x="4914429" y="1212128"/>
                    <a:pt x="4827444" y="1306892"/>
                    <a:pt x="4727023" y="1416507"/>
                  </a:cubicBezTo>
                  <a:cubicBezTo>
                    <a:pt x="4387571" y="1787783"/>
                    <a:pt x="3929309" y="2285646"/>
                    <a:pt x="3589857" y="2285646"/>
                  </a:cubicBezTo>
                  <a:close/>
                </a:path>
              </a:pathLst>
            </a:custGeom>
            <a:solidFill>
              <a:srgbClr val="000000"/>
            </a:solidFill>
            <a:ln w="7072" cap="flat">
              <a:noFill/>
              <a:prstDash val="solid"/>
              <a:miter/>
            </a:ln>
          </p:spPr>
          <p:txBody>
            <a:bodyPr rtlCol="0" anchor="ctr"/>
            <a:lstStyle/>
            <a:p>
              <a:endParaRPr lang="en-US"/>
            </a:p>
          </p:txBody>
        </p:sp>
      </p:grpSp>
      <p:grpSp>
        <p:nvGrpSpPr>
          <p:cNvPr id="64" name="Group 46">
            <a:extLst>
              <a:ext uri="{FF2B5EF4-FFF2-40B4-BE49-F238E27FC236}">
                <a16:creationId xmlns="" xmlns:a16="http://schemas.microsoft.com/office/drawing/2014/main" id="{9B1DEA87-5A5F-4FFA-8934-9C26E8902D12}"/>
              </a:ext>
            </a:extLst>
          </p:cNvPr>
          <p:cNvGrpSpPr/>
          <p:nvPr/>
        </p:nvGrpSpPr>
        <p:grpSpPr>
          <a:xfrm flipH="1">
            <a:off x="3332764" y="5195650"/>
            <a:ext cx="887747" cy="1040677"/>
            <a:chOff x="3983887" y="4061275"/>
            <a:chExt cx="2122406" cy="1866023"/>
          </a:xfrm>
        </p:grpSpPr>
        <p:grpSp>
          <p:nvGrpSpPr>
            <p:cNvPr id="65" name="Group 47">
              <a:extLst>
                <a:ext uri="{FF2B5EF4-FFF2-40B4-BE49-F238E27FC236}">
                  <a16:creationId xmlns="" xmlns:a16="http://schemas.microsoft.com/office/drawing/2014/main" id="{7782A974-77A5-4765-BF6E-FFE22E7B5C69}"/>
                </a:ext>
              </a:extLst>
            </p:cNvPr>
            <p:cNvGrpSpPr/>
            <p:nvPr/>
          </p:nvGrpSpPr>
          <p:grpSpPr>
            <a:xfrm>
              <a:off x="3983887" y="5358975"/>
              <a:ext cx="2049157" cy="568323"/>
              <a:chOff x="3622676" y="3492499"/>
              <a:chExt cx="2575763" cy="714375"/>
            </a:xfrm>
            <a:effectLst>
              <a:outerShdw blurRad="50800" dist="38100" dir="8100000" algn="tr" rotWithShape="0">
                <a:prstClr val="black">
                  <a:alpha val="40000"/>
                </a:prstClr>
              </a:outerShdw>
            </a:effectLst>
          </p:grpSpPr>
          <p:sp>
            <p:nvSpPr>
              <p:cNvPr id="61" name="Freeform 15">
                <a:extLst>
                  <a:ext uri="{FF2B5EF4-FFF2-40B4-BE49-F238E27FC236}">
                    <a16:creationId xmlns="" xmlns:a16="http://schemas.microsoft.com/office/drawing/2014/main" id="{9E81A0D9-3256-4ECD-BCB8-63635DE1C277}"/>
                  </a:ext>
                </a:extLst>
              </p:cNvPr>
              <p:cNvSpPr/>
              <p:nvPr/>
            </p:nvSpPr>
            <p:spPr>
              <a:xfrm>
                <a:off x="3622676" y="3492499"/>
                <a:ext cx="2575763" cy="714375"/>
              </a:xfrm>
              <a:custGeom>
                <a:avLst/>
                <a:gdLst>
                  <a:gd name="connsiteX0" fmla="*/ 190500 w 2559050"/>
                  <a:gd name="connsiteY0" fmla="*/ 0 h 698500"/>
                  <a:gd name="connsiteX1" fmla="*/ 0 w 2559050"/>
                  <a:gd name="connsiteY1" fmla="*/ 152400 h 698500"/>
                  <a:gd name="connsiteX2" fmla="*/ 6350 w 2559050"/>
                  <a:gd name="connsiteY2" fmla="*/ 215900 h 698500"/>
                  <a:gd name="connsiteX3" fmla="*/ 2501900 w 2559050"/>
                  <a:gd name="connsiteY3" fmla="*/ 241300 h 698500"/>
                  <a:gd name="connsiteX4" fmla="*/ 2470150 w 2559050"/>
                  <a:gd name="connsiteY4" fmla="*/ 552450 h 698500"/>
                  <a:gd name="connsiteX5" fmla="*/ 76200 w 2559050"/>
                  <a:gd name="connsiteY5" fmla="*/ 565150 h 698500"/>
                  <a:gd name="connsiteX6" fmla="*/ 101600 w 2559050"/>
                  <a:gd name="connsiteY6" fmla="*/ 520700 h 698500"/>
                  <a:gd name="connsiteX7" fmla="*/ 6350 w 2559050"/>
                  <a:gd name="connsiteY7" fmla="*/ 577850 h 698500"/>
                  <a:gd name="connsiteX8" fmla="*/ 44450 w 2559050"/>
                  <a:gd name="connsiteY8" fmla="*/ 666750 h 698500"/>
                  <a:gd name="connsiteX9" fmla="*/ 2400300 w 2559050"/>
                  <a:gd name="connsiteY9" fmla="*/ 692150 h 698500"/>
                  <a:gd name="connsiteX10" fmla="*/ 2432050 w 2559050"/>
                  <a:gd name="connsiteY10" fmla="*/ 666750 h 698500"/>
                  <a:gd name="connsiteX11" fmla="*/ 2501900 w 2559050"/>
                  <a:gd name="connsiteY11" fmla="*/ 698500 h 698500"/>
                  <a:gd name="connsiteX12" fmla="*/ 2552700 w 2559050"/>
                  <a:gd name="connsiteY12" fmla="*/ 685800 h 698500"/>
                  <a:gd name="connsiteX13" fmla="*/ 2559050 w 2559050"/>
                  <a:gd name="connsiteY13" fmla="*/ 158750 h 698500"/>
                  <a:gd name="connsiteX14" fmla="*/ 2476500 w 2559050"/>
                  <a:gd name="connsiteY14" fmla="*/ 95250 h 698500"/>
                  <a:gd name="connsiteX15" fmla="*/ 520700 w 2559050"/>
                  <a:gd name="connsiteY15" fmla="*/ 184150 h 698500"/>
                  <a:gd name="connsiteX16" fmla="*/ 190500 w 2559050"/>
                  <a:gd name="connsiteY16" fmla="*/ 0 h 698500"/>
                  <a:gd name="connsiteX0" fmla="*/ 190500 w 2559050"/>
                  <a:gd name="connsiteY0" fmla="*/ 0 h 698500"/>
                  <a:gd name="connsiteX1" fmla="*/ 0 w 2559050"/>
                  <a:gd name="connsiteY1" fmla="*/ 152400 h 698500"/>
                  <a:gd name="connsiteX2" fmla="*/ 19050 w 2559050"/>
                  <a:gd name="connsiteY2" fmla="*/ 241300 h 698500"/>
                  <a:gd name="connsiteX3" fmla="*/ 2501900 w 2559050"/>
                  <a:gd name="connsiteY3" fmla="*/ 241300 h 698500"/>
                  <a:gd name="connsiteX4" fmla="*/ 2470150 w 2559050"/>
                  <a:gd name="connsiteY4" fmla="*/ 552450 h 698500"/>
                  <a:gd name="connsiteX5" fmla="*/ 76200 w 2559050"/>
                  <a:gd name="connsiteY5" fmla="*/ 565150 h 698500"/>
                  <a:gd name="connsiteX6" fmla="*/ 101600 w 2559050"/>
                  <a:gd name="connsiteY6" fmla="*/ 520700 h 698500"/>
                  <a:gd name="connsiteX7" fmla="*/ 6350 w 2559050"/>
                  <a:gd name="connsiteY7" fmla="*/ 577850 h 698500"/>
                  <a:gd name="connsiteX8" fmla="*/ 44450 w 2559050"/>
                  <a:gd name="connsiteY8" fmla="*/ 666750 h 698500"/>
                  <a:gd name="connsiteX9" fmla="*/ 2400300 w 2559050"/>
                  <a:gd name="connsiteY9" fmla="*/ 692150 h 698500"/>
                  <a:gd name="connsiteX10" fmla="*/ 2432050 w 2559050"/>
                  <a:gd name="connsiteY10" fmla="*/ 666750 h 698500"/>
                  <a:gd name="connsiteX11" fmla="*/ 2501900 w 2559050"/>
                  <a:gd name="connsiteY11" fmla="*/ 698500 h 698500"/>
                  <a:gd name="connsiteX12" fmla="*/ 2552700 w 2559050"/>
                  <a:gd name="connsiteY12" fmla="*/ 685800 h 698500"/>
                  <a:gd name="connsiteX13" fmla="*/ 2559050 w 2559050"/>
                  <a:gd name="connsiteY13" fmla="*/ 158750 h 698500"/>
                  <a:gd name="connsiteX14" fmla="*/ 2476500 w 2559050"/>
                  <a:gd name="connsiteY14" fmla="*/ 95250 h 698500"/>
                  <a:gd name="connsiteX15" fmla="*/ 520700 w 2559050"/>
                  <a:gd name="connsiteY15" fmla="*/ 184150 h 698500"/>
                  <a:gd name="connsiteX16" fmla="*/ 190500 w 2559050"/>
                  <a:gd name="connsiteY16" fmla="*/ 0 h 698500"/>
                  <a:gd name="connsiteX0" fmla="*/ 184150 w 2552700"/>
                  <a:gd name="connsiteY0" fmla="*/ 0 h 698500"/>
                  <a:gd name="connsiteX1" fmla="*/ 9525 w 2552700"/>
                  <a:gd name="connsiteY1" fmla="*/ 152400 h 698500"/>
                  <a:gd name="connsiteX2" fmla="*/ 12700 w 2552700"/>
                  <a:gd name="connsiteY2" fmla="*/ 241300 h 698500"/>
                  <a:gd name="connsiteX3" fmla="*/ 2495550 w 2552700"/>
                  <a:gd name="connsiteY3" fmla="*/ 241300 h 698500"/>
                  <a:gd name="connsiteX4" fmla="*/ 2463800 w 2552700"/>
                  <a:gd name="connsiteY4" fmla="*/ 552450 h 698500"/>
                  <a:gd name="connsiteX5" fmla="*/ 69850 w 2552700"/>
                  <a:gd name="connsiteY5" fmla="*/ 565150 h 698500"/>
                  <a:gd name="connsiteX6" fmla="*/ 95250 w 2552700"/>
                  <a:gd name="connsiteY6" fmla="*/ 520700 h 698500"/>
                  <a:gd name="connsiteX7" fmla="*/ 0 w 2552700"/>
                  <a:gd name="connsiteY7" fmla="*/ 577850 h 698500"/>
                  <a:gd name="connsiteX8" fmla="*/ 38100 w 2552700"/>
                  <a:gd name="connsiteY8" fmla="*/ 666750 h 698500"/>
                  <a:gd name="connsiteX9" fmla="*/ 2393950 w 2552700"/>
                  <a:gd name="connsiteY9" fmla="*/ 692150 h 698500"/>
                  <a:gd name="connsiteX10" fmla="*/ 2425700 w 2552700"/>
                  <a:gd name="connsiteY10" fmla="*/ 666750 h 698500"/>
                  <a:gd name="connsiteX11" fmla="*/ 2495550 w 2552700"/>
                  <a:gd name="connsiteY11" fmla="*/ 698500 h 698500"/>
                  <a:gd name="connsiteX12" fmla="*/ 2546350 w 2552700"/>
                  <a:gd name="connsiteY12" fmla="*/ 685800 h 698500"/>
                  <a:gd name="connsiteX13" fmla="*/ 2552700 w 2552700"/>
                  <a:gd name="connsiteY13" fmla="*/ 158750 h 698500"/>
                  <a:gd name="connsiteX14" fmla="*/ 2470150 w 2552700"/>
                  <a:gd name="connsiteY14" fmla="*/ 95250 h 698500"/>
                  <a:gd name="connsiteX15" fmla="*/ 514350 w 2552700"/>
                  <a:gd name="connsiteY15" fmla="*/ 184150 h 698500"/>
                  <a:gd name="connsiteX16" fmla="*/ 184150 w 2552700"/>
                  <a:gd name="connsiteY16" fmla="*/ 0 h 698500"/>
                  <a:gd name="connsiteX0" fmla="*/ 184150 w 2571750"/>
                  <a:gd name="connsiteY0" fmla="*/ 0 h 698500"/>
                  <a:gd name="connsiteX1" fmla="*/ 9525 w 2571750"/>
                  <a:gd name="connsiteY1" fmla="*/ 152400 h 698500"/>
                  <a:gd name="connsiteX2" fmla="*/ 12700 w 2571750"/>
                  <a:gd name="connsiteY2" fmla="*/ 241300 h 698500"/>
                  <a:gd name="connsiteX3" fmla="*/ 2495550 w 2571750"/>
                  <a:gd name="connsiteY3" fmla="*/ 241300 h 698500"/>
                  <a:gd name="connsiteX4" fmla="*/ 2463800 w 2571750"/>
                  <a:gd name="connsiteY4" fmla="*/ 552450 h 698500"/>
                  <a:gd name="connsiteX5" fmla="*/ 69850 w 2571750"/>
                  <a:gd name="connsiteY5" fmla="*/ 565150 h 698500"/>
                  <a:gd name="connsiteX6" fmla="*/ 95250 w 2571750"/>
                  <a:gd name="connsiteY6" fmla="*/ 520700 h 698500"/>
                  <a:gd name="connsiteX7" fmla="*/ 0 w 2571750"/>
                  <a:gd name="connsiteY7" fmla="*/ 577850 h 698500"/>
                  <a:gd name="connsiteX8" fmla="*/ 38100 w 2571750"/>
                  <a:gd name="connsiteY8" fmla="*/ 666750 h 698500"/>
                  <a:gd name="connsiteX9" fmla="*/ 2393950 w 2571750"/>
                  <a:gd name="connsiteY9" fmla="*/ 692150 h 698500"/>
                  <a:gd name="connsiteX10" fmla="*/ 2425700 w 2571750"/>
                  <a:gd name="connsiteY10" fmla="*/ 666750 h 698500"/>
                  <a:gd name="connsiteX11" fmla="*/ 2495550 w 2571750"/>
                  <a:gd name="connsiteY11" fmla="*/ 698500 h 698500"/>
                  <a:gd name="connsiteX12" fmla="*/ 2546350 w 2571750"/>
                  <a:gd name="connsiteY12" fmla="*/ 685800 h 698500"/>
                  <a:gd name="connsiteX13" fmla="*/ 2571750 w 2571750"/>
                  <a:gd name="connsiteY13" fmla="*/ 193675 h 698500"/>
                  <a:gd name="connsiteX14" fmla="*/ 2470150 w 2571750"/>
                  <a:gd name="connsiteY14" fmla="*/ 95250 h 698500"/>
                  <a:gd name="connsiteX15" fmla="*/ 514350 w 2571750"/>
                  <a:gd name="connsiteY15" fmla="*/ 184150 h 698500"/>
                  <a:gd name="connsiteX16" fmla="*/ 184150 w 2571750"/>
                  <a:gd name="connsiteY16" fmla="*/ 0 h 698500"/>
                  <a:gd name="connsiteX0" fmla="*/ 184150 w 2555875"/>
                  <a:gd name="connsiteY0" fmla="*/ 0 h 698500"/>
                  <a:gd name="connsiteX1" fmla="*/ 9525 w 2555875"/>
                  <a:gd name="connsiteY1" fmla="*/ 152400 h 698500"/>
                  <a:gd name="connsiteX2" fmla="*/ 12700 w 2555875"/>
                  <a:gd name="connsiteY2" fmla="*/ 241300 h 698500"/>
                  <a:gd name="connsiteX3" fmla="*/ 2495550 w 2555875"/>
                  <a:gd name="connsiteY3" fmla="*/ 241300 h 698500"/>
                  <a:gd name="connsiteX4" fmla="*/ 2463800 w 2555875"/>
                  <a:gd name="connsiteY4" fmla="*/ 552450 h 698500"/>
                  <a:gd name="connsiteX5" fmla="*/ 69850 w 2555875"/>
                  <a:gd name="connsiteY5" fmla="*/ 565150 h 698500"/>
                  <a:gd name="connsiteX6" fmla="*/ 95250 w 2555875"/>
                  <a:gd name="connsiteY6" fmla="*/ 520700 h 698500"/>
                  <a:gd name="connsiteX7" fmla="*/ 0 w 2555875"/>
                  <a:gd name="connsiteY7" fmla="*/ 577850 h 698500"/>
                  <a:gd name="connsiteX8" fmla="*/ 38100 w 2555875"/>
                  <a:gd name="connsiteY8" fmla="*/ 666750 h 698500"/>
                  <a:gd name="connsiteX9" fmla="*/ 2393950 w 2555875"/>
                  <a:gd name="connsiteY9" fmla="*/ 692150 h 698500"/>
                  <a:gd name="connsiteX10" fmla="*/ 2425700 w 2555875"/>
                  <a:gd name="connsiteY10" fmla="*/ 666750 h 698500"/>
                  <a:gd name="connsiteX11" fmla="*/ 2495550 w 2555875"/>
                  <a:gd name="connsiteY11" fmla="*/ 698500 h 698500"/>
                  <a:gd name="connsiteX12" fmla="*/ 2546350 w 2555875"/>
                  <a:gd name="connsiteY12" fmla="*/ 685800 h 698500"/>
                  <a:gd name="connsiteX13" fmla="*/ 2555875 w 2555875"/>
                  <a:gd name="connsiteY13" fmla="*/ 171450 h 698500"/>
                  <a:gd name="connsiteX14" fmla="*/ 2470150 w 2555875"/>
                  <a:gd name="connsiteY14" fmla="*/ 95250 h 698500"/>
                  <a:gd name="connsiteX15" fmla="*/ 514350 w 2555875"/>
                  <a:gd name="connsiteY15" fmla="*/ 184150 h 698500"/>
                  <a:gd name="connsiteX16" fmla="*/ 184150 w 2555875"/>
                  <a:gd name="connsiteY16" fmla="*/ 0 h 698500"/>
                  <a:gd name="connsiteX0" fmla="*/ 184150 w 2562506"/>
                  <a:gd name="connsiteY0" fmla="*/ 0 h 698500"/>
                  <a:gd name="connsiteX1" fmla="*/ 9525 w 2562506"/>
                  <a:gd name="connsiteY1" fmla="*/ 152400 h 698500"/>
                  <a:gd name="connsiteX2" fmla="*/ 12700 w 2562506"/>
                  <a:gd name="connsiteY2" fmla="*/ 241300 h 698500"/>
                  <a:gd name="connsiteX3" fmla="*/ 2495550 w 2562506"/>
                  <a:gd name="connsiteY3" fmla="*/ 241300 h 698500"/>
                  <a:gd name="connsiteX4" fmla="*/ 2463800 w 2562506"/>
                  <a:gd name="connsiteY4" fmla="*/ 552450 h 698500"/>
                  <a:gd name="connsiteX5" fmla="*/ 69850 w 2562506"/>
                  <a:gd name="connsiteY5" fmla="*/ 565150 h 698500"/>
                  <a:gd name="connsiteX6" fmla="*/ 95250 w 2562506"/>
                  <a:gd name="connsiteY6" fmla="*/ 520700 h 698500"/>
                  <a:gd name="connsiteX7" fmla="*/ 0 w 2562506"/>
                  <a:gd name="connsiteY7" fmla="*/ 577850 h 698500"/>
                  <a:gd name="connsiteX8" fmla="*/ 38100 w 2562506"/>
                  <a:gd name="connsiteY8" fmla="*/ 666750 h 698500"/>
                  <a:gd name="connsiteX9" fmla="*/ 2393950 w 2562506"/>
                  <a:gd name="connsiteY9" fmla="*/ 692150 h 698500"/>
                  <a:gd name="connsiteX10" fmla="*/ 2425700 w 2562506"/>
                  <a:gd name="connsiteY10" fmla="*/ 666750 h 698500"/>
                  <a:gd name="connsiteX11" fmla="*/ 2495550 w 2562506"/>
                  <a:gd name="connsiteY11" fmla="*/ 698500 h 698500"/>
                  <a:gd name="connsiteX12" fmla="*/ 2562225 w 2562506"/>
                  <a:gd name="connsiteY12" fmla="*/ 685800 h 698500"/>
                  <a:gd name="connsiteX13" fmla="*/ 2555875 w 2562506"/>
                  <a:gd name="connsiteY13" fmla="*/ 171450 h 698500"/>
                  <a:gd name="connsiteX14" fmla="*/ 2470150 w 2562506"/>
                  <a:gd name="connsiteY14" fmla="*/ 95250 h 698500"/>
                  <a:gd name="connsiteX15" fmla="*/ 514350 w 2562506"/>
                  <a:gd name="connsiteY15" fmla="*/ 184150 h 698500"/>
                  <a:gd name="connsiteX16" fmla="*/ 184150 w 2562506"/>
                  <a:gd name="connsiteY16" fmla="*/ 0 h 698500"/>
                  <a:gd name="connsiteX0" fmla="*/ 184150 w 2562506"/>
                  <a:gd name="connsiteY0" fmla="*/ 0 h 692150"/>
                  <a:gd name="connsiteX1" fmla="*/ 9525 w 2562506"/>
                  <a:gd name="connsiteY1" fmla="*/ 152400 h 692150"/>
                  <a:gd name="connsiteX2" fmla="*/ 12700 w 2562506"/>
                  <a:gd name="connsiteY2" fmla="*/ 241300 h 692150"/>
                  <a:gd name="connsiteX3" fmla="*/ 2495550 w 2562506"/>
                  <a:gd name="connsiteY3" fmla="*/ 241300 h 692150"/>
                  <a:gd name="connsiteX4" fmla="*/ 2463800 w 2562506"/>
                  <a:gd name="connsiteY4" fmla="*/ 552450 h 692150"/>
                  <a:gd name="connsiteX5" fmla="*/ 69850 w 2562506"/>
                  <a:gd name="connsiteY5" fmla="*/ 565150 h 692150"/>
                  <a:gd name="connsiteX6" fmla="*/ 95250 w 2562506"/>
                  <a:gd name="connsiteY6" fmla="*/ 520700 h 692150"/>
                  <a:gd name="connsiteX7" fmla="*/ 0 w 2562506"/>
                  <a:gd name="connsiteY7" fmla="*/ 577850 h 692150"/>
                  <a:gd name="connsiteX8" fmla="*/ 38100 w 2562506"/>
                  <a:gd name="connsiteY8" fmla="*/ 666750 h 692150"/>
                  <a:gd name="connsiteX9" fmla="*/ 2393950 w 2562506"/>
                  <a:gd name="connsiteY9" fmla="*/ 692150 h 692150"/>
                  <a:gd name="connsiteX10" fmla="*/ 2425700 w 2562506"/>
                  <a:gd name="connsiteY10" fmla="*/ 666750 h 692150"/>
                  <a:gd name="connsiteX11" fmla="*/ 2479675 w 2562506"/>
                  <a:gd name="connsiteY11" fmla="*/ 692150 h 692150"/>
                  <a:gd name="connsiteX12" fmla="*/ 2562225 w 2562506"/>
                  <a:gd name="connsiteY12" fmla="*/ 685800 h 692150"/>
                  <a:gd name="connsiteX13" fmla="*/ 2555875 w 2562506"/>
                  <a:gd name="connsiteY13" fmla="*/ 171450 h 692150"/>
                  <a:gd name="connsiteX14" fmla="*/ 2470150 w 2562506"/>
                  <a:gd name="connsiteY14" fmla="*/ 95250 h 692150"/>
                  <a:gd name="connsiteX15" fmla="*/ 514350 w 2562506"/>
                  <a:gd name="connsiteY15" fmla="*/ 184150 h 692150"/>
                  <a:gd name="connsiteX16" fmla="*/ 184150 w 2562506"/>
                  <a:gd name="connsiteY16" fmla="*/ 0 h 692150"/>
                  <a:gd name="connsiteX0" fmla="*/ 184150 w 2562506"/>
                  <a:gd name="connsiteY0" fmla="*/ 0 h 692150"/>
                  <a:gd name="connsiteX1" fmla="*/ 9525 w 2562506"/>
                  <a:gd name="connsiteY1" fmla="*/ 152400 h 692150"/>
                  <a:gd name="connsiteX2" fmla="*/ 12700 w 2562506"/>
                  <a:gd name="connsiteY2" fmla="*/ 241300 h 692150"/>
                  <a:gd name="connsiteX3" fmla="*/ 2495550 w 2562506"/>
                  <a:gd name="connsiteY3" fmla="*/ 241300 h 692150"/>
                  <a:gd name="connsiteX4" fmla="*/ 2463800 w 2562506"/>
                  <a:gd name="connsiteY4" fmla="*/ 552450 h 692150"/>
                  <a:gd name="connsiteX5" fmla="*/ 69850 w 2562506"/>
                  <a:gd name="connsiteY5" fmla="*/ 565150 h 692150"/>
                  <a:gd name="connsiteX6" fmla="*/ 95250 w 2562506"/>
                  <a:gd name="connsiteY6" fmla="*/ 520700 h 692150"/>
                  <a:gd name="connsiteX7" fmla="*/ 0 w 2562506"/>
                  <a:gd name="connsiteY7" fmla="*/ 577850 h 692150"/>
                  <a:gd name="connsiteX8" fmla="*/ 38100 w 2562506"/>
                  <a:gd name="connsiteY8" fmla="*/ 666750 h 692150"/>
                  <a:gd name="connsiteX9" fmla="*/ 2393950 w 2562506"/>
                  <a:gd name="connsiteY9" fmla="*/ 692150 h 692150"/>
                  <a:gd name="connsiteX10" fmla="*/ 2435225 w 2562506"/>
                  <a:gd name="connsiteY10" fmla="*/ 666750 h 692150"/>
                  <a:gd name="connsiteX11" fmla="*/ 2479675 w 2562506"/>
                  <a:gd name="connsiteY11" fmla="*/ 692150 h 692150"/>
                  <a:gd name="connsiteX12" fmla="*/ 2562225 w 2562506"/>
                  <a:gd name="connsiteY12" fmla="*/ 685800 h 692150"/>
                  <a:gd name="connsiteX13" fmla="*/ 2555875 w 2562506"/>
                  <a:gd name="connsiteY13" fmla="*/ 171450 h 692150"/>
                  <a:gd name="connsiteX14" fmla="*/ 2470150 w 2562506"/>
                  <a:gd name="connsiteY14" fmla="*/ 95250 h 692150"/>
                  <a:gd name="connsiteX15" fmla="*/ 514350 w 2562506"/>
                  <a:gd name="connsiteY15" fmla="*/ 184150 h 692150"/>
                  <a:gd name="connsiteX16" fmla="*/ 184150 w 2562506"/>
                  <a:gd name="connsiteY16" fmla="*/ 0 h 692150"/>
                  <a:gd name="connsiteX0" fmla="*/ 184150 w 2562506"/>
                  <a:gd name="connsiteY0" fmla="*/ 0 h 692150"/>
                  <a:gd name="connsiteX1" fmla="*/ 9525 w 2562506"/>
                  <a:gd name="connsiteY1" fmla="*/ 152400 h 692150"/>
                  <a:gd name="connsiteX2" fmla="*/ 12700 w 2562506"/>
                  <a:gd name="connsiteY2" fmla="*/ 241300 h 692150"/>
                  <a:gd name="connsiteX3" fmla="*/ 2495550 w 2562506"/>
                  <a:gd name="connsiteY3" fmla="*/ 241300 h 692150"/>
                  <a:gd name="connsiteX4" fmla="*/ 2463800 w 2562506"/>
                  <a:gd name="connsiteY4" fmla="*/ 552450 h 692150"/>
                  <a:gd name="connsiteX5" fmla="*/ 69850 w 2562506"/>
                  <a:gd name="connsiteY5" fmla="*/ 565150 h 692150"/>
                  <a:gd name="connsiteX6" fmla="*/ 95250 w 2562506"/>
                  <a:gd name="connsiteY6" fmla="*/ 520700 h 692150"/>
                  <a:gd name="connsiteX7" fmla="*/ 0 w 2562506"/>
                  <a:gd name="connsiteY7" fmla="*/ 577850 h 692150"/>
                  <a:gd name="connsiteX8" fmla="*/ 9525 w 2562506"/>
                  <a:gd name="connsiteY8" fmla="*/ 688975 h 692150"/>
                  <a:gd name="connsiteX9" fmla="*/ 2393950 w 2562506"/>
                  <a:gd name="connsiteY9" fmla="*/ 692150 h 692150"/>
                  <a:gd name="connsiteX10" fmla="*/ 2435225 w 2562506"/>
                  <a:gd name="connsiteY10" fmla="*/ 666750 h 692150"/>
                  <a:gd name="connsiteX11" fmla="*/ 2479675 w 2562506"/>
                  <a:gd name="connsiteY11" fmla="*/ 692150 h 692150"/>
                  <a:gd name="connsiteX12" fmla="*/ 2562225 w 2562506"/>
                  <a:gd name="connsiteY12" fmla="*/ 685800 h 692150"/>
                  <a:gd name="connsiteX13" fmla="*/ 2555875 w 2562506"/>
                  <a:gd name="connsiteY13" fmla="*/ 171450 h 692150"/>
                  <a:gd name="connsiteX14" fmla="*/ 2470150 w 2562506"/>
                  <a:gd name="connsiteY14" fmla="*/ 95250 h 692150"/>
                  <a:gd name="connsiteX15" fmla="*/ 514350 w 2562506"/>
                  <a:gd name="connsiteY15" fmla="*/ 184150 h 692150"/>
                  <a:gd name="connsiteX16" fmla="*/ 184150 w 2562506"/>
                  <a:gd name="connsiteY16" fmla="*/ 0 h 692150"/>
                  <a:gd name="connsiteX0" fmla="*/ 180975 w 2559331"/>
                  <a:gd name="connsiteY0" fmla="*/ 0 h 692150"/>
                  <a:gd name="connsiteX1" fmla="*/ 6350 w 2559331"/>
                  <a:gd name="connsiteY1" fmla="*/ 152400 h 692150"/>
                  <a:gd name="connsiteX2" fmla="*/ 9525 w 2559331"/>
                  <a:gd name="connsiteY2" fmla="*/ 241300 h 692150"/>
                  <a:gd name="connsiteX3" fmla="*/ 2492375 w 2559331"/>
                  <a:gd name="connsiteY3" fmla="*/ 241300 h 692150"/>
                  <a:gd name="connsiteX4" fmla="*/ 2460625 w 2559331"/>
                  <a:gd name="connsiteY4" fmla="*/ 552450 h 692150"/>
                  <a:gd name="connsiteX5" fmla="*/ 66675 w 2559331"/>
                  <a:gd name="connsiteY5" fmla="*/ 565150 h 692150"/>
                  <a:gd name="connsiteX6" fmla="*/ 92075 w 2559331"/>
                  <a:gd name="connsiteY6" fmla="*/ 520700 h 692150"/>
                  <a:gd name="connsiteX7" fmla="*/ 0 w 2559331"/>
                  <a:gd name="connsiteY7" fmla="*/ 593725 h 692150"/>
                  <a:gd name="connsiteX8" fmla="*/ 6350 w 2559331"/>
                  <a:gd name="connsiteY8" fmla="*/ 688975 h 692150"/>
                  <a:gd name="connsiteX9" fmla="*/ 2390775 w 2559331"/>
                  <a:gd name="connsiteY9" fmla="*/ 692150 h 692150"/>
                  <a:gd name="connsiteX10" fmla="*/ 2432050 w 2559331"/>
                  <a:gd name="connsiteY10" fmla="*/ 666750 h 692150"/>
                  <a:gd name="connsiteX11" fmla="*/ 2476500 w 2559331"/>
                  <a:gd name="connsiteY11" fmla="*/ 692150 h 692150"/>
                  <a:gd name="connsiteX12" fmla="*/ 2559050 w 2559331"/>
                  <a:gd name="connsiteY12" fmla="*/ 685800 h 692150"/>
                  <a:gd name="connsiteX13" fmla="*/ 2552700 w 2559331"/>
                  <a:gd name="connsiteY13" fmla="*/ 171450 h 692150"/>
                  <a:gd name="connsiteX14" fmla="*/ 2466975 w 2559331"/>
                  <a:gd name="connsiteY14" fmla="*/ 95250 h 692150"/>
                  <a:gd name="connsiteX15" fmla="*/ 511175 w 2559331"/>
                  <a:gd name="connsiteY15" fmla="*/ 184150 h 692150"/>
                  <a:gd name="connsiteX16" fmla="*/ 180975 w 2559331"/>
                  <a:gd name="connsiteY16" fmla="*/ 0 h 692150"/>
                  <a:gd name="connsiteX0" fmla="*/ 180975 w 2559331"/>
                  <a:gd name="connsiteY0" fmla="*/ 0 h 692150"/>
                  <a:gd name="connsiteX1" fmla="*/ 6350 w 2559331"/>
                  <a:gd name="connsiteY1" fmla="*/ 152400 h 692150"/>
                  <a:gd name="connsiteX2" fmla="*/ 9525 w 2559331"/>
                  <a:gd name="connsiteY2" fmla="*/ 241300 h 692150"/>
                  <a:gd name="connsiteX3" fmla="*/ 2492375 w 2559331"/>
                  <a:gd name="connsiteY3" fmla="*/ 241300 h 692150"/>
                  <a:gd name="connsiteX4" fmla="*/ 2460625 w 2559331"/>
                  <a:gd name="connsiteY4" fmla="*/ 552450 h 692150"/>
                  <a:gd name="connsiteX5" fmla="*/ 66675 w 2559331"/>
                  <a:gd name="connsiteY5" fmla="*/ 565150 h 692150"/>
                  <a:gd name="connsiteX6" fmla="*/ 88900 w 2559331"/>
                  <a:gd name="connsiteY6" fmla="*/ 568325 h 692150"/>
                  <a:gd name="connsiteX7" fmla="*/ 92075 w 2559331"/>
                  <a:gd name="connsiteY7" fmla="*/ 520700 h 692150"/>
                  <a:gd name="connsiteX8" fmla="*/ 0 w 2559331"/>
                  <a:gd name="connsiteY8" fmla="*/ 593725 h 692150"/>
                  <a:gd name="connsiteX9" fmla="*/ 6350 w 2559331"/>
                  <a:gd name="connsiteY9" fmla="*/ 688975 h 692150"/>
                  <a:gd name="connsiteX10" fmla="*/ 2390775 w 2559331"/>
                  <a:gd name="connsiteY10" fmla="*/ 692150 h 692150"/>
                  <a:gd name="connsiteX11" fmla="*/ 2432050 w 2559331"/>
                  <a:gd name="connsiteY11" fmla="*/ 666750 h 692150"/>
                  <a:gd name="connsiteX12" fmla="*/ 2476500 w 2559331"/>
                  <a:gd name="connsiteY12" fmla="*/ 692150 h 692150"/>
                  <a:gd name="connsiteX13" fmla="*/ 2559050 w 2559331"/>
                  <a:gd name="connsiteY13" fmla="*/ 685800 h 692150"/>
                  <a:gd name="connsiteX14" fmla="*/ 2552700 w 2559331"/>
                  <a:gd name="connsiteY14" fmla="*/ 171450 h 692150"/>
                  <a:gd name="connsiteX15" fmla="*/ 2466975 w 2559331"/>
                  <a:gd name="connsiteY15" fmla="*/ 95250 h 692150"/>
                  <a:gd name="connsiteX16" fmla="*/ 511175 w 2559331"/>
                  <a:gd name="connsiteY16" fmla="*/ 184150 h 692150"/>
                  <a:gd name="connsiteX17" fmla="*/ 180975 w 2559331"/>
                  <a:gd name="connsiteY17" fmla="*/ 0 h 692150"/>
                  <a:gd name="connsiteX0" fmla="*/ 180975 w 2559331"/>
                  <a:gd name="connsiteY0" fmla="*/ 0 h 692150"/>
                  <a:gd name="connsiteX1" fmla="*/ 6350 w 2559331"/>
                  <a:gd name="connsiteY1" fmla="*/ 152400 h 692150"/>
                  <a:gd name="connsiteX2" fmla="*/ 9525 w 2559331"/>
                  <a:gd name="connsiteY2" fmla="*/ 241300 h 692150"/>
                  <a:gd name="connsiteX3" fmla="*/ 2454275 w 2559331"/>
                  <a:gd name="connsiteY3" fmla="*/ 234950 h 692150"/>
                  <a:gd name="connsiteX4" fmla="*/ 2460625 w 2559331"/>
                  <a:gd name="connsiteY4" fmla="*/ 552450 h 692150"/>
                  <a:gd name="connsiteX5" fmla="*/ 66675 w 2559331"/>
                  <a:gd name="connsiteY5" fmla="*/ 565150 h 692150"/>
                  <a:gd name="connsiteX6" fmla="*/ 88900 w 2559331"/>
                  <a:gd name="connsiteY6" fmla="*/ 568325 h 692150"/>
                  <a:gd name="connsiteX7" fmla="*/ 92075 w 2559331"/>
                  <a:gd name="connsiteY7" fmla="*/ 520700 h 692150"/>
                  <a:gd name="connsiteX8" fmla="*/ 0 w 2559331"/>
                  <a:gd name="connsiteY8" fmla="*/ 593725 h 692150"/>
                  <a:gd name="connsiteX9" fmla="*/ 6350 w 2559331"/>
                  <a:gd name="connsiteY9" fmla="*/ 688975 h 692150"/>
                  <a:gd name="connsiteX10" fmla="*/ 2390775 w 2559331"/>
                  <a:gd name="connsiteY10" fmla="*/ 692150 h 692150"/>
                  <a:gd name="connsiteX11" fmla="*/ 2432050 w 2559331"/>
                  <a:gd name="connsiteY11" fmla="*/ 666750 h 692150"/>
                  <a:gd name="connsiteX12" fmla="*/ 2476500 w 2559331"/>
                  <a:gd name="connsiteY12" fmla="*/ 692150 h 692150"/>
                  <a:gd name="connsiteX13" fmla="*/ 2559050 w 2559331"/>
                  <a:gd name="connsiteY13" fmla="*/ 685800 h 692150"/>
                  <a:gd name="connsiteX14" fmla="*/ 2552700 w 2559331"/>
                  <a:gd name="connsiteY14" fmla="*/ 171450 h 692150"/>
                  <a:gd name="connsiteX15" fmla="*/ 2466975 w 2559331"/>
                  <a:gd name="connsiteY15" fmla="*/ 95250 h 692150"/>
                  <a:gd name="connsiteX16" fmla="*/ 511175 w 2559331"/>
                  <a:gd name="connsiteY16" fmla="*/ 184150 h 692150"/>
                  <a:gd name="connsiteX17" fmla="*/ 180975 w 2559331"/>
                  <a:gd name="connsiteY17" fmla="*/ 0 h 692150"/>
                  <a:gd name="connsiteX0" fmla="*/ 180975 w 2559331"/>
                  <a:gd name="connsiteY0" fmla="*/ 0 h 692150"/>
                  <a:gd name="connsiteX1" fmla="*/ 6350 w 2559331"/>
                  <a:gd name="connsiteY1" fmla="*/ 152400 h 692150"/>
                  <a:gd name="connsiteX2" fmla="*/ 9525 w 2559331"/>
                  <a:gd name="connsiteY2" fmla="*/ 241300 h 692150"/>
                  <a:gd name="connsiteX3" fmla="*/ 2454275 w 2559331"/>
                  <a:gd name="connsiteY3" fmla="*/ 234950 h 692150"/>
                  <a:gd name="connsiteX4" fmla="*/ 2454275 w 2559331"/>
                  <a:gd name="connsiteY4" fmla="*/ 552450 h 692150"/>
                  <a:gd name="connsiteX5" fmla="*/ 66675 w 2559331"/>
                  <a:gd name="connsiteY5" fmla="*/ 565150 h 692150"/>
                  <a:gd name="connsiteX6" fmla="*/ 88900 w 2559331"/>
                  <a:gd name="connsiteY6" fmla="*/ 568325 h 692150"/>
                  <a:gd name="connsiteX7" fmla="*/ 92075 w 2559331"/>
                  <a:gd name="connsiteY7" fmla="*/ 520700 h 692150"/>
                  <a:gd name="connsiteX8" fmla="*/ 0 w 2559331"/>
                  <a:gd name="connsiteY8" fmla="*/ 593725 h 692150"/>
                  <a:gd name="connsiteX9" fmla="*/ 6350 w 2559331"/>
                  <a:gd name="connsiteY9" fmla="*/ 688975 h 692150"/>
                  <a:gd name="connsiteX10" fmla="*/ 2390775 w 2559331"/>
                  <a:gd name="connsiteY10" fmla="*/ 692150 h 692150"/>
                  <a:gd name="connsiteX11" fmla="*/ 2432050 w 2559331"/>
                  <a:gd name="connsiteY11" fmla="*/ 666750 h 692150"/>
                  <a:gd name="connsiteX12" fmla="*/ 2476500 w 2559331"/>
                  <a:gd name="connsiteY12" fmla="*/ 692150 h 692150"/>
                  <a:gd name="connsiteX13" fmla="*/ 2559050 w 2559331"/>
                  <a:gd name="connsiteY13" fmla="*/ 685800 h 692150"/>
                  <a:gd name="connsiteX14" fmla="*/ 2552700 w 2559331"/>
                  <a:gd name="connsiteY14" fmla="*/ 171450 h 692150"/>
                  <a:gd name="connsiteX15" fmla="*/ 2466975 w 2559331"/>
                  <a:gd name="connsiteY15" fmla="*/ 95250 h 692150"/>
                  <a:gd name="connsiteX16" fmla="*/ 511175 w 2559331"/>
                  <a:gd name="connsiteY16" fmla="*/ 184150 h 692150"/>
                  <a:gd name="connsiteX17" fmla="*/ 180975 w 2559331"/>
                  <a:gd name="connsiteY17" fmla="*/ 0 h 692150"/>
                  <a:gd name="connsiteX0" fmla="*/ 180975 w 2559331"/>
                  <a:gd name="connsiteY0" fmla="*/ 0 h 692150"/>
                  <a:gd name="connsiteX1" fmla="*/ 6350 w 2559331"/>
                  <a:gd name="connsiteY1" fmla="*/ 152400 h 692150"/>
                  <a:gd name="connsiteX2" fmla="*/ 9525 w 2559331"/>
                  <a:gd name="connsiteY2" fmla="*/ 241300 h 692150"/>
                  <a:gd name="connsiteX3" fmla="*/ 2454275 w 2559331"/>
                  <a:gd name="connsiteY3" fmla="*/ 234950 h 692150"/>
                  <a:gd name="connsiteX4" fmla="*/ 2454275 w 2559331"/>
                  <a:gd name="connsiteY4" fmla="*/ 552450 h 692150"/>
                  <a:gd name="connsiteX5" fmla="*/ 66675 w 2559331"/>
                  <a:gd name="connsiteY5" fmla="*/ 565150 h 692150"/>
                  <a:gd name="connsiteX6" fmla="*/ 88900 w 2559331"/>
                  <a:gd name="connsiteY6" fmla="*/ 568325 h 692150"/>
                  <a:gd name="connsiteX7" fmla="*/ 92075 w 2559331"/>
                  <a:gd name="connsiteY7" fmla="*/ 520700 h 692150"/>
                  <a:gd name="connsiteX8" fmla="*/ 0 w 2559331"/>
                  <a:gd name="connsiteY8" fmla="*/ 593725 h 692150"/>
                  <a:gd name="connsiteX9" fmla="*/ 6350 w 2559331"/>
                  <a:gd name="connsiteY9" fmla="*/ 688975 h 692150"/>
                  <a:gd name="connsiteX10" fmla="*/ 2390775 w 2559331"/>
                  <a:gd name="connsiteY10" fmla="*/ 692150 h 692150"/>
                  <a:gd name="connsiteX11" fmla="*/ 2432050 w 2559331"/>
                  <a:gd name="connsiteY11" fmla="*/ 666750 h 692150"/>
                  <a:gd name="connsiteX12" fmla="*/ 2476500 w 2559331"/>
                  <a:gd name="connsiteY12" fmla="*/ 692150 h 692150"/>
                  <a:gd name="connsiteX13" fmla="*/ 2559050 w 2559331"/>
                  <a:gd name="connsiteY13" fmla="*/ 685800 h 692150"/>
                  <a:gd name="connsiteX14" fmla="*/ 2552700 w 2559331"/>
                  <a:gd name="connsiteY14" fmla="*/ 171450 h 692150"/>
                  <a:gd name="connsiteX15" fmla="*/ 2466975 w 2559331"/>
                  <a:gd name="connsiteY15" fmla="*/ 95250 h 692150"/>
                  <a:gd name="connsiteX16" fmla="*/ 511175 w 2559331"/>
                  <a:gd name="connsiteY16" fmla="*/ 184150 h 692150"/>
                  <a:gd name="connsiteX17" fmla="*/ 180975 w 2559331"/>
                  <a:gd name="connsiteY17" fmla="*/ 0 h 692150"/>
                  <a:gd name="connsiteX0" fmla="*/ 180975 w 2559331"/>
                  <a:gd name="connsiteY0" fmla="*/ 0 h 692150"/>
                  <a:gd name="connsiteX1" fmla="*/ 6350 w 2559331"/>
                  <a:gd name="connsiteY1" fmla="*/ 152400 h 692150"/>
                  <a:gd name="connsiteX2" fmla="*/ 9525 w 2559331"/>
                  <a:gd name="connsiteY2" fmla="*/ 241300 h 692150"/>
                  <a:gd name="connsiteX3" fmla="*/ 2454275 w 2559331"/>
                  <a:gd name="connsiteY3" fmla="*/ 234950 h 692150"/>
                  <a:gd name="connsiteX4" fmla="*/ 2454275 w 2559331"/>
                  <a:gd name="connsiteY4" fmla="*/ 552450 h 692150"/>
                  <a:gd name="connsiteX5" fmla="*/ 66675 w 2559331"/>
                  <a:gd name="connsiteY5" fmla="*/ 565150 h 692150"/>
                  <a:gd name="connsiteX6" fmla="*/ 88900 w 2559331"/>
                  <a:gd name="connsiteY6" fmla="*/ 568325 h 692150"/>
                  <a:gd name="connsiteX7" fmla="*/ 92075 w 2559331"/>
                  <a:gd name="connsiteY7" fmla="*/ 520700 h 692150"/>
                  <a:gd name="connsiteX8" fmla="*/ 0 w 2559331"/>
                  <a:gd name="connsiteY8" fmla="*/ 593725 h 692150"/>
                  <a:gd name="connsiteX9" fmla="*/ 6350 w 2559331"/>
                  <a:gd name="connsiteY9" fmla="*/ 688975 h 692150"/>
                  <a:gd name="connsiteX10" fmla="*/ 2390775 w 2559331"/>
                  <a:gd name="connsiteY10" fmla="*/ 692150 h 692150"/>
                  <a:gd name="connsiteX11" fmla="*/ 2476500 w 2559331"/>
                  <a:gd name="connsiteY11" fmla="*/ 692150 h 692150"/>
                  <a:gd name="connsiteX12" fmla="*/ 2559050 w 2559331"/>
                  <a:gd name="connsiteY12" fmla="*/ 685800 h 692150"/>
                  <a:gd name="connsiteX13" fmla="*/ 2552700 w 2559331"/>
                  <a:gd name="connsiteY13" fmla="*/ 171450 h 692150"/>
                  <a:gd name="connsiteX14" fmla="*/ 2466975 w 2559331"/>
                  <a:gd name="connsiteY14" fmla="*/ 95250 h 692150"/>
                  <a:gd name="connsiteX15" fmla="*/ 511175 w 2559331"/>
                  <a:gd name="connsiteY15" fmla="*/ 184150 h 692150"/>
                  <a:gd name="connsiteX16" fmla="*/ 180975 w 2559331"/>
                  <a:gd name="connsiteY16" fmla="*/ 0 h 692150"/>
                  <a:gd name="connsiteX0" fmla="*/ 180975 w 2559331"/>
                  <a:gd name="connsiteY0" fmla="*/ 0 h 692150"/>
                  <a:gd name="connsiteX1" fmla="*/ 6350 w 2559331"/>
                  <a:gd name="connsiteY1" fmla="*/ 152400 h 692150"/>
                  <a:gd name="connsiteX2" fmla="*/ 9525 w 2559331"/>
                  <a:gd name="connsiteY2" fmla="*/ 241300 h 692150"/>
                  <a:gd name="connsiteX3" fmla="*/ 2454275 w 2559331"/>
                  <a:gd name="connsiteY3" fmla="*/ 234950 h 692150"/>
                  <a:gd name="connsiteX4" fmla="*/ 2454275 w 2559331"/>
                  <a:gd name="connsiteY4" fmla="*/ 552450 h 692150"/>
                  <a:gd name="connsiteX5" fmla="*/ 66675 w 2559331"/>
                  <a:gd name="connsiteY5" fmla="*/ 565150 h 692150"/>
                  <a:gd name="connsiteX6" fmla="*/ 88900 w 2559331"/>
                  <a:gd name="connsiteY6" fmla="*/ 568325 h 692150"/>
                  <a:gd name="connsiteX7" fmla="*/ 92075 w 2559331"/>
                  <a:gd name="connsiteY7" fmla="*/ 520700 h 692150"/>
                  <a:gd name="connsiteX8" fmla="*/ 0 w 2559331"/>
                  <a:gd name="connsiteY8" fmla="*/ 593725 h 692150"/>
                  <a:gd name="connsiteX9" fmla="*/ 6350 w 2559331"/>
                  <a:gd name="connsiteY9" fmla="*/ 688975 h 692150"/>
                  <a:gd name="connsiteX10" fmla="*/ 2390775 w 2559331"/>
                  <a:gd name="connsiteY10" fmla="*/ 692150 h 692150"/>
                  <a:gd name="connsiteX11" fmla="*/ 2559050 w 2559331"/>
                  <a:gd name="connsiteY11" fmla="*/ 685800 h 692150"/>
                  <a:gd name="connsiteX12" fmla="*/ 2552700 w 2559331"/>
                  <a:gd name="connsiteY12" fmla="*/ 171450 h 692150"/>
                  <a:gd name="connsiteX13" fmla="*/ 2466975 w 2559331"/>
                  <a:gd name="connsiteY13" fmla="*/ 95250 h 692150"/>
                  <a:gd name="connsiteX14" fmla="*/ 511175 w 2559331"/>
                  <a:gd name="connsiteY14" fmla="*/ 184150 h 692150"/>
                  <a:gd name="connsiteX15" fmla="*/ 180975 w 2559331"/>
                  <a:gd name="connsiteY15" fmla="*/ 0 h 692150"/>
                  <a:gd name="connsiteX0" fmla="*/ 180975 w 2559331"/>
                  <a:gd name="connsiteY0" fmla="*/ 0 h 688975"/>
                  <a:gd name="connsiteX1" fmla="*/ 6350 w 2559331"/>
                  <a:gd name="connsiteY1" fmla="*/ 152400 h 688975"/>
                  <a:gd name="connsiteX2" fmla="*/ 9525 w 2559331"/>
                  <a:gd name="connsiteY2" fmla="*/ 241300 h 688975"/>
                  <a:gd name="connsiteX3" fmla="*/ 2454275 w 2559331"/>
                  <a:gd name="connsiteY3" fmla="*/ 234950 h 688975"/>
                  <a:gd name="connsiteX4" fmla="*/ 2454275 w 2559331"/>
                  <a:gd name="connsiteY4" fmla="*/ 552450 h 688975"/>
                  <a:gd name="connsiteX5" fmla="*/ 66675 w 2559331"/>
                  <a:gd name="connsiteY5" fmla="*/ 565150 h 688975"/>
                  <a:gd name="connsiteX6" fmla="*/ 88900 w 2559331"/>
                  <a:gd name="connsiteY6" fmla="*/ 568325 h 688975"/>
                  <a:gd name="connsiteX7" fmla="*/ 92075 w 2559331"/>
                  <a:gd name="connsiteY7" fmla="*/ 520700 h 688975"/>
                  <a:gd name="connsiteX8" fmla="*/ 0 w 2559331"/>
                  <a:gd name="connsiteY8" fmla="*/ 593725 h 688975"/>
                  <a:gd name="connsiteX9" fmla="*/ 6350 w 2559331"/>
                  <a:gd name="connsiteY9" fmla="*/ 688975 h 688975"/>
                  <a:gd name="connsiteX10" fmla="*/ 2559050 w 2559331"/>
                  <a:gd name="connsiteY10" fmla="*/ 685800 h 688975"/>
                  <a:gd name="connsiteX11" fmla="*/ 2552700 w 2559331"/>
                  <a:gd name="connsiteY11" fmla="*/ 171450 h 688975"/>
                  <a:gd name="connsiteX12" fmla="*/ 2466975 w 2559331"/>
                  <a:gd name="connsiteY12" fmla="*/ 95250 h 688975"/>
                  <a:gd name="connsiteX13" fmla="*/ 511175 w 2559331"/>
                  <a:gd name="connsiteY13" fmla="*/ 184150 h 688975"/>
                  <a:gd name="connsiteX14" fmla="*/ 180975 w 2559331"/>
                  <a:gd name="connsiteY14" fmla="*/ 0 h 688975"/>
                  <a:gd name="connsiteX0" fmla="*/ 180975 w 2572231"/>
                  <a:gd name="connsiteY0" fmla="*/ 0 h 688975"/>
                  <a:gd name="connsiteX1" fmla="*/ 6350 w 2572231"/>
                  <a:gd name="connsiteY1" fmla="*/ 152400 h 688975"/>
                  <a:gd name="connsiteX2" fmla="*/ 9525 w 2572231"/>
                  <a:gd name="connsiteY2" fmla="*/ 241300 h 688975"/>
                  <a:gd name="connsiteX3" fmla="*/ 2454275 w 2572231"/>
                  <a:gd name="connsiteY3" fmla="*/ 234950 h 688975"/>
                  <a:gd name="connsiteX4" fmla="*/ 2454275 w 2572231"/>
                  <a:gd name="connsiteY4" fmla="*/ 552450 h 688975"/>
                  <a:gd name="connsiteX5" fmla="*/ 66675 w 2572231"/>
                  <a:gd name="connsiteY5" fmla="*/ 565150 h 688975"/>
                  <a:gd name="connsiteX6" fmla="*/ 88900 w 2572231"/>
                  <a:gd name="connsiteY6" fmla="*/ 568325 h 688975"/>
                  <a:gd name="connsiteX7" fmla="*/ 92075 w 2572231"/>
                  <a:gd name="connsiteY7" fmla="*/ 520700 h 688975"/>
                  <a:gd name="connsiteX8" fmla="*/ 0 w 2572231"/>
                  <a:gd name="connsiteY8" fmla="*/ 593725 h 688975"/>
                  <a:gd name="connsiteX9" fmla="*/ 6350 w 2572231"/>
                  <a:gd name="connsiteY9" fmla="*/ 688975 h 688975"/>
                  <a:gd name="connsiteX10" fmla="*/ 2559050 w 2572231"/>
                  <a:gd name="connsiteY10" fmla="*/ 685800 h 688975"/>
                  <a:gd name="connsiteX11" fmla="*/ 2552700 w 2572231"/>
                  <a:gd name="connsiteY11" fmla="*/ 171450 h 688975"/>
                  <a:gd name="connsiteX12" fmla="*/ 2466975 w 2572231"/>
                  <a:gd name="connsiteY12" fmla="*/ 95250 h 688975"/>
                  <a:gd name="connsiteX13" fmla="*/ 511175 w 2572231"/>
                  <a:gd name="connsiteY13" fmla="*/ 184150 h 688975"/>
                  <a:gd name="connsiteX14" fmla="*/ 180975 w 2572231"/>
                  <a:gd name="connsiteY14" fmla="*/ 0 h 688975"/>
                  <a:gd name="connsiteX0" fmla="*/ 180975 w 2572231"/>
                  <a:gd name="connsiteY0" fmla="*/ 0 h 688975"/>
                  <a:gd name="connsiteX1" fmla="*/ 6350 w 2572231"/>
                  <a:gd name="connsiteY1" fmla="*/ 152400 h 688975"/>
                  <a:gd name="connsiteX2" fmla="*/ 9525 w 2572231"/>
                  <a:gd name="connsiteY2" fmla="*/ 241300 h 688975"/>
                  <a:gd name="connsiteX3" fmla="*/ 2454275 w 2572231"/>
                  <a:gd name="connsiteY3" fmla="*/ 234950 h 688975"/>
                  <a:gd name="connsiteX4" fmla="*/ 2454275 w 2572231"/>
                  <a:gd name="connsiteY4" fmla="*/ 552450 h 688975"/>
                  <a:gd name="connsiteX5" fmla="*/ 66675 w 2572231"/>
                  <a:gd name="connsiteY5" fmla="*/ 565150 h 688975"/>
                  <a:gd name="connsiteX6" fmla="*/ 88900 w 2572231"/>
                  <a:gd name="connsiteY6" fmla="*/ 568325 h 688975"/>
                  <a:gd name="connsiteX7" fmla="*/ 92075 w 2572231"/>
                  <a:gd name="connsiteY7" fmla="*/ 520700 h 688975"/>
                  <a:gd name="connsiteX8" fmla="*/ 0 w 2572231"/>
                  <a:gd name="connsiteY8" fmla="*/ 593725 h 688975"/>
                  <a:gd name="connsiteX9" fmla="*/ 6350 w 2572231"/>
                  <a:gd name="connsiteY9" fmla="*/ 688975 h 688975"/>
                  <a:gd name="connsiteX10" fmla="*/ 2559050 w 2572231"/>
                  <a:gd name="connsiteY10" fmla="*/ 685800 h 688975"/>
                  <a:gd name="connsiteX11" fmla="*/ 2552700 w 2572231"/>
                  <a:gd name="connsiteY11" fmla="*/ 171450 h 688975"/>
                  <a:gd name="connsiteX12" fmla="*/ 2466975 w 2572231"/>
                  <a:gd name="connsiteY12" fmla="*/ 95250 h 688975"/>
                  <a:gd name="connsiteX13" fmla="*/ 511175 w 2572231"/>
                  <a:gd name="connsiteY13" fmla="*/ 184150 h 688975"/>
                  <a:gd name="connsiteX14" fmla="*/ 180975 w 2572231"/>
                  <a:gd name="connsiteY14" fmla="*/ 0 h 688975"/>
                  <a:gd name="connsiteX0" fmla="*/ 180975 w 2574798"/>
                  <a:gd name="connsiteY0" fmla="*/ 0 h 688975"/>
                  <a:gd name="connsiteX1" fmla="*/ 6350 w 2574798"/>
                  <a:gd name="connsiteY1" fmla="*/ 152400 h 688975"/>
                  <a:gd name="connsiteX2" fmla="*/ 9525 w 2574798"/>
                  <a:gd name="connsiteY2" fmla="*/ 241300 h 688975"/>
                  <a:gd name="connsiteX3" fmla="*/ 2454275 w 2574798"/>
                  <a:gd name="connsiteY3" fmla="*/ 234950 h 688975"/>
                  <a:gd name="connsiteX4" fmla="*/ 2454275 w 2574798"/>
                  <a:gd name="connsiteY4" fmla="*/ 552450 h 688975"/>
                  <a:gd name="connsiteX5" fmla="*/ 66675 w 2574798"/>
                  <a:gd name="connsiteY5" fmla="*/ 565150 h 688975"/>
                  <a:gd name="connsiteX6" fmla="*/ 88900 w 2574798"/>
                  <a:gd name="connsiteY6" fmla="*/ 568325 h 688975"/>
                  <a:gd name="connsiteX7" fmla="*/ 92075 w 2574798"/>
                  <a:gd name="connsiteY7" fmla="*/ 520700 h 688975"/>
                  <a:gd name="connsiteX8" fmla="*/ 0 w 2574798"/>
                  <a:gd name="connsiteY8" fmla="*/ 593725 h 688975"/>
                  <a:gd name="connsiteX9" fmla="*/ 6350 w 2574798"/>
                  <a:gd name="connsiteY9" fmla="*/ 688975 h 688975"/>
                  <a:gd name="connsiteX10" fmla="*/ 2562225 w 2574798"/>
                  <a:gd name="connsiteY10" fmla="*/ 666750 h 688975"/>
                  <a:gd name="connsiteX11" fmla="*/ 2552700 w 2574798"/>
                  <a:gd name="connsiteY11" fmla="*/ 171450 h 688975"/>
                  <a:gd name="connsiteX12" fmla="*/ 2466975 w 2574798"/>
                  <a:gd name="connsiteY12" fmla="*/ 95250 h 688975"/>
                  <a:gd name="connsiteX13" fmla="*/ 511175 w 2574798"/>
                  <a:gd name="connsiteY13" fmla="*/ 184150 h 688975"/>
                  <a:gd name="connsiteX14" fmla="*/ 180975 w 2574798"/>
                  <a:gd name="connsiteY14" fmla="*/ 0 h 688975"/>
                  <a:gd name="connsiteX0" fmla="*/ 180975 w 2574798"/>
                  <a:gd name="connsiteY0" fmla="*/ 0 h 688975"/>
                  <a:gd name="connsiteX1" fmla="*/ 6350 w 2574798"/>
                  <a:gd name="connsiteY1" fmla="*/ 152400 h 688975"/>
                  <a:gd name="connsiteX2" fmla="*/ 9525 w 2574798"/>
                  <a:gd name="connsiteY2" fmla="*/ 241300 h 688975"/>
                  <a:gd name="connsiteX3" fmla="*/ 2454275 w 2574798"/>
                  <a:gd name="connsiteY3" fmla="*/ 234950 h 688975"/>
                  <a:gd name="connsiteX4" fmla="*/ 2454275 w 2574798"/>
                  <a:gd name="connsiteY4" fmla="*/ 552450 h 688975"/>
                  <a:gd name="connsiteX5" fmla="*/ 66675 w 2574798"/>
                  <a:gd name="connsiteY5" fmla="*/ 565150 h 688975"/>
                  <a:gd name="connsiteX6" fmla="*/ 88900 w 2574798"/>
                  <a:gd name="connsiteY6" fmla="*/ 568325 h 688975"/>
                  <a:gd name="connsiteX7" fmla="*/ 92075 w 2574798"/>
                  <a:gd name="connsiteY7" fmla="*/ 520700 h 688975"/>
                  <a:gd name="connsiteX8" fmla="*/ 0 w 2574798"/>
                  <a:gd name="connsiteY8" fmla="*/ 593725 h 688975"/>
                  <a:gd name="connsiteX9" fmla="*/ 6350 w 2574798"/>
                  <a:gd name="connsiteY9" fmla="*/ 688975 h 688975"/>
                  <a:gd name="connsiteX10" fmla="*/ 2562225 w 2574798"/>
                  <a:gd name="connsiteY10" fmla="*/ 666750 h 688975"/>
                  <a:gd name="connsiteX11" fmla="*/ 2552700 w 2574798"/>
                  <a:gd name="connsiteY11" fmla="*/ 171450 h 688975"/>
                  <a:gd name="connsiteX12" fmla="*/ 2466975 w 2574798"/>
                  <a:gd name="connsiteY12" fmla="*/ 95250 h 688975"/>
                  <a:gd name="connsiteX13" fmla="*/ 511175 w 2574798"/>
                  <a:gd name="connsiteY13" fmla="*/ 184150 h 688975"/>
                  <a:gd name="connsiteX14" fmla="*/ 180975 w 2574798"/>
                  <a:gd name="connsiteY14" fmla="*/ 0 h 688975"/>
                  <a:gd name="connsiteX0" fmla="*/ 180975 w 2577418"/>
                  <a:gd name="connsiteY0" fmla="*/ 0 h 688975"/>
                  <a:gd name="connsiteX1" fmla="*/ 6350 w 2577418"/>
                  <a:gd name="connsiteY1" fmla="*/ 152400 h 688975"/>
                  <a:gd name="connsiteX2" fmla="*/ 9525 w 2577418"/>
                  <a:gd name="connsiteY2" fmla="*/ 241300 h 688975"/>
                  <a:gd name="connsiteX3" fmla="*/ 2454275 w 2577418"/>
                  <a:gd name="connsiteY3" fmla="*/ 234950 h 688975"/>
                  <a:gd name="connsiteX4" fmla="*/ 2454275 w 2577418"/>
                  <a:gd name="connsiteY4" fmla="*/ 552450 h 688975"/>
                  <a:gd name="connsiteX5" fmla="*/ 66675 w 2577418"/>
                  <a:gd name="connsiteY5" fmla="*/ 565150 h 688975"/>
                  <a:gd name="connsiteX6" fmla="*/ 88900 w 2577418"/>
                  <a:gd name="connsiteY6" fmla="*/ 568325 h 688975"/>
                  <a:gd name="connsiteX7" fmla="*/ 92075 w 2577418"/>
                  <a:gd name="connsiteY7" fmla="*/ 520700 h 688975"/>
                  <a:gd name="connsiteX8" fmla="*/ 0 w 2577418"/>
                  <a:gd name="connsiteY8" fmla="*/ 593725 h 688975"/>
                  <a:gd name="connsiteX9" fmla="*/ 6350 w 2577418"/>
                  <a:gd name="connsiteY9" fmla="*/ 688975 h 688975"/>
                  <a:gd name="connsiteX10" fmla="*/ 2565400 w 2577418"/>
                  <a:gd name="connsiteY10" fmla="*/ 688975 h 688975"/>
                  <a:gd name="connsiteX11" fmla="*/ 2552700 w 2577418"/>
                  <a:gd name="connsiteY11" fmla="*/ 171450 h 688975"/>
                  <a:gd name="connsiteX12" fmla="*/ 2466975 w 2577418"/>
                  <a:gd name="connsiteY12" fmla="*/ 95250 h 688975"/>
                  <a:gd name="connsiteX13" fmla="*/ 511175 w 2577418"/>
                  <a:gd name="connsiteY13" fmla="*/ 184150 h 688975"/>
                  <a:gd name="connsiteX14" fmla="*/ 180975 w 2577418"/>
                  <a:gd name="connsiteY14" fmla="*/ 0 h 688975"/>
                  <a:gd name="connsiteX0" fmla="*/ 180975 w 2577418"/>
                  <a:gd name="connsiteY0" fmla="*/ 0 h 688975"/>
                  <a:gd name="connsiteX1" fmla="*/ 6350 w 2577418"/>
                  <a:gd name="connsiteY1" fmla="*/ 152400 h 688975"/>
                  <a:gd name="connsiteX2" fmla="*/ 9525 w 2577418"/>
                  <a:gd name="connsiteY2" fmla="*/ 241300 h 688975"/>
                  <a:gd name="connsiteX3" fmla="*/ 2454275 w 2577418"/>
                  <a:gd name="connsiteY3" fmla="*/ 234950 h 688975"/>
                  <a:gd name="connsiteX4" fmla="*/ 2454275 w 2577418"/>
                  <a:gd name="connsiteY4" fmla="*/ 552450 h 688975"/>
                  <a:gd name="connsiteX5" fmla="*/ 66675 w 2577418"/>
                  <a:gd name="connsiteY5" fmla="*/ 565150 h 688975"/>
                  <a:gd name="connsiteX6" fmla="*/ 88900 w 2577418"/>
                  <a:gd name="connsiteY6" fmla="*/ 568325 h 688975"/>
                  <a:gd name="connsiteX7" fmla="*/ 92075 w 2577418"/>
                  <a:gd name="connsiteY7" fmla="*/ 520700 h 688975"/>
                  <a:gd name="connsiteX8" fmla="*/ 0 w 2577418"/>
                  <a:gd name="connsiteY8" fmla="*/ 593725 h 688975"/>
                  <a:gd name="connsiteX9" fmla="*/ 6350 w 2577418"/>
                  <a:gd name="connsiteY9" fmla="*/ 688975 h 688975"/>
                  <a:gd name="connsiteX10" fmla="*/ 2565400 w 2577418"/>
                  <a:gd name="connsiteY10" fmla="*/ 688975 h 688975"/>
                  <a:gd name="connsiteX11" fmla="*/ 2552700 w 2577418"/>
                  <a:gd name="connsiteY11" fmla="*/ 171450 h 688975"/>
                  <a:gd name="connsiteX12" fmla="*/ 2466975 w 2577418"/>
                  <a:gd name="connsiteY12" fmla="*/ 95250 h 688975"/>
                  <a:gd name="connsiteX13" fmla="*/ 511175 w 2577418"/>
                  <a:gd name="connsiteY13" fmla="*/ 184150 h 688975"/>
                  <a:gd name="connsiteX14" fmla="*/ 180975 w 2577418"/>
                  <a:gd name="connsiteY14" fmla="*/ 0 h 688975"/>
                  <a:gd name="connsiteX0" fmla="*/ 180975 w 2570812"/>
                  <a:gd name="connsiteY0" fmla="*/ 0 h 688975"/>
                  <a:gd name="connsiteX1" fmla="*/ 6350 w 2570812"/>
                  <a:gd name="connsiteY1" fmla="*/ 152400 h 688975"/>
                  <a:gd name="connsiteX2" fmla="*/ 9525 w 2570812"/>
                  <a:gd name="connsiteY2" fmla="*/ 241300 h 688975"/>
                  <a:gd name="connsiteX3" fmla="*/ 2454275 w 2570812"/>
                  <a:gd name="connsiteY3" fmla="*/ 234950 h 688975"/>
                  <a:gd name="connsiteX4" fmla="*/ 2454275 w 2570812"/>
                  <a:gd name="connsiteY4" fmla="*/ 552450 h 688975"/>
                  <a:gd name="connsiteX5" fmla="*/ 66675 w 2570812"/>
                  <a:gd name="connsiteY5" fmla="*/ 565150 h 688975"/>
                  <a:gd name="connsiteX6" fmla="*/ 88900 w 2570812"/>
                  <a:gd name="connsiteY6" fmla="*/ 568325 h 688975"/>
                  <a:gd name="connsiteX7" fmla="*/ 92075 w 2570812"/>
                  <a:gd name="connsiteY7" fmla="*/ 520700 h 688975"/>
                  <a:gd name="connsiteX8" fmla="*/ 0 w 2570812"/>
                  <a:gd name="connsiteY8" fmla="*/ 593725 h 688975"/>
                  <a:gd name="connsiteX9" fmla="*/ 6350 w 2570812"/>
                  <a:gd name="connsiteY9" fmla="*/ 688975 h 688975"/>
                  <a:gd name="connsiteX10" fmla="*/ 2565400 w 2570812"/>
                  <a:gd name="connsiteY10" fmla="*/ 688975 h 688975"/>
                  <a:gd name="connsiteX11" fmla="*/ 2552700 w 2570812"/>
                  <a:gd name="connsiteY11" fmla="*/ 171450 h 688975"/>
                  <a:gd name="connsiteX12" fmla="*/ 2466975 w 2570812"/>
                  <a:gd name="connsiteY12" fmla="*/ 95250 h 688975"/>
                  <a:gd name="connsiteX13" fmla="*/ 511175 w 2570812"/>
                  <a:gd name="connsiteY13" fmla="*/ 184150 h 688975"/>
                  <a:gd name="connsiteX14" fmla="*/ 180975 w 2570812"/>
                  <a:gd name="connsiteY14" fmla="*/ 0 h 688975"/>
                  <a:gd name="connsiteX0" fmla="*/ 180975 w 2570812"/>
                  <a:gd name="connsiteY0" fmla="*/ 0 h 688975"/>
                  <a:gd name="connsiteX1" fmla="*/ 6350 w 2570812"/>
                  <a:gd name="connsiteY1" fmla="*/ 152400 h 688975"/>
                  <a:gd name="connsiteX2" fmla="*/ 9525 w 2570812"/>
                  <a:gd name="connsiteY2" fmla="*/ 241300 h 688975"/>
                  <a:gd name="connsiteX3" fmla="*/ 2460625 w 2570812"/>
                  <a:gd name="connsiteY3" fmla="*/ 247650 h 688975"/>
                  <a:gd name="connsiteX4" fmla="*/ 2454275 w 2570812"/>
                  <a:gd name="connsiteY4" fmla="*/ 552450 h 688975"/>
                  <a:gd name="connsiteX5" fmla="*/ 66675 w 2570812"/>
                  <a:gd name="connsiteY5" fmla="*/ 565150 h 688975"/>
                  <a:gd name="connsiteX6" fmla="*/ 88900 w 2570812"/>
                  <a:gd name="connsiteY6" fmla="*/ 568325 h 688975"/>
                  <a:gd name="connsiteX7" fmla="*/ 92075 w 2570812"/>
                  <a:gd name="connsiteY7" fmla="*/ 520700 h 688975"/>
                  <a:gd name="connsiteX8" fmla="*/ 0 w 2570812"/>
                  <a:gd name="connsiteY8" fmla="*/ 593725 h 688975"/>
                  <a:gd name="connsiteX9" fmla="*/ 6350 w 2570812"/>
                  <a:gd name="connsiteY9" fmla="*/ 688975 h 688975"/>
                  <a:gd name="connsiteX10" fmla="*/ 2565400 w 2570812"/>
                  <a:gd name="connsiteY10" fmla="*/ 688975 h 688975"/>
                  <a:gd name="connsiteX11" fmla="*/ 2552700 w 2570812"/>
                  <a:gd name="connsiteY11" fmla="*/ 171450 h 688975"/>
                  <a:gd name="connsiteX12" fmla="*/ 2466975 w 2570812"/>
                  <a:gd name="connsiteY12" fmla="*/ 95250 h 688975"/>
                  <a:gd name="connsiteX13" fmla="*/ 511175 w 2570812"/>
                  <a:gd name="connsiteY13" fmla="*/ 184150 h 688975"/>
                  <a:gd name="connsiteX14" fmla="*/ 180975 w 2570812"/>
                  <a:gd name="connsiteY14" fmla="*/ 0 h 688975"/>
                  <a:gd name="connsiteX0" fmla="*/ 180975 w 2570812"/>
                  <a:gd name="connsiteY0" fmla="*/ 0 h 688975"/>
                  <a:gd name="connsiteX1" fmla="*/ 6350 w 2570812"/>
                  <a:gd name="connsiteY1" fmla="*/ 152400 h 688975"/>
                  <a:gd name="connsiteX2" fmla="*/ 9525 w 2570812"/>
                  <a:gd name="connsiteY2" fmla="*/ 241300 h 688975"/>
                  <a:gd name="connsiteX3" fmla="*/ 2460625 w 2570812"/>
                  <a:gd name="connsiteY3" fmla="*/ 247650 h 688975"/>
                  <a:gd name="connsiteX4" fmla="*/ 2457450 w 2570812"/>
                  <a:gd name="connsiteY4" fmla="*/ 561975 h 688975"/>
                  <a:gd name="connsiteX5" fmla="*/ 66675 w 2570812"/>
                  <a:gd name="connsiteY5" fmla="*/ 565150 h 688975"/>
                  <a:gd name="connsiteX6" fmla="*/ 88900 w 2570812"/>
                  <a:gd name="connsiteY6" fmla="*/ 568325 h 688975"/>
                  <a:gd name="connsiteX7" fmla="*/ 92075 w 2570812"/>
                  <a:gd name="connsiteY7" fmla="*/ 520700 h 688975"/>
                  <a:gd name="connsiteX8" fmla="*/ 0 w 2570812"/>
                  <a:gd name="connsiteY8" fmla="*/ 593725 h 688975"/>
                  <a:gd name="connsiteX9" fmla="*/ 6350 w 2570812"/>
                  <a:gd name="connsiteY9" fmla="*/ 688975 h 688975"/>
                  <a:gd name="connsiteX10" fmla="*/ 2565400 w 2570812"/>
                  <a:gd name="connsiteY10" fmla="*/ 688975 h 688975"/>
                  <a:gd name="connsiteX11" fmla="*/ 2552700 w 2570812"/>
                  <a:gd name="connsiteY11" fmla="*/ 171450 h 688975"/>
                  <a:gd name="connsiteX12" fmla="*/ 2466975 w 2570812"/>
                  <a:gd name="connsiteY12" fmla="*/ 95250 h 688975"/>
                  <a:gd name="connsiteX13" fmla="*/ 511175 w 2570812"/>
                  <a:gd name="connsiteY13" fmla="*/ 184150 h 688975"/>
                  <a:gd name="connsiteX14" fmla="*/ 180975 w 2570812"/>
                  <a:gd name="connsiteY14" fmla="*/ 0 h 688975"/>
                  <a:gd name="connsiteX0" fmla="*/ 180975 w 2570812"/>
                  <a:gd name="connsiteY0" fmla="*/ 0 h 688975"/>
                  <a:gd name="connsiteX1" fmla="*/ 6350 w 2570812"/>
                  <a:gd name="connsiteY1" fmla="*/ 152400 h 688975"/>
                  <a:gd name="connsiteX2" fmla="*/ 9525 w 2570812"/>
                  <a:gd name="connsiteY2" fmla="*/ 241300 h 688975"/>
                  <a:gd name="connsiteX3" fmla="*/ 2460625 w 2570812"/>
                  <a:gd name="connsiteY3" fmla="*/ 247650 h 688975"/>
                  <a:gd name="connsiteX4" fmla="*/ 2457450 w 2570812"/>
                  <a:gd name="connsiteY4" fmla="*/ 561975 h 688975"/>
                  <a:gd name="connsiteX5" fmla="*/ 66675 w 2570812"/>
                  <a:gd name="connsiteY5" fmla="*/ 565150 h 688975"/>
                  <a:gd name="connsiteX6" fmla="*/ 88900 w 2570812"/>
                  <a:gd name="connsiteY6" fmla="*/ 568325 h 688975"/>
                  <a:gd name="connsiteX7" fmla="*/ 92075 w 2570812"/>
                  <a:gd name="connsiteY7" fmla="*/ 520700 h 688975"/>
                  <a:gd name="connsiteX8" fmla="*/ 0 w 2570812"/>
                  <a:gd name="connsiteY8" fmla="*/ 593725 h 688975"/>
                  <a:gd name="connsiteX9" fmla="*/ 6350 w 2570812"/>
                  <a:gd name="connsiteY9" fmla="*/ 688975 h 688975"/>
                  <a:gd name="connsiteX10" fmla="*/ 2565400 w 2570812"/>
                  <a:gd name="connsiteY10" fmla="*/ 688975 h 688975"/>
                  <a:gd name="connsiteX11" fmla="*/ 2552700 w 2570812"/>
                  <a:gd name="connsiteY11" fmla="*/ 171450 h 688975"/>
                  <a:gd name="connsiteX12" fmla="*/ 2466975 w 2570812"/>
                  <a:gd name="connsiteY12" fmla="*/ 95250 h 688975"/>
                  <a:gd name="connsiteX13" fmla="*/ 485775 w 2570812"/>
                  <a:gd name="connsiteY13" fmla="*/ 171450 h 688975"/>
                  <a:gd name="connsiteX14" fmla="*/ 180975 w 2570812"/>
                  <a:gd name="connsiteY14" fmla="*/ 0 h 688975"/>
                  <a:gd name="connsiteX0" fmla="*/ 180975 w 2570812"/>
                  <a:gd name="connsiteY0" fmla="*/ 0 h 688975"/>
                  <a:gd name="connsiteX1" fmla="*/ 6350 w 2570812"/>
                  <a:gd name="connsiteY1" fmla="*/ 152400 h 688975"/>
                  <a:gd name="connsiteX2" fmla="*/ 9525 w 2570812"/>
                  <a:gd name="connsiteY2" fmla="*/ 241300 h 688975"/>
                  <a:gd name="connsiteX3" fmla="*/ 2460625 w 2570812"/>
                  <a:gd name="connsiteY3" fmla="*/ 247650 h 688975"/>
                  <a:gd name="connsiteX4" fmla="*/ 2457450 w 2570812"/>
                  <a:gd name="connsiteY4" fmla="*/ 561975 h 688975"/>
                  <a:gd name="connsiteX5" fmla="*/ 66675 w 2570812"/>
                  <a:gd name="connsiteY5" fmla="*/ 565150 h 688975"/>
                  <a:gd name="connsiteX6" fmla="*/ 88900 w 2570812"/>
                  <a:gd name="connsiteY6" fmla="*/ 568325 h 688975"/>
                  <a:gd name="connsiteX7" fmla="*/ 92075 w 2570812"/>
                  <a:gd name="connsiteY7" fmla="*/ 520700 h 688975"/>
                  <a:gd name="connsiteX8" fmla="*/ 0 w 2570812"/>
                  <a:gd name="connsiteY8" fmla="*/ 593725 h 688975"/>
                  <a:gd name="connsiteX9" fmla="*/ 6350 w 2570812"/>
                  <a:gd name="connsiteY9" fmla="*/ 688975 h 688975"/>
                  <a:gd name="connsiteX10" fmla="*/ 2565400 w 2570812"/>
                  <a:gd name="connsiteY10" fmla="*/ 688975 h 688975"/>
                  <a:gd name="connsiteX11" fmla="*/ 2552700 w 2570812"/>
                  <a:gd name="connsiteY11" fmla="*/ 171450 h 688975"/>
                  <a:gd name="connsiteX12" fmla="*/ 2466975 w 2570812"/>
                  <a:gd name="connsiteY12" fmla="*/ 95250 h 688975"/>
                  <a:gd name="connsiteX13" fmla="*/ 180975 w 2570812"/>
                  <a:gd name="connsiteY13" fmla="*/ 0 h 688975"/>
                  <a:gd name="connsiteX0" fmla="*/ 180975 w 2570812"/>
                  <a:gd name="connsiteY0" fmla="*/ 31750 h 720725"/>
                  <a:gd name="connsiteX1" fmla="*/ 6350 w 2570812"/>
                  <a:gd name="connsiteY1" fmla="*/ 184150 h 720725"/>
                  <a:gd name="connsiteX2" fmla="*/ 9525 w 2570812"/>
                  <a:gd name="connsiteY2" fmla="*/ 273050 h 720725"/>
                  <a:gd name="connsiteX3" fmla="*/ 2460625 w 2570812"/>
                  <a:gd name="connsiteY3" fmla="*/ 279400 h 720725"/>
                  <a:gd name="connsiteX4" fmla="*/ 2457450 w 2570812"/>
                  <a:gd name="connsiteY4" fmla="*/ 593725 h 720725"/>
                  <a:gd name="connsiteX5" fmla="*/ 66675 w 2570812"/>
                  <a:gd name="connsiteY5" fmla="*/ 596900 h 720725"/>
                  <a:gd name="connsiteX6" fmla="*/ 88900 w 2570812"/>
                  <a:gd name="connsiteY6" fmla="*/ 600075 h 720725"/>
                  <a:gd name="connsiteX7" fmla="*/ 92075 w 2570812"/>
                  <a:gd name="connsiteY7" fmla="*/ 552450 h 720725"/>
                  <a:gd name="connsiteX8" fmla="*/ 0 w 2570812"/>
                  <a:gd name="connsiteY8" fmla="*/ 625475 h 720725"/>
                  <a:gd name="connsiteX9" fmla="*/ 6350 w 2570812"/>
                  <a:gd name="connsiteY9" fmla="*/ 720725 h 720725"/>
                  <a:gd name="connsiteX10" fmla="*/ 2565400 w 2570812"/>
                  <a:gd name="connsiteY10" fmla="*/ 720725 h 720725"/>
                  <a:gd name="connsiteX11" fmla="*/ 2552700 w 2570812"/>
                  <a:gd name="connsiteY11" fmla="*/ 203200 h 720725"/>
                  <a:gd name="connsiteX12" fmla="*/ 2336800 w 2570812"/>
                  <a:gd name="connsiteY12" fmla="*/ 0 h 720725"/>
                  <a:gd name="connsiteX13" fmla="*/ 180975 w 2570812"/>
                  <a:gd name="connsiteY13" fmla="*/ 31750 h 720725"/>
                  <a:gd name="connsiteX0" fmla="*/ 180975 w 2570812"/>
                  <a:gd name="connsiteY0" fmla="*/ 0 h 688975"/>
                  <a:gd name="connsiteX1" fmla="*/ 6350 w 2570812"/>
                  <a:gd name="connsiteY1" fmla="*/ 152400 h 688975"/>
                  <a:gd name="connsiteX2" fmla="*/ 9525 w 2570812"/>
                  <a:gd name="connsiteY2" fmla="*/ 241300 h 688975"/>
                  <a:gd name="connsiteX3" fmla="*/ 2460625 w 2570812"/>
                  <a:gd name="connsiteY3" fmla="*/ 247650 h 688975"/>
                  <a:gd name="connsiteX4" fmla="*/ 2457450 w 2570812"/>
                  <a:gd name="connsiteY4" fmla="*/ 561975 h 688975"/>
                  <a:gd name="connsiteX5" fmla="*/ 66675 w 2570812"/>
                  <a:gd name="connsiteY5" fmla="*/ 565150 h 688975"/>
                  <a:gd name="connsiteX6" fmla="*/ 88900 w 2570812"/>
                  <a:gd name="connsiteY6" fmla="*/ 568325 h 688975"/>
                  <a:gd name="connsiteX7" fmla="*/ 92075 w 2570812"/>
                  <a:gd name="connsiteY7" fmla="*/ 520700 h 688975"/>
                  <a:gd name="connsiteX8" fmla="*/ 0 w 2570812"/>
                  <a:gd name="connsiteY8" fmla="*/ 593725 h 688975"/>
                  <a:gd name="connsiteX9" fmla="*/ 6350 w 2570812"/>
                  <a:gd name="connsiteY9" fmla="*/ 688975 h 688975"/>
                  <a:gd name="connsiteX10" fmla="*/ 2565400 w 2570812"/>
                  <a:gd name="connsiteY10" fmla="*/ 688975 h 688975"/>
                  <a:gd name="connsiteX11" fmla="*/ 2552700 w 2570812"/>
                  <a:gd name="connsiteY11" fmla="*/ 171450 h 688975"/>
                  <a:gd name="connsiteX12" fmla="*/ 2352675 w 2570812"/>
                  <a:gd name="connsiteY12" fmla="*/ 19050 h 688975"/>
                  <a:gd name="connsiteX13" fmla="*/ 180975 w 2570812"/>
                  <a:gd name="connsiteY13" fmla="*/ 0 h 688975"/>
                  <a:gd name="connsiteX0" fmla="*/ 225425 w 2570812"/>
                  <a:gd name="connsiteY0" fmla="*/ 0 h 714375"/>
                  <a:gd name="connsiteX1" fmla="*/ 6350 w 2570812"/>
                  <a:gd name="connsiteY1" fmla="*/ 177800 h 714375"/>
                  <a:gd name="connsiteX2" fmla="*/ 9525 w 2570812"/>
                  <a:gd name="connsiteY2" fmla="*/ 266700 h 714375"/>
                  <a:gd name="connsiteX3" fmla="*/ 2460625 w 2570812"/>
                  <a:gd name="connsiteY3" fmla="*/ 273050 h 714375"/>
                  <a:gd name="connsiteX4" fmla="*/ 2457450 w 2570812"/>
                  <a:gd name="connsiteY4" fmla="*/ 587375 h 714375"/>
                  <a:gd name="connsiteX5" fmla="*/ 66675 w 2570812"/>
                  <a:gd name="connsiteY5" fmla="*/ 590550 h 714375"/>
                  <a:gd name="connsiteX6" fmla="*/ 88900 w 2570812"/>
                  <a:gd name="connsiteY6" fmla="*/ 593725 h 714375"/>
                  <a:gd name="connsiteX7" fmla="*/ 92075 w 2570812"/>
                  <a:gd name="connsiteY7" fmla="*/ 546100 h 714375"/>
                  <a:gd name="connsiteX8" fmla="*/ 0 w 2570812"/>
                  <a:gd name="connsiteY8" fmla="*/ 619125 h 714375"/>
                  <a:gd name="connsiteX9" fmla="*/ 6350 w 2570812"/>
                  <a:gd name="connsiteY9" fmla="*/ 714375 h 714375"/>
                  <a:gd name="connsiteX10" fmla="*/ 2565400 w 2570812"/>
                  <a:gd name="connsiteY10" fmla="*/ 714375 h 714375"/>
                  <a:gd name="connsiteX11" fmla="*/ 2552700 w 2570812"/>
                  <a:gd name="connsiteY11" fmla="*/ 196850 h 714375"/>
                  <a:gd name="connsiteX12" fmla="*/ 2352675 w 2570812"/>
                  <a:gd name="connsiteY12" fmla="*/ 44450 h 714375"/>
                  <a:gd name="connsiteX13" fmla="*/ 225425 w 2570812"/>
                  <a:gd name="connsiteY13" fmla="*/ 0 h 714375"/>
                  <a:gd name="connsiteX0" fmla="*/ 225425 w 2570812"/>
                  <a:gd name="connsiteY0" fmla="*/ 0 h 714375"/>
                  <a:gd name="connsiteX1" fmla="*/ 6350 w 2570812"/>
                  <a:gd name="connsiteY1" fmla="*/ 177800 h 714375"/>
                  <a:gd name="connsiteX2" fmla="*/ 9525 w 2570812"/>
                  <a:gd name="connsiteY2" fmla="*/ 266700 h 714375"/>
                  <a:gd name="connsiteX3" fmla="*/ 2460625 w 2570812"/>
                  <a:gd name="connsiteY3" fmla="*/ 273050 h 714375"/>
                  <a:gd name="connsiteX4" fmla="*/ 2457450 w 2570812"/>
                  <a:gd name="connsiteY4" fmla="*/ 587375 h 714375"/>
                  <a:gd name="connsiteX5" fmla="*/ 66675 w 2570812"/>
                  <a:gd name="connsiteY5" fmla="*/ 590550 h 714375"/>
                  <a:gd name="connsiteX6" fmla="*/ 88900 w 2570812"/>
                  <a:gd name="connsiteY6" fmla="*/ 593725 h 714375"/>
                  <a:gd name="connsiteX7" fmla="*/ 92075 w 2570812"/>
                  <a:gd name="connsiteY7" fmla="*/ 546100 h 714375"/>
                  <a:gd name="connsiteX8" fmla="*/ 0 w 2570812"/>
                  <a:gd name="connsiteY8" fmla="*/ 619125 h 714375"/>
                  <a:gd name="connsiteX9" fmla="*/ 6350 w 2570812"/>
                  <a:gd name="connsiteY9" fmla="*/ 714375 h 714375"/>
                  <a:gd name="connsiteX10" fmla="*/ 2565400 w 2570812"/>
                  <a:gd name="connsiteY10" fmla="*/ 714375 h 714375"/>
                  <a:gd name="connsiteX11" fmla="*/ 2552700 w 2570812"/>
                  <a:gd name="connsiteY11" fmla="*/ 196850 h 714375"/>
                  <a:gd name="connsiteX12" fmla="*/ 2308225 w 2570812"/>
                  <a:gd name="connsiteY12" fmla="*/ 12700 h 714375"/>
                  <a:gd name="connsiteX13" fmla="*/ 225425 w 2570812"/>
                  <a:gd name="connsiteY13" fmla="*/ 0 h 714375"/>
                  <a:gd name="connsiteX0" fmla="*/ 225425 w 2570812"/>
                  <a:gd name="connsiteY0" fmla="*/ 0 h 714375"/>
                  <a:gd name="connsiteX1" fmla="*/ 6350 w 2570812"/>
                  <a:gd name="connsiteY1" fmla="*/ 177800 h 714375"/>
                  <a:gd name="connsiteX2" fmla="*/ 9525 w 2570812"/>
                  <a:gd name="connsiteY2" fmla="*/ 266700 h 714375"/>
                  <a:gd name="connsiteX3" fmla="*/ 2460625 w 2570812"/>
                  <a:gd name="connsiteY3" fmla="*/ 273050 h 714375"/>
                  <a:gd name="connsiteX4" fmla="*/ 2457450 w 2570812"/>
                  <a:gd name="connsiteY4" fmla="*/ 587375 h 714375"/>
                  <a:gd name="connsiteX5" fmla="*/ 66675 w 2570812"/>
                  <a:gd name="connsiteY5" fmla="*/ 590550 h 714375"/>
                  <a:gd name="connsiteX6" fmla="*/ 88900 w 2570812"/>
                  <a:gd name="connsiteY6" fmla="*/ 593725 h 714375"/>
                  <a:gd name="connsiteX7" fmla="*/ 92075 w 2570812"/>
                  <a:gd name="connsiteY7" fmla="*/ 546100 h 714375"/>
                  <a:gd name="connsiteX8" fmla="*/ 0 w 2570812"/>
                  <a:gd name="connsiteY8" fmla="*/ 619125 h 714375"/>
                  <a:gd name="connsiteX9" fmla="*/ 6350 w 2570812"/>
                  <a:gd name="connsiteY9" fmla="*/ 714375 h 714375"/>
                  <a:gd name="connsiteX10" fmla="*/ 2565400 w 2570812"/>
                  <a:gd name="connsiteY10" fmla="*/ 714375 h 714375"/>
                  <a:gd name="connsiteX11" fmla="*/ 2552700 w 2570812"/>
                  <a:gd name="connsiteY11" fmla="*/ 196850 h 714375"/>
                  <a:gd name="connsiteX12" fmla="*/ 2295525 w 2570812"/>
                  <a:gd name="connsiteY12" fmla="*/ 0 h 714375"/>
                  <a:gd name="connsiteX13" fmla="*/ 225425 w 2570812"/>
                  <a:gd name="connsiteY13" fmla="*/ 0 h 714375"/>
                  <a:gd name="connsiteX0" fmla="*/ 225425 w 2570812"/>
                  <a:gd name="connsiteY0" fmla="*/ 0 h 714375"/>
                  <a:gd name="connsiteX1" fmla="*/ 6350 w 2570812"/>
                  <a:gd name="connsiteY1" fmla="*/ 177800 h 714375"/>
                  <a:gd name="connsiteX2" fmla="*/ 9525 w 2570812"/>
                  <a:gd name="connsiteY2" fmla="*/ 266700 h 714375"/>
                  <a:gd name="connsiteX3" fmla="*/ 2460625 w 2570812"/>
                  <a:gd name="connsiteY3" fmla="*/ 273050 h 714375"/>
                  <a:gd name="connsiteX4" fmla="*/ 2457450 w 2570812"/>
                  <a:gd name="connsiteY4" fmla="*/ 587375 h 714375"/>
                  <a:gd name="connsiteX5" fmla="*/ 66675 w 2570812"/>
                  <a:gd name="connsiteY5" fmla="*/ 590550 h 714375"/>
                  <a:gd name="connsiteX6" fmla="*/ 88900 w 2570812"/>
                  <a:gd name="connsiteY6" fmla="*/ 593725 h 714375"/>
                  <a:gd name="connsiteX7" fmla="*/ 92075 w 2570812"/>
                  <a:gd name="connsiteY7" fmla="*/ 546100 h 714375"/>
                  <a:gd name="connsiteX8" fmla="*/ 0 w 2570812"/>
                  <a:gd name="connsiteY8" fmla="*/ 619125 h 714375"/>
                  <a:gd name="connsiteX9" fmla="*/ 6350 w 2570812"/>
                  <a:gd name="connsiteY9" fmla="*/ 714375 h 714375"/>
                  <a:gd name="connsiteX10" fmla="*/ 2565400 w 2570812"/>
                  <a:gd name="connsiteY10" fmla="*/ 714375 h 714375"/>
                  <a:gd name="connsiteX11" fmla="*/ 2552700 w 2570812"/>
                  <a:gd name="connsiteY11" fmla="*/ 196850 h 714375"/>
                  <a:gd name="connsiteX12" fmla="*/ 2295525 w 2570812"/>
                  <a:gd name="connsiteY12" fmla="*/ 0 h 714375"/>
                  <a:gd name="connsiteX13" fmla="*/ 225425 w 2570812"/>
                  <a:gd name="connsiteY13" fmla="*/ 0 h 714375"/>
                  <a:gd name="connsiteX0" fmla="*/ 225425 w 2572985"/>
                  <a:gd name="connsiteY0" fmla="*/ 0 h 714375"/>
                  <a:gd name="connsiteX1" fmla="*/ 6350 w 2572985"/>
                  <a:gd name="connsiteY1" fmla="*/ 177800 h 714375"/>
                  <a:gd name="connsiteX2" fmla="*/ 9525 w 2572985"/>
                  <a:gd name="connsiteY2" fmla="*/ 266700 h 714375"/>
                  <a:gd name="connsiteX3" fmla="*/ 2460625 w 2572985"/>
                  <a:gd name="connsiteY3" fmla="*/ 273050 h 714375"/>
                  <a:gd name="connsiteX4" fmla="*/ 2457450 w 2572985"/>
                  <a:gd name="connsiteY4" fmla="*/ 587375 h 714375"/>
                  <a:gd name="connsiteX5" fmla="*/ 66675 w 2572985"/>
                  <a:gd name="connsiteY5" fmla="*/ 590550 h 714375"/>
                  <a:gd name="connsiteX6" fmla="*/ 88900 w 2572985"/>
                  <a:gd name="connsiteY6" fmla="*/ 593725 h 714375"/>
                  <a:gd name="connsiteX7" fmla="*/ 92075 w 2572985"/>
                  <a:gd name="connsiteY7" fmla="*/ 546100 h 714375"/>
                  <a:gd name="connsiteX8" fmla="*/ 0 w 2572985"/>
                  <a:gd name="connsiteY8" fmla="*/ 619125 h 714375"/>
                  <a:gd name="connsiteX9" fmla="*/ 6350 w 2572985"/>
                  <a:gd name="connsiteY9" fmla="*/ 714375 h 714375"/>
                  <a:gd name="connsiteX10" fmla="*/ 2565400 w 2572985"/>
                  <a:gd name="connsiteY10" fmla="*/ 714375 h 714375"/>
                  <a:gd name="connsiteX11" fmla="*/ 2565567 w 2572985"/>
                  <a:gd name="connsiteY11" fmla="*/ 205427 h 714375"/>
                  <a:gd name="connsiteX12" fmla="*/ 2295525 w 2572985"/>
                  <a:gd name="connsiteY12" fmla="*/ 0 h 714375"/>
                  <a:gd name="connsiteX13" fmla="*/ 225425 w 2572985"/>
                  <a:gd name="connsiteY13" fmla="*/ 0 h 714375"/>
                  <a:gd name="connsiteX0" fmla="*/ 225425 w 2575763"/>
                  <a:gd name="connsiteY0" fmla="*/ 0 h 714375"/>
                  <a:gd name="connsiteX1" fmla="*/ 6350 w 2575763"/>
                  <a:gd name="connsiteY1" fmla="*/ 177800 h 714375"/>
                  <a:gd name="connsiteX2" fmla="*/ 9525 w 2575763"/>
                  <a:gd name="connsiteY2" fmla="*/ 266700 h 714375"/>
                  <a:gd name="connsiteX3" fmla="*/ 2460625 w 2575763"/>
                  <a:gd name="connsiteY3" fmla="*/ 273050 h 714375"/>
                  <a:gd name="connsiteX4" fmla="*/ 2457450 w 2575763"/>
                  <a:gd name="connsiteY4" fmla="*/ 587375 h 714375"/>
                  <a:gd name="connsiteX5" fmla="*/ 66675 w 2575763"/>
                  <a:gd name="connsiteY5" fmla="*/ 590550 h 714375"/>
                  <a:gd name="connsiteX6" fmla="*/ 88900 w 2575763"/>
                  <a:gd name="connsiteY6" fmla="*/ 593725 h 714375"/>
                  <a:gd name="connsiteX7" fmla="*/ 92075 w 2575763"/>
                  <a:gd name="connsiteY7" fmla="*/ 546100 h 714375"/>
                  <a:gd name="connsiteX8" fmla="*/ 0 w 2575763"/>
                  <a:gd name="connsiteY8" fmla="*/ 619125 h 714375"/>
                  <a:gd name="connsiteX9" fmla="*/ 6350 w 2575763"/>
                  <a:gd name="connsiteY9" fmla="*/ 714375 h 714375"/>
                  <a:gd name="connsiteX10" fmla="*/ 2565400 w 2575763"/>
                  <a:gd name="connsiteY10" fmla="*/ 714375 h 714375"/>
                  <a:gd name="connsiteX11" fmla="*/ 2574145 w 2575763"/>
                  <a:gd name="connsiteY11" fmla="*/ 205427 h 714375"/>
                  <a:gd name="connsiteX12" fmla="*/ 2295525 w 2575763"/>
                  <a:gd name="connsiteY12" fmla="*/ 0 h 714375"/>
                  <a:gd name="connsiteX13" fmla="*/ 225425 w 2575763"/>
                  <a:gd name="connsiteY13" fmla="*/ 0 h 714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75763" h="714375">
                    <a:moveTo>
                      <a:pt x="225425" y="0"/>
                    </a:moveTo>
                    <a:lnTo>
                      <a:pt x="6350" y="177800"/>
                    </a:lnTo>
                    <a:lnTo>
                      <a:pt x="9525" y="266700"/>
                    </a:lnTo>
                    <a:lnTo>
                      <a:pt x="2460625" y="273050"/>
                    </a:lnTo>
                    <a:cubicBezTo>
                      <a:pt x="2459567" y="377825"/>
                      <a:pt x="2458508" y="482600"/>
                      <a:pt x="2457450" y="587375"/>
                    </a:cubicBezTo>
                    <a:lnTo>
                      <a:pt x="66675" y="590550"/>
                    </a:lnTo>
                    <a:cubicBezTo>
                      <a:pt x="69850" y="588433"/>
                      <a:pt x="85725" y="595842"/>
                      <a:pt x="88900" y="593725"/>
                    </a:cubicBezTo>
                    <a:lnTo>
                      <a:pt x="92075" y="546100"/>
                    </a:lnTo>
                    <a:lnTo>
                      <a:pt x="0" y="619125"/>
                    </a:lnTo>
                    <a:lnTo>
                      <a:pt x="6350" y="714375"/>
                    </a:lnTo>
                    <a:lnTo>
                      <a:pt x="2565400" y="714375"/>
                    </a:lnTo>
                    <a:cubicBezTo>
                      <a:pt x="2583392" y="672042"/>
                      <a:pt x="2572028" y="381110"/>
                      <a:pt x="2574145" y="205427"/>
                    </a:cubicBezTo>
                    <a:cubicBezTo>
                      <a:pt x="2488420" y="123935"/>
                      <a:pt x="2381250" y="65617"/>
                      <a:pt x="2295525" y="0"/>
                    </a:cubicBezTo>
                    <a:lnTo>
                      <a:pt x="225425" y="0"/>
                    </a:lnTo>
                    <a:close/>
                  </a:path>
                </a:pathLst>
              </a:custGeom>
              <a:solidFill>
                <a:schemeClr val="accent1"/>
              </a:solidFill>
              <a:ln>
                <a:noFill/>
              </a:ln>
              <a:effectLst>
                <a:outerShdw blurRad="76200" dist="12700" dir="8100000" sy="-23000" kx="8004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dirty="0"/>
              </a:p>
            </p:txBody>
          </p:sp>
          <p:sp>
            <p:nvSpPr>
              <p:cNvPr id="62" name="Rectangle 22">
                <a:extLst>
                  <a:ext uri="{FF2B5EF4-FFF2-40B4-BE49-F238E27FC236}">
                    <a16:creationId xmlns="" xmlns:a16="http://schemas.microsoft.com/office/drawing/2014/main" id="{169C667E-41BB-4D4C-B430-4DB878F4F2ED}"/>
                  </a:ext>
                </a:extLst>
              </p:cNvPr>
              <p:cNvSpPr/>
              <p:nvPr/>
            </p:nvSpPr>
            <p:spPr>
              <a:xfrm>
                <a:off x="3707904" y="3762375"/>
                <a:ext cx="2376264" cy="321543"/>
              </a:xfrm>
              <a:custGeom>
                <a:avLst/>
                <a:gdLst>
                  <a:gd name="connsiteX0" fmla="*/ 0 w 2376264"/>
                  <a:gd name="connsiteY0" fmla="*/ 0 h 321543"/>
                  <a:gd name="connsiteX1" fmla="*/ 2376264 w 2376264"/>
                  <a:gd name="connsiteY1" fmla="*/ 0 h 321543"/>
                  <a:gd name="connsiteX2" fmla="*/ 2376264 w 2376264"/>
                  <a:gd name="connsiteY2" fmla="*/ 321543 h 321543"/>
                  <a:gd name="connsiteX3" fmla="*/ 0 w 2376264"/>
                  <a:gd name="connsiteY3" fmla="*/ 321543 h 321543"/>
                  <a:gd name="connsiteX4" fmla="*/ 0 w 2376264"/>
                  <a:gd name="connsiteY4" fmla="*/ 0 h 321543"/>
                  <a:gd name="connsiteX0" fmla="*/ 0 w 2376264"/>
                  <a:gd name="connsiteY0" fmla="*/ 0 h 321543"/>
                  <a:gd name="connsiteX1" fmla="*/ 2376264 w 2376264"/>
                  <a:gd name="connsiteY1" fmla="*/ 0 h 321543"/>
                  <a:gd name="connsiteX2" fmla="*/ 2376264 w 2376264"/>
                  <a:gd name="connsiteY2" fmla="*/ 321543 h 321543"/>
                  <a:gd name="connsiteX3" fmla="*/ 0 w 2376264"/>
                  <a:gd name="connsiteY3" fmla="*/ 321543 h 321543"/>
                  <a:gd name="connsiteX4" fmla="*/ 0 w 2376264"/>
                  <a:gd name="connsiteY4" fmla="*/ 0 h 321543"/>
                  <a:gd name="connsiteX0" fmla="*/ 0 w 2376264"/>
                  <a:gd name="connsiteY0" fmla="*/ 0 h 321543"/>
                  <a:gd name="connsiteX1" fmla="*/ 2376264 w 2376264"/>
                  <a:gd name="connsiteY1" fmla="*/ 0 h 321543"/>
                  <a:gd name="connsiteX2" fmla="*/ 2376264 w 2376264"/>
                  <a:gd name="connsiteY2" fmla="*/ 321543 h 321543"/>
                  <a:gd name="connsiteX3" fmla="*/ 0 w 2376264"/>
                  <a:gd name="connsiteY3" fmla="*/ 321543 h 321543"/>
                  <a:gd name="connsiteX4" fmla="*/ 0 w 2376264"/>
                  <a:gd name="connsiteY4" fmla="*/ 0 h 321543"/>
                  <a:gd name="connsiteX0" fmla="*/ 0 w 2376264"/>
                  <a:gd name="connsiteY0" fmla="*/ 0 h 321543"/>
                  <a:gd name="connsiteX1" fmla="*/ 2376264 w 2376264"/>
                  <a:gd name="connsiteY1" fmla="*/ 0 h 321543"/>
                  <a:gd name="connsiteX2" fmla="*/ 2376264 w 2376264"/>
                  <a:gd name="connsiteY2" fmla="*/ 321543 h 321543"/>
                  <a:gd name="connsiteX3" fmla="*/ 0 w 2376264"/>
                  <a:gd name="connsiteY3" fmla="*/ 321543 h 321543"/>
                  <a:gd name="connsiteX4" fmla="*/ 0 w 2376264"/>
                  <a:gd name="connsiteY4" fmla="*/ 0 h 3215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6264" h="321543">
                    <a:moveTo>
                      <a:pt x="0" y="0"/>
                    </a:moveTo>
                    <a:lnTo>
                      <a:pt x="2376264" y="0"/>
                    </a:lnTo>
                    <a:lnTo>
                      <a:pt x="2376264" y="321543"/>
                    </a:lnTo>
                    <a:lnTo>
                      <a:pt x="0" y="321543"/>
                    </a:lnTo>
                    <a:cubicBezTo>
                      <a:pt x="34925" y="258812"/>
                      <a:pt x="50800" y="110356"/>
                      <a:pt x="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grpSp>
        <p:grpSp>
          <p:nvGrpSpPr>
            <p:cNvPr id="66" name="Group 48">
              <a:extLst>
                <a:ext uri="{FF2B5EF4-FFF2-40B4-BE49-F238E27FC236}">
                  <a16:creationId xmlns="" xmlns:a16="http://schemas.microsoft.com/office/drawing/2014/main" id="{E281F405-2EE9-40BC-95BD-D8D982D4C430}"/>
                </a:ext>
              </a:extLst>
            </p:cNvPr>
            <p:cNvGrpSpPr/>
            <p:nvPr/>
          </p:nvGrpSpPr>
          <p:grpSpPr>
            <a:xfrm>
              <a:off x="4035197" y="5083389"/>
              <a:ext cx="2071096" cy="442029"/>
              <a:chOff x="3644106" y="3130550"/>
              <a:chExt cx="2603340" cy="555625"/>
            </a:xfrm>
            <a:effectLst>
              <a:outerShdw blurRad="50800" dist="38100" dir="8100000" algn="tr" rotWithShape="0">
                <a:prstClr val="black">
                  <a:alpha val="40000"/>
                </a:prstClr>
              </a:outerShdw>
            </a:effectLst>
          </p:grpSpPr>
          <p:sp>
            <p:nvSpPr>
              <p:cNvPr id="59" name="Freeform 18">
                <a:extLst>
                  <a:ext uri="{FF2B5EF4-FFF2-40B4-BE49-F238E27FC236}">
                    <a16:creationId xmlns="" xmlns:a16="http://schemas.microsoft.com/office/drawing/2014/main" id="{E730ABE9-6B4A-4770-9A61-36F22B8B0D6E}"/>
                  </a:ext>
                </a:extLst>
              </p:cNvPr>
              <p:cNvSpPr/>
              <p:nvPr/>
            </p:nvSpPr>
            <p:spPr>
              <a:xfrm>
                <a:off x="3644106" y="3130550"/>
                <a:ext cx="2603340" cy="555625"/>
              </a:xfrm>
              <a:custGeom>
                <a:avLst/>
                <a:gdLst>
                  <a:gd name="connsiteX0" fmla="*/ 47625 w 2552700"/>
                  <a:gd name="connsiteY0" fmla="*/ 374650 h 685800"/>
                  <a:gd name="connsiteX1" fmla="*/ 0 w 2552700"/>
                  <a:gd name="connsiteY1" fmla="*/ 422275 h 685800"/>
                  <a:gd name="connsiteX2" fmla="*/ 447675 w 2552700"/>
                  <a:gd name="connsiteY2" fmla="*/ 685800 h 685800"/>
                  <a:gd name="connsiteX3" fmla="*/ 2549525 w 2552700"/>
                  <a:gd name="connsiteY3" fmla="*/ 615950 h 685800"/>
                  <a:gd name="connsiteX4" fmla="*/ 2552700 w 2552700"/>
                  <a:gd name="connsiteY4" fmla="*/ 273050 h 685800"/>
                  <a:gd name="connsiteX5" fmla="*/ 1384300 w 2552700"/>
                  <a:gd name="connsiteY5" fmla="*/ 0 h 685800"/>
                  <a:gd name="connsiteX6" fmla="*/ 6350 w 2552700"/>
                  <a:gd name="connsiteY6" fmla="*/ 168275 h 685800"/>
                  <a:gd name="connsiteX7" fmla="*/ 3175 w 2552700"/>
                  <a:gd name="connsiteY7" fmla="*/ 206375 h 685800"/>
                  <a:gd name="connsiteX8" fmla="*/ 463550 w 2552700"/>
                  <a:gd name="connsiteY8" fmla="*/ 374650 h 685800"/>
                  <a:gd name="connsiteX9" fmla="*/ 2520950 w 2552700"/>
                  <a:gd name="connsiteY9" fmla="*/ 333375 h 685800"/>
                  <a:gd name="connsiteX10" fmla="*/ 2501900 w 2552700"/>
                  <a:gd name="connsiteY10" fmla="*/ 549275 h 685800"/>
                  <a:gd name="connsiteX11" fmla="*/ 473075 w 2552700"/>
                  <a:gd name="connsiteY11" fmla="*/ 622300 h 685800"/>
                  <a:gd name="connsiteX12" fmla="*/ 47625 w 2552700"/>
                  <a:gd name="connsiteY12" fmla="*/ 374650 h 685800"/>
                  <a:gd name="connsiteX0" fmla="*/ 47625 w 2552700"/>
                  <a:gd name="connsiteY0" fmla="*/ 263525 h 574675"/>
                  <a:gd name="connsiteX1" fmla="*/ 0 w 2552700"/>
                  <a:gd name="connsiteY1" fmla="*/ 311150 h 574675"/>
                  <a:gd name="connsiteX2" fmla="*/ 447675 w 2552700"/>
                  <a:gd name="connsiteY2" fmla="*/ 574675 h 574675"/>
                  <a:gd name="connsiteX3" fmla="*/ 2549525 w 2552700"/>
                  <a:gd name="connsiteY3" fmla="*/ 504825 h 574675"/>
                  <a:gd name="connsiteX4" fmla="*/ 2552700 w 2552700"/>
                  <a:gd name="connsiteY4" fmla="*/ 161925 h 574675"/>
                  <a:gd name="connsiteX5" fmla="*/ 1552575 w 2552700"/>
                  <a:gd name="connsiteY5" fmla="*/ 0 h 574675"/>
                  <a:gd name="connsiteX6" fmla="*/ 6350 w 2552700"/>
                  <a:gd name="connsiteY6" fmla="*/ 57150 h 574675"/>
                  <a:gd name="connsiteX7" fmla="*/ 3175 w 2552700"/>
                  <a:gd name="connsiteY7" fmla="*/ 95250 h 574675"/>
                  <a:gd name="connsiteX8" fmla="*/ 463550 w 2552700"/>
                  <a:gd name="connsiteY8" fmla="*/ 263525 h 574675"/>
                  <a:gd name="connsiteX9" fmla="*/ 2520950 w 2552700"/>
                  <a:gd name="connsiteY9" fmla="*/ 222250 h 574675"/>
                  <a:gd name="connsiteX10" fmla="*/ 2501900 w 2552700"/>
                  <a:gd name="connsiteY10" fmla="*/ 438150 h 574675"/>
                  <a:gd name="connsiteX11" fmla="*/ 473075 w 2552700"/>
                  <a:gd name="connsiteY11" fmla="*/ 511175 h 574675"/>
                  <a:gd name="connsiteX12" fmla="*/ 47625 w 2552700"/>
                  <a:gd name="connsiteY12" fmla="*/ 263525 h 574675"/>
                  <a:gd name="connsiteX0" fmla="*/ 47625 w 2552700"/>
                  <a:gd name="connsiteY0" fmla="*/ 244475 h 555625"/>
                  <a:gd name="connsiteX1" fmla="*/ 0 w 2552700"/>
                  <a:gd name="connsiteY1" fmla="*/ 292100 h 555625"/>
                  <a:gd name="connsiteX2" fmla="*/ 447675 w 2552700"/>
                  <a:gd name="connsiteY2" fmla="*/ 555625 h 555625"/>
                  <a:gd name="connsiteX3" fmla="*/ 2549525 w 2552700"/>
                  <a:gd name="connsiteY3" fmla="*/ 485775 h 555625"/>
                  <a:gd name="connsiteX4" fmla="*/ 2552700 w 2552700"/>
                  <a:gd name="connsiteY4" fmla="*/ 142875 h 555625"/>
                  <a:gd name="connsiteX5" fmla="*/ 1606550 w 2552700"/>
                  <a:gd name="connsiteY5" fmla="*/ 0 h 555625"/>
                  <a:gd name="connsiteX6" fmla="*/ 6350 w 2552700"/>
                  <a:gd name="connsiteY6" fmla="*/ 38100 h 555625"/>
                  <a:gd name="connsiteX7" fmla="*/ 3175 w 2552700"/>
                  <a:gd name="connsiteY7" fmla="*/ 76200 h 555625"/>
                  <a:gd name="connsiteX8" fmla="*/ 463550 w 2552700"/>
                  <a:gd name="connsiteY8" fmla="*/ 244475 h 555625"/>
                  <a:gd name="connsiteX9" fmla="*/ 2520950 w 2552700"/>
                  <a:gd name="connsiteY9" fmla="*/ 203200 h 555625"/>
                  <a:gd name="connsiteX10" fmla="*/ 2501900 w 2552700"/>
                  <a:gd name="connsiteY10" fmla="*/ 419100 h 555625"/>
                  <a:gd name="connsiteX11" fmla="*/ 473075 w 2552700"/>
                  <a:gd name="connsiteY11" fmla="*/ 492125 h 555625"/>
                  <a:gd name="connsiteX12" fmla="*/ 47625 w 2552700"/>
                  <a:gd name="connsiteY12" fmla="*/ 244475 h 555625"/>
                  <a:gd name="connsiteX0" fmla="*/ 47625 w 2585519"/>
                  <a:gd name="connsiteY0" fmla="*/ 244475 h 555625"/>
                  <a:gd name="connsiteX1" fmla="*/ 0 w 2585519"/>
                  <a:gd name="connsiteY1" fmla="*/ 292100 h 555625"/>
                  <a:gd name="connsiteX2" fmla="*/ 447675 w 2585519"/>
                  <a:gd name="connsiteY2" fmla="*/ 555625 h 555625"/>
                  <a:gd name="connsiteX3" fmla="*/ 2549525 w 2585519"/>
                  <a:gd name="connsiteY3" fmla="*/ 485775 h 555625"/>
                  <a:gd name="connsiteX4" fmla="*/ 2552700 w 2585519"/>
                  <a:gd name="connsiteY4" fmla="*/ 142875 h 555625"/>
                  <a:gd name="connsiteX5" fmla="*/ 1606550 w 2585519"/>
                  <a:gd name="connsiteY5" fmla="*/ 0 h 555625"/>
                  <a:gd name="connsiteX6" fmla="*/ 6350 w 2585519"/>
                  <a:gd name="connsiteY6" fmla="*/ 38100 h 555625"/>
                  <a:gd name="connsiteX7" fmla="*/ 3175 w 2585519"/>
                  <a:gd name="connsiteY7" fmla="*/ 76200 h 555625"/>
                  <a:gd name="connsiteX8" fmla="*/ 463550 w 2585519"/>
                  <a:gd name="connsiteY8" fmla="*/ 244475 h 555625"/>
                  <a:gd name="connsiteX9" fmla="*/ 2520950 w 2585519"/>
                  <a:gd name="connsiteY9" fmla="*/ 203200 h 555625"/>
                  <a:gd name="connsiteX10" fmla="*/ 2501900 w 2585519"/>
                  <a:gd name="connsiteY10" fmla="*/ 419100 h 555625"/>
                  <a:gd name="connsiteX11" fmla="*/ 473075 w 2585519"/>
                  <a:gd name="connsiteY11" fmla="*/ 492125 h 555625"/>
                  <a:gd name="connsiteX12" fmla="*/ 47625 w 2585519"/>
                  <a:gd name="connsiteY12" fmla="*/ 244475 h 555625"/>
                  <a:gd name="connsiteX0" fmla="*/ 47625 w 2599371"/>
                  <a:gd name="connsiteY0" fmla="*/ 244475 h 555625"/>
                  <a:gd name="connsiteX1" fmla="*/ 0 w 2599371"/>
                  <a:gd name="connsiteY1" fmla="*/ 292100 h 555625"/>
                  <a:gd name="connsiteX2" fmla="*/ 447675 w 2599371"/>
                  <a:gd name="connsiteY2" fmla="*/ 555625 h 555625"/>
                  <a:gd name="connsiteX3" fmla="*/ 2549525 w 2599371"/>
                  <a:gd name="connsiteY3" fmla="*/ 485775 h 555625"/>
                  <a:gd name="connsiteX4" fmla="*/ 2552700 w 2599371"/>
                  <a:gd name="connsiteY4" fmla="*/ 142875 h 555625"/>
                  <a:gd name="connsiteX5" fmla="*/ 1606550 w 2599371"/>
                  <a:gd name="connsiteY5" fmla="*/ 0 h 555625"/>
                  <a:gd name="connsiteX6" fmla="*/ 6350 w 2599371"/>
                  <a:gd name="connsiteY6" fmla="*/ 38100 h 555625"/>
                  <a:gd name="connsiteX7" fmla="*/ 3175 w 2599371"/>
                  <a:gd name="connsiteY7" fmla="*/ 76200 h 555625"/>
                  <a:gd name="connsiteX8" fmla="*/ 463550 w 2599371"/>
                  <a:gd name="connsiteY8" fmla="*/ 244475 h 555625"/>
                  <a:gd name="connsiteX9" fmla="*/ 2520950 w 2599371"/>
                  <a:gd name="connsiteY9" fmla="*/ 203200 h 555625"/>
                  <a:gd name="connsiteX10" fmla="*/ 2501900 w 2599371"/>
                  <a:gd name="connsiteY10" fmla="*/ 419100 h 555625"/>
                  <a:gd name="connsiteX11" fmla="*/ 473075 w 2599371"/>
                  <a:gd name="connsiteY11" fmla="*/ 492125 h 555625"/>
                  <a:gd name="connsiteX12" fmla="*/ 47625 w 2599371"/>
                  <a:gd name="connsiteY12" fmla="*/ 244475 h 555625"/>
                  <a:gd name="connsiteX0" fmla="*/ 47625 w 2599371"/>
                  <a:gd name="connsiteY0" fmla="*/ 244475 h 555625"/>
                  <a:gd name="connsiteX1" fmla="*/ 0 w 2599371"/>
                  <a:gd name="connsiteY1" fmla="*/ 292100 h 555625"/>
                  <a:gd name="connsiteX2" fmla="*/ 447675 w 2599371"/>
                  <a:gd name="connsiteY2" fmla="*/ 555625 h 555625"/>
                  <a:gd name="connsiteX3" fmla="*/ 2549525 w 2599371"/>
                  <a:gd name="connsiteY3" fmla="*/ 485775 h 555625"/>
                  <a:gd name="connsiteX4" fmla="*/ 2552700 w 2599371"/>
                  <a:gd name="connsiteY4" fmla="*/ 142875 h 555625"/>
                  <a:gd name="connsiteX5" fmla="*/ 1606550 w 2599371"/>
                  <a:gd name="connsiteY5" fmla="*/ 0 h 555625"/>
                  <a:gd name="connsiteX6" fmla="*/ 6350 w 2599371"/>
                  <a:gd name="connsiteY6" fmla="*/ 38100 h 555625"/>
                  <a:gd name="connsiteX7" fmla="*/ 3175 w 2599371"/>
                  <a:gd name="connsiteY7" fmla="*/ 76200 h 555625"/>
                  <a:gd name="connsiteX8" fmla="*/ 463550 w 2599371"/>
                  <a:gd name="connsiteY8" fmla="*/ 244475 h 555625"/>
                  <a:gd name="connsiteX9" fmla="*/ 2495550 w 2599371"/>
                  <a:gd name="connsiteY9" fmla="*/ 206375 h 555625"/>
                  <a:gd name="connsiteX10" fmla="*/ 2501900 w 2599371"/>
                  <a:gd name="connsiteY10" fmla="*/ 419100 h 555625"/>
                  <a:gd name="connsiteX11" fmla="*/ 473075 w 2599371"/>
                  <a:gd name="connsiteY11" fmla="*/ 492125 h 555625"/>
                  <a:gd name="connsiteX12" fmla="*/ 47625 w 2599371"/>
                  <a:gd name="connsiteY12" fmla="*/ 244475 h 555625"/>
                  <a:gd name="connsiteX0" fmla="*/ 47625 w 2599371"/>
                  <a:gd name="connsiteY0" fmla="*/ 244475 h 555625"/>
                  <a:gd name="connsiteX1" fmla="*/ 0 w 2599371"/>
                  <a:gd name="connsiteY1" fmla="*/ 292100 h 555625"/>
                  <a:gd name="connsiteX2" fmla="*/ 447675 w 2599371"/>
                  <a:gd name="connsiteY2" fmla="*/ 555625 h 555625"/>
                  <a:gd name="connsiteX3" fmla="*/ 2549525 w 2599371"/>
                  <a:gd name="connsiteY3" fmla="*/ 485775 h 555625"/>
                  <a:gd name="connsiteX4" fmla="*/ 2552700 w 2599371"/>
                  <a:gd name="connsiteY4" fmla="*/ 142875 h 555625"/>
                  <a:gd name="connsiteX5" fmla="*/ 1606550 w 2599371"/>
                  <a:gd name="connsiteY5" fmla="*/ 0 h 555625"/>
                  <a:gd name="connsiteX6" fmla="*/ 6350 w 2599371"/>
                  <a:gd name="connsiteY6" fmla="*/ 38100 h 555625"/>
                  <a:gd name="connsiteX7" fmla="*/ 3175 w 2599371"/>
                  <a:gd name="connsiteY7" fmla="*/ 76200 h 555625"/>
                  <a:gd name="connsiteX8" fmla="*/ 463550 w 2599371"/>
                  <a:gd name="connsiteY8" fmla="*/ 244475 h 555625"/>
                  <a:gd name="connsiteX9" fmla="*/ 2495550 w 2599371"/>
                  <a:gd name="connsiteY9" fmla="*/ 206375 h 555625"/>
                  <a:gd name="connsiteX10" fmla="*/ 2527300 w 2599371"/>
                  <a:gd name="connsiteY10" fmla="*/ 307975 h 555625"/>
                  <a:gd name="connsiteX11" fmla="*/ 2501900 w 2599371"/>
                  <a:gd name="connsiteY11" fmla="*/ 419100 h 555625"/>
                  <a:gd name="connsiteX12" fmla="*/ 473075 w 2599371"/>
                  <a:gd name="connsiteY12" fmla="*/ 492125 h 555625"/>
                  <a:gd name="connsiteX13" fmla="*/ 47625 w 2599371"/>
                  <a:gd name="connsiteY13" fmla="*/ 244475 h 555625"/>
                  <a:gd name="connsiteX0" fmla="*/ 47625 w 2599371"/>
                  <a:gd name="connsiteY0" fmla="*/ 244475 h 555625"/>
                  <a:gd name="connsiteX1" fmla="*/ 0 w 2599371"/>
                  <a:gd name="connsiteY1" fmla="*/ 292100 h 555625"/>
                  <a:gd name="connsiteX2" fmla="*/ 447675 w 2599371"/>
                  <a:gd name="connsiteY2" fmla="*/ 555625 h 555625"/>
                  <a:gd name="connsiteX3" fmla="*/ 2549525 w 2599371"/>
                  <a:gd name="connsiteY3" fmla="*/ 485775 h 555625"/>
                  <a:gd name="connsiteX4" fmla="*/ 2552700 w 2599371"/>
                  <a:gd name="connsiteY4" fmla="*/ 142875 h 555625"/>
                  <a:gd name="connsiteX5" fmla="*/ 1606550 w 2599371"/>
                  <a:gd name="connsiteY5" fmla="*/ 0 h 555625"/>
                  <a:gd name="connsiteX6" fmla="*/ 6350 w 2599371"/>
                  <a:gd name="connsiteY6" fmla="*/ 38100 h 555625"/>
                  <a:gd name="connsiteX7" fmla="*/ 3175 w 2599371"/>
                  <a:gd name="connsiteY7" fmla="*/ 76200 h 555625"/>
                  <a:gd name="connsiteX8" fmla="*/ 463550 w 2599371"/>
                  <a:gd name="connsiteY8" fmla="*/ 244475 h 555625"/>
                  <a:gd name="connsiteX9" fmla="*/ 2495550 w 2599371"/>
                  <a:gd name="connsiteY9" fmla="*/ 206375 h 555625"/>
                  <a:gd name="connsiteX10" fmla="*/ 2527300 w 2599371"/>
                  <a:gd name="connsiteY10" fmla="*/ 307975 h 555625"/>
                  <a:gd name="connsiteX11" fmla="*/ 2479675 w 2599371"/>
                  <a:gd name="connsiteY11" fmla="*/ 425450 h 555625"/>
                  <a:gd name="connsiteX12" fmla="*/ 473075 w 2599371"/>
                  <a:gd name="connsiteY12" fmla="*/ 492125 h 555625"/>
                  <a:gd name="connsiteX13" fmla="*/ 47625 w 2599371"/>
                  <a:gd name="connsiteY13" fmla="*/ 244475 h 555625"/>
                  <a:gd name="connsiteX0" fmla="*/ 47625 w 2740156"/>
                  <a:gd name="connsiteY0" fmla="*/ 244475 h 555625"/>
                  <a:gd name="connsiteX1" fmla="*/ 0 w 2740156"/>
                  <a:gd name="connsiteY1" fmla="*/ 292100 h 555625"/>
                  <a:gd name="connsiteX2" fmla="*/ 447675 w 2740156"/>
                  <a:gd name="connsiteY2" fmla="*/ 555625 h 555625"/>
                  <a:gd name="connsiteX3" fmla="*/ 2549525 w 2740156"/>
                  <a:gd name="connsiteY3" fmla="*/ 485775 h 555625"/>
                  <a:gd name="connsiteX4" fmla="*/ 2552700 w 2740156"/>
                  <a:gd name="connsiteY4" fmla="*/ 142875 h 555625"/>
                  <a:gd name="connsiteX5" fmla="*/ 1606550 w 2740156"/>
                  <a:gd name="connsiteY5" fmla="*/ 0 h 555625"/>
                  <a:gd name="connsiteX6" fmla="*/ 6350 w 2740156"/>
                  <a:gd name="connsiteY6" fmla="*/ 38100 h 555625"/>
                  <a:gd name="connsiteX7" fmla="*/ 3175 w 2740156"/>
                  <a:gd name="connsiteY7" fmla="*/ 76200 h 555625"/>
                  <a:gd name="connsiteX8" fmla="*/ 463550 w 2740156"/>
                  <a:gd name="connsiteY8" fmla="*/ 244475 h 555625"/>
                  <a:gd name="connsiteX9" fmla="*/ 2495550 w 2740156"/>
                  <a:gd name="connsiteY9" fmla="*/ 206375 h 555625"/>
                  <a:gd name="connsiteX10" fmla="*/ 2479675 w 2740156"/>
                  <a:gd name="connsiteY10" fmla="*/ 425450 h 555625"/>
                  <a:gd name="connsiteX11" fmla="*/ 473075 w 2740156"/>
                  <a:gd name="connsiteY11" fmla="*/ 492125 h 555625"/>
                  <a:gd name="connsiteX12" fmla="*/ 47625 w 2740156"/>
                  <a:gd name="connsiteY12" fmla="*/ 244475 h 555625"/>
                  <a:gd name="connsiteX0" fmla="*/ 47625 w 2646925"/>
                  <a:gd name="connsiteY0" fmla="*/ 244475 h 555625"/>
                  <a:gd name="connsiteX1" fmla="*/ 0 w 2646925"/>
                  <a:gd name="connsiteY1" fmla="*/ 292100 h 555625"/>
                  <a:gd name="connsiteX2" fmla="*/ 447675 w 2646925"/>
                  <a:gd name="connsiteY2" fmla="*/ 555625 h 555625"/>
                  <a:gd name="connsiteX3" fmla="*/ 2549525 w 2646925"/>
                  <a:gd name="connsiteY3" fmla="*/ 485775 h 555625"/>
                  <a:gd name="connsiteX4" fmla="*/ 2552700 w 2646925"/>
                  <a:gd name="connsiteY4" fmla="*/ 142875 h 555625"/>
                  <a:gd name="connsiteX5" fmla="*/ 1606550 w 2646925"/>
                  <a:gd name="connsiteY5" fmla="*/ 0 h 555625"/>
                  <a:gd name="connsiteX6" fmla="*/ 6350 w 2646925"/>
                  <a:gd name="connsiteY6" fmla="*/ 38100 h 555625"/>
                  <a:gd name="connsiteX7" fmla="*/ 3175 w 2646925"/>
                  <a:gd name="connsiteY7" fmla="*/ 76200 h 555625"/>
                  <a:gd name="connsiteX8" fmla="*/ 463550 w 2646925"/>
                  <a:gd name="connsiteY8" fmla="*/ 244475 h 555625"/>
                  <a:gd name="connsiteX9" fmla="*/ 2495550 w 2646925"/>
                  <a:gd name="connsiteY9" fmla="*/ 206375 h 555625"/>
                  <a:gd name="connsiteX10" fmla="*/ 2479675 w 2646925"/>
                  <a:gd name="connsiteY10" fmla="*/ 425450 h 555625"/>
                  <a:gd name="connsiteX11" fmla="*/ 473075 w 2646925"/>
                  <a:gd name="connsiteY11" fmla="*/ 492125 h 555625"/>
                  <a:gd name="connsiteX12" fmla="*/ 47625 w 2646925"/>
                  <a:gd name="connsiteY12" fmla="*/ 244475 h 555625"/>
                  <a:gd name="connsiteX0" fmla="*/ 47625 w 2599371"/>
                  <a:gd name="connsiteY0" fmla="*/ 244475 h 555625"/>
                  <a:gd name="connsiteX1" fmla="*/ 0 w 2599371"/>
                  <a:gd name="connsiteY1" fmla="*/ 292100 h 555625"/>
                  <a:gd name="connsiteX2" fmla="*/ 447675 w 2599371"/>
                  <a:gd name="connsiteY2" fmla="*/ 555625 h 555625"/>
                  <a:gd name="connsiteX3" fmla="*/ 2549525 w 2599371"/>
                  <a:gd name="connsiteY3" fmla="*/ 485775 h 555625"/>
                  <a:gd name="connsiteX4" fmla="*/ 2552700 w 2599371"/>
                  <a:gd name="connsiteY4" fmla="*/ 142875 h 555625"/>
                  <a:gd name="connsiteX5" fmla="*/ 1606550 w 2599371"/>
                  <a:gd name="connsiteY5" fmla="*/ 0 h 555625"/>
                  <a:gd name="connsiteX6" fmla="*/ 6350 w 2599371"/>
                  <a:gd name="connsiteY6" fmla="*/ 38100 h 555625"/>
                  <a:gd name="connsiteX7" fmla="*/ 3175 w 2599371"/>
                  <a:gd name="connsiteY7" fmla="*/ 76200 h 555625"/>
                  <a:gd name="connsiteX8" fmla="*/ 463550 w 2599371"/>
                  <a:gd name="connsiteY8" fmla="*/ 244475 h 555625"/>
                  <a:gd name="connsiteX9" fmla="*/ 2495550 w 2599371"/>
                  <a:gd name="connsiteY9" fmla="*/ 206375 h 555625"/>
                  <a:gd name="connsiteX10" fmla="*/ 2479675 w 2599371"/>
                  <a:gd name="connsiteY10" fmla="*/ 425450 h 555625"/>
                  <a:gd name="connsiteX11" fmla="*/ 473075 w 2599371"/>
                  <a:gd name="connsiteY11" fmla="*/ 492125 h 555625"/>
                  <a:gd name="connsiteX12" fmla="*/ 47625 w 2599371"/>
                  <a:gd name="connsiteY12" fmla="*/ 244475 h 555625"/>
                  <a:gd name="connsiteX0" fmla="*/ 47625 w 2599371"/>
                  <a:gd name="connsiteY0" fmla="*/ 244475 h 555625"/>
                  <a:gd name="connsiteX1" fmla="*/ 0 w 2599371"/>
                  <a:gd name="connsiteY1" fmla="*/ 292100 h 555625"/>
                  <a:gd name="connsiteX2" fmla="*/ 447675 w 2599371"/>
                  <a:gd name="connsiteY2" fmla="*/ 555625 h 555625"/>
                  <a:gd name="connsiteX3" fmla="*/ 2549525 w 2599371"/>
                  <a:gd name="connsiteY3" fmla="*/ 485775 h 555625"/>
                  <a:gd name="connsiteX4" fmla="*/ 2552700 w 2599371"/>
                  <a:gd name="connsiteY4" fmla="*/ 142875 h 555625"/>
                  <a:gd name="connsiteX5" fmla="*/ 1606550 w 2599371"/>
                  <a:gd name="connsiteY5" fmla="*/ 0 h 555625"/>
                  <a:gd name="connsiteX6" fmla="*/ 6350 w 2599371"/>
                  <a:gd name="connsiteY6" fmla="*/ 38100 h 555625"/>
                  <a:gd name="connsiteX7" fmla="*/ 3175 w 2599371"/>
                  <a:gd name="connsiteY7" fmla="*/ 76200 h 555625"/>
                  <a:gd name="connsiteX8" fmla="*/ 463550 w 2599371"/>
                  <a:gd name="connsiteY8" fmla="*/ 244475 h 555625"/>
                  <a:gd name="connsiteX9" fmla="*/ 2470150 w 2599371"/>
                  <a:gd name="connsiteY9" fmla="*/ 209550 h 555625"/>
                  <a:gd name="connsiteX10" fmla="*/ 2479675 w 2599371"/>
                  <a:gd name="connsiteY10" fmla="*/ 425450 h 555625"/>
                  <a:gd name="connsiteX11" fmla="*/ 473075 w 2599371"/>
                  <a:gd name="connsiteY11" fmla="*/ 492125 h 555625"/>
                  <a:gd name="connsiteX12" fmla="*/ 47625 w 2599371"/>
                  <a:gd name="connsiteY12" fmla="*/ 244475 h 555625"/>
                  <a:gd name="connsiteX0" fmla="*/ 47625 w 2599371"/>
                  <a:gd name="connsiteY0" fmla="*/ 244475 h 555625"/>
                  <a:gd name="connsiteX1" fmla="*/ 0 w 2599371"/>
                  <a:gd name="connsiteY1" fmla="*/ 292100 h 555625"/>
                  <a:gd name="connsiteX2" fmla="*/ 447675 w 2599371"/>
                  <a:gd name="connsiteY2" fmla="*/ 555625 h 555625"/>
                  <a:gd name="connsiteX3" fmla="*/ 2549525 w 2599371"/>
                  <a:gd name="connsiteY3" fmla="*/ 485775 h 555625"/>
                  <a:gd name="connsiteX4" fmla="*/ 2552700 w 2599371"/>
                  <a:gd name="connsiteY4" fmla="*/ 142875 h 555625"/>
                  <a:gd name="connsiteX5" fmla="*/ 1606550 w 2599371"/>
                  <a:gd name="connsiteY5" fmla="*/ 0 h 555625"/>
                  <a:gd name="connsiteX6" fmla="*/ 6350 w 2599371"/>
                  <a:gd name="connsiteY6" fmla="*/ 38100 h 555625"/>
                  <a:gd name="connsiteX7" fmla="*/ 3175 w 2599371"/>
                  <a:gd name="connsiteY7" fmla="*/ 76200 h 555625"/>
                  <a:gd name="connsiteX8" fmla="*/ 463550 w 2599371"/>
                  <a:gd name="connsiteY8" fmla="*/ 244475 h 555625"/>
                  <a:gd name="connsiteX9" fmla="*/ 2470150 w 2599371"/>
                  <a:gd name="connsiteY9" fmla="*/ 209550 h 555625"/>
                  <a:gd name="connsiteX10" fmla="*/ 2479675 w 2599371"/>
                  <a:gd name="connsiteY10" fmla="*/ 425450 h 555625"/>
                  <a:gd name="connsiteX11" fmla="*/ 473075 w 2599371"/>
                  <a:gd name="connsiteY11" fmla="*/ 492125 h 555625"/>
                  <a:gd name="connsiteX12" fmla="*/ 47625 w 2599371"/>
                  <a:gd name="connsiteY12" fmla="*/ 244475 h 555625"/>
                  <a:gd name="connsiteX0" fmla="*/ 47625 w 2599371"/>
                  <a:gd name="connsiteY0" fmla="*/ 244475 h 555625"/>
                  <a:gd name="connsiteX1" fmla="*/ 0 w 2599371"/>
                  <a:gd name="connsiteY1" fmla="*/ 292100 h 555625"/>
                  <a:gd name="connsiteX2" fmla="*/ 447675 w 2599371"/>
                  <a:gd name="connsiteY2" fmla="*/ 555625 h 555625"/>
                  <a:gd name="connsiteX3" fmla="*/ 2549525 w 2599371"/>
                  <a:gd name="connsiteY3" fmla="*/ 485775 h 555625"/>
                  <a:gd name="connsiteX4" fmla="*/ 2552700 w 2599371"/>
                  <a:gd name="connsiteY4" fmla="*/ 142875 h 555625"/>
                  <a:gd name="connsiteX5" fmla="*/ 1606550 w 2599371"/>
                  <a:gd name="connsiteY5" fmla="*/ 0 h 555625"/>
                  <a:gd name="connsiteX6" fmla="*/ 6350 w 2599371"/>
                  <a:gd name="connsiteY6" fmla="*/ 38100 h 555625"/>
                  <a:gd name="connsiteX7" fmla="*/ 3175 w 2599371"/>
                  <a:gd name="connsiteY7" fmla="*/ 76200 h 555625"/>
                  <a:gd name="connsiteX8" fmla="*/ 463550 w 2599371"/>
                  <a:gd name="connsiteY8" fmla="*/ 244475 h 555625"/>
                  <a:gd name="connsiteX9" fmla="*/ 2470150 w 2599371"/>
                  <a:gd name="connsiteY9" fmla="*/ 209550 h 555625"/>
                  <a:gd name="connsiteX10" fmla="*/ 2479675 w 2599371"/>
                  <a:gd name="connsiteY10" fmla="*/ 425450 h 555625"/>
                  <a:gd name="connsiteX11" fmla="*/ 473075 w 2599371"/>
                  <a:gd name="connsiteY11" fmla="*/ 492125 h 555625"/>
                  <a:gd name="connsiteX12" fmla="*/ 47625 w 2599371"/>
                  <a:gd name="connsiteY12" fmla="*/ 244475 h 555625"/>
                  <a:gd name="connsiteX0" fmla="*/ 24625 w 2608121"/>
                  <a:gd name="connsiteY0" fmla="*/ 244475 h 555625"/>
                  <a:gd name="connsiteX1" fmla="*/ 8750 w 2608121"/>
                  <a:gd name="connsiteY1" fmla="*/ 292100 h 555625"/>
                  <a:gd name="connsiteX2" fmla="*/ 456425 w 2608121"/>
                  <a:gd name="connsiteY2" fmla="*/ 555625 h 555625"/>
                  <a:gd name="connsiteX3" fmla="*/ 2558275 w 2608121"/>
                  <a:gd name="connsiteY3" fmla="*/ 485775 h 555625"/>
                  <a:gd name="connsiteX4" fmla="*/ 2561450 w 2608121"/>
                  <a:gd name="connsiteY4" fmla="*/ 142875 h 555625"/>
                  <a:gd name="connsiteX5" fmla="*/ 1615300 w 2608121"/>
                  <a:gd name="connsiteY5" fmla="*/ 0 h 555625"/>
                  <a:gd name="connsiteX6" fmla="*/ 15100 w 2608121"/>
                  <a:gd name="connsiteY6" fmla="*/ 38100 h 555625"/>
                  <a:gd name="connsiteX7" fmla="*/ 11925 w 2608121"/>
                  <a:gd name="connsiteY7" fmla="*/ 76200 h 555625"/>
                  <a:gd name="connsiteX8" fmla="*/ 472300 w 2608121"/>
                  <a:gd name="connsiteY8" fmla="*/ 244475 h 555625"/>
                  <a:gd name="connsiteX9" fmla="*/ 2478900 w 2608121"/>
                  <a:gd name="connsiteY9" fmla="*/ 209550 h 555625"/>
                  <a:gd name="connsiteX10" fmla="*/ 2488425 w 2608121"/>
                  <a:gd name="connsiteY10" fmla="*/ 425450 h 555625"/>
                  <a:gd name="connsiteX11" fmla="*/ 481825 w 2608121"/>
                  <a:gd name="connsiteY11" fmla="*/ 492125 h 555625"/>
                  <a:gd name="connsiteX12" fmla="*/ 24625 w 2608121"/>
                  <a:gd name="connsiteY12" fmla="*/ 244475 h 555625"/>
                  <a:gd name="connsiteX0" fmla="*/ 20208 w 2622754"/>
                  <a:gd name="connsiteY0" fmla="*/ 244475 h 555625"/>
                  <a:gd name="connsiteX1" fmla="*/ 23383 w 2622754"/>
                  <a:gd name="connsiteY1" fmla="*/ 292100 h 555625"/>
                  <a:gd name="connsiteX2" fmla="*/ 471058 w 2622754"/>
                  <a:gd name="connsiteY2" fmla="*/ 555625 h 555625"/>
                  <a:gd name="connsiteX3" fmla="*/ 2572908 w 2622754"/>
                  <a:gd name="connsiteY3" fmla="*/ 485775 h 555625"/>
                  <a:gd name="connsiteX4" fmla="*/ 2576083 w 2622754"/>
                  <a:gd name="connsiteY4" fmla="*/ 142875 h 555625"/>
                  <a:gd name="connsiteX5" fmla="*/ 1629933 w 2622754"/>
                  <a:gd name="connsiteY5" fmla="*/ 0 h 555625"/>
                  <a:gd name="connsiteX6" fmla="*/ 29733 w 2622754"/>
                  <a:gd name="connsiteY6" fmla="*/ 38100 h 555625"/>
                  <a:gd name="connsiteX7" fmla="*/ 26558 w 2622754"/>
                  <a:gd name="connsiteY7" fmla="*/ 76200 h 555625"/>
                  <a:gd name="connsiteX8" fmla="*/ 486933 w 2622754"/>
                  <a:gd name="connsiteY8" fmla="*/ 244475 h 555625"/>
                  <a:gd name="connsiteX9" fmla="*/ 2493533 w 2622754"/>
                  <a:gd name="connsiteY9" fmla="*/ 209550 h 555625"/>
                  <a:gd name="connsiteX10" fmla="*/ 2503058 w 2622754"/>
                  <a:gd name="connsiteY10" fmla="*/ 425450 h 555625"/>
                  <a:gd name="connsiteX11" fmla="*/ 496458 w 2622754"/>
                  <a:gd name="connsiteY11" fmla="*/ 492125 h 555625"/>
                  <a:gd name="connsiteX12" fmla="*/ 20208 w 2622754"/>
                  <a:gd name="connsiteY12" fmla="*/ 244475 h 555625"/>
                  <a:gd name="connsiteX0" fmla="*/ 63500 w 2599371"/>
                  <a:gd name="connsiteY0" fmla="*/ 244475 h 555625"/>
                  <a:gd name="connsiteX1" fmla="*/ 0 w 2599371"/>
                  <a:gd name="connsiteY1" fmla="*/ 292100 h 555625"/>
                  <a:gd name="connsiteX2" fmla="*/ 447675 w 2599371"/>
                  <a:gd name="connsiteY2" fmla="*/ 555625 h 555625"/>
                  <a:gd name="connsiteX3" fmla="*/ 2549525 w 2599371"/>
                  <a:gd name="connsiteY3" fmla="*/ 485775 h 555625"/>
                  <a:gd name="connsiteX4" fmla="*/ 2552700 w 2599371"/>
                  <a:gd name="connsiteY4" fmla="*/ 142875 h 555625"/>
                  <a:gd name="connsiteX5" fmla="*/ 1606550 w 2599371"/>
                  <a:gd name="connsiteY5" fmla="*/ 0 h 555625"/>
                  <a:gd name="connsiteX6" fmla="*/ 6350 w 2599371"/>
                  <a:gd name="connsiteY6" fmla="*/ 38100 h 555625"/>
                  <a:gd name="connsiteX7" fmla="*/ 3175 w 2599371"/>
                  <a:gd name="connsiteY7" fmla="*/ 76200 h 555625"/>
                  <a:gd name="connsiteX8" fmla="*/ 463550 w 2599371"/>
                  <a:gd name="connsiteY8" fmla="*/ 244475 h 555625"/>
                  <a:gd name="connsiteX9" fmla="*/ 2470150 w 2599371"/>
                  <a:gd name="connsiteY9" fmla="*/ 209550 h 555625"/>
                  <a:gd name="connsiteX10" fmla="*/ 2479675 w 2599371"/>
                  <a:gd name="connsiteY10" fmla="*/ 425450 h 555625"/>
                  <a:gd name="connsiteX11" fmla="*/ 473075 w 2599371"/>
                  <a:gd name="connsiteY11" fmla="*/ 492125 h 555625"/>
                  <a:gd name="connsiteX12" fmla="*/ 63500 w 2599371"/>
                  <a:gd name="connsiteY12" fmla="*/ 244475 h 555625"/>
                  <a:gd name="connsiteX0" fmla="*/ 63500 w 2599371"/>
                  <a:gd name="connsiteY0" fmla="*/ 244475 h 555625"/>
                  <a:gd name="connsiteX1" fmla="*/ 0 w 2599371"/>
                  <a:gd name="connsiteY1" fmla="*/ 292100 h 555625"/>
                  <a:gd name="connsiteX2" fmla="*/ 447675 w 2599371"/>
                  <a:gd name="connsiteY2" fmla="*/ 555625 h 555625"/>
                  <a:gd name="connsiteX3" fmla="*/ 2549525 w 2599371"/>
                  <a:gd name="connsiteY3" fmla="*/ 485775 h 555625"/>
                  <a:gd name="connsiteX4" fmla="*/ 2552700 w 2599371"/>
                  <a:gd name="connsiteY4" fmla="*/ 142875 h 555625"/>
                  <a:gd name="connsiteX5" fmla="*/ 1606550 w 2599371"/>
                  <a:gd name="connsiteY5" fmla="*/ 0 h 555625"/>
                  <a:gd name="connsiteX6" fmla="*/ 6350 w 2599371"/>
                  <a:gd name="connsiteY6" fmla="*/ 38100 h 555625"/>
                  <a:gd name="connsiteX7" fmla="*/ 3175 w 2599371"/>
                  <a:gd name="connsiteY7" fmla="*/ 76200 h 555625"/>
                  <a:gd name="connsiteX8" fmla="*/ 463550 w 2599371"/>
                  <a:gd name="connsiteY8" fmla="*/ 244475 h 555625"/>
                  <a:gd name="connsiteX9" fmla="*/ 2470150 w 2599371"/>
                  <a:gd name="connsiteY9" fmla="*/ 209550 h 555625"/>
                  <a:gd name="connsiteX10" fmla="*/ 2479675 w 2599371"/>
                  <a:gd name="connsiteY10" fmla="*/ 425450 h 555625"/>
                  <a:gd name="connsiteX11" fmla="*/ 485775 w 2599371"/>
                  <a:gd name="connsiteY11" fmla="*/ 488950 h 555625"/>
                  <a:gd name="connsiteX12" fmla="*/ 63500 w 2599371"/>
                  <a:gd name="connsiteY12" fmla="*/ 244475 h 555625"/>
                  <a:gd name="connsiteX0" fmla="*/ 96355 w 2632226"/>
                  <a:gd name="connsiteY0" fmla="*/ 244475 h 555625"/>
                  <a:gd name="connsiteX1" fmla="*/ 36030 w 2632226"/>
                  <a:gd name="connsiteY1" fmla="*/ 247650 h 555625"/>
                  <a:gd name="connsiteX2" fmla="*/ 32855 w 2632226"/>
                  <a:gd name="connsiteY2" fmla="*/ 292100 h 555625"/>
                  <a:gd name="connsiteX3" fmla="*/ 480530 w 2632226"/>
                  <a:gd name="connsiteY3" fmla="*/ 555625 h 555625"/>
                  <a:gd name="connsiteX4" fmla="*/ 2582380 w 2632226"/>
                  <a:gd name="connsiteY4" fmla="*/ 485775 h 555625"/>
                  <a:gd name="connsiteX5" fmla="*/ 2585555 w 2632226"/>
                  <a:gd name="connsiteY5" fmla="*/ 142875 h 555625"/>
                  <a:gd name="connsiteX6" fmla="*/ 1639405 w 2632226"/>
                  <a:gd name="connsiteY6" fmla="*/ 0 h 555625"/>
                  <a:gd name="connsiteX7" fmla="*/ 39205 w 2632226"/>
                  <a:gd name="connsiteY7" fmla="*/ 38100 h 555625"/>
                  <a:gd name="connsiteX8" fmla="*/ 36030 w 2632226"/>
                  <a:gd name="connsiteY8" fmla="*/ 76200 h 555625"/>
                  <a:gd name="connsiteX9" fmla="*/ 496405 w 2632226"/>
                  <a:gd name="connsiteY9" fmla="*/ 244475 h 555625"/>
                  <a:gd name="connsiteX10" fmla="*/ 2503005 w 2632226"/>
                  <a:gd name="connsiteY10" fmla="*/ 209550 h 555625"/>
                  <a:gd name="connsiteX11" fmla="*/ 2512530 w 2632226"/>
                  <a:gd name="connsiteY11" fmla="*/ 425450 h 555625"/>
                  <a:gd name="connsiteX12" fmla="*/ 518630 w 2632226"/>
                  <a:gd name="connsiteY12" fmla="*/ 488950 h 555625"/>
                  <a:gd name="connsiteX13" fmla="*/ 96355 w 2632226"/>
                  <a:gd name="connsiteY13" fmla="*/ 244475 h 555625"/>
                  <a:gd name="connsiteX0" fmla="*/ 105580 w 2641451"/>
                  <a:gd name="connsiteY0" fmla="*/ 244475 h 555625"/>
                  <a:gd name="connsiteX1" fmla="*/ 19061 w 2641451"/>
                  <a:gd name="connsiteY1" fmla="*/ 226218 h 555625"/>
                  <a:gd name="connsiteX2" fmla="*/ 42080 w 2641451"/>
                  <a:gd name="connsiteY2" fmla="*/ 292100 h 555625"/>
                  <a:gd name="connsiteX3" fmla="*/ 489755 w 2641451"/>
                  <a:gd name="connsiteY3" fmla="*/ 555625 h 555625"/>
                  <a:gd name="connsiteX4" fmla="*/ 2591605 w 2641451"/>
                  <a:gd name="connsiteY4" fmla="*/ 485775 h 555625"/>
                  <a:gd name="connsiteX5" fmla="*/ 2594780 w 2641451"/>
                  <a:gd name="connsiteY5" fmla="*/ 142875 h 555625"/>
                  <a:gd name="connsiteX6" fmla="*/ 1648630 w 2641451"/>
                  <a:gd name="connsiteY6" fmla="*/ 0 h 555625"/>
                  <a:gd name="connsiteX7" fmla="*/ 48430 w 2641451"/>
                  <a:gd name="connsiteY7" fmla="*/ 38100 h 555625"/>
                  <a:gd name="connsiteX8" fmla="*/ 45255 w 2641451"/>
                  <a:gd name="connsiteY8" fmla="*/ 76200 h 555625"/>
                  <a:gd name="connsiteX9" fmla="*/ 505630 w 2641451"/>
                  <a:gd name="connsiteY9" fmla="*/ 244475 h 555625"/>
                  <a:gd name="connsiteX10" fmla="*/ 2512230 w 2641451"/>
                  <a:gd name="connsiteY10" fmla="*/ 209550 h 555625"/>
                  <a:gd name="connsiteX11" fmla="*/ 2521755 w 2641451"/>
                  <a:gd name="connsiteY11" fmla="*/ 425450 h 555625"/>
                  <a:gd name="connsiteX12" fmla="*/ 527855 w 2641451"/>
                  <a:gd name="connsiteY12" fmla="*/ 488950 h 555625"/>
                  <a:gd name="connsiteX13" fmla="*/ 105580 w 2641451"/>
                  <a:gd name="connsiteY13" fmla="*/ 244475 h 555625"/>
                  <a:gd name="connsiteX0" fmla="*/ 100036 w 2635907"/>
                  <a:gd name="connsiteY0" fmla="*/ 244475 h 555625"/>
                  <a:gd name="connsiteX1" fmla="*/ 27804 w 2635907"/>
                  <a:gd name="connsiteY1" fmla="*/ 266699 h 555625"/>
                  <a:gd name="connsiteX2" fmla="*/ 36536 w 2635907"/>
                  <a:gd name="connsiteY2" fmla="*/ 292100 h 555625"/>
                  <a:gd name="connsiteX3" fmla="*/ 484211 w 2635907"/>
                  <a:gd name="connsiteY3" fmla="*/ 555625 h 555625"/>
                  <a:gd name="connsiteX4" fmla="*/ 2586061 w 2635907"/>
                  <a:gd name="connsiteY4" fmla="*/ 485775 h 555625"/>
                  <a:gd name="connsiteX5" fmla="*/ 2589236 w 2635907"/>
                  <a:gd name="connsiteY5" fmla="*/ 142875 h 555625"/>
                  <a:gd name="connsiteX6" fmla="*/ 1643086 w 2635907"/>
                  <a:gd name="connsiteY6" fmla="*/ 0 h 555625"/>
                  <a:gd name="connsiteX7" fmla="*/ 42886 w 2635907"/>
                  <a:gd name="connsiteY7" fmla="*/ 38100 h 555625"/>
                  <a:gd name="connsiteX8" fmla="*/ 39711 w 2635907"/>
                  <a:gd name="connsiteY8" fmla="*/ 76200 h 555625"/>
                  <a:gd name="connsiteX9" fmla="*/ 500086 w 2635907"/>
                  <a:gd name="connsiteY9" fmla="*/ 244475 h 555625"/>
                  <a:gd name="connsiteX10" fmla="*/ 2506686 w 2635907"/>
                  <a:gd name="connsiteY10" fmla="*/ 209550 h 555625"/>
                  <a:gd name="connsiteX11" fmla="*/ 2516211 w 2635907"/>
                  <a:gd name="connsiteY11" fmla="*/ 425450 h 555625"/>
                  <a:gd name="connsiteX12" fmla="*/ 522311 w 2635907"/>
                  <a:gd name="connsiteY12" fmla="*/ 488950 h 555625"/>
                  <a:gd name="connsiteX13" fmla="*/ 100036 w 2635907"/>
                  <a:gd name="connsiteY13" fmla="*/ 244475 h 555625"/>
                  <a:gd name="connsiteX0" fmla="*/ 103571 w 2639442"/>
                  <a:gd name="connsiteY0" fmla="*/ 244475 h 555625"/>
                  <a:gd name="connsiteX1" fmla="*/ 21814 w 2639442"/>
                  <a:gd name="connsiteY1" fmla="*/ 226218 h 555625"/>
                  <a:gd name="connsiteX2" fmla="*/ 40071 w 2639442"/>
                  <a:gd name="connsiteY2" fmla="*/ 292100 h 555625"/>
                  <a:gd name="connsiteX3" fmla="*/ 487746 w 2639442"/>
                  <a:gd name="connsiteY3" fmla="*/ 555625 h 555625"/>
                  <a:gd name="connsiteX4" fmla="*/ 2589596 w 2639442"/>
                  <a:gd name="connsiteY4" fmla="*/ 485775 h 555625"/>
                  <a:gd name="connsiteX5" fmla="*/ 2592771 w 2639442"/>
                  <a:gd name="connsiteY5" fmla="*/ 142875 h 555625"/>
                  <a:gd name="connsiteX6" fmla="*/ 1646621 w 2639442"/>
                  <a:gd name="connsiteY6" fmla="*/ 0 h 555625"/>
                  <a:gd name="connsiteX7" fmla="*/ 46421 w 2639442"/>
                  <a:gd name="connsiteY7" fmla="*/ 38100 h 555625"/>
                  <a:gd name="connsiteX8" fmla="*/ 43246 w 2639442"/>
                  <a:gd name="connsiteY8" fmla="*/ 76200 h 555625"/>
                  <a:gd name="connsiteX9" fmla="*/ 503621 w 2639442"/>
                  <a:gd name="connsiteY9" fmla="*/ 244475 h 555625"/>
                  <a:gd name="connsiteX10" fmla="*/ 2510221 w 2639442"/>
                  <a:gd name="connsiteY10" fmla="*/ 209550 h 555625"/>
                  <a:gd name="connsiteX11" fmla="*/ 2519746 w 2639442"/>
                  <a:gd name="connsiteY11" fmla="*/ 425450 h 555625"/>
                  <a:gd name="connsiteX12" fmla="*/ 525846 w 2639442"/>
                  <a:gd name="connsiteY12" fmla="*/ 488950 h 555625"/>
                  <a:gd name="connsiteX13" fmla="*/ 103571 w 2639442"/>
                  <a:gd name="connsiteY13" fmla="*/ 244475 h 555625"/>
                  <a:gd name="connsiteX0" fmla="*/ 103571 w 2639442"/>
                  <a:gd name="connsiteY0" fmla="*/ 244475 h 555625"/>
                  <a:gd name="connsiteX1" fmla="*/ 21814 w 2639442"/>
                  <a:gd name="connsiteY1" fmla="*/ 226218 h 555625"/>
                  <a:gd name="connsiteX2" fmla="*/ 40071 w 2639442"/>
                  <a:gd name="connsiteY2" fmla="*/ 292100 h 555625"/>
                  <a:gd name="connsiteX3" fmla="*/ 487746 w 2639442"/>
                  <a:gd name="connsiteY3" fmla="*/ 555625 h 555625"/>
                  <a:gd name="connsiteX4" fmla="*/ 2589596 w 2639442"/>
                  <a:gd name="connsiteY4" fmla="*/ 485775 h 555625"/>
                  <a:gd name="connsiteX5" fmla="*/ 2592771 w 2639442"/>
                  <a:gd name="connsiteY5" fmla="*/ 142875 h 555625"/>
                  <a:gd name="connsiteX6" fmla="*/ 1646621 w 2639442"/>
                  <a:gd name="connsiteY6" fmla="*/ 0 h 555625"/>
                  <a:gd name="connsiteX7" fmla="*/ 46421 w 2639442"/>
                  <a:gd name="connsiteY7" fmla="*/ 38100 h 555625"/>
                  <a:gd name="connsiteX8" fmla="*/ 43246 w 2639442"/>
                  <a:gd name="connsiteY8" fmla="*/ 76200 h 555625"/>
                  <a:gd name="connsiteX9" fmla="*/ 503621 w 2639442"/>
                  <a:gd name="connsiteY9" fmla="*/ 244475 h 555625"/>
                  <a:gd name="connsiteX10" fmla="*/ 2510221 w 2639442"/>
                  <a:gd name="connsiteY10" fmla="*/ 209550 h 555625"/>
                  <a:gd name="connsiteX11" fmla="*/ 2519746 w 2639442"/>
                  <a:gd name="connsiteY11" fmla="*/ 425450 h 555625"/>
                  <a:gd name="connsiteX12" fmla="*/ 525846 w 2639442"/>
                  <a:gd name="connsiteY12" fmla="*/ 488950 h 555625"/>
                  <a:gd name="connsiteX13" fmla="*/ 103571 w 2639442"/>
                  <a:gd name="connsiteY13" fmla="*/ 244475 h 555625"/>
                  <a:gd name="connsiteX0" fmla="*/ 98616 w 2634487"/>
                  <a:gd name="connsiteY0" fmla="*/ 244475 h 555625"/>
                  <a:gd name="connsiteX1" fmla="*/ 16859 w 2634487"/>
                  <a:gd name="connsiteY1" fmla="*/ 226218 h 555625"/>
                  <a:gd name="connsiteX2" fmla="*/ 35116 w 2634487"/>
                  <a:gd name="connsiteY2" fmla="*/ 292100 h 555625"/>
                  <a:gd name="connsiteX3" fmla="*/ 482791 w 2634487"/>
                  <a:gd name="connsiteY3" fmla="*/ 555625 h 555625"/>
                  <a:gd name="connsiteX4" fmla="*/ 2584641 w 2634487"/>
                  <a:gd name="connsiteY4" fmla="*/ 485775 h 555625"/>
                  <a:gd name="connsiteX5" fmla="*/ 2587816 w 2634487"/>
                  <a:gd name="connsiteY5" fmla="*/ 142875 h 555625"/>
                  <a:gd name="connsiteX6" fmla="*/ 1641666 w 2634487"/>
                  <a:gd name="connsiteY6" fmla="*/ 0 h 555625"/>
                  <a:gd name="connsiteX7" fmla="*/ 41466 w 2634487"/>
                  <a:gd name="connsiteY7" fmla="*/ 38100 h 555625"/>
                  <a:gd name="connsiteX8" fmla="*/ 38291 w 2634487"/>
                  <a:gd name="connsiteY8" fmla="*/ 76200 h 555625"/>
                  <a:gd name="connsiteX9" fmla="*/ 498666 w 2634487"/>
                  <a:gd name="connsiteY9" fmla="*/ 244475 h 555625"/>
                  <a:gd name="connsiteX10" fmla="*/ 2505266 w 2634487"/>
                  <a:gd name="connsiteY10" fmla="*/ 209550 h 555625"/>
                  <a:gd name="connsiteX11" fmla="*/ 2514791 w 2634487"/>
                  <a:gd name="connsiteY11" fmla="*/ 425450 h 555625"/>
                  <a:gd name="connsiteX12" fmla="*/ 520891 w 2634487"/>
                  <a:gd name="connsiteY12" fmla="*/ 488950 h 555625"/>
                  <a:gd name="connsiteX13" fmla="*/ 98616 w 2634487"/>
                  <a:gd name="connsiteY13" fmla="*/ 244475 h 555625"/>
                  <a:gd name="connsiteX0" fmla="*/ 81757 w 2617628"/>
                  <a:gd name="connsiteY0" fmla="*/ 244475 h 555625"/>
                  <a:gd name="connsiteX1" fmla="*/ 0 w 2617628"/>
                  <a:gd name="connsiteY1" fmla="*/ 226218 h 555625"/>
                  <a:gd name="connsiteX2" fmla="*/ 18257 w 2617628"/>
                  <a:gd name="connsiteY2" fmla="*/ 292100 h 555625"/>
                  <a:gd name="connsiteX3" fmla="*/ 465932 w 2617628"/>
                  <a:gd name="connsiteY3" fmla="*/ 555625 h 555625"/>
                  <a:gd name="connsiteX4" fmla="*/ 2567782 w 2617628"/>
                  <a:gd name="connsiteY4" fmla="*/ 485775 h 555625"/>
                  <a:gd name="connsiteX5" fmla="*/ 2570957 w 2617628"/>
                  <a:gd name="connsiteY5" fmla="*/ 142875 h 555625"/>
                  <a:gd name="connsiteX6" fmla="*/ 1624807 w 2617628"/>
                  <a:gd name="connsiteY6" fmla="*/ 0 h 555625"/>
                  <a:gd name="connsiteX7" fmla="*/ 24607 w 2617628"/>
                  <a:gd name="connsiteY7" fmla="*/ 38100 h 555625"/>
                  <a:gd name="connsiteX8" fmla="*/ 21432 w 2617628"/>
                  <a:gd name="connsiteY8" fmla="*/ 76200 h 555625"/>
                  <a:gd name="connsiteX9" fmla="*/ 481807 w 2617628"/>
                  <a:gd name="connsiteY9" fmla="*/ 244475 h 555625"/>
                  <a:gd name="connsiteX10" fmla="*/ 2488407 w 2617628"/>
                  <a:gd name="connsiteY10" fmla="*/ 209550 h 555625"/>
                  <a:gd name="connsiteX11" fmla="*/ 2497932 w 2617628"/>
                  <a:gd name="connsiteY11" fmla="*/ 425450 h 555625"/>
                  <a:gd name="connsiteX12" fmla="*/ 504032 w 2617628"/>
                  <a:gd name="connsiteY12" fmla="*/ 488950 h 555625"/>
                  <a:gd name="connsiteX13" fmla="*/ 81757 w 2617628"/>
                  <a:gd name="connsiteY13" fmla="*/ 244475 h 555625"/>
                  <a:gd name="connsiteX0" fmla="*/ 67469 w 2603340"/>
                  <a:gd name="connsiteY0" fmla="*/ 244475 h 555625"/>
                  <a:gd name="connsiteX1" fmla="*/ 0 w 2603340"/>
                  <a:gd name="connsiteY1" fmla="*/ 247649 h 555625"/>
                  <a:gd name="connsiteX2" fmla="*/ 3969 w 2603340"/>
                  <a:gd name="connsiteY2" fmla="*/ 292100 h 555625"/>
                  <a:gd name="connsiteX3" fmla="*/ 451644 w 2603340"/>
                  <a:gd name="connsiteY3" fmla="*/ 555625 h 555625"/>
                  <a:gd name="connsiteX4" fmla="*/ 2553494 w 2603340"/>
                  <a:gd name="connsiteY4" fmla="*/ 485775 h 555625"/>
                  <a:gd name="connsiteX5" fmla="*/ 2556669 w 2603340"/>
                  <a:gd name="connsiteY5" fmla="*/ 142875 h 555625"/>
                  <a:gd name="connsiteX6" fmla="*/ 1610519 w 2603340"/>
                  <a:gd name="connsiteY6" fmla="*/ 0 h 555625"/>
                  <a:gd name="connsiteX7" fmla="*/ 10319 w 2603340"/>
                  <a:gd name="connsiteY7" fmla="*/ 38100 h 555625"/>
                  <a:gd name="connsiteX8" fmla="*/ 7144 w 2603340"/>
                  <a:gd name="connsiteY8" fmla="*/ 76200 h 555625"/>
                  <a:gd name="connsiteX9" fmla="*/ 467519 w 2603340"/>
                  <a:gd name="connsiteY9" fmla="*/ 244475 h 555625"/>
                  <a:gd name="connsiteX10" fmla="*/ 2474119 w 2603340"/>
                  <a:gd name="connsiteY10" fmla="*/ 209550 h 555625"/>
                  <a:gd name="connsiteX11" fmla="*/ 2483644 w 2603340"/>
                  <a:gd name="connsiteY11" fmla="*/ 425450 h 555625"/>
                  <a:gd name="connsiteX12" fmla="*/ 489744 w 2603340"/>
                  <a:gd name="connsiteY12" fmla="*/ 488950 h 555625"/>
                  <a:gd name="connsiteX13" fmla="*/ 67469 w 2603340"/>
                  <a:gd name="connsiteY13" fmla="*/ 244475 h 555625"/>
                  <a:gd name="connsiteX0" fmla="*/ 67469 w 2603340"/>
                  <a:gd name="connsiteY0" fmla="*/ 244475 h 555625"/>
                  <a:gd name="connsiteX1" fmla="*/ 0 w 2603340"/>
                  <a:gd name="connsiteY1" fmla="*/ 247649 h 555625"/>
                  <a:gd name="connsiteX2" fmla="*/ 3969 w 2603340"/>
                  <a:gd name="connsiteY2" fmla="*/ 292100 h 555625"/>
                  <a:gd name="connsiteX3" fmla="*/ 451644 w 2603340"/>
                  <a:gd name="connsiteY3" fmla="*/ 555625 h 555625"/>
                  <a:gd name="connsiteX4" fmla="*/ 2553494 w 2603340"/>
                  <a:gd name="connsiteY4" fmla="*/ 485775 h 555625"/>
                  <a:gd name="connsiteX5" fmla="*/ 2556669 w 2603340"/>
                  <a:gd name="connsiteY5" fmla="*/ 142875 h 555625"/>
                  <a:gd name="connsiteX6" fmla="*/ 1610519 w 2603340"/>
                  <a:gd name="connsiteY6" fmla="*/ 0 h 555625"/>
                  <a:gd name="connsiteX7" fmla="*/ 10319 w 2603340"/>
                  <a:gd name="connsiteY7" fmla="*/ 38100 h 555625"/>
                  <a:gd name="connsiteX8" fmla="*/ 7144 w 2603340"/>
                  <a:gd name="connsiteY8" fmla="*/ 76200 h 555625"/>
                  <a:gd name="connsiteX9" fmla="*/ 467519 w 2603340"/>
                  <a:gd name="connsiteY9" fmla="*/ 244475 h 555625"/>
                  <a:gd name="connsiteX10" fmla="*/ 2474119 w 2603340"/>
                  <a:gd name="connsiteY10" fmla="*/ 209550 h 555625"/>
                  <a:gd name="connsiteX11" fmla="*/ 2483644 w 2603340"/>
                  <a:gd name="connsiteY11" fmla="*/ 425450 h 555625"/>
                  <a:gd name="connsiteX12" fmla="*/ 489744 w 2603340"/>
                  <a:gd name="connsiteY12" fmla="*/ 488950 h 555625"/>
                  <a:gd name="connsiteX13" fmla="*/ 67469 w 2603340"/>
                  <a:gd name="connsiteY13" fmla="*/ 244475 h 555625"/>
                  <a:gd name="connsiteX0" fmla="*/ 67469 w 2603340"/>
                  <a:gd name="connsiteY0" fmla="*/ 244475 h 555625"/>
                  <a:gd name="connsiteX1" fmla="*/ 0 w 2603340"/>
                  <a:gd name="connsiteY1" fmla="*/ 242887 h 555625"/>
                  <a:gd name="connsiteX2" fmla="*/ 3969 w 2603340"/>
                  <a:gd name="connsiteY2" fmla="*/ 292100 h 555625"/>
                  <a:gd name="connsiteX3" fmla="*/ 451644 w 2603340"/>
                  <a:gd name="connsiteY3" fmla="*/ 555625 h 555625"/>
                  <a:gd name="connsiteX4" fmla="*/ 2553494 w 2603340"/>
                  <a:gd name="connsiteY4" fmla="*/ 485775 h 555625"/>
                  <a:gd name="connsiteX5" fmla="*/ 2556669 w 2603340"/>
                  <a:gd name="connsiteY5" fmla="*/ 142875 h 555625"/>
                  <a:gd name="connsiteX6" fmla="*/ 1610519 w 2603340"/>
                  <a:gd name="connsiteY6" fmla="*/ 0 h 555625"/>
                  <a:gd name="connsiteX7" fmla="*/ 10319 w 2603340"/>
                  <a:gd name="connsiteY7" fmla="*/ 38100 h 555625"/>
                  <a:gd name="connsiteX8" fmla="*/ 7144 w 2603340"/>
                  <a:gd name="connsiteY8" fmla="*/ 76200 h 555625"/>
                  <a:gd name="connsiteX9" fmla="*/ 467519 w 2603340"/>
                  <a:gd name="connsiteY9" fmla="*/ 244475 h 555625"/>
                  <a:gd name="connsiteX10" fmla="*/ 2474119 w 2603340"/>
                  <a:gd name="connsiteY10" fmla="*/ 209550 h 555625"/>
                  <a:gd name="connsiteX11" fmla="*/ 2483644 w 2603340"/>
                  <a:gd name="connsiteY11" fmla="*/ 425450 h 555625"/>
                  <a:gd name="connsiteX12" fmla="*/ 489744 w 2603340"/>
                  <a:gd name="connsiteY12" fmla="*/ 488950 h 555625"/>
                  <a:gd name="connsiteX13" fmla="*/ 67469 w 2603340"/>
                  <a:gd name="connsiteY13" fmla="*/ 244475 h 555625"/>
                  <a:gd name="connsiteX0" fmla="*/ 67469 w 2603340"/>
                  <a:gd name="connsiteY0" fmla="*/ 244475 h 555625"/>
                  <a:gd name="connsiteX1" fmla="*/ 0 w 2603340"/>
                  <a:gd name="connsiteY1" fmla="*/ 242887 h 555625"/>
                  <a:gd name="connsiteX2" fmla="*/ 3969 w 2603340"/>
                  <a:gd name="connsiteY2" fmla="*/ 292100 h 555625"/>
                  <a:gd name="connsiteX3" fmla="*/ 451644 w 2603340"/>
                  <a:gd name="connsiteY3" fmla="*/ 555625 h 555625"/>
                  <a:gd name="connsiteX4" fmla="*/ 2553494 w 2603340"/>
                  <a:gd name="connsiteY4" fmla="*/ 485775 h 555625"/>
                  <a:gd name="connsiteX5" fmla="*/ 2556669 w 2603340"/>
                  <a:gd name="connsiteY5" fmla="*/ 142875 h 555625"/>
                  <a:gd name="connsiteX6" fmla="*/ 1610519 w 2603340"/>
                  <a:gd name="connsiteY6" fmla="*/ 0 h 555625"/>
                  <a:gd name="connsiteX7" fmla="*/ 19844 w 2603340"/>
                  <a:gd name="connsiteY7" fmla="*/ 33337 h 555625"/>
                  <a:gd name="connsiteX8" fmla="*/ 7144 w 2603340"/>
                  <a:gd name="connsiteY8" fmla="*/ 76200 h 555625"/>
                  <a:gd name="connsiteX9" fmla="*/ 467519 w 2603340"/>
                  <a:gd name="connsiteY9" fmla="*/ 244475 h 555625"/>
                  <a:gd name="connsiteX10" fmla="*/ 2474119 w 2603340"/>
                  <a:gd name="connsiteY10" fmla="*/ 209550 h 555625"/>
                  <a:gd name="connsiteX11" fmla="*/ 2483644 w 2603340"/>
                  <a:gd name="connsiteY11" fmla="*/ 425450 h 555625"/>
                  <a:gd name="connsiteX12" fmla="*/ 489744 w 2603340"/>
                  <a:gd name="connsiteY12" fmla="*/ 488950 h 555625"/>
                  <a:gd name="connsiteX13" fmla="*/ 67469 w 2603340"/>
                  <a:gd name="connsiteY13" fmla="*/ 244475 h 555625"/>
                  <a:gd name="connsiteX0" fmla="*/ 67469 w 2603340"/>
                  <a:gd name="connsiteY0" fmla="*/ 244475 h 555625"/>
                  <a:gd name="connsiteX1" fmla="*/ 0 w 2603340"/>
                  <a:gd name="connsiteY1" fmla="*/ 242887 h 555625"/>
                  <a:gd name="connsiteX2" fmla="*/ 3969 w 2603340"/>
                  <a:gd name="connsiteY2" fmla="*/ 292100 h 555625"/>
                  <a:gd name="connsiteX3" fmla="*/ 451644 w 2603340"/>
                  <a:gd name="connsiteY3" fmla="*/ 555625 h 555625"/>
                  <a:gd name="connsiteX4" fmla="*/ 2553494 w 2603340"/>
                  <a:gd name="connsiteY4" fmla="*/ 485775 h 555625"/>
                  <a:gd name="connsiteX5" fmla="*/ 2556669 w 2603340"/>
                  <a:gd name="connsiteY5" fmla="*/ 142875 h 555625"/>
                  <a:gd name="connsiteX6" fmla="*/ 1610519 w 2603340"/>
                  <a:gd name="connsiteY6" fmla="*/ 0 h 555625"/>
                  <a:gd name="connsiteX7" fmla="*/ 10319 w 2603340"/>
                  <a:gd name="connsiteY7" fmla="*/ 30955 h 555625"/>
                  <a:gd name="connsiteX8" fmla="*/ 7144 w 2603340"/>
                  <a:gd name="connsiteY8" fmla="*/ 76200 h 555625"/>
                  <a:gd name="connsiteX9" fmla="*/ 467519 w 2603340"/>
                  <a:gd name="connsiteY9" fmla="*/ 244475 h 555625"/>
                  <a:gd name="connsiteX10" fmla="*/ 2474119 w 2603340"/>
                  <a:gd name="connsiteY10" fmla="*/ 209550 h 555625"/>
                  <a:gd name="connsiteX11" fmla="*/ 2483644 w 2603340"/>
                  <a:gd name="connsiteY11" fmla="*/ 425450 h 555625"/>
                  <a:gd name="connsiteX12" fmla="*/ 489744 w 2603340"/>
                  <a:gd name="connsiteY12" fmla="*/ 488950 h 555625"/>
                  <a:gd name="connsiteX13" fmla="*/ 67469 w 2603340"/>
                  <a:gd name="connsiteY13" fmla="*/ 244475 h 555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603340" h="555625">
                    <a:moveTo>
                      <a:pt x="67469" y="244475"/>
                    </a:moveTo>
                    <a:cubicBezTo>
                      <a:pt x="66940" y="247651"/>
                      <a:pt x="46301" y="239713"/>
                      <a:pt x="0" y="242887"/>
                    </a:cubicBezTo>
                    <a:cubicBezTo>
                      <a:pt x="6086" y="288924"/>
                      <a:pt x="-2116" y="262732"/>
                      <a:pt x="3969" y="292100"/>
                    </a:cubicBezTo>
                    <a:lnTo>
                      <a:pt x="451644" y="555625"/>
                    </a:lnTo>
                    <a:lnTo>
                      <a:pt x="2553494" y="485775"/>
                    </a:lnTo>
                    <a:cubicBezTo>
                      <a:pt x="2605352" y="396875"/>
                      <a:pt x="2631811" y="276225"/>
                      <a:pt x="2556669" y="142875"/>
                    </a:cubicBezTo>
                    <a:lnTo>
                      <a:pt x="1610519" y="0"/>
                    </a:lnTo>
                    <a:lnTo>
                      <a:pt x="10319" y="30955"/>
                    </a:lnTo>
                    <a:lnTo>
                      <a:pt x="7144" y="76200"/>
                    </a:lnTo>
                    <a:lnTo>
                      <a:pt x="467519" y="244475"/>
                    </a:lnTo>
                    <a:lnTo>
                      <a:pt x="2474119" y="209550"/>
                    </a:lnTo>
                    <a:cubicBezTo>
                      <a:pt x="2527565" y="280988"/>
                      <a:pt x="2515923" y="346075"/>
                      <a:pt x="2483644" y="425450"/>
                    </a:cubicBezTo>
                    <a:lnTo>
                      <a:pt x="489744" y="488950"/>
                    </a:lnTo>
                    <a:lnTo>
                      <a:pt x="67469" y="244475"/>
                    </a:lnTo>
                    <a:close/>
                  </a:path>
                </a:pathLst>
              </a:custGeom>
              <a:solidFill>
                <a:schemeClr val="accent4"/>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60" name="Freeform 19">
                <a:extLst>
                  <a:ext uri="{FF2B5EF4-FFF2-40B4-BE49-F238E27FC236}">
                    <a16:creationId xmlns="" xmlns:a16="http://schemas.microsoft.com/office/drawing/2014/main" id="{A332EC7E-8242-416D-8522-3C9AD4C2D40D}"/>
                  </a:ext>
                </a:extLst>
              </p:cNvPr>
              <p:cNvSpPr/>
              <p:nvPr/>
            </p:nvSpPr>
            <p:spPr>
              <a:xfrm>
                <a:off x="3695702" y="3233738"/>
                <a:ext cx="2458684" cy="383382"/>
              </a:xfrm>
              <a:custGeom>
                <a:avLst/>
                <a:gdLst>
                  <a:gd name="connsiteX0" fmla="*/ 7144 w 2424113"/>
                  <a:gd name="connsiteY0" fmla="*/ 0 h 378619"/>
                  <a:gd name="connsiteX1" fmla="*/ 0 w 2424113"/>
                  <a:gd name="connsiteY1" fmla="*/ 130969 h 378619"/>
                  <a:gd name="connsiteX2" fmla="*/ 431007 w 2424113"/>
                  <a:gd name="connsiteY2" fmla="*/ 378619 h 378619"/>
                  <a:gd name="connsiteX3" fmla="*/ 2424113 w 2424113"/>
                  <a:gd name="connsiteY3" fmla="*/ 304800 h 378619"/>
                  <a:gd name="connsiteX4" fmla="*/ 2414588 w 2424113"/>
                  <a:gd name="connsiteY4" fmla="*/ 109538 h 378619"/>
                  <a:gd name="connsiteX5" fmla="*/ 428625 w 2424113"/>
                  <a:gd name="connsiteY5" fmla="*/ 150019 h 378619"/>
                  <a:gd name="connsiteX6" fmla="*/ 7144 w 2424113"/>
                  <a:gd name="connsiteY6" fmla="*/ 0 h 378619"/>
                  <a:gd name="connsiteX0" fmla="*/ 7144 w 2436996"/>
                  <a:gd name="connsiteY0" fmla="*/ 0 h 378619"/>
                  <a:gd name="connsiteX1" fmla="*/ 0 w 2436996"/>
                  <a:gd name="connsiteY1" fmla="*/ 130969 h 378619"/>
                  <a:gd name="connsiteX2" fmla="*/ 431007 w 2436996"/>
                  <a:gd name="connsiteY2" fmla="*/ 378619 h 378619"/>
                  <a:gd name="connsiteX3" fmla="*/ 2424113 w 2436996"/>
                  <a:gd name="connsiteY3" fmla="*/ 304800 h 378619"/>
                  <a:gd name="connsiteX4" fmla="*/ 2414588 w 2436996"/>
                  <a:gd name="connsiteY4" fmla="*/ 109538 h 378619"/>
                  <a:gd name="connsiteX5" fmla="*/ 428625 w 2436996"/>
                  <a:gd name="connsiteY5" fmla="*/ 150019 h 378619"/>
                  <a:gd name="connsiteX6" fmla="*/ 7144 w 2436996"/>
                  <a:gd name="connsiteY6" fmla="*/ 0 h 378619"/>
                  <a:gd name="connsiteX0" fmla="*/ 7144 w 2448855"/>
                  <a:gd name="connsiteY0" fmla="*/ 0 h 378619"/>
                  <a:gd name="connsiteX1" fmla="*/ 0 w 2448855"/>
                  <a:gd name="connsiteY1" fmla="*/ 130969 h 378619"/>
                  <a:gd name="connsiteX2" fmla="*/ 431007 w 2448855"/>
                  <a:gd name="connsiteY2" fmla="*/ 378619 h 378619"/>
                  <a:gd name="connsiteX3" fmla="*/ 2424113 w 2448855"/>
                  <a:gd name="connsiteY3" fmla="*/ 304800 h 378619"/>
                  <a:gd name="connsiteX4" fmla="*/ 2414588 w 2448855"/>
                  <a:gd name="connsiteY4" fmla="*/ 109538 h 378619"/>
                  <a:gd name="connsiteX5" fmla="*/ 428625 w 2448855"/>
                  <a:gd name="connsiteY5" fmla="*/ 150019 h 378619"/>
                  <a:gd name="connsiteX6" fmla="*/ 7144 w 2448855"/>
                  <a:gd name="connsiteY6" fmla="*/ 0 h 378619"/>
                  <a:gd name="connsiteX0" fmla="*/ 7144 w 2444270"/>
                  <a:gd name="connsiteY0" fmla="*/ 0 h 378619"/>
                  <a:gd name="connsiteX1" fmla="*/ 0 w 2444270"/>
                  <a:gd name="connsiteY1" fmla="*/ 130969 h 378619"/>
                  <a:gd name="connsiteX2" fmla="*/ 431007 w 2444270"/>
                  <a:gd name="connsiteY2" fmla="*/ 378619 h 378619"/>
                  <a:gd name="connsiteX3" fmla="*/ 2414588 w 2444270"/>
                  <a:gd name="connsiteY3" fmla="*/ 314325 h 378619"/>
                  <a:gd name="connsiteX4" fmla="*/ 2414588 w 2444270"/>
                  <a:gd name="connsiteY4" fmla="*/ 109538 h 378619"/>
                  <a:gd name="connsiteX5" fmla="*/ 428625 w 2444270"/>
                  <a:gd name="connsiteY5" fmla="*/ 150019 h 378619"/>
                  <a:gd name="connsiteX6" fmla="*/ 7144 w 2444270"/>
                  <a:gd name="connsiteY6" fmla="*/ 0 h 378619"/>
                  <a:gd name="connsiteX0" fmla="*/ 7144 w 2446779"/>
                  <a:gd name="connsiteY0" fmla="*/ 0 h 378619"/>
                  <a:gd name="connsiteX1" fmla="*/ 0 w 2446779"/>
                  <a:gd name="connsiteY1" fmla="*/ 130969 h 378619"/>
                  <a:gd name="connsiteX2" fmla="*/ 431007 w 2446779"/>
                  <a:gd name="connsiteY2" fmla="*/ 378619 h 378619"/>
                  <a:gd name="connsiteX3" fmla="*/ 2414588 w 2446779"/>
                  <a:gd name="connsiteY3" fmla="*/ 314325 h 378619"/>
                  <a:gd name="connsiteX4" fmla="*/ 2414588 w 2446779"/>
                  <a:gd name="connsiteY4" fmla="*/ 109538 h 378619"/>
                  <a:gd name="connsiteX5" fmla="*/ 428625 w 2446779"/>
                  <a:gd name="connsiteY5" fmla="*/ 150019 h 378619"/>
                  <a:gd name="connsiteX6" fmla="*/ 7144 w 2446779"/>
                  <a:gd name="connsiteY6" fmla="*/ 0 h 378619"/>
                  <a:gd name="connsiteX0" fmla="*/ 7144 w 2446779"/>
                  <a:gd name="connsiteY0" fmla="*/ 0 h 378619"/>
                  <a:gd name="connsiteX1" fmla="*/ 0 w 2446779"/>
                  <a:gd name="connsiteY1" fmla="*/ 130969 h 378619"/>
                  <a:gd name="connsiteX2" fmla="*/ 431007 w 2446779"/>
                  <a:gd name="connsiteY2" fmla="*/ 378619 h 378619"/>
                  <a:gd name="connsiteX3" fmla="*/ 2414588 w 2446779"/>
                  <a:gd name="connsiteY3" fmla="*/ 314325 h 378619"/>
                  <a:gd name="connsiteX4" fmla="*/ 2414588 w 2446779"/>
                  <a:gd name="connsiteY4" fmla="*/ 109538 h 378619"/>
                  <a:gd name="connsiteX5" fmla="*/ 433388 w 2446779"/>
                  <a:gd name="connsiteY5" fmla="*/ 140494 h 378619"/>
                  <a:gd name="connsiteX6" fmla="*/ 7144 w 2446779"/>
                  <a:gd name="connsiteY6" fmla="*/ 0 h 378619"/>
                  <a:gd name="connsiteX0" fmla="*/ 7144 w 2446779"/>
                  <a:gd name="connsiteY0" fmla="*/ 0 h 378619"/>
                  <a:gd name="connsiteX1" fmla="*/ 0 w 2446779"/>
                  <a:gd name="connsiteY1" fmla="*/ 130969 h 378619"/>
                  <a:gd name="connsiteX2" fmla="*/ 431007 w 2446779"/>
                  <a:gd name="connsiteY2" fmla="*/ 378619 h 378619"/>
                  <a:gd name="connsiteX3" fmla="*/ 2414588 w 2446779"/>
                  <a:gd name="connsiteY3" fmla="*/ 314325 h 378619"/>
                  <a:gd name="connsiteX4" fmla="*/ 2414588 w 2446779"/>
                  <a:gd name="connsiteY4" fmla="*/ 100013 h 378619"/>
                  <a:gd name="connsiteX5" fmla="*/ 433388 w 2446779"/>
                  <a:gd name="connsiteY5" fmla="*/ 140494 h 378619"/>
                  <a:gd name="connsiteX6" fmla="*/ 7144 w 2446779"/>
                  <a:gd name="connsiteY6" fmla="*/ 0 h 378619"/>
                  <a:gd name="connsiteX0" fmla="*/ 7144 w 2446779"/>
                  <a:gd name="connsiteY0" fmla="*/ 0 h 378619"/>
                  <a:gd name="connsiteX1" fmla="*/ 0 w 2446779"/>
                  <a:gd name="connsiteY1" fmla="*/ 130969 h 378619"/>
                  <a:gd name="connsiteX2" fmla="*/ 431007 w 2446779"/>
                  <a:gd name="connsiteY2" fmla="*/ 378619 h 378619"/>
                  <a:gd name="connsiteX3" fmla="*/ 2414588 w 2446779"/>
                  <a:gd name="connsiteY3" fmla="*/ 314325 h 378619"/>
                  <a:gd name="connsiteX4" fmla="*/ 2414588 w 2446779"/>
                  <a:gd name="connsiteY4" fmla="*/ 100013 h 378619"/>
                  <a:gd name="connsiteX5" fmla="*/ 442913 w 2446779"/>
                  <a:gd name="connsiteY5" fmla="*/ 142875 h 378619"/>
                  <a:gd name="connsiteX6" fmla="*/ 7144 w 2446779"/>
                  <a:gd name="connsiteY6" fmla="*/ 0 h 378619"/>
                  <a:gd name="connsiteX0" fmla="*/ 7144 w 2446779"/>
                  <a:gd name="connsiteY0" fmla="*/ 0 h 378619"/>
                  <a:gd name="connsiteX1" fmla="*/ 0 w 2446779"/>
                  <a:gd name="connsiteY1" fmla="*/ 130969 h 378619"/>
                  <a:gd name="connsiteX2" fmla="*/ 431007 w 2446779"/>
                  <a:gd name="connsiteY2" fmla="*/ 378619 h 378619"/>
                  <a:gd name="connsiteX3" fmla="*/ 2414588 w 2446779"/>
                  <a:gd name="connsiteY3" fmla="*/ 314325 h 378619"/>
                  <a:gd name="connsiteX4" fmla="*/ 2414588 w 2446779"/>
                  <a:gd name="connsiteY4" fmla="*/ 100013 h 378619"/>
                  <a:gd name="connsiteX5" fmla="*/ 445294 w 2446779"/>
                  <a:gd name="connsiteY5" fmla="*/ 135731 h 378619"/>
                  <a:gd name="connsiteX6" fmla="*/ 7144 w 2446779"/>
                  <a:gd name="connsiteY6" fmla="*/ 0 h 378619"/>
                  <a:gd name="connsiteX0" fmla="*/ 9525 w 2446779"/>
                  <a:gd name="connsiteY0" fmla="*/ 0 h 385763"/>
                  <a:gd name="connsiteX1" fmla="*/ 0 w 2446779"/>
                  <a:gd name="connsiteY1" fmla="*/ 138113 h 385763"/>
                  <a:gd name="connsiteX2" fmla="*/ 431007 w 2446779"/>
                  <a:gd name="connsiteY2" fmla="*/ 385763 h 385763"/>
                  <a:gd name="connsiteX3" fmla="*/ 2414588 w 2446779"/>
                  <a:gd name="connsiteY3" fmla="*/ 321469 h 385763"/>
                  <a:gd name="connsiteX4" fmla="*/ 2414588 w 2446779"/>
                  <a:gd name="connsiteY4" fmla="*/ 107157 h 385763"/>
                  <a:gd name="connsiteX5" fmla="*/ 445294 w 2446779"/>
                  <a:gd name="connsiteY5" fmla="*/ 142875 h 385763"/>
                  <a:gd name="connsiteX6" fmla="*/ 9525 w 2446779"/>
                  <a:gd name="connsiteY6" fmla="*/ 0 h 385763"/>
                  <a:gd name="connsiteX0" fmla="*/ 9525 w 2446779"/>
                  <a:gd name="connsiteY0" fmla="*/ 0 h 385763"/>
                  <a:gd name="connsiteX1" fmla="*/ 0 w 2446779"/>
                  <a:gd name="connsiteY1" fmla="*/ 138113 h 385763"/>
                  <a:gd name="connsiteX2" fmla="*/ 431007 w 2446779"/>
                  <a:gd name="connsiteY2" fmla="*/ 385763 h 385763"/>
                  <a:gd name="connsiteX3" fmla="*/ 2414588 w 2446779"/>
                  <a:gd name="connsiteY3" fmla="*/ 321469 h 385763"/>
                  <a:gd name="connsiteX4" fmla="*/ 2414588 w 2446779"/>
                  <a:gd name="connsiteY4" fmla="*/ 107157 h 385763"/>
                  <a:gd name="connsiteX5" fmla="*/ 445294 w 2446779"/>
                  <a:gd name="connsiteY5" fmla="*/ 142875 h 385763"/>
                  <a:gd name="connsiteX6" fmla="*/ 9525 w 2446779"/>
                  <a:gd name="connsiteY6" fmla="*/ 0 h 385763"/>
                  <a:gd name="connsiteX0" fmla="*/ 9525 w 2446779"/>
                  <a:gd name="connsiteY0" fmla="*/ 0 h 385763"/>
                  <a:gd name="connsiteX1" fmla="*/ 0 w 2446779"/>
                  <a:gd name="connsiteY1" fmla="*/ 138113 h 385763"/>
                  <a:gd name="connsiteX2" fmla="*/ 431007 w 2446779"/>
                  <a:gd name="connsiteY2" fmla="*/ 385763 h 385763"/>
                  <a:gd name="connsiteX3" fmla="*/ 2414588 w 2446779"/>
                  <a:gd name="connsiteY3" fmla="*/ 321469 h 385763"/>
                  <a:gd name="connsiteX4" fmla="*/ 2414588 w 2446779"/>
                  <a:gd name="connsiteY4" fmla="*/ 107157 h 385763"/>
                  <a:gd name="connsiteX5" fmla="*/ 445294 w 2446779"/>
                  <a:gd name="connsiteY5" fmla="*/ 142875 h 385763"/>
                  <a:gd name="connsiteX6" fmla="*/ 9525 w 2446779"/>
                  <a:gd name="connsiteY6" fmla="*/ 0 h 385763"/>
                  <a:gd name="connsiteX0" fmla="*/ 14287 w 2451541"/>
                  <a:gd name="connsiteY0" fmla="*/ 0 h 385763"/>
                  <a:gd name="connsiteX1" fmla="*/ 0 w 2451541"/>
                  <a:gd name="connsiteY1" fmla="*/ 145257 h 385763"/>
                  <a:gd name="connsiteX2" fmla="*/ 435769 w 2451541"/>
                  <a:gd name="connsiteY2" fmla="*/ 385763 h 385763"/>
                  <a:gd name="connsiteX3" fmla="*/ 2419350 w 2451541"/>
                  <a:gd name="connsiteY3" fmla="*/ 321469 h 385763"/>
                  <a:gd name="connsiteX4" fmla="*/ 2419350 w 2451541"/>
                  <a:gd name="connsiteY4" fmla="*/ 107157 h 385763"/>
                  <a:gd name="connsiteX5" fmla="*/ 450056 w 2451541"/>
                  <a:gd name="connsiteY5" fmla="*/ 142875 h 385763"/>
                  <a:gd name="connsiteX6" fmla="*/ 14287 w 2451541"/>
                  <a:gd name="connsiteY6" fmla="*/ 0 h 385763"/>
                  <a:gd name="connsiteX0" fmla="*/ 4762 w 2451541"/>
                  <a:gd name="connsiteY0" fmla="*/ 0 h 383382"/>
                  <a:gd name="connsiteX1" fmla="*/ 0 w 2451541"/>
                  <a:gd name="connsiteY1" fmla="*/ 142876 h 383382"/>
                  <a:gd name="connsiteX2" fmla="*/ 435769 w 2451541"/>
                  <a:gd name="connsiteY2" fmla="*/ 383382 h 383382"/>
                  <a:gd name="connsiteX3" fmla="*/ 2419350 w 2451541"/>
                  <a:gd name="connsiteY3" fmla="*/ 319088 h 383382"/>
                  <a:gd name="connsiteX4" fmla="*/ 2419350 w 2451541"/>
                  <a:gd name="connsiteY4" fmla="*/ 104776 h 383382"/>
                  <a:gd name="connsiteX5" fmla="*/ 450056 w 2451541"/>
                  <a:gd name="connsiteY5" fmla="*/ 140494 h 383382"/>
                  <a:gd name="connsiteX6" fmla="*/ 4762 w 2451541"/>
                  <a:gd name="connsiteY6" fmla="*/ 0 h 383382"/>
                  <a:gd name="connsiteX0" fmla="*/ 4762 w 2451541"/>
                  <a:gd name="connsiteY0" fmla="*/ 0 h 383382"/>
                  <a:gd name="connsiteX1" fmla="*/ 0 w 2451541"/>
                  <a:gd name="connsiteY1" fmla="*/ 142876 h 383382"/>
                  <a:gd name="connsiteX2" fmla="*/ 435769 w 2451541"/>
                  <a:gd name="connsiteY2" fmla="*/ 383382 h 383382"/>
                  <a:gd name="connsiteX3" fmla="*/ 2419350 w 2451541"/>
                  <a:gd name="connsiteY3" fmla="*/ 319088 h 383382"/>
                  <a:gd name="connsiteX4" fmla="*/ 2419350 w 2451541"/>
                  <a:gd name="connsiteY4" fmla="*/ 104776 h 383382"/>
                  <a:gd name="connsiteX5" fmla="*/ 450056 w 2451541"/>
                  <a:gd name="connsiteY5" fmla="*/ 140494 h 383382"/>
                  <a:gd name="connsiteX6" fmla="*/ 4762 w 2451541"/>
                  <a:gd name="connsiteY6" fmla="*/ 0 h 383382"/>
                  <a:gd name="connsiteX0" fmla="*/ 11905 w 2458684"/>
                  <a:gd name="connsiteY0" fmla="*/ 0 h 383382"/>
                  <a:gd name="connsiteX1" fmla="*/ 0 w 2458684"/>
                  <a:gd name="connsiteY1" fmla="*/ 138114 h 383382"/>
                  <a:gd name="connsiteX2" fmla="*/ 442912 w 2458684"/>
                  <a:gd name="connsiteY2" fmla="*/ 383382 h 383382"/>
                  <a:gd name="connsiteX3" fmla="*/ 2426493 w 2458684"/>
                  <a:gd name="connsiteY3" fmla="*/ 319088 h 383382"/>
                  <a:gd name="connsiteX4" fmla="*/ 2426493 w 2458684"/>
                  <a:gd name="connsiteY4" fmla="*/ 104776 h 383382"/>
                  <a:gd name="connsiteX5" fmla="*/ 457199 w 2458684"/>
                  <a:gd name="connsiteY5" fmla="*/ 140494 h 383382"/>
                  <a:gd name="connsiteX6" fmla="*/ 11905 w 2458684"/>
                  <a:gd name="connsiteY6" fmla="*/ 0 h 383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58684" h="383382">
                    <a:moveTo>
                      <a:pt x="11905" y="0"/>
                    </a:moveTo>
                    <a:cubicBezTo>
                      <a:pt x="25399" y="53182"/>
                      <a:pt x="19843" y="123033"/>
                      <a:pt x="0" y="138114"/>
                    </a:cubicBezTo>
                    <a:lnTo>
                      <a:pt x="442912" y="383382"/>
                    </a:lnTo>
                    <a:lnTo>
                      <a:pt x="2426493" y="319088"/>
                    </a:lnTo>
                    <a:cubicBezTo>
                      <a:pt x="2466181" y="277813"/>
                      <a:pt x="2472531" y="174625"/>
                      <a:pt x="2426493" y="104776"/>
                    </a:cubicBezTo>
                    <a:lnTo>
                      <a:pt x="457199" y="140494"/>
                    </a:lnTo>
                    <a:lnTo>
                      <a:pt x="11905"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p>
            </p:txBody>
          </p:sp>
        </p:grpSp>
        <p:grpSp>
          <p:nvGrpSpPr>
            <p:cNvPr id="67" name="Group 49">
              <a:extLst>
                <a:ext uri="{FF2B5EF4-FFF2-40B4-BE49-F238E27FC236}">
                  <a16:creationId xmlns="" xmlns:a16="http://schemas.microsoft.com/office/drawing/2014/main" id="{2B752409-3C27-4488-AD82-C7ED806590F8}"/>
                </a:ext>
              </a:extLst>
            </p:cNvPr>
            <p:cNvGrpSpPr/>
            <p:nvPr/>
          </p:nvGrpSpPr>
          <p:grpSpPr>
            <a:xfrm flipH="1">
              <a:off x="4155315" y="4711652"/>
              <a:ext cx="1753505" cy="486436"/>
              <a:chOff x="3622676" y="3492499"/>
              <a:chExt cx="2575177" cy="714375"/>
            </a:xfrm>
            <a:effectLst>
              <a:outerShdw blurRad="50800" dist="38100" dir="8100000" algn="tr" rotWithShape="0">
                <a:prstClr val="black">
                  <a:alpha val="40000"/>
                </a:prstClr>
              </a:outerShdw>
            </a:effectLst>
          </p:grpSpPr>
          <p:sp>
            <p:nvSpPr>
              <p:cNvPr id="57" name="Freeform 21">
                <a:extLst>
                  <a:ext uri="{FF2B5EF4-FFF2-40B4-BE49-F238E27FC236}">
                    <a16:creationId xmlns="" xmlns:a16="http://schemas.microsoft.com/office/drawing/2014/main" id="{6BC3A07B-F63D-47E8-8101-204CBC6D9DDD}"/>
                  </a:ext>
                </a:extLst>
              </p:cNvPr>
              <p:cNvSpPr/>
              <p:nvPr/>
            </p:nvSpPr>
            <p:spPr>
              <a:xfrm>
                <a:off x="3622676" y="3492499"/>
                <a:ext cx="2575177" cy="714375"/>
              </a:xfrm>
              <a:custGeom>
                <a:avLst/>
                <a:gdLst>
                  <a:gd name="connsiteX0" fmla="*/ 190500 w 2559050"/>
                  <a:gd name="connsiteY0" fmla="*/ 0 h 698500"/>
                  <a:gd name="connsiteX1" fmla="*/ 0 w 2559050"/>
                  <a:gd name="connsiteY1" fmla="*/ 152400 h 698500"/>
                  <a:gd name="connsiteX2" fmla="*/ 6350 w 2559050"/>
                  <a:gd name="connsiteY2" fmla="*/ 215900 h 698500"/>
                  <a:gd name="connsiteX3" fmla="*/ 2501900 w 2559050"/>
                  <a:gd name="connsiteY3" fmla="*/ 241300 h 698500"/>
                  <a:gd name="connsiteX4" fmla="*/ 2470150 w 2559050"/>
                  <a:gd name="connsiteY4" fmla="*/ 552450 h 698500"/>
                  <a:gd name="connsiteX5" fmla="*/ 76200 w 2559050"/>
                  <a:gd name="connsiteY5" fmla="*/ 565150 h 698500"/>
                  <a:gd name="connsiteX6" fmla="*/ 101600 w 2559050"/>
                  <a:gd name="connsiteY6" fmla="*/ 520700 h 698500"/>
                  <a:gd name="connsiteX7" fmla="*/ 6350 w 2559050"/>
                  <a:gd name="connsiteY7" fmla="*/ 577850 h 698500"/>
                  <a:gd name="connsiteX8" fmla="*/ 44450 w 2559050"/>
                  <a:gd name="connsiteY8" fmla="*/ 666750 h 698500"/>
                  <a:gd name="connsiteX9" fmla="*/ 2400300 w 2559050"/>
                  <a:gd name="connsiteY9" fmla="*/ 692150 h 698500"/>
                  <a:gd name="connsiteX10" fmla="*/ 2432050 w 2559050"/>
                  <a:gd name="connsiteY10" fmla="*/ 666750 h 698500"/>
                  <a:gd name="connsiteX11" fmla="*/ 2501900 w 2559050"/>
                  <a:gd name="connsiteY11" fmla="*/ 698500 h 698500"/>
                  <a:gd name="connsiteX12" fmla="*/ 2552700 w 2559050"/>
                  <a:gd name="connsiteY12" fmla="*/ 685800 h 698500"/>
                  <a:gd name="connsiteX13" fmla="*/ 2559050 w 2559050"/>
                  <a:gd name="connsiteY13" fmla="*/ 158750 h 698500"/>
                  <a:gd name="connsiteX14" fmla="*/ 2476500 w 2559050"/>
                  <a:gd name="connsiteY14" fmla="*/ 95250 h 698500"/>
                  <a:gd name="connsiteX15" fmla="*/ 520700 w 2559050"/>
                  <a:gd name="connsiteY15" fmla="*/ 184150 h 698500"/>
                  <a:gd name="connsiteX16" fmla="*/ 190500 w 2559050"/>
                  <a:gd name="connsiteY16" fmla="*/ 0 h 698500"/>
                  <a:gd name="connsiteX0" fmla="*/ 190500 w 2559050"/>
                  <a:gd name="connsiteY0" fmla="*/ 0 h 698500"/>
                  <a:gd name="connsiteX1" fmla="*/ 0 w 2559050"/>
                  <a:gd name="connsiteY1" fmla="*/ 152400 h 698500"/>
                  <a:gd name="connsiteX2" fmla="*/ 19050 w 2559050"/>
                  <a:gd name="connsiteY2" fmla="*/ 241300 h 698500"/>
                  <a:gd name="connsiteX3" fmla="*/ 2501900 w 2559050"/>
                  <a:gd name="connsiteY3" fmla="*/ 241300 h 698500"/>
                  <a:gd name="connsiteX4" fmla="*/ 2470150 w 2559050"/>
                  <a:gd name="connsiteY4" fmla="*/ 552450 h 698500"/>
                  <a:gd name="connsiteX5" fmla="*/ 76200 w 2559050"/>
                  <a:gd name="connsiteY5" fmla="*/ 565150 h 698500"/>
                  <a:gd name="connsiteX6" fmla="*/ 101600 w 2559050"/>
                  <a:gd name="connsiteY6" fmla="*/ 520700 h 698500"/>
                  <a:gd name="connsiteX7" fmla="*/ 6350 w 2559050"/>
                  <a:gd name="connsiteY7" fmla="*/ 577850 h 698500"/>
                  <a:gd name="connsiteX8" fmla="*/ 44450 w 2559050"/>
                  <a:gd name="connsiteY8" fmla="*/ 666750 h 698500"/>
                  <a:gd name="connsiteX9" fmla="*/ 2400300 w 2559050"/>
                  <a:gd name="connsiteY9" fmla="*/ 692150 h 698500"/>
                  <a:gd name="connsiteX10" fmla="*/ 2432050 w 2559050"/>
                  <a:gd name="connsiteY10" fmla="*/ 666750 h 698500"/>
                  <a:gd name="connsiteX11" fmla="*/ 2501900 w 2559050"/>
                  <a:gd name="connsiteY11" fmla="*/ 698500 h 698500"/>
                  <a:gd name="connsiteX12" fmla="*/ 2552700 w 2559050"/>
                  <a:gd name="connsiteY12" fmla="*/ 685800 h 698500"/>
                  <a:gd name="connsiteX13" fmla="*/ 2559050 w 2559050"/>
                  <a:gd name="connsiteY13" fmla="*/ 158750 h 698500"/>
                  <a:gd name="connsiteX14" fmla="*/ 2476500 w 2559050"/>
                  <a:gd name="connsiteY14" fmla="*/ 95250 h 698500"/>
                  <a:gd name="connsiteX15" fmla="*/ 520700 w 2559050"/>
                  <a:gd name="connsiteY15" fmla="*/ 184150 h 698500"/>
                  <a:gd name="connsiteX16" fmla="*/ 190500 w 2559050"/>
                  <a:gd name="connsiteY16" fmla="*/ 0 h 698500"/>
                  <a:gd name="connsiteX0" fmla="*/ 184150 w 2552700"/>
                  <a:gd name="connsiteY0" fmla="*/ 0 h 698500"/>
                  <a:gd name="connsiteX1" fmla="*/ 9525 w 2552700"/>
                  <a:gd name="connsiteY1" fmla="*/ 152400 h 698500"/>
                  <a:gd name="connsiteX2" fmla="*/ 12700 w 2552700"/>
                  <a:gd name="connsiteY2" fmla="*/ 241300 h 698500"/>
                  <a:gd name="connsiteX3" fmla="*/ 2495550 w 2552700"/>
                  <a:gd name="connsiteY3" fmla="*/ 241300 h 698500"/>
                  <a:gd name="connsiteX4" fmla="*/ 2463800 w 2552700"/>
                  <a:gd name="connsiteY4" fmla="*/ 552450 h 698500"/>
                  <a:gd name="connsiteX5" fmla="*/ 69850 w 2552700"/>
                  <a:gd name="connsiteY5" fmla="*/ 565150 h 698500"/>
                  <a:gd name="connsiteX6" fmla="*/ 95250 w 2552700"/>
                  <a:gd name="connsiteY6" fmla="*/ 520700 h 698500"/>
                  <a:gd name="connsiteX7" fmla="*/ 0 w 2552700"/>
                  <a:gd name="connsiteY7" fmla="*/ 577850 h 698500"/>
                  <a:gd name="connsiteX8" fmla="*/ 38100 w 2552700"/>
                  <a:gd name="connsiteY8" fmla="*/ 666750 h 698500"/>
                  <a:gd name="connsiteX9" fmla="*/ 2393950 w 2552700"/>
                  <a:gd name="connsiteY9" fmla="*/ 692150 h 698500"/>
                  <a:gd name="connsiteX10" fmla="*/ 2425700 w 2552700"/>
                  <a:gd name="connsiteY10" fmla="*/ 666750 h 698500"/>
                  <a:gd name="connsiteX11" fmla="*/ 2495550 w 2552700"/>
                  <a:gd name="connsiteY11" fmla="*/ 698500 h 698500"/>
                  <a:gd name="connsiteX12" fmla="*/ 2546350 w 2552700"/>
                  <a:gd name="connsiteY12" fmla="*/ 685800 h 698500"/>
                  <a:gd name="connsiteX13" fmla="*/ 2552700 w 2552700"/>
                  <a:gd name="connsiteY13" fmla="*/ 158750 h 698500"/>
                  <a:gd name="connsiteX14" fmla="*/ 2470150 w 2552700"/>
                  <a:gd name="connsiteY14" fmla="*/ 95250 h 698500"/>
                  <a:gd name="connsiteX15" fmla="*/ 514350 w 2552700"/>
                  <a:gd name="connsiteY15" fmla="*/ 184150 h 698500"/>
                  <a:gd name="connsiteX16" fmla="*/ 184150 w 2552700"/>
                  <a:gd name="connsiteY16" fmla="*/ 0 h 698500"/>
                  <a:gd name="connsiteX0" fmla="*/ 184150 w 2571750"/>
                  <a:gd name="connsiteY0" fmla="*/ 0 h 698500"/>
                  <a:gd name="connsiteX1" fmla="*/ 9525 w 2571750"/>
                  <a:gd name="connsiteY1" fmla="*/ 152400 h 698500"/>
                  <a:gd name="connsiteX2" fmla="*/ 12700 w 2571750"/>
                  <a:gd name="connsiteY2" fmla="*/ 241300 h 698500"/>
                  <a:gd name="connsiteX3" fmla="*/ 2495550 w 2571750"/>
                  <a:gd name="connsiteY3" fmla="*/ 241300 h 698500"/>
                  <a:gd name="connsiteX4" fmla="*/ 2463800 w 2571750"/>
                  <a:gd name="connsiteY4" fmla="*/ 552450 h 698500"/>
                  <a:gd name="connsiteX5" fmla="*/ 69850 w 2571750"/>
                  <a:gd name="connsiteY5" fmla="*/ 565150 h 698500"/>
                  <a:gd name="connsiteX6" fmla="*/ 95250 w 2571750"/>
                  <a:gd name="connsiteY6" fmla="*/ 520700 h 698500"/>
                  <a:gd name="connsiteX7" fmla="*/ 0 w 2571750"/>
                  <a:gd name="connsiteY7" fmla="*/ 577850 h 698500"/>
                  <a:gd name="connsiteX8" fmla="*/ 38100 w 2571750"/>
                  <a:gd name="connsiteY8" fmla="*/ 666750 h 698500"/>
                  <a:gd name="connsiteX9" fmla="*/ 2393950 w 2571750"/>
                  <a:gd name="connsiteY9" fmla="*/ 692150 h 698500"/>
                  <a:gd name="connsiteX10" fmla="*/ 2425700 w 2571750"/>
                  <a:gd name="connsiteY10" fmla="*/ 666750 h 698500"/>
                  <a:gd name="connsiteX11" fmla="*/ 2495550 w 2571750"/>
                  <a:gd name="connsiteY11" fmla="*/ 698500 h 698500"/>
                  <a:gd name="connsiteX12" fmla="*/ 2546350 w 2571750"/>
                  <a:gd name="connsiteY12" fmla="*/ 685800 h 698500"/>
                  <a:gd name="connsiteX13" fmla="*/ 2571750 w 2571750"/>
                  <a:gd name="connsiteY13" fmla="*/ 193675 h 698500"/>
                  <a:gd name="connsiteX14" fmla="*/ 2470150 w 2571750"/>
                  <a:gd name="connsiteY14" fmla="*/ 95250 h 698500"/>
                  <a:gd name="connsiteX15" fmla="*/ 514350 w 2571750"/>
                  <a:gd name="connsiteY15" fmla="*/ 184150 h 698500"/>
                  <a:gd name="connsiteX16" fmla="*/ 184150 w 2571750"/>
                  <a:gd name="connsiteY16" fmla="*/ 0 h 698500"/>
                  <a:gd name="connsiteX0" fmla="*/ 184150 w 2555875"/>
                  <a:gd name="connsiteY0" fmla="*/ 0 h 698500"/>
                  <a:gd name="connsiteX1" fmla="*/ 9525 w 2555875"/>
                  <a:gd name="connsiteY1" fmla="*/ 152400 h 698500"/>
                  <a:gd name="connsiteX2" fmla="*/ 12700 w 2555875"/>
                  <a:gd name="connsiteY2" fmla="*/ 241300 h 698500"/>
                  <a:gd name="connsiteX3" fmla="*/ 2495550 w 2555875"/>
                  <a:gd name="connsiteY3" fmla="*/ 241300 h 698500"/>
                  <a:gd name="connsiteX4" fmla="*/ 2463800 w 2555875"/>
                  <a:gd name="connsiteY4" fmla="*/ 552450 h 698500"/>
                  <a:gd name="connsiteX5" fmla="*/ 69850 w 2555875"/>
                  <a:gd name="connsiteY5" fmla="*/ 565150 h 698500"/>
                  <a:gd name="connsiteX6" fmla="*/ 95250 w 2555875"/>
                  <a:gd name="connsiteY6" fmla="*/ 520700 h 698500"/>
                  <a:gd name="connsiteX7" fmla="*/ 0 w 2555875"/>
                  <a:gd name="connsiteY7" fmla="*/ 577850 h 698500"/>
                  <a:gd name="connsiteX8" fmla="*/ 38100 w 2555875"/>
                  <a:gd name="connsiteY8" fmla="*/ 666750 h 698500"/>
                  <a:gd name="connsiteX9" fmla="*/ 2393950 w 2555875"/>
                  <a:gd name="connsiteY9" fmla="*/ 692150 h 698500"/>
                  <a:gd name="connsiteX10" fmla="*/ 2425700 w 2555875"/>
                  <a:gd name="connsiteY10" fmla="*/ 666750 h 698500"/>
                  <a:gd name="connsiteX11" fmla="*/ 2495550 w 2555875"/>
                  <a:gd name="connsiteY11" fmla="*/ 698500 h 698500"/>
                  <a:gd name="connsiteX12" fmla="*/ 2546350 w 2555875"/>
                  <a:gd name="connsiteY12" fmla="*/ 685800 h 698500"/>
                  <a:gd name="connsiteX13" fmla="*/ 2555875 w 2555875"/>
                  <a:gd name="connsiteY13" fmla="*/ 171450 h 698500"/>
                  <a:gd name="connsiteX14" fmla="*/ 2470150 w 2555875"/>
                  <a:gd name="connsiteY14" fmla="*/ 95250 h 698500"/>
                  <a:gd name="connsiteX15" fmla="*/ 514350 w 2555875"/>
                  <a:gd name="connsiteY15" fmla="*/ 184150 h 698500"/>
                  <a:gd name="connsiteX16" fmla="*/ 184150 w 2555875"/>
                  <a:gd name="connsiteY16" fmla="*/ 0 h 698500"/>
                  <a:gd name="connsiteX0" fmla="*/ 184150 w 2562506"/>
                  <a:gd name="connsiteY0" fmla="*/ 0 h 698500"/>
                  <a:gd name="connsiteX1" fmla="*/ 9525 w 2562506"/>
                  <a:gd name="connsiteY1" fmla="*/ 152400 h 698500"/>
                  <a:gd name="connsiteX2" fmla="*/ 12700 w 2562506"/>
                  <a:gd name="connsiteY2" fmla="*/ 241300 h 698500"/>
                  <a:gd name="connsiteX3" fmla="*/ 2495550 w 2562506"/>
                  <a:gd name="connsiteY3" fmla="*/ 241300 h 698500"/>
                  <a:gd name="connsiteX4" fmla="*/ 2463800 w 2562506"/>
                  <a:gd name="connsiteY4" fmla="*/ 552450 h 698500"/>
                  <a:gd name="connsiteX5" fmla="*/ 69850 w 2562506"/>
                  <a:gd name="connsiteY5" fmla="*/ 565150 h 698500"/>
                  <a:gd name="connsiteX6" fmla="*/ 95250 w 2562506"/>
                  <a:gd name="connsiteY6" fmla="*/ 520700 h 698500"/>
                  <a:gd name="connsiteX7" fmla="*/ 0 w 2562506"/>
                  <a:gd name="connsiteY7" fmla="*/ 577850 h 698500"/>
                  <a:gd name="connsiteX8" fmla="*/ 38100 w 2562506"/>
                  <a:gd name="connsiteY8" fmla="*/ 666750 h 698500"/>
                  <a:gd name="connsiteX9" fmla="*/ 2393950 w 2562506"/>
                  <a:gd name="connsiteY9" fmla="*/ 692150 h 698500"/>
                  <a:gd name="connsiteX10" fmla="*/ 2425700 w 2562506"/>
                  <a:gd name="connsiteY10" fmla="*/ 666750 h 698500"/>
                  <a:gd name="connsiteX11" fmla="*/ 2495550 w 2562506"/>
                  <a:gd name="connsiteY11" fmla="*/ 698500 h 698500"/>
                  <a:gd name="connsiteX12" fmla="*/ 2562225 w 2562506"/>
                  <a:gd name="connsiteY12" fmla="*/ 685800 h 698500"/>
                  <a:gd name="connsiteX13" fmla="*/ 2555875 w 2562506"/>
                  <a:gd name="connsiteY13" fmla="*/ 171450 h 698500"/>
                  <a:gd name="connsiteX14" fmla="*/ 2470150 w 2562506"/>
                  <a:gd name="connsiteY14" fmla="*/ 95250 h 698500"/>
                  <a:gd name="connsiteX15" fmla="*/ 514350 w 2562506"/>
                  <a:gd name="connsiteY15" fmla="*/ 184150 h 698500"/>
                  <a:gd name="connsiteX16" fmla="*/ 184150 w 2562506"/>
                  <a:gd name="connsiteY16" fmla="*/ 0 h 698500"/>
                  <a:gd name="connsiteX0" fmla="*/ 184150 w 2562506"/>
                  <a:gd name="connsiteY0" fmla="*/ 0 h 692150"/>
                  <a:gd name="connsiteX1" fmla="*/ 9525 w 2562506"/>
                  <a:gd name="connsiteY1" fmla="*/ 152400 h 692150"/>
                  <a:gd name="connsiteX2" fmla="*/ 12700 w 2562506"/>
                  <a:gd name="connsiteY2" fmla="*/ 241300 h 692150"/>
                  <a:gd name="connsiteX3" fmla="*/ 2495550 w 2562506"/>
                  <a:gd name="connsiteY3" fmla="*/ 241300 h 692150"/>
                  <a:gd name="connsiteX4" fmla="*/ 2463800 w 2562506"/>
                  <a:gd name="connsiteY4" fmla="*/ 552450 h 692150"/>
                  <a:gd name="connsiteX5" fmla="*/ 69850 w 2562506"/>
                  <a:gd name="connsiteY5" fmla="*/ 565150 h 692150"/>
                  <a:gd name="connsiteX6" fmla="*/ 95250 w 2562506"/>
                  <a:gd name="connsiteY6" fmla="*/ 520700 h 692150"/>
                  <a:gd name="connsiteX7" fmla="*/ 0 w 2562506"/>
                  <a:gd name="connsiteY7" fmla="*/ 577850 h 692150"/>
                  <a:gd name="connsiteX8" fmla="*/ 38100 w 2562506"/>
                  <a:gd name="connsiteY8" fmla="*/ 666750 h 692150"/>
                  <a:gd name="connsiteX9" fmla="*/ 2393950 w 2562506"/>
                  <a:gd name="connsiteY9" fmla="*/ 692150 h 692150"/>
                  <a:gd name="connsiteX10" fmla="*/ 2425700 w 2562506"/>
                  <a:gd name="connsiteY10" fmla="*/ 666750 h 692150"/>
                  <a:gd name="connsiteX11" fmla="*/ 2479675 w 2562506"/>
                  <a:gd name="connsiteY11" fmla="*/ 692150 h 692150"/>
                  <a:gd name="connsiteX12" fmla="*/ 2562225 w 2562506"/>
                  <a:gd name="connsiteY12" fmla="*/ 685800 h 692150"/>
                  <a:gd name="connsiteX13" fmla="*/ 2555875 w 2562506"/>
                  <a:gd name="connsiteY13" fmla="*/ 171450 h 692150"/>
                  <a:gd name="connsiteX14" fmla="*/ 2470150 w 2562506"/>
                  <a:gd name="connsiteY14" fmla="*/ 95250 h 692150"/>
                  <a:gd name="connsiteX15" fmla="*/ 514350 w 2562506"/>
                  <a:gd name="connsiteY15" fmla="*/ 184150 h 692150"/>
                  <a:gd name="connsiteX16" fmla="*/ 184150 w 2562506"/>
                  <a:gd name="connsiteY16" fmla="*/ 0 h 692150"/>
                  <a:gd name="connsiteX0" fmla="*/ 184150 w 2562506"/>
                  <a:gd name="connsiteY0" fmla="*/ 0 h 692150"/>
                  <a:gd name="connsiteX1" fmla="*/ 9525 w 2562506"/>
                  <a:gd name="connsiteY1" fmla="*/ 152400 h 692150"/>
                  <a:gd name="connsiteX2" fmla="*/ 12700 w 2562506"/>
                  <a:gd name="connsiteY2" fmla="*/ 241300 h 692150"/>
                  <a:gd name="connsiteX3" fmla="*/ 2495550 w 2562506"/>
                  <a:gd name="connsiteY3" fmla="*/ 241300 h 692150"/>
                  <a:gd name="connsiteX4" fmla="*/ 2463800 w 2562506"/>
                  <a:gd name="connsiteY4" fmla="*/ 552450 h 692150"/>
                  <a:gd name="connsiteX5" fmla="*/ 69850 w 2562506"/>
                  <a:gd name="connsiteY5" fmla="*/ 565150 h 692150"/>
                  <a:gd name="connsiteX6" fmla="*/ 95250 w 2562506"/>
                  <a:gd name="connsiteY6" fmla="*/ 520700 h 692150"/>
                  <a:gd name="connsiteX7" fmla="*/ 0 w 2562506"/>
                  <a:gd name="connsiteY7" fmla="*/ 577850 h 692150"/>
                  <a:gd name="connsiteX8" fmla="*/ 38100 w 2562506"/>
                  <a:gd name="connsiteY8" fmla="*/ 666750 h 692150"/>
                  <a:gd name="connsiteX9" fmla="*/ 2393950 w 2562506"/>
                  <a:gd name="connsiteY9" fmla="*/ 692150 h 692150"/>
                  <a:gd name="connsiteX10" fmla="*/ 2435225 w 2562506"/>
                  <a:gd name="connsiteY10" fmla="*/ 666750 h 692150"/>
                  <a:gd name="connsiteX11" fmla="*/ 2479675 w 2562506"/>
                  <a:gd name="connsiteY11" fmla="*/ 692150 h 692150"/>
                  <a:gd name="connsiteX12" fmla="*/ 2562225 w 2562506"/>
                  <a:gd name="connsiteY12" fmla="*/ 685800 h 692150"/>
                  <a:gd name="connsiteX13" fmla="*/ 2555875 w 2562506"/>
                  <a:gd name="connsiteY13" fmla="*/ 171450 h 692150"/>
                  <a:gd name="connsiteX14" fmla="*/ 2470150 w 2562506"/>
                  <a:gd name="connsiteY14" fmla="*/ 95250 h 692150"/>
                  <a:gd name="connsiteX15" fmla="*/ 514350 w 2562506"/>
                  <a:gd name="connsiteY15" fmla="*/ 184150 h 692150"/>
                  <a:gd name="connsiteX16" fmla="*/ 184150 w 2562506"/>
                  <a:gd name="connsiteY16" fmla="*/ 0 h 692150"/>
                  <a:gd name="connsiteX0" fmla="*/ 184150 w 2562506"/>
                  <a:gd name="connsiteY0" fmla="*/ 0 h 692150"/>
                  <a:gd name="connsiteX1" fmla="*/ 9525 w 2562506"/>
                  <a:gd name="connsiteY1" fmla="*/ 152400 h 692150"/>
                  <a:gd name="connsiteX2" fmla="*/ 12700 w 2562506"/>
                  <a:gd name="connsiteY2" fmla="*/ 241300 h 692150"/>
                  <a:gd name="connsiteX3" fmla="*/ 2495550 w 2562506"/>
                  <a:gd name="connsiteY3" fmla="*/ 241300 h 692150"/>
                  <a:gd name="connsiteX4" fmla="*/ 2463800 w 2562506"/>
                  <a:gd name="connsiteY4" fmla="*/ 552450 h 692150"/>
                  <a:gd name="connsiteX5" fmla="*/ 69850 w 2562506"/>
                  <a:gd name="connsiteY5" fmla="*/ 565150 h 692150"/>
                  <a:gd name="connsiteX6" fmla="*/ 95250 w 2562506"/>
                  <a:gd name="connsiteY6" fmla="*/ 520700 h 692150"/>
                  <a:gd name="connsiteX7" fmla="*/ 0 w 2562506"/>
                  <a:gd name="connsiteY7" fmla="*/ 577850 h 692150"/>
                  <a:gd name="connsiteX8" fmla="*/ 9525 w 2562506"/>
                  <a:gd name="connsiteY8" fmla="*/ 688975 h 692150"/>
                  <a:gd name="connsiteX9" fmla="*/ 2393950 w 2562506"/>
                  <a:gd name="connsiteY9" fmla="*/ 692150 h 692150"/>
                  <a:gd name="connsiteX10" fmla="*/ 2435225 w 2562506"/>
                  <a:gd name="connsiteY10" fmla="*/ 666750 h 692150"/>
                  <a:gd name="connsiteX11" fmla="*/ 2479675 w 2562506"/>
                  <a:gd name="connsiteY11" fmla="*/ 692150 h 692150"/>
                  <a:gd name="connsiteX12" fmla="*/ 2562225 w 2562506"/>
                  <a:gd name="connsiteY12" fmla="*/ 685800 h 692150"/>
                  <a:gd name="connsiteX13" fmla="*/ 2555875 w 2562506"/>
                  <a:gd name="connsiteY13" fmla="*/ 171450 h 692150"/>
                  <a:gd name="connsiteX14" fmla="*/ 2470150 w 2562506"/>
                  <a:gd name="connsiteY14" fmla="*/ 95250 h 692150"/>
                  <a:gd name="connsiteX15" fmla="*/ 514350 w 2562506"/>
                  <a:gd name="connsiteY15" fmla="*/ 184150 h 692150"/>
                  <a:gd name="connsiteX16" fmla="*/ 184150 w 2562506"/>
                  <a:gd name="connsiteY16" fmla="*/ 0 h 692150"/>
                  <a:gd name="connsiteX0" fmla="*/ 180975 w 2559331"/>
                  <a:gd name="connsiteY0" fmla="*/ 0 h 692150"/>
                  <a:gd name="connsiteX1" fmla="*/ 6350 w 2559331"/>
                  <a:gd name="connsiteY1" fmla="*/ 152400 h 692150"/>
                  <a:gd name="connsiteX2" fmla="*/ 9525 w 2559331"/>
                  <a:gd name="connsiteY2" fmla="*/ 241300 h 692150"/>
                  <a:gd name="connsiteX3" fmla="*/ 2492375 w 2559331"/>
                  <a:gd name="connsiteY3" fmla="*/ 241300 h 692150"/>
                  <a:gd name="connsiteX4" fmla="*/ 2460625 w 2559331"/>
                  <a:gd name="connsiteY4" fmla="*/ 552450 h 692150"/>
                  <a:gd name="connsiteX5" fmla="*/ 66675 w 2559331"/>
                  <a:gd name="connsiteY5" fmla="*/ 565150 h 692150"/>
                  <a:gd name="connsiteX6" fmla="*/ 92075 w 2559331"/>
                  <a:gd name="connsiteY6" fmla="*/ 520700 h 692150"/>
                  <a:gd name="connsiteX7" fmla="*/ 0 w 2559331"/>
                  <a:gd name="connsiteY7" fmla="*/ 593725 h 692150"/>
                  <a:gd name="connsiteX8" fmla="*/ 6350 w 2559331"/>
                  <a:gd name="connsiteY8" fmla="*/ 688975 h 692150"/>
                  <a:gd name="connsiteX9" fmla="*/ 2390775 w 2559331"/>
                  <a:gd name="connsiteY9" fmla="*/ 692150 h 692150"/>
                  <a:gd name="connsiteX10" fmla="*/ 2432050 w 2559331"/>
                  <a:gd name="connsiteY10" fmla="*/ 666750 h 692150"/>
                  <a:gd name="connsiteX11" fmla="*/ 2476500 w 2559331"/>
                  <a:gd name="connsiteY11" fmla="*/ 692150 h 692150"/>
                  <a:gd name="connsiteX12" fmla="*/ 2559050 w 2559331"/>
                  <a:gd name="connsiteY12" fmla="*/ 685800 h 692150"/>
                  <a:gd name="connsiteX13" fmla="*/ 2552700 w 2559331"/>
                  <a:gd name="connsiteY13" fmla="*/ 171450 h 692150"/>
                  <a:gd name="connsiteX14" fmla="*/ 2466975 w 2559331"/>
                  <a:gd name="connsiteY14" fmla="*/ 95250 h 692150"/>
                  <a:gd name="connsiteX15" fmla="*/ 511175 w 2559331"/>
                  <a:gd name="connsiteY15" fmla="*/ 184150 h 692150"/>
                  <a:gd name="connsiteX16" fmla="*/ 180975 w 2559331"/>
                  <a:gd name="connsiteY16" fmla="*/ 0 h 692150"/>
                  <a:gd name="connsiteX0" fmla="*/ 180975 w 2559331"/>
                  <a:gd name="connsiteY0" fmla="*/ 0 h 692150"/>
                  <a:gd name="connsiteX1" fmla="*/ 6350 w 2559331"/>
                  <a:gd name="connsiteY1" fmla="*/ 152400 h 692150"/>
                  <a:gd name="connsiteX2" fmla="*/ 9525 w 2559331"/>
                  <a:gd name="connsiteY2" fmla="*/ 241300 h 692150"/>
                  <a:gd name="connsiteX3" fmla="*/ 2492375 w 2559331"/>
                  <a:gd name="connsiteY3" fmla="*/ 241300 h 692150"/>
                  <a:gd name="connsiteX4" fmla="*/ 2460625 w 2559331"/>
                  <a:gd name="connsiteY4" fmla="*/ 552450 h 692150"/>
                  <a:gd name="connsiteX5" fmla="*/ 66675 w 2559331"/>
                  <a:gd name="connsiteY5" fmla="*/ 565150 h 692150"/>
                  <a:gd name="connsiteX6" fmla="*/ 88900 w 2559331"/>
                  <a:gd name="connsiteY6" fmla="*/ 568325 h 692150"/>
                  <a:gd name="connsiteX7" fmla="*/ 92075 w 2559331"/>
                  <a:gd name="connsiteY7" fmla="*/ 520700 h 692150"/>
                  <a:gd name="connsiteX8" fmla="*/ 0 w 2559331"/>
                  <a:gd name="connsiteY8" fmla="*/ 593725 h 692150"/>
                  <a:gd name="connsiteX9" fmla="*/ 6350 w 2559331"/>
                  <a:gd name="connsiteY9" fmla="*/ 688975 h 692150"/>
                  <a:gd name="connsiteX10" fmla="*/ 2390775 w 2559331"/>
                  <a:gd name="connsiteY10" fmla="*/ 692150 h 692150"/>
                  <a:gd name="connsiteX11" fmla="*/ 2432050 w 2559331"/>
                  <a:gd name="connsiteY11" fmla="*/ 666750 h 692150"/>
                  <a:gd name="connsiteX12" fmla="*/ 2476500 w 2559331"/>
                  <a:gd name="connsiteY12" fmla="*/ 692150 h 692150"/>
                  <a:gd name="connsiteX13" fmla="*/ 2559050 w 2559331"/>
                  <a:gd name="connsiteY13" fmla="*/ 685800 h 692150"/>
                  <a:gd name="connsiteX14" fmla="*/ 2552700 w 2559331"/>
                  <a:gd name="connsiteY14" fmla="*/ 171450 h 692150"/>
                  <a:gd name="connsiteX15" fmla="*/ 2466975 w 2559331"/>
                  <a:gd name="connsiteY15" fmla="*/ 95250 h 692150"/>
                  <a:gd name="connsiteX16" fmla="*/ 511175 w 2559331"/>
                  <a:gd name="connsiteY16" fmla="*/ 184150 h 692150"/>
                  <a:gd name="connsiteX17" fmla="*/ 180975 w 2559331"/>
                  <a:gd name="connsiteY17" fmla="*/ 0 h 692150"/>
                  <a:gd name="connsiteX0" fmla="*/ 180975 w 2559331"/>
                  <a:gd name="connsiteY0" fmla="*/ 0 h 692150"/>
                  <a:gd name="connsiteX1" fmla="*/ 6350 w 2559331"/>
                  <a:gd name="connsiteY1" fmla="*/ 152400 h 692150"/>
                  <a:gd name="connsiteX2" fmla="*/ 9525 w 2559331"/>
                  <a:gd name="connsiteY2" fmla="*/ 241300 h 692150"/>
                  <a:gd name="connsiteX3" fmla="*/ 2454275 w 2559331"/>
                  <a:gd name="connsiteY3" fmla="*/ 234950 h 692150"/>
                  <a:gd name="connsiteX4" fmla="*/ 2460625 w 2559331"/>
                  <a:gd name="connsiteY4" fmla="*/ 552450 h 692150"/>
                  <a:gd name="connsiteX5" fmla="*/ 66675 w 2559331"/>
                  <a:gd name="connsiteY5" fmla="*/ 565150 h 692150"/>
                  <a:gd name="connsiteX6" fmla="*/ 88900 w 2559331"/>
                  <a:gd name="connsiteY6" fmla="*/ 568325 h 692150"/>
                  <a:gd name="connsiteX7" fmla="*/ 92075 w 2559331"/>
                  <a:gd name="connsiteY7" fmla="*/ 520700 h 692150"/>
                  <a:gd name="connsiteX8" fmla="*/ 0 w 2559331"/>
                  <a:gd name="connsiteY8" fmla="*/ 593725 h 692150"/>
                  <a:gd name="connsiteX9" fmla="*/ 6350 w 2559331"/>
                  <a:gd name="connsiteY9" fmla="*/ 688975 h 692150"/>
                  <a:gd name="connsiteX10" fmla="*/ 2390775 w 2559331"/>
                  <a:gd name="connsiteY10" fmla="*/ 692150 h 692150"/>
                  <a:gd name="connsiteX11" fmla="*/ 2432050 w 2559331"/>
                  <a:gd name="connsiteY11" fmla="*/ 666750 h 692150"/>
                  <a:gd name="connsiteX12" fmla="*/ 2476500 w 2559331"/>
                  <a:gd name="connsiteY12" fmla="*/ 692150 h 692150"/>
                  <a:gd name="connsiteX13" fmla="*/ 2559050 w 2559331"/>
                  <a:gd name="connsiteY13" fmla="*/ 685800 h 692150"/>
                  <a:gd name="connsiteX14" fmla="*/ 2552700 w 2559331"/>
                  <a:gd name="connsiteY14" fmla="*/ 171450 h 692150"/>
                  <a:gd name="connsiteX15" fmla="*/ 2466975 w 2559331"/>
                  <a:gd name="connsiteY15" fmla="*/ 95250 h 692150"/>
                  <a:gd name="connsiteX16" fmla="*/ 511175 w 2559331"/>
                  <a:gd name="connsiteY16" fmla="*/ 184150 h 692150"/>
                  <a:gd name="connsiteX17" fmla="*/ 180975 w 2559331"/>
                  <a:gd name="connsiteY17" fmla="*/ 0 h 692150"/>
                  <a:gd name="connsiteX0" fmla="*/ 180975 w 2559331"/>
                  <a:gd name="connsiteY0" fmla="*/ 0 h 692150"/>
                  <a:gd name="connsiteX1" fmla="*/ 6350 w 2559331"/>
                  <a:gd name="connsiteY1" fmla="*/ 152400 h 692150"/>
                  <a:gd name="connsiteX2" fmla="*/ 9525 w 2559331"/>
                  <a:gd name="connsiteY2" fmla="*/ 241300 h 692150"/>
                  <a:gd name="connsiteX3" fmla="*/ 2454275 w 2559331"/>
                  <a:gd name="connsiteY3" fmla="*/ 234950 h 692150"/>
                  <a:gd name="connsiteX4" fmla="*/ 2454275 w 2559331"/>
                  <a:gd name="connsiteY4" fmla="*/ 552450 h 692150"/>
                  <a:gd name="connsiteX5" fmla="*/ 66675 w 2559331"/>
                  <a:gd name="connsiteY5" fmla="*/ 565150 h 692150"/>
                  <a:gd name="connsiteX6" fmla="*/ 88900 w 2559331"/>
                  <a:gd name="connsiteY6" fmla="*/ 568325 h 692150"/>
                  <a:gd name="connsiteX7" fmla="*/ 92075 w 2559331"/>
                  <a:gd name="connsiteY7" fmla="*/ 520700 h 692150"/>
                  <a:gd name="connsiteX8" fmla="*/ 0 w 2559331"/>
                  <a:gd name="connsiteY8" fmla="*/ 593725 h 692150"/>
                  <a:gd name="connsiteX9" fmla="*/ 6350 w 2559331"/>
                  <a:gd name="connsiteY9" fmla="*/ 688975 h 692150"/>
                  <a:gd name="connsiteX10" fmla="*/ 2390775 w 2559331"/>
                  <a:gd name="connsiteY10" fmla="*/ 692150 h 692150"/>
                  <a:gd name="connsiteX11" fmla="*/ 2432050 w 2559331"/>
                  <a:gd name="connsiteY11" fmla="*/ 666750 h 692150"/>
                  <a:gd name="connsiteX12" fmla="*/ 2476500 w 2559331"/>
                  <a:gd name="connsiteY12" fmla="*/ 692150 h 692150"/>
                  <a:gd name="connsiteX13" fmla="*/ 2559050 w 2559331"/>
                  <a:gd name="connsiteY13" fmla="*/ 685800 h 692150"/>
                  <a:gd name="connsiteX14" fmla="*/ 2552700 w 2559331"/>
                  <a:gd name="connsiteY14" fmla="*/ 171450 h 692150"/>
                  <a:gd name="connsiteX15" fmla="*/ 2466975 w 2559331"/>
                  <a:gd name="connsiteY15" fmla="*/ 95250 h 692150"/>
                  <a:gd name="connsiteX16" fmla="*/ 511175 w 2559331"/>
                  <a:gd name="connsiteY16" fmla="*/ 184150 h 692150"/>
                  <a:gd name="connsiteX17" fmla="*/ 180975 w 2559331"/>
                  <a:gd name="connsiteY17" fmla="*/ 0 h 692150"/>
                  <a:gd name="connsiteX0" fmla="*/ 180975 w 2559331"/>
                  <a:gd name="connsiteY0" fmla="*/ 0 h 692150"/>
                  <a:gd name="connsiteX1" fmla="*/ 6350 w 2559331"/>
                  <a:gd name="connsiteY1" fmla="*/ 152400 h 692150"/>
                  <a:gd name="connsiteX2" fmla="*/ 9525 w 2559331"/>
                  <a:gd name="connsiteY2" fmla="*/ 241300 h 692150"/>
                  <a:gd name="connsiteX3" fmla="*/ 2454275 w 2559331"/>
                  <a:gd name="connsiteY3" fmla="*/ 234950 h 692150"/>
                  <a:gd name="connsiteX4" fmla="*/ 2454275 w 2559331"/>
                  <a:gd name="connsiteY4" fmla="*/ 552450 h 692150"/>
                  <a:gd name="connsiteX5" fmla="*/ 66675 w 2559331"/>
                  <a:gd name="connsiteY5" fmla="*/ 565150 h 692150"/>
                  <a:gd name="connsiteX6" fmla="*/ 88900 w 2559331"/>
                  <a:gd name="connsiteY6" fmla="*/ 568325 h 692150"/>
                  <a:gd name="connsiteX7" fmla="*/ 92075 w 2559331"/>
                  <a:gd name="connsiteY7" fmla="*/ 520700 h 692150"/>
                  <a:gd name="connsiteX8" fmla="*/ 0 w 2559331"/>
                  <a:gd name="connsiteY8" fmla="*/ 593725 h 692150"/>
                  <a:gd name="connsiteX9" fmla="*/ 6350 w 2559331"/>
                  <a:gd name="connsiteY9" fmla="*/ 688975 h 692150"/>
                  <a:gd name="connsiteX10" fmla="*/ 2390775 w 2559331"/>
                  <a:gd name="connsiteY10" fmla="*/ 692150 h 692150"/>
                  <a:gd name="connsiteX11" fmla="*/ 2432050 w 2559331"/>
                  <a:gd name="connsiteY11" fmla="*/ 666750 h 692150"/>
                  <a:gd name="connsiteX12" fmla="*/ 2476500 w 2559331"/>
                  <a:gd name="connsiteY12" fmla="*/ 692150 h 692150"/>
                  <a:gd name="connsiteX13" fmla="*/ 2559050 w 2559331"/>
                  <a:gd name="connsiteY13" fmla="*/ 685800 h 692150"/>
                  <a:gd name="connsiteX14" fmla="*/ 2552700 w 2559331"/>
                  <a:gd name="connsiteY14" fmla="*/ 171450 h 692150"/>
                  <a:gd name="connsiteX15" fmla="*/ 2466975 w 2559331"/>
                  <a:gd name="connsiteY15" fmla="*/ 95250 h 692150"/>
                  <a:gd name="connsiteX16" fmla="*/ 511175 w 2559331"/>
                  <a:gd name="connsiteY16" fmla="*/ 184150 h 692150"/>
                  <a:gd name="connsiteX17" fmla="*/ 180975 w 2559331"/>
                  <a:gd name="connsiteY17" fmla="*/ 0 h 692150"/>
                  <a:gd name="connsiteX0" fmla="*/ 180975 w 2559331"/>
                  <a:gd name="connsiteY0" fmla="*/ 0 h 692150"/>
                  <a:gd name="connsiteX1" fmla="*/ 6350 w 2559331"/>
                  <a:gd name="connsiteY1" fmla="*/ 152400 h 692150"/>
                  <a:gd name="connsiteX2" fmla="*/ 9525 w 2559331"/>
                  <a:gd name="connsiteY2" fmla="*/ 241300 h 692150"/>
                  <a:gd name="connsiteX3" fmla="*/ 2454275 w 2559331"/>
                  <a:gd name="connsiteY3" fmla="*/ 234950 h 692150"/>
                  <a:gd name="connsiteX4" fmla="*/ 2454275 w 2559331"/>
                  <a:gd name="connsiteY4" fmla="*/ 552450 h 692150"/>
                  <a:gd name="connsiteX5" fmla="*/ 66675 w 2559331"/>
                  <a:gd name="connsiteY5" fmla="*/ 565150 h 692150"/>
                  <a:gd name="connsiteX6" fmla="*/ 88900 w 2559331"/>
                  <a:gd name="connsiteY6" fmla="*/ 568325 h 692150"/>
                  <a:gd name="connsiteX7" fmla="*/ 92075 w 2559331"/>
                  <a:gd name="connsiteY7" fmla="*/ 520700 h 692150"/>
                  <a:gd name="connsiteX8" fmla="*/ 0 w 2559331"/>
                  <a:gd name="connsiteY8" fmla="*/ 593725 h 692150"/>
                  <a:gd name="connsiteX9" fmla="*/ 6350 w 2559331"/>
                  <a:gd name="connsiteY9" fmla="*/ 688975 h 692150"/>
                  <a:gd name="connsiteX10" fmla="*/ 2390775 w 2559331"/>
                  <a:gd name="connsiteY10" fmla="*/ 692150 h 692150"/>
                  <a:gd name="connsiteX11" fmla="*/ 2476500 w 2559331"/>
                  <a:gd name="connsiteY11" fmla="*/ 692150 h 692150"/>
                  <a:gd name="connsiteX12" fmla="*/ 2559050 w 2559331"/>
                  <a:gd name="connsiteY12" fmla="*/ 685800 h 692150"/>
                  <a:gd name="connsiteX13" fmla="*/ 2552700 w 2559331"/>
                  <a:gd name="connsiteY13" fmla="*/ 171450 h 692150"/>
                  <a:gd name="connsiteX14" fmla="*/ 2466975 w 2559331"/>
                  <a:gd name="connsiteY14" fmla="*/ 95250 h 692150"/>
                  <a:gd name="connsiteX15" fmla="*/ 511175 w 2559331"/>
                  <a:gd name="connsiteY15" fmla="*/ 184150 h 692150"/>
                  <a:gd name="connsiteX16" fmla="*/ 180975 w 2559331"/>
                  <a:gd name="connsiteY16" fmla="*/ 0 h 692150"/>
                  <a:gd name="connsiteX0" fmla="*/ 180975 w 2559331"/>
                  <a:gd name="connsiteY0" fmla="*/ 0 h 692150"/>
                  <a:gd name="connsiteX1" fmla="*/ 6350 w 2559331"/>
                  <a:gd name="connsiteY1" fmla="*/ 152400 h 692150"/>
                  <a:gd name="connsiteX2" fmla="*/ 9525 w 2559331"/>
                  <a:gd name="connsiteY2" fmla="*/ 241300 h 692150"/>
                  <a:gd name="connsiteX3" fmla="*/ 2454275 w 2559331"/>
                  <a:gd name="connsiteY3" fmla="*/ 234950 h 692150"/>
                  <a:gd name="connsiteX4" fmla="*/ 2454275 w 2559331"/>
                  <a:gd name="connsiteY4" fmla="*/ 552450 h 692150"/>
                  <a:gd name="connsiteX5" fmla="*/ 66675 w 2559331"/>
                  <a:gd name="connsiteY5" fmla="*/ 565150 h 692150"/>
                  <a:gd name="connsiteX6" fmla="*/ 88900 w 2559331"/>
                  <a:gd name="connsiteY6" fmla="*/ 568325 h 692150"/>
                  <a:gd name="connsiteX7" fmla="*/ 92075 w 2559331"/>
                  <a:gd name="connsiteY7" fmla="*/ 520700 h 692150"/>
                  <a:gd name="connsiteX8" fmla="*/ 0 w 2559331"/>
                  <a:gd name="connsiteY8" fmla="*/ 593725 h 692150"/>
                  <a:gd name="connsiteX9" fmla="*/ 6350 w 2559331"/>
                  <a:gd name="connsiteY9" fmla="*/ 688975 h 692150"/>
                  <a:gd name="connsiteX10" fmla="*/ 2390775 w 2559331"/>
                  <a:gd name="connsiteY10" fmla="*/ 692150 h 692150"/>
                  <a:gd name="connsiteX11" fmla="*/ 2559050 w 2559331"/>
                  <a:gd name="connsiteY11" fmla="*/ 685800 h 692150"/>
                  <a:gd name="connsiteX12" fmla="*/ 2552700 w 2559331"/>
                  <a:gd name="connsiteY12" fmla="*/ 171450 h 692150"/>
                  <a:gd name="connsiteX13" fmla="*/ 2466975 w 2559331"/>
                  <a:gd name="connsiteY13" fmla="*/ 95250 h 692150"/>
                  <a:gd name="connsiteX14" fmla="*/ 511175 w 2559331"/>
                  <a:gd name="connsiteY14" fmla="*/ 184150 h 692150"/>
                  <a:gd name="connsiteX15" fmla="*/ 180975 w 2559331"/>
                  <a:gd name="connsiteY15" fmla="*/ 0 h 692150"/>
                  <a:gd name="connsiteX0" fmla="*/ 180975 w 2559331"/>
                  <a:gd name="connsiteY0" fmla="*/ 0 h 688975"/>
                  <a:gd name="connsiteX1" fmla="*/ 6350 w 2559331"/>
                  <a:gd name="connsiteY1" fmla="*/ 152400 h 688975"/>
                  <a:gd name="connsiteX2" fmla="*/ 9525 w 2559331"/>
                  <a:gd name="connsiteY2" fmla="*/ 241300 h 688975"/>
                  <a:gd name="connsiteX3" fmla="*/ 2454275 w 2559331"/>
                  <a:gd name="connsiteY3" fmla="*/ 234950 h 688975"/>
                  <a:gd name="connsiteX4" fmla="*/ 2454275 w 2559331"/>
                  <a:gd name="connsiteY4" fmla="*/ 552450 h 688975"/>
                  <a:gd name="connsiteX5" fmla="*/ 66675 w 2559331"/>
                  <a:gd name="connsiteY5" fmla="*/ 565150 h 688975"/>
                  <a:gd name="connsiteX6" fmla="*/ 88900 w 2559331"/>
                  <a:gd name="connsiteY6" fmla="*/ 568325 h 688975"/>
                  <a:gd name="connsiteX7" fmla="*/ 92075 w 2559331"/>
                  <a:gd name="connsiteY7" fmla="*/ 520700 h 688975"/>
                  <a:gd name="connsiteX8" fmla="*/ 0 w 2559331"/>
                  <a:gd name="connsiteY8" fmla="*/ 593725 h 688975"/>
                  <a:gd name="connsiteX9" fmla="*/ 6350 w 2559331"/>
                  <a:gd name="connsiteY9" fmla="*/ 688975 h 688975"/>
                  <a:gd name="connsiteX10" fmla="*/ 2559050 w 2559331"/>
                  <a:gd name="connsiteY10" fmla="*/ 685800 h 688975"/>
                  <a:gd name="connsiteX11" fmla="*/ 2552700 w 2559331"/>
                  <a:gd name="connsiteY11" fmla="*/ 171450 h 688975"/>
                  <a:gd name="connsiteX12" fmla="*/ 2466975 w 2559331"/>
                  <a:gd name="connsiteY12" fmla="*/ 95250 h 688975"/>
                  <a:gd name="connsiteX13" fmla="*/ 511175 w 2559331"/>
                  <a:gd name="connsiteY13" fmla="*/ 184150 h 688975"/>
                  <a:gd name="connsiteX14" fmla="*/ 180975 w 2559331"/>
                  <a:gd name="connsiteY14" fmla="*/ 0 h 688975"/>
                  <a:gd name="connsiteX0" fmla="*/ 180975 w 2572231"/>
                  <a:gd name="connsiteY0" fmla="*/ 0 h 688975"/>
                  <a:gd name="connsiteX1" fmla="*/ 6350 w 2572231"/>
                  <a:gd name="connsiteY1" fmla="*/ 152400 h 688975"/>
                  <a:gd name="connsiteX2" fmla="*/ 9525 w 2572231"/>
                  <a:gd name="connsiteY2" fmla="*/ 241300 h 688975"/>
                  <a:gd name="connsiteX3" fmla="*/ 2454275 w 2572231"/>
                  <a:gd name="connsiteY3" fmla="*/ 234950 h 688975"/>
                  <a:gd name="connsiteX4" fmla="*/ 2454275 w 2572231"/>
                  <a:gd name="connsiteY4" fmla="*/ 552450 h 688975"/>
                  <a:gd name="connsiteX5" fmla="*/ 66675 w 2572231"/>
                  <a:gd name="connsiteY5" fmla="*/ 565150 h 688975"/>
                  <a:gd name="connsiteX6" fmla="*/ 88900 w 2572231"/>
                  <a:gd name="connsiteY6" fmla="*/ 568325 h 688975"/>
                  <a:gd name="connsiteX7" fmla="*/ 92075 w 2572231"/>
                  <a:gd name="connsiteY7" fmla="*/ 520700 h 688975"/>
                  <a:gd name="connsiteX8" fmla="*/ 0 w 2572231"/>
                  <a:gd name="connsiteY8" fmla="*/ 593725 h 688975"/>
                  <a:gd name="connsiteX9" fmla="*/ 6350 w 2572231"/>
                  <a:gd name="connsiteY9" fmla="*/ 688975 h 688975"/>
                  <a:gd name="connsiteX10" fmla="*/ 2559050 w 2572231"/>
                  <a:gd name="connsiteY10" fmla="*/ 685800 h 688975"/>
                  <a:gd name="connsiteX11" fmla="*/ 2552700 w 2572231"/>
                  <a:gd name="connsiteY11" fmla="*/ 171450 h 688975"/>
                  <a:gd name="connsiteX12" fmla="*/ 2466975 w 2572231"/>
                  <a:gd name="connsiteY12" fmla="*/ 95250 h 688975"/>
                  <a:gd name="connsiteX13" fmla="*/ 511175 w 2572231"/>
                  <a:gd name="connsiteY13" fmla="*/ 184150 h 688975"/>
                  <a:gd name="connsiteX14" fmla="*/ 180975 w 2572231"/>
                  <a:gd name="connsiteY14" fmla="*/ 0 h 688975"/>
                  <a:gd name="connsiteX0" fmla="*/ 180975 w 2572231"/>
                  <a:gd name="connsiteY0" fmla="*/ 0 h 688975"/>
                  <a:gd name="connsiteX1" fmla="*/ 6350 w 2572231"/>
                  <a:gd name="connsiteY1" fmla="*/ 152400 h 688975"/>
                  <a:gd name="connsiteX2" fmla="*/ 9525 w 2572231"/>
                  <a:gd name="connsiteY2" fmla="*/ 241300 h 688975"/>
                  <a:gd name="connsiteX3" fmla="*/ 2454275 w 2572231"/>
                  <a:gd name="connsiteY3" fmla="*/ 234950 h 688975"/>
                  <a:gd name="connsiteX4" fmla="*/ 2454275 w 2572231"/>
                  <a:gd name="connsiteY4" fmla="*/ 552450 h 688975"/>
                  <a:gd name="connsiteX5" fmla="*/ 66675 w 2572231"/>
                  <a:gd name="connsiteY5" fmla="*/ 565150 h 688975"/>
                  <a:gd name="connsiteX6" fmla="*/ 88900 w 2572231"/>
                  <a:gd name="connsiteY6" fmla="*/ 568325 h 688975"/>
                  <a:gd name="connsiteX7" fmla="*/ 92075 w 2572231"/>
                  <a:gd name="connsiteY7" fmla="*/ 520700 h 688975"/>
                  <a:gd name="connsiteX8" fmla="*/ 0 w 2572231"/>
                  <a:gd name="connsiteY8" fmla="*/ 593725 h 688975"/>
                  <a:gd name="connsiteX9" fmla="*/ 6350 w 2572231"/>
                  <a:gd name="connsiteY9" fmla="*/ 688975 h 688975"/>
                  <a:gd name="connsiteX10" fmla="*/ 2559050 w 2572231"/>
                  <a:gd name="connsiteY10" fmla="*/ 685800 h 688975"/>
                  <a:gd name="connsiteX11" fmla="*/ 2552700 w 2572231"/>
                  <a:gd name="connsiteY11" fmla="*/ 171450 h 688975"/>
                  <a:gd name="connsiteX12" fmla="*/ 2466975 w 2572231"/>
                  <a:gd name="connsiteY12" fmla="*/ 95250 h 688975"/>
                  <a:gd name="connsiteX13" fmla="*/ 511175 w 2572231"/>
                  <a:gd name="connsiteY13" fmla="*/ 184150 h 688975"/>
                  <a:gd name="connsiteX14" fmla="*/ 180975 w 2572231"/>
                  <a:gd name="connsiteY14" fmla="*/ 0 h 688975"/>
                  <a:gd name="connsiteX0" fmla="*/ 180975 w 2574798"/>
                  <a:gd name="connsiteY0" fmla="*/ 0 h 688975"/>
                  <a:gd name="connsiteX1" fmla="*/ 6350 w 2574798"/>
                  <a:gd name="connsiteY1" fmla="*/ 152400 h 688975"/>
                  <a:gd name="connsiteX2" fmla="*/ 9525 w 2574798"/>
                  <a:gd name="connsiteY2" fmla="*/ 241300 h 688975"/>
                  <a:gd name="connsiteX3" fmla="*/ 2454275 w 2574798"/>
                  <a:gd name="connsiteY3" fmla="*/ 234950 h 688975"/>
                  <a:gd name="connsiteX4" fmla="*/ 2454275 w 2574798"/>
                  <a:gd name="connsiteY4" fmla="*/ 552450 h 688975"/>
                  <a:gd name="connsiteX5" fmla="*/ 66675 w 2574798"/>
                  <a:gd name="connsiteY5" fmla="*/ 565150 h 688975"/>
                  <a:gd name="connsiteX6" fmla="*/ 88900 w 2574798"/>
                  <a:gd name="connsiteY6" fmla="*/ 568325 h 688975"/>
                  <a:gd name="connsiteX7" fmla="*/ 92075 w 2574798"/>
                  <a:gd name="connsiteY7" fmla="*/ 520700 h 688975"/>
                  <a:gd name="connsiteX8" fmla="*/ 0 w 2574798"/>
                  <a:gd name="connsiteY8" fmla="*/ 593725 h 688975"/>
                  <a:gd name="connsiteX9" fmla="*/ 6350 w 2574798"/>
                  <a:gd name="connsiteY9" fmla="*/ 688975 h 688975"/>
                  <a:gd name="connsiteX10" fmla="*/ 2562225 w 2574798"/>
                  <a:gd name="connsiteY10" fmla="*/ 666750 h 688975"/>
                  <a:gd name="connsiteX11" fmla="*/ 2552700 w 2574798"/>
                  <a:gd name="connsiteY11" fmla="*/ 171450 h 688975"/>
                  <a:gd name="connsiteX12" fmla="*/ 2466975 w 2574798"/>
                  <a:gd name="connsiteY12" fmla="*/ 95250 h 688975"/>
                  <a:gd name="connsiteX13" fmla="*/ 511175 w 2574798"/>
                  <a:gd name="connsiteY13" fmla="*/ 184150 h 688975"/>
                  <a:gd name="connsiteX14" fmla="*/ 180975 w 2574798"/>
                  <a:gd name="connsiteY14" fmla="*/ 0 h 688975"/>
                  <a:gd name="connsiteX0" fmla="*/ 180975 w 2574798"/>
                  <a:gd name="connsiteY0" fmla="*/ 0 h 688975"/>
                  <a:gd name="connsiteX1" fmla="*/ 6350 w 2574798"/>
                  <a:gd name="connsiteY1" fmla="*/ 152400 h 688975"/>
                  <a:gd name="connsiteX2" fmla="*/ 9525 w 2574798"/>
                  <a:gd name="connsiteY2" fmla="*/ 241300 h 688975"/>
                  <a:gd name="connsiteX3" fmla="*/ 2454275 w 2574798"/>
                  <a:gd name="connsiteY3" fmla="*/ 234950 h 688975"/>
                  <a:gd name="connsiteX4" fmla="*/ 2454275 w 2574798"/>
                  <a:gd name="connsiteY4" fmla="*/ 552450 h 688975"/>
                  <a:gd name="connsiteX5" fmla="*/ 66675 w 2574798"/>
                  <a:gd name="connsiteY5" fmla="*/ 565150 h 688975"/>
                  <a:gd name="connsiteX6" fmla="*/ 88900 w 2574798"/>
                  <a:gd name="connsiteY6" fmla="*/ 568325 h 688975"/>
                  <a:gd name="connsiteX7" fmla="*/ 92075 w 2574798"/>
                  <a:gd name="connsiteY7" fmla="*/ 520700 h 688975"/>
                  <a:gd name="connsiteX8" fmla="*/ 0 w 2574798"/>
                  <a:gd name="connsiteY8" fmla="*/ 593725 h 688975"/>
                  <a:gd name="connsiteX9" fmla="*/ 6350 w 2574798"/>
                  <a:gd name="connsiteY9" fmla="*/ 688975 h 688975"/>
                  <a:gd name="connsiteX10" fmla="*/ 2562225 w 2574798"/>
                  <a:gd name="connsiteY10" fmla="*/ 666750 h 688975"/>
                  <a:gd name="connsiteX11" fmla="*/ 2552700 w 2574798"/>
                  <a:gd name="connsiteY11" fmla="*/ 171450 h 688975"/>
                  <a:gd name="connsiteX12" fmla="*/ 2466975 w 2574798"/>
                  <a:gd name="connsiteY12" fmla="*/ 95250 h 688975"/>
                  <a:gd name="connsiteX13" fmla="*/ 511175 w 2574798"/>
                  <a:gd name="connsiteY13" fmla="*/ 184150 h 688975"/>
                  <a:gd name="connsiteX14" fmla="*/ 180975 w 2574798"/>
                  <a:gd name="connsiteY14" fmla="*/ 0 h 688975"/>
                  <a:gd name="connsiteX0" fmla="*/ 180975 w 2577418"/>
                  <a:gd name="connsiteY0" fmla="*/ 0 h 688975"/>
                  <a:gd name="connsiteX1" fmla="*/ 6350 w 2577418"/>
                  <a:gd name="connsiteY1" fmla="*/ 152400 h 688975"/>
                  <a:gd name="connsiteX2" fmla="*/ 9525 w 2577418"/>
                  <a:gd name="connsiteY2" fmla="*/ 241300 h 688975"/>
                  <a:gd name="connsiteX3" fmla="*/ 2454275 w 2577418"/>
                  <a:gd name="connsiteY3" fmla="*/ 234950 h 688975"/>
                  <a:gd name="connsiteX4" fmla="*/ 2454275 w 2577418"/>
                  <a:gd name="connsiteY4" fmla="*/ 552450 h 688975"/>
                  <a:gd name="connsiteX5" fmla="*/ 66675 w 2577418"/>
                  <a:gd name="connsiteY5" fmla="*/ 565150 h 688975"/>
                  <a:gd name="connsiteX6" fmla="*/ 88900 w 2577418"/>
                  <a:gd name="connsiteY6" fmla="*/ 568325 h 688975"/>
                  <a:gd name="connsiteX7" fmla="*/ 92075 w 2577418"/>
                  <a:gd name="connsiteY7" fmla="*/ 520700 h 688975"/>
                  <a:gd name="connsiteX8" fmla="*/ 0 w 2577418"/>
                  <a:gd name="connsiteY8" fmla="*/ 593725 h 688975"/>
                  <a:gd name="connsiteX9" fmla="*/ 6350 w 2577418"/>
                  <a:gd name="connsiteY9" fmla="*/ 688975 h 688975"/>
                  <a:gd name="connsiteX10" fmla="*/ 2565400 w 2577418"/>
                  <a:gd name="connsiteY10" fmla="*/ 688975 h 688975"/>
                  <a:gd name="connsiteX11" fmla="*/ 2552700 w 2577418"/>
                  <a:gd name="connsiteY11" fmla="*/ 171450 h 688975"/>
                  <a:gd name="connsiteX12" fmla="*/ 2466975 w 2577418"/>
                  <a:gd name="connsiteY12" fmla="*/ 95250 h 688975"/>
                  <a:gd name="connsiteX13" fmla="*/ 511175 w 2577418"/>
                  <a:gd name="connsiteY13" fmla="*/ 184150 h 688975"/>
                  <a:gd name="connsiteX14" fmla="*/ 180975 w 2577418"/>
                  <a:gd name="connsiteY14" fmla="*/ 0 h 688975"/>
                  <a:gd name="connsiteX0" fmla="*/ 180975 w 2577418"/>
                  <a:gd name="connsiteY0" fmla="*/ 0 h 688975"/>
                  <a:gd name="connsiteX1" fmla="*/ 6350 w 2577418"/>
                  <a:gd name="connsiteY1" fmla="*/ 152400 h 688975"/>
                  <a:gd name="connsiteX2" fmla="*/ 9525 w 2577418"/>
                  <a:gd name="connsiteY2" fmla="*/ 241300 h 688975"/>
                  <a:gd name="connsiteX3" fmla="*/ 2454275 w 2577418"/>
                  <a:gd name="connsiteY3" fmla="*/ 234950 h 688975"/>
                  <a:gd name="connsiteX4" fmla="*/ 2454275 w 2577418"/>
                  <a:gd name="connsiteY4" fmla="*/ 552450 h 688975"/>
                  <a:gd name="connsiteX5" fmla="*/ 66675 w 2577418"/>
                  <a:gd name="connsiteY5" fmla="*/ 565150 h 688975"/>
                  <a:gd name="connsiteX6" fmla="*/ 88900 w 2577418"/>
                  <a:gd name="connsiteY6" fmla="*/ 568325 h 688975"/>
                  <a:gd name="connsiteX7" fmla="*/ 92075 w 2577418"/>
                  <a:gd name="connsiteY7" fmla="*/ 520700 h 688975"/>
                  <a:gd name="connsiteX8" fmla="*/ 0 w 2577418"/>
                  <a:gd name="connsiteY8" fmla="*/ 593725 h 688975"/>
                  <a:gd name="connsiteX9" fmla="*/ 6350 w 2577418"/>
                  <a:gd name="connsiteY9" fmla="*/ 688975 h 688975"/>
                  <a:gd name="connsiteX10" fmla="*/ 2565400 w 2577418"/>
                  <a:gd name="connsiteY10" fmla="*/ 688975 h 688975"/>
                  <a:gd name="connsiteX11" fmla="*/ 2552700 w 2577418"/>
                  <a:gd name="connsiteY11" fmla="*/ 171450 h 688975"/>
                  <a:gd name="connsiteX12" fmla="*/ 2466975 w 2577418"/>
                  <a:gd name="connsiteY12" fmla="*/ 95250 h 688975"/>
                  <a:gd name="connsiteX13" fmla="*/ 511175 w 2577418"/>
                  <a:gd name="connsiteY13" fmla="*/ 184150 h 688975"/>
                  <a:gd name="connsiteX14" fmla="*/ 180975 w 2577418"/>
                  <a:gd name="connsiteY14" fmla="*/ 0 h 688975"/>
                  <a:gd name="connsiteX0" fmla="*/ 180975 w 2570812"/>
                  <a:gd name="connsiteY0" fmla="*/ 0 h 688975"/>
                  <a:gd name="connsiteX1" fmla="*/ 6350 w 2570812"/>
                  <a:gd name="connsiteY1" fmla="*/ 152400 h 688975"/>
                  <a:gd name="connsiteX2" fmla="*/ 9525 w 2570812"/>
                  <a:gd name="connsiteY2" fmla="*/ 241300 h 688975"/>
                  <a:gd name="connsiteX3" fmla="*/ 2454275 w 2570812"/>
                  <a:gd name="connsiteY3" fmla="*/ 234950 h 688975"/>
                  <a:gd name="connsiteX4" fmla="*/ 2454275 w 2570812"/>
                  <a:gd name="connsiteY4" fmla="*/ 552450 h 688975"/>
                  <a:gd name="connsiteX5" fmla="*/ 66675 w 2570812"/>
                  <a:gd name="connsiteY5" fmla="*/ 565150 h 688975"/>
                  <a:gd name="connsiteX6" fmla="*/ 88900 w 2570812"/>
                  <a:gd name="connsiteY6" fmla="*/ 568325 h 688975"/>
                  <a:gd name="connsiteX7" fmla="*/ 92075 w 2570812"/>
                  <a:gd name="connsiteY7" fmla="*/ 520700 h 688975"/>
                  <a:gd name="connsiteX8" fmla="*/ 0 w 2570812"/>
                  <a:gd name="connsiteY8" fmla="*/ 593725 h 688975"/>
                  <a:gd name="connsiteX9" fmla="*/ 6350 w 2570812"/>
                  <a:gd name="connsiteY9" fmla="*/ 688975 h 688975"/>
                  <a:gd name="connsiteX10" fmla="*/ 2565400 w 2570812"/>
                  <a:gd name="connsiteY10" fmla="*/ 688975 h 688975"/>
                  <a:gd name="connsiteX11" fmla="*/ 2552700 w 2570812"/>
                  <a:gd name="connsiteY11" fmla="*/ 171450 h 688975"/>
                  <a:gd name="connsiteX12" fmla="*/ 2466975 w 2570812"/>
                  <a:gd name="connsiteY12" fmla="*/ 95250 h 688975"/>
                  <a:gd name="connsiteX13" fmla="*/ 511175 w 2570812"/>
                  <a:gd name="connsiteY13" fmla="*/ 184150 h 688975"/>
                  <a:gd name="connsiteX14" fmla="*/ 180975 w 2570812"/>
                  <a:gd name="connsiteY14" fmla="*/ 0 h 688975"/>
                  <a:gd name="connsiteX0" fmla="*/ 180975 w 2570812"/>
                  <a:gd name="connsiteY0" fmla="*/ 0 h 688975"/>
                  <a:gd name="connsiteX1" fmla="*/ 6350 w 2570812"/>
                  <a:gd name="connsiteY1" fmla="*/ 152400 h 688975"/>
                  <a:gd name="connsiteX2" fmla="*/ 9525 w 2570812"/>
                  <a:gd name="connsiteY2" fmla="*/ 241300 h 688975"/>
                  <a:gd name="connsiteX3" fmla="*/ 2460625 w 2570812"/>
                  <a:gd name="connsiteY3" fmla="*/ 247650 h 688975"/>
                  <a:gd name="connsiteX4" fmla="*/ 2454275 w 2570812"/>
                  <a:gd name="connsiteY4" fmla="*/ 552450 h 688975"/>
                  <a:gd name="connsiteX5" fmla="*/ 66675 w 2570812"/>
                  <a:gd name="connsiteY5" fmla="*/ 565150 h 688975"/>
                  <a:gd name="connsiteX6" fmla="*/ 88900 w 2570812"/>
                  <a:gd name="connsiteY6" fmla="*/ 568325 h 688975"/>
                  <a:gd name="connsiteX7" fmla="*/ 92075 w 2570812"/>
                  <a:gd name="connsiteY7" fmla="*/ 520700 h 688975"/>
                  <a:gd name="connsiteX8" fmla="*/ 0 w 2570812"/>
                  <a:gd name="connsiteY8" fmla="*/ 593725 h 688975"/>
                  <a:gd name="connsiteX9" fmla="*/ 6350 w 2570812"/>
                  <a:gd name="connsiteY9" fmla="*/ 688975 h 688975"/>
                  <a:gd name="connsiteX10" fmla="*/ 2565400 w 2570812"/>
                  <a:gd name="connsiteY10" fmla="*/ 688975 h 688975"/>
                  <a:gd name="connsiteX11" fmla="*/ 2552700 w 2570812"/>
                  <a:gd name="connsiteY11" fmla="*/ 171450 h 688975"/>
                  <a:gd name="connsiteX12" fmla="*/ 2466975 w 2570812"/>
                  <a:gd name="connsiteY12" fmla="*/ 95250 h 688975"/>
                  <a:gd name="connsiteX13" fmla="*/ 511175 w 2570812"/>
                  <a:gd name="connsiteY13" fmla="*/ 184150 h 688975"/>
                  <a:gd name="connsiteX14" fmla="*/ 180975 w 2570812"/>
                  <a:gd name="connsiteY14" fmla="*/ 0 h 688975"/>
                  <a:gd name="connsiteX0" fmla="*/ 180975 w 2570812"/>
                  <a:gd name="connsiteY0" fmla="*/ 0 h 688975"/>
                  <a:gd name="connsiteX1" fmla="*/ 6350 w 2570812"/>
                  <a:gd name="connsiteY1" fmla="*/ 152400 h 688975"/>
                  <a:gd name="connsiteX2" fmla="*/ 9525 w 2570812"/>
                  <a:gd name="connsiteY2" fmla="*/ 241300 h 688975"/>
                  <a:gd name="connsiteX3" fmla="*/ 2460625 w 2570812"/>
                  <a:gd name="connsiteY3" fmla="*/ 247650 h 688975"/>
                  <a:gd name="connsiteX4" fmla="*/ 2457450 w 2570812"/>
                  <a:gd name="connsiteY4" fmla="*/ 561975 h 688975"/>
                  <a:gd name="connsiteX5" fmla="*/ 66675 w 2570812"/>
                  <a:gd name="connsiteY5" fmla="*/ 565150 h 688975"/>
                  <a:gd name="connsiteX6" fmla="*/ 88900 w 2570812"/>
                  <a:gd name="connsiteY6" fmla="*/ 568325 h 688975"/>
                  <a:gd name="connsiteX7" fmla="*/ 92075 w 2570812"/>
                  <a:gd name="connsiteY7" fmla="*/ 520700 h 688975"/>
                  <a:gd name="connsiteX8" fmla="*/ 0 w 2570812"/>
                  <a:gd name="connsiteY8" fmla="*/ 593725 h 688975"/>
                  <a:gd name="connsiteX9" fmla="*/ 6350 w 2570812"/>
                  <a:gd name="connsiteY9" fmla="*/ 688975 h 688975"/>
                  <a:gd name="connsiteX10" fmla="*/ 2565400 w 2570812"/>
                  <a:gd name="connsiteY10" fmla="*/ 688975 h 688975"/>
                  <a:gd name="connsiteX11" fmla="*/ 2552700 w 2570812"/>
                  <a:gd name="connsiteY11" fmla="*/ 171450 h 688975"/>
                  <a:gd name="connsiteX12" fmla="*/ 2466975 w 2570812"/>
                  <a:gd name="connsiteY12" fmla="*/ 95250 h 688975"/>
                  <a:gd name="connsiteX13" fmla="*/ 511175 w 2570812"/>
                  <a:gd name="connsiteY13" fmla="*/ 184150 h 688975"/>
                  <a:gd name="connsiteX14" fmla="*/ 180975 w 2570812"/>
                  <a:gd name="connsiteY14" fmla="*/ 0 h 688975"/>
                  <a:gd name="connsiteX0" fmla="*/ 180975 w 2570812"/>
                  <a:gd name="connsiteY0" fmla="*/ 0 h 688975"/>
                  <a:gd name="connsiteX1" fmla="*/ 6350 w 2570812"/>
                  <a:gd name="connsiteY1" fmla="*/ 152400 h 688975"/>
                  <a:gd name="connsiteX2" fmla="*/ 9525 w 2570812"/>
                  <a:gd name="connsiteY2" fmla="*/ 241300 h 688975"/>
                  <a:gd name="connsiteX3" fmla="*/ 2460625 w 2570812"/>
                  <a:gd name="connsiteY3" fmla="*/ 247650 h 688975"/>
                  <a:gd name="connsiteX4" fmla="*/ 2457450 w 2570812"/>
                  <a:gd name="connsiteY4" fmla="*/ 561975 h 688975"/>
                  <a:gd name="connsiteX5" fmla="*/ 66675 w 2570812"/>
                  <a:gd name="connsiteY5" fmla="*/ 565150 h 688975"/>
                  <a:gd name="connsiteX6" fmla="*/ 88900 w 2570812"/>
                  <a:gd name="connsiteY6" fmla="*/ 568325 h 688975"/>
                  <a:gd name="connsiteX7" fmla="*/ 92075 w 2570812"/>
                  <a:gd name="connsiteY7" fmla="*/ 520700 h 688975"/>
                  <a:gd name="connsiteX8" fmla="*/ 0 w 2570812"/>
                  <a:gd name="connsiteY8" fmla="*/ 593725 h 688975"/>
                  <a:gd name="connsiteX9" fmla="*/ 6350 w 2570812"/>
                  <a:gd name="connsiteY9" fmla="*/ 688975 h 688975"/>
                  <a:gd name="connsiteX10" fmla="*/ 2565400 w 2570812"/>
                  <a:gd name="connsiteY10" fmla="*/ 688975 h 688975"/>
                  <a:gd name="connsiteX11" fmla="*/ 2552700 w 2570812"/>
                  <a:gd name="connsiteY11" fmla="*/ 171450 h 688975"/>
                  <a:gd name="connsiteX12" fmla="*/ 2466975 w 2570812"/>
                  <a:gd name="connsiteY12" fmla="*/ 95250 h 688975"/>
                  <a:gd name="connsiteX13" fmla="*/ 485775 w 2570812"/>
                  <a:gd name="connsiteY13" fmla="*/ 171450 h 688975"/>
                  <a:gd name="connsiteX14" fmla="*/ 180975 w 2570812"/>
                  <a:gd name="connsiteY14" fmla="*/ 0 h 688975"/>
                  <a:gd name="connsiteX0" fmla="*/ 180975 w 2570812"/>
                  <a:gd name="connsiteY0" fmla="*/ 0 h 688975"/>
                  <a:gd name="connsiteX1" fmla="*/ 6350 w 2570812"/>
                  <a:gd name="connsiteY1" fmla="*/ 152400 h 688975"/>
                  <a:gd name="connsiteX2" fmla="*/ 9525 w 2570812"/>
                  <a:gd name="connsiteY2" fmla="*/ 241300 h 688975"/>
                  <a:gd name="connsiteX3" fmla="*/ 2460625 w 2570812"/>
                  <a:gd name="connsiteY3" fmla="*/ 247650 h 688975"/>
                  <a:gd name="connsiteX4" fmla="*/ 2457450 w 2570812"/>
                  <a:gd name="connsiteY4" fmla="*/ 561975 h 688975"/>
                  <a:gd name="connsiteX5" fmla="*/ 66675 w 2570812"/>
                  <a:gd name="connsiteY5" fmla="*/ 565150 h 688975"/>
                  <a:gd name="connsiteX6" fmla="*/ 88900 w 2570812"/>
                  <a:gd name="connsiteY6" fmla="*/ 568325 h 688975"/>
                  <a:gd name="connsiteX7" fmla="*/ 92075 w 2570812"/>
                  <a:gd name="connsiteY7" fmla="*/ 520700 h 688975"/>
                  <a:gd name="connsiteX8" fmla="*/ 0 w 2570812"/>
                  <a:gd name="connsiteY8" fmla="*/ 593725 h 688975"/>
                  <a:gd name="connsiteX9" fmla="*/ 6350 w 2570812"/>
                  <a:gd name="connsiteY9" fmla="*/ 688975 h 688975"/>
                  <a:gd name="connsiteX10" fmla="*/ 2565400 w 2570812"/>
                  <a:gd name="connsiteY10" fmla="*/ 688975 h 688975"/>
                  <a:gd name="connsiteX11" fmla="*/ 2552700 w 2570812"/>
                  <a:gd name="connsiteY11" fmla="*/ 171450 h 688975"/>
                  <a:gd name="connsiteX12" fmla="*/ 2466975 w 2570812"/>
                  <a:gd name="connsiteY12" fmla="*/ 95250 h 688975"/>
                  <a:gd name="connsiteX13" fmla="*/ 180975 w 2570812"/>
                  <a:gd name="connsiteY13" fmla="*/ 0 h 688975"/>
                  <a:gd name="connsiteX0" fmla="*/ 180975 w 2570812"/>
                  <a:gd name="connsiteY0" fmla="*/ 31750 h 720725"/>
                  <a:gd name="connsiteX1" fmla="*/ 6350 w 2570812"/>
                  <a:gd name="connsiteY1" fmla="*/ 184150 h 720725"/>
                  <a:gd name="connsiteX2" fmla="*/ 9525 w 2570812"/>
                  <a:gd name="connsiteY2" fmla="*/ 273050 h 720725"/>
                  <a:gd name="connsiteX3" fmla="*/ 2460625 w 2570812"/>
                  <a:gd name="connsiteY3" fmla="*/ 279400 h 720725"/>
                  <a:gd name="connsiteX4" fmla="*/ 2457450 w 2570812"/>
                  <a:gd name="connsiteY4" fmla="*/ 593725 h 720725"/>
                  <a:gd name="connsiteX5" fmla="*/ 66675 w 2570812"/>
                  <a:gd name="connsiteY5" fmla="*/ 596900 h 720725"/>
                  <a:gd name="connsiteX6" fmla="*/ 88900 w 2570812"/>
                  <a:gd name="connsiteY6" fmla="*/ 600075 h 720725"/>
                  <a:gd name="connsiteX7" fmla="*/ 92075 w 2570812"/>
                  <a:gd name="connsiteY7" fmla="*/ 552450 h 720725"/>
                  <a:gd name="connsiteX8" fmla="*/ 0 w 2570812"/>
                  <a:gd name="connsiteY8" fmla="*/ 625475 h 720725"/>
                  <a:gd name="connsiteX9" fmla="*/ 6350 w 2570812"/>
                  <a:gd name="connsiteY9" fmla="*/ 720725 h 720725"/>
                  <a:gd name="connsiteX10" fmla="*/ 2565400 w 2570812"/>
                  <a:gd name="connsiteY10" fmla="*/ 720725 h 720725"/>
                  <a:gd name="connsiteX11" fmla="*/ 2552700 w 2570812"/>
                  <a:gd name="connsiteY11" fmla="*/ 203200 h 720725"/>
                  <a:gd name="connsiteX12" fmla="*/ 2336800 w 2570812"/>
                  <a:gd name="connsiteY12" fmla="*/ 0 h 720725"/>
                  <a:gd name="connsiteX13" fmla="*/ 180975 w 2570812"/>
                  <a:gd name="connsiteY13" fmla="*/ 31750 h 720725"/>
                  <a:gd name="connsiteX0" fmla="*/ 180975 w 2570812"/>
                  <a:gd name="connsiteY0" fmla="*/ 0 h 688975"/>
                  <a:gd name="connsiteX1" fmla="*/ 6350 w 2570812"/>
                  <a:gd name="connsiteY1" fmla="*/ 152400 h 688975"/>
                  <a:gd name="connsiteX2" fmla="*/ 9525 w 2570812"/>
                  <a:gd name="connsiteY2" fmla="*/ 241300 h 688975"/>
                  <a:gd name="connsiteX3" fmla="*/ 2460625 w 2570812"/>
                  <a:gd name="connsiteY3" fmla="*/ 247650 h 688975"/>
                  <a:gd name="connsiteX4" fmla="*/ 2457450 w 2570812"/>
                  <a:gd name="connsiteY4" fmla="*/ 561975 h 688975"/>
                  <a:gd name="connsiteX5" fmla="*/ 66675 w 2570812"/>
                  <a:gd name="connsiteY5" fmla="*/ 565150 h 688975"/>
                  <a:gd name="connsiteX6" fmla="*/ 88900 w 2570812"/>
                  <a:gd name="connsiteY6" fmla="*/ 568325 h 688975"/>
                  <a:gd name="connsiteX7" fmla="*/ 92075 w 2570812"/>
                  <a:gd name="connsiteY7" fmla="*/ 520700 h 688975"/>
                  <a:gd name="connsiteX8" fmla="*/ 0 w 2570812"/>
                  <a:gd name="connsiteY8" fmla="*/ 593725 h 688975"/>
                  <a:gd name="connsiteX9" fmla="*/ 6350 w 2570812"/>
                  <a:gd name="connsiteY9" fmla="*/ 688975 h 688975"/>
                  <a:gd name="connsiteX10" fmla="*/ 2565400 w 2570812"/>
                  <a:gd name="connsiteY10" fmla="*/ 688975 h 688975"/>
                  <a:gd name="connsiteX11" fmla="*/ 2552700 w 2570812"/>
                  <a:gd name="connsiteY11" fmla="*/ 171450 h 688975"/>
                  <a:gd name="connsiteX12" fmla="*/ 2352675 w 2570812"/>
                  <a:gd name="connsiteY12" fmla="*/ 19050 h 688975"/>
                  <a:gd name="connsiteX13" fmla="*/ 180975 w 2570812"/>
                  <a:gd name="connsiteY13" fmla="*/ 0 h 688975"/>
                  <a:gd name="connsiteX0" fmla="*/ 225425 w 2570812"/>
                  <a:gd name="connsiteY0" fmla="*/ 0 h 714375"/>
                  <a:gd name="connsiteX1" fmla="*/ 6350 w 2570812"/>
                  <a:gd name="connsiteY1" fmla="*/ 177800 h 714375"/>
                  <a:gd name="connsiteX2" fmla="*/ 9525 w 2570812"/>
                  <a:gd name="connsiteY2" fmla="*/ 266700 h 714375"/>
                  <a:gd name="connsiteX3" fmla="*/ 2460625 w 2570812"/>
                  <a:gd name="connsiteY3" fmla="*/ 273050 h 714375"/>
                  <a:gd name="connsiteX4" fmla="*/ 2457450 w 2570812"/>
                  <a:gd name="connsiteY4" fmla="*/ 587375 h 714375"/>
                  <a:gd name="connsiteX5" fmla="*/ 66675 w 2570812"/>
                  <a:gd name="connsiteY5" fmla="*/ 590550 h 714375"/>
                  <a:gd name="connsiteX6" fmla="*/ 88900 w 2570812"/>
                  <a:gd name="connsiteY6" fmla="*/ 593725 h 714375"/>
                  <a:gd name="connsiteX7" fmla="*/ 92075 w 2570812"/>
                  <a:gd name="connsiteY7" fmla="*/ 546100 h 714375"/>
                  <a:gd name="connsiteX8" fmla="*/ 0 w 2570812"/>
                  <a:gd name="connsiteY8" fmla="*/ 619125 h 714375"/>
                  <a:gd name="connsiteX9" fmla="*/ 6350 w 2570812"/>
                  <a:gd name="connsiteY9" fmla="*/ 714375 h 714375"/>
                  <a:gd name="connsiteX10" fmla="*/ 2565400 w 2570812"/>
                  <a:gd name="connsiteY10" fmla="*/ 714375 h 714375"/>
                  <a:gd name="connsiteX11" fmla="*/ 2552700 w 2570812"/>
                  <a:gd name="connsiteY11" fmla="*/ 196850 h 714375"/>
                  <a:gd name="connsiteX12" fmla="*/ 2352675 w 2570812"/>
                  <a:gd name="connsiteY12" fmla="*/ 44450 h 714375"/>
                  <a:gd name="connsiteX13" fmla="*/ 225425 w 2570812"/>
                  <a:gd name="connsiteY13" fmla="*/ 0 h 714375"/>
                  <a:gd name="connsiteX0" fmla="*/ 225425 w 2570812"/>
                  <a:gd name="connsiteY0" fmla="*/ 0 h 714375"/>
                  <a:gd name="connsiteX1" fmla="*/ 6350 w 2570812"/>
                  <a:gd name="connsiteY1" fmla="*/ 177800 h 714375"/>
                  <a:gd name="connsiteX2" fmla="*/ 9525 w 2570812"/>
                  <a:gd name="connsiteY2" fmla="*/ 266700 h 714375"/>
                  <a:gd name="connsiteX3" fmla="*/ 2460625 w 2570812"/>
                  <a:gd name="connsiteY3" fmla="*/ 273050 h 714375"/>
                  <a:gd name="connsiteX4" fmla="*/ 2457450 w 2570812"/>
                  <a:gd name="connsiteY4" fmla="*/ 587375 h 714375"/>
                  <a:gd name="connsiteX5" fmla="*/ 66675 w 2570812"/>
                  <a:gd name="connsiteY5" fmla="*/ 590550 h 714375"/>
                  <a:gd name="connsiteX6" fmla="*/ 88900 w 2570812"/>
                  <a:gd name="connsiteY6" fmla="*/ 593725 h 714375"/>
                  <a:gd name="connsiteX7" fmla="*/ 92075 w 2570812"/>
                  <a:gd name="connsiteY7" fmla="*/ 546100 h 714375"/>
                  <a:gd name="connsiteX8" fmla="*/ 0 w 2570812"/>
                  <a:gd name="connsiteY8" fmla="*/ 619125 h 714375"/>
                  <a:gd name="connsiteX9" fmla="*/ 6350 w 2570812"/>
                  <a:gd name="connsiteY9" fmla="*/ 714375 h 714375"/>
                  <a:gd name="connsiteX10" fmla="*/ 2565400 w 2570812"/>
                  <a:gd name="connsiteY10" fmla="*/ 714375 h 714375"/>
                  <a:gd name="connsiteX11" fmla="*/ 2552700 w 2570812"/>
                  <a:gd name="connsiteY11" fmla="*/ 196850 h 714375"/>
                  <a:gd name="connsiteX12" fmla="*/ 2308225 w 2570812"/>
                  <a:gd name="connsiteY12" fmla="*/ 12700 h 714375"/>
                  <a:gd name="connsiteX13" fmla="*/ 225425 w 2570812"/>
                  <a:gd name="connsiteY13" fmla="*/ 0 h 714375"/>
                  <a:gd name="connsiteX0" fmla="*/ 225425 w 2570812"/>
                  <a:gd name="connsiteY0" fmla="*/ 0 h 714375"/>
                  <a:gd name="connsiteX1" fmla="*/ 6350 w 2570812"/>
                  <a:gd name="connsiteY1" fmla="*/ 177800 h 714375"/>
                  <a:gd name="connsiteX2" fmla="*/ 9525 w 2570812"/>
                  <a:gd name="connsiteY2" fmla="*/ 266700 h 714375"/>
                  <a:gd name="connsiteX3" fmla="*/ 2460625 w 2570812"/>
                  <a:gd name="connsiteY3" fmla="*/ 273050 h 714375"/>
                  <a:gd name="connsiteX4" fmla="*/ 2457450 w 2570812"/>
                  <a:gd name="connsiteY4" fmla="*/ 587375 h 714375"/>
                  <a:gd name="connsiteX5" fmla="*/ 66675 w 2570812"/>
                  <a:gd name="connsiteY5" fmla="*/ 590550 h 714375"/>
                  <a:gd name="connsiteX6" fmla="*/ 88900 w 2570812"/>
                  <a:gd name="connsiteY6" fmla="*/ 593725 h 714375"/>
                  <a:gd name="connsiteX7" fmla="*/ 92075 w 2570812"/>
                  <a:gd name="connsiteY7" fmla="*/ 546100 h 714375"/>
                  <a:gd name="connsiteX8" fmla="*/ 0 w 2570812"/>
                  <a:gd name="connsiteY8" fmla="*/ 619125 h 714375"/>
                  <a:gd name="connsiteX9" fmla="*/ 6350 w 2570812"/>
                  <a:gd name="connsiteY9" fmla="*/ 714375 h 714375"/>
                  <a:gd name="connsiteX10" fmla="*/ 2565400 w 2570812"/>
                  <a:gd name="connsiteY10" fmla="*/ 714375 h 714375"/>
                  <a:gd name="connsiteX11" fmla="*/ 2552700 w 2570812"/>
                  <a:gd name="connsiteY11" fmla="*/ 196850 h 714375"/>
                  <a:gd name="connsiteX12" fmla="*/ 2295525 w 2570812"/>
                  <a:gd name="connsiteY12" fmla="*/ 0 h 714375"/>
                  <a:gd name="connsiteX13" fmla="*/ 225425 w 2570812"/>
                  <a:gd name="connsiteY13" fmla="*/ 0 h 714375"/>
                  <a:gd name="connsiteX0" fmla="*/ 225425 w 2570812"/>
                  <a:gd name="connsiteY0" fmla="*/ 0 h 714375"/>
                  <a:gd name="connsiteX1" fmla="*/ 6350 w 2570812"/>
                  <a:gd name="connsiteY1" fmla="*/ 177800 h 714375"/>
                  <a:gd name="connsiteX2" fmla="*/ 9525 w 2570812"/>
                  <a:gd name="connsiteY2" fmla="*/ 266700 h 714375"/>
                  <a:gd name="connsiteX3" fmla="*/ 2460625 w 2570812"/>
                  <a:gd name="connsiteY3" fmla="*/ 273050 h 714375"/>
                  <a:gd name="connsiteX4" fmla="*/ 2457450 w 2570812"/>
                  <a:gd name="connsiteY4" fmla="*/ 587375 h 714375"/>
                  <a:gd name="connsiteX5" fmla="*/ 66675 w 2570812"/>
                  <a:gd name="connsiteY5" fmla="*/ 590550 h 714375"/>
                  <a:gd name="connsiteX6" fmla="*/ 88900 w 2570812"/>
                  <a:gd name="connsiteY6" fmla="*/ 593725 h 714375"/>
                  <a:gd name="connsiteX7" fmla="*/ 92075 w 2570812"/>
                  <a:gd name="connsiteY7" fmla="*/ 546100 h 714375"/>
                  <a:gd name="connsiteX8" fmla="*/ 0 w 2570812"/>
                  <a:gd name="connsiteY8" fmla="*/ 619125 h 714375"/>
                  <a:gd name="connsiteX9" fmla="*/ 6350 w 2570812"/>
                  <a:gd name="connsiteY9" fmla="*/ 714375 h 714375"/>
                  <a:gd name="connsiteX10" fmla="*/ 2565400 w 2570812"/>
                  <a:gd name="connsiteY10" fmla="*/ 714375 h 714375"/>
                  <a:gd name="connsiteX11" fmla="*/ 2552700 w 2570812"/>
                  <a:gd name="connsiteY11" fmla="*/ 196850 h 714375"/>
                  <a:gd name="connsiteX12" fmla="*/ 2295525 w 2570812"/>
                  <a:gd name="connsiteY12" fmla="*/ 0 h 714375"/>
                  <a:gd name="connsiteX13" fmla="*/ 225425 w 2570812"/>
                  <a:gd name="connsiteY13" fmla="*/ 0 h 714375"/>
                  <a:gd name="connsiteX0" fmla="*/ 225425 w 2573535"/>
                  <a:gd name="connsiteY0" fmla="*/ 0 h 714375"/>
                  <a:gd name="connsiteX1" fmla="*/ 6350 w 2573535"/>
                  <a:gd name="connsiteY1" fmla="*/ 177800 h 714375"/>
                  <a:gd name="connsiteX2" fmla="*/ 9525 w 2573535"/>
                  <a:gd name="connsiteY2" fmla="*/ 266700 h 714375"/>
                  <a:gd name="connsiteX3" fmla="*/ 2460625 w 2573535"/>
                  <a:gd name="connsiteY3" fmla="*/ 273050 h 714375"/>
                  <a:gd name="connsiteX4" fmla="*/ 2457450 w 2573535"/>
                  <a:gd name="connsiteY4" fmla="*/ 587375 h 714375"/>
                  <a:gd name="connsiteX5" fmla="*/ 66675 w 2573535"/>
                  <a:gd name="connsiteY5" fmla="*/ 590550 h 714375"/>
                  <a:gd name="connsiteX6" fmla="*/ 88900 w 2573535"/>
                  <a:gd name="connsiteY6" fmla="*/ 593725 h 714375"/>
                  <a:gd name="connsiteX7" fmla="*/ 92075 w 2573535"/>
                  <a:gd name="connsiteY7" fmla="*/ 546100 h 714375"/>
                  <a:gd name="connsiteX8" fmla="*/ 0 w 2573535"/>
                  <a:gd name="connsiteY8" fmla="*/ 619125 h 714375"/>
                  <a:gd name="connsiteX9" fmla="*/ 6350 w 2573535"/>
                  <a:gd name="connsiteY9" fmla="*/ 714375 h 714375"/>
                  <a:gd name="connsiteX10" fmla="*/ 2565400 w 2573535"/>
                  <a:gd name="connsiteY10" fmla="*/ 714375 h 714375"/>
                  <a:gd name="connsiteX11" fmla="*/ 2567732 w 2573535"/>
                  <a:gd name="connsiteY11" fmla="*/ 201861 h 714375"/>
                  <a:gd name="connsiteX12" fmla="*/ 2295525 w 2573535"/>
                  <a:gd name="connsiteY12" fmla="*/ 0 h 714375"/>
                  <a:gd name="connsiteX13" fmla="*/ 225425 w 2573535"/>
                  <a:gd name="connsiteY13" fmla="*/ 0 h 714375"/>
                  <a:gd name="connsiteX0" fmla="*/ 225425 w 2575177"/>
                  <a:gd name="connsiteY0" fmla="*/ 0 h 714375"/>
                  <a:gd name="connsiteX1" fmla="*/ 6350 w 2575177"/>
                  <a:gd name="connsiteY1" fmla="*/ 177800 h 714375"/>
                  <a:gd name="connsiteX2" fmla="*/ 9525 w 2575177"/>
                  <a:gd name="connsiteY2" fmla="*/ 266700 h 714375"/>
                  <a:gd name="connsiteX3" fmla="*/ 2460625 w 2575177"/>
                  <a:gd name="connsiteY3" fmla="*/ 273050 h 714375"/>
                  <a:gd name="connsiteX4" fmla="*/ 2457450 w 2575177"/>
                  <a:gd name="connsiteY4" fmla="*/ 587375 h 714375"/>
                  <a:gd name="connsiteX5" fmla="*/ 66675 w 2575177"/>
                  <a:gd name="connsiteY5" fmla="*/ 590550 h 714375"/>
                  <a:gd name="connsiteX6" fmla="*/ 88900 w 2575177"/>
                  <a:gd name="connsiteY6" fmla="*/ 593725 h 714375"/>
                  <a:gd name="connsiteX7" fmla="*/ 92075 w 2575177"/>
                  <a:gd name="connsiteY7" fmla="*/ 546100 h 714375"/>
                  <a:gd name="connsiteX8" fmla="*/ 0 w 2575177"/>
                  <a:gd name="connsiteY8" fmla="*/ 619125 h 714375"/>
                  <a:gd name="connsiteX9" fmla="*/ 6350 w 2575177"/>
                  <a:gd name="connsiteY9" fmla="*/ 714375 h 714375"/>
                  <a:gd name="connsiteX10" fmla="*/ 2565400 w 2575177"/>
                  <a:gd name="connsiteY10" fmla="*/ 714375 h 714375"/>
                  <a:gd name="connsiteX11" fmla="*/ 2572743 w 2575177"/>
                  <a:gd name="connsiteY11" fmla="*/ 201861 h 714375"/>
                  <a:gd name="connsiteX12" fmla="*/ 2295525 w 2575177"/>
                  <a:gd name="connsiteY12" fmla="*/ 0 h 714375"/>
                  <a:gd name="connsiteX13" fmla="*/ 225425 w 2575177"/>
                  <a:gd name="connsiteY13" fmla="*/ 0 h 714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75177" h="714375">
                    <a:moveTo>
                      <a:pt x="225425" y="0"/>
                    </a:moveTo>
                    <a:lnTo>
                      <a:pt x="6350" y="177800"/>
                    </a:lnTo>
                    <a:lnTo>
                      <a:pt x="9525" y="266700"/>
                    </a:lnTo>
                    <a:lnTo>
                      <a:pt x="2460625" y="273050"/>
                    </a:lnTo>
                    <a:cubicBezTo>
                      <a:pt x="2459567" y="377825"/>
                      <a:pt x="2458508" y="482600"/>
                      <a:pt x="2457450" y="587375"/>
                    </a:cubicBezTo>
                    <a:lnTo>
                      <a:pt x="66675" y="590550"/>
                    </a:lnTo>
                    <a:cubicBezTo>
                      <a:pt x="69850" y="588433"/>
                      <a:pt x="85725" y="595842"/>
                      <a:pt x="88900" y="593725"/>
                    </a:cubicBezTo>
                    <a:lnTo>
                      <a:pt x="92075" y="546100"/>
                    </a:lnTo>
                    <a:lnTo>
                      <a:pt x="0" y="619125"/>
                    </a:lnTo>
                    <a:lnTo>
                      <a:pt x="6350" y="714375"/>
                    </a:lnTo>
                    <a:lnTo>
                      <a:pt x="2565400" y="714375"/>
                    </a:lnTo>
                    <a:cubicBezTo>
                      <a:pt x="2583392" y="672042"/>
                      <a:pt x="2570626" y="377544"/>
                      <a:pt x="2572743" y="201861"/>
                    </a:cubicBezTo>
                    <a:cubicBezTo>
                      <a:pt x="2487018" y="120369"/>
                      <a:pt x="2381250" y="65617"/>
                      <a:pt x="2295525" y="0"/>
                    </a:cubicBezTo>
                    <a:lnTo>
                      <a:pt x="225425" y="0"/>
                    </a:lnTo>
                    <a:close/>
                  </a:path>
                </a:pathLst>
              </a:custGeom>
              <a:solidFill>
                <a:schemeClr val="accent3"/>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dirty="0"/>
              </a:p>
            </p:txBody>
          </p:sp>
          <p:sp>
            <p:nvSpPr>
              <p:cNvPr id="58" name="Rectangle 22">
                <a:extLst>
                  <a:ext uri="{FF2B5EF4-FFF2-40B4-BE49-F238E27FC236}">
                    <a16:creationId xmlns="" xmlns:a16="http://schemas.microsoft.com/office/drawing/2014/main" id="{53FC7B13-8F9F-43F2-814D-9ADB346D520C}"/>
                  </a:ext>
                </a:extLst>
              </p:cNvPr>
              <p:cNvSpPr/>
              <p:nvPr/>
            </p:nvSpPr>
            <p:spPr>
              <a:xfrm>
                <a:off x="3707904" y="3762375"/>
                <a:ext cx="2376264" cy="321543"/>
              </a:xfrm>
              <a:custGeom>
                <a:avLst/>
                <a:gdLst>
                  <a:gd name="connsiteX0" fmla="*/ 0 w 2376264"/>
                  <a:gd name="connsiteY0" fmla="*/ 0 h 321543"/>
                  <a:gd name="connsiteX1" fmla="*/ 2376264 w 2376264"/>
                  <a:gd name="connsiteY1" fmla="*/ 0 h 321543"/>
                  <a:gd name="connsiteX2" fmla="*/ 2376264 w 2376264"/>
                  <a:gd name="connsiteY2" fmla="*/ 321543 h 321543"/>
                  <a:gd name="connsiteX3" fmla="*/ 0 w 2376264"/>
                  <a:gd name="connsiteY3" fmla="*/ 321543 h 321543"/>
                  <a:gd name="connsiteX4" fmla="*/ 0 w 2376264"/>
                  <a:gd name="connsiteY4" fmla="*/ 0 h 321543"/>
                  <a:gd name="connsiteX0" fmla="*/ 0 w 2376264"/>
                  <a:gd name="connsiteY0" fmla="*/ 0 h 321543"/>
                  <a:gd name="connsiteX1" fmla="*/ 2376264 w 2376264"/>
                  <a:gd name="connsiteY1" fmla="*/ 0 h 321543"/>
                  <a:gd name="connsiteX2" fmla="*/ 2376264 w 2376264"/>
                  <a:gd name="connsiteY2" fmla="*/ 321543 h 321543"/>
                  <a:gd name="connsiteX3" fmla="*/ 0 w 2376264"/>
                  <a:gd name="connsiteY3" fmla="*/ 321543 h 321543"/>
                  <a:gd name="connsiteX4" fmla="*/ 0 w 2376264"/>
                  <a:gd name="connsiteY4" fmla="*/ 0 h 321543"/>
                  <a:gd name="connsiteX0" fmla="*/ 0 w 2376264"/>
                  <a:gd name="connsiteY0" fmla="*/ 0 h 321543"/>
                  <a:gd name="connsiteX1" fmla="*/ 2376264 w 2376264"/>
                  <a:gd name="connsiteY1" fmla="*/ 0 h 321543"/>
                  <a:gd name="connsiteX2" fmla="*/ 2376264 w 2376264"/>
                  <a:gd name="connsiteY2" fmla="*/ 321543 h 321543"/>
                  <a:gd name="connsiteX3" fmla="*/ 0 w 2376264"/>
                  <a:gd name="connsiteY3" fmla="*/ 321543 h 321543"/>
                  <a:gd name="connsiteX4" fmla="*/ 0 w 2376264"/>
                  <a:gd name="connsiteY4" fmla="*/ 0 h 321543"/>
                  <a:gd name="connsiteX0" fmla="*/ 0 w 2376264"/>
                  <a:gd name="connsiteY0" fmla="*/ 0 h 321543"/>
                  <a:gd name="connsiteX1" fmla="*/ 2376264 w 2376264"/>
                  <a:gd name="connsiteY1" fmla="*/ 0 h 321543"/>
                  <a:gd name="connsiteX2" fmla="*/ 2376264 w 2376264"/>
                  <a:gd name="connsiteY2" fmla="*/ 321543 h 321543"/>
                  <a:gd name="connsiteX3" fmla="*/ 0 w 2376264"/>
                  <a:gd name="connsiteY3" fmla="*/ 321543 h 321543"/>
                  <a:gd name="connsiteX4" fmla="*/ 0 w 2376264"/>
                  <a:gd name="connsiteY4" fmla="*/ 0 h 3215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6264" h="321543">
                    <a:moveTo>
                      <a:pt x="0" y="0"/>
                    </a:moveTo>
                    <a:lnTo>
                      <a:pt x="2376264" y="0"/>
                    </a:lnTo>
                    <a:lnTo>
                      <a:pt x="2376264" y="321543"/>
                    </a:lnTo>
                    <a:lnTo>
                      <a:pt x="0" y="321543"/>
                    </a:lnTo>
                    <a:cubicBezTo>
                      <a:pt x="34925" y="258812"/>
                      <a:pt x="50800" y="110356"/>
                      <a:pt x="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grpSp>
        <p:grpSp>
          <p:nvGrpSpPr>
            <p:cNvPr id="68" name="Group 50">
              <a:extLst>
                <a:ext uri="{FF2B5EF4-FFF2-40B4-BE49-F238E27FC236}">
                  <a16:creationId xmlns="" xmlns:a16="http://schemas.microsoft.com/office/drawing/2014/main" id="{31279CA7-84B3-40DB-A053-5C1E531FA5BC}"/>
                </a:ext>
              </a:extLst>
            </p:cNvPr>
            <p:cNvGrpSpPr/>
            <p:nvPr/>
          </p:nvGrpSpPr>
          <p:grpSpPr>
            <a:xfrm>
              <a:off x="4203709" y="4329734"/>
              <a:ext cx="1681345" cy="465751"/>
              <a:chOff x="3622676" y="3492499"/>
              <a:chExt cx="2578868" cy="714375"/>
            </a:xfrm>
            <a:effectLst>
              <a:outerShdw blurRad="50800" dist="38100" dir="8100000" algn="tr" rotWithShape="0">
                <a:prstClr val="black">
                  <a:alpha val="40000"/>
                </a:prstClr>
              </a:outerShdw>
            </a:effectLst>
          </p:grpSpPr>
          <p:sp>
            <p:nvSpPr>
              <p:cNvPr id="55" name="Freeform 24">
                <a:extLst>
                  <a:ext uri="{FF2B5EF4-FFF2-40B4-BE49-F238E27FC236}">
                    <a16:creationId xmlns="" xmlns:a16="http://schemas.microsoft.com/office/drawing/2014/main" id="{9DB16EC4-24F4-4589-A48C-48A293E99769}"/>
                  </a:ext>
                </a:extLst>
              </p:cNvPr>
              <p:cNvSpPr/>
              <p:nvPr/>
            </p:nvSpPr>
            <p:spPr>
              <a:xfrm>
                <a:off x="3622676" y="3492499"/>
                <a:ext cx="2578868" cy="714375"/>
              </a:xfrm>
              <a:custGeom>
                <a:avLst/>
                <a:gdLst>
                  <a:gd name="connsiteX0" fmla="*/ 190500 w 2559050"/>
                  <a:gd name="connsiteY0" fmla="*/ 0 h 698500"/>
                  <a:gd name="connsiteX1" fmla="*/ 0 w 2559050"/>
                  <a:gd name="connsiteY1" fmla="*/ 152400 h 698500"/>
                  <a:gd name="connsiteX2" fmla="*/ 6350 w 2559050"/>
                  <a:gd name="connsiteY2" fmla="*/ 215900 h 698500"/>
                  <a:gd name="connsiteX3" fmla="*/ 2501900 w 2559050"/>
                  <a:gd name="connsiteY3" fmla="*/ 241300 h 698500"/>
                  <a:gd name="connsiteX4" fmla="*/ 2470150 w 2559050"/>
                  <a:gd name="connsiteY4" fmla="*/ 552450 h 698500"/>
                  <a:gd name="connsiteX5" fmla="*/ 76200 w 2559050"/>
                  <a:gd name="connsiteY5" fmla="*/ 565150 h 698500"/>
                  <a:gd name="connsiteX6" fmla="*/ 101600 w 2559050"/>
                  <a:gd name="connsiteY6" fmla="*/ 520700 h 698500"/>
                  <a:gd name="connsiteX7" fmla="*/ 6350 w 2559050"/>
                  <a:gd name="connsiteY7" fmla="*/ 577850 h 698500"/>
                  <a:gd name="connsiteX8" fmla="*/ 44450 w 2559050"/>
                  <a:gd name="connsiteY8" fmla="*/ 666750 h 698500"/>
                  <a:gd name="connsiteX9" fmla="*/ 2400300 w 2559050"/>
                  <a:gd name="connsiteY9" fmla="*/ 692150 h 698500"/>
                  <a:gd name="connsiteX10" fmla="*/ 2432050 w 2559050"/>
                  <a:gd name="connsiteY10" fmla="*/ 666750 h 698500"/>
                  <a:gd name="connsiteX11" fmla="*/ 2501900 w 2559050"/>
                  <a:gd name="connsiteY11" fmla="*/ 698500 h 698500"/>
                  <a:gd name="connsiteX12" fmla="*/ 2552700 w 2559050"/>
                  <a:gd name="connsiteY12" fmla="*/ 685800 h 698500"/>
                  <a:gd name="connsiteX13" fmla="*/ 2559050 w 2559050"/>
                  <a:gd name="connsiteY13" fmla="*/ 158750 h 698500"/>
                  <a:gd name="connsiteX14" fmla="*/ 2476500 w 2559050"/>
                  <a:gd name="connsiteY14" fmla="*/ 95250 h 698500"/>
                  <a:gd name="connsiteX15" fmla="*/ 520700 w 2559050"/>
                  <a:gd name="connsiteY15" fmla="*/ 184150 h 698500"/>
                  <a:gd name="connsiteX16" fmla="*/ 190500 w 2559050"/>
                  <a:gd name="connsiteY16" fmla="*/ 0 h 698500"/>
                  <a:gd name="connsiteX0" fmla="*/ 190500 w 2559050"/>
                  <a:gd name="connsiteY0" fmla="*/ 0 h 698500"/>
                  <a:gd name="connsiteX1" fmla="*/ 0 w 2559050"/>
                  <a:gd name="connsiteY1" fmla="*/ 152400 h 698500"/>
                  <a:gd name="connsiteX2" fmla="*/ 19050 w 2559050"/>
                  <a:gd name="connsiteY2" fmla="*/ 241300 h 698500"/>
                  <a:gd name="connsiteX3" fmla="*/ 2501900 w 2559050"/>
                  <a:gd name="connsiteY3" fmla="*/ 241300 h 698500"/>
                  <a:gd name="connsiteX4" fmla="*/ 2470150 w 2559050"/>
                  <a:gd name="connsiteY4" fmla="*/ 552450 h 698500"/>
                  <a:gd name="connsiteX5" fmla="*/ 76200 w 2559050"/>
                  <a:gd name="connsiteY5" fmla="*/ 565150 h 698500"/>
                  <a:gd name="connsiteX6" fmla="*/ 101600 w 2559050"/>
                  <a:gd name="connsiteY6" fmla="*/ 520700 h 698500"/>
                  <a:gd name="connsiteX7" fmla="*/ 6350 w 2559050"/>
                  <a:gd name="connsiteY7" fmla="*/ 577850 h 698500"/>
                  <a:gd name="connsiteX8" fmla="*/ 44450 w 2559050"/>
                  <a:gd name="connsiteY8" fmla="*/ 666750 h 698500"/>
                  <a:gd name="connsiteX9" fmla="*/ 2400300 w 2559050"/>
                  <a:gd name="connsiteY9" fmla="*/ 692150 h 698500"/>
                  <a:gd name="connsiteX10" fmla="*/ 2432050 w 2559050"/>
                  <a:gd name="connsiteY10" fmla="*/ 666750 h 698500"/>
                  <a:gd name="connsiteX11" fmla="*/ 2501900 w 2559050"/>
                  <a:gd name="connsiteY11" fmla="*/ 698500 h 698500"/>
                  <a:gd name="connsiteX12" fmla="*/ 2552700 w 2559050"/>
                  <a:gd name="connsiteY12" fmla="*/ 685800 h 698500"/>
                  <a:gd name="connsiteX13" fmla="*/ 2559050 w 2559050"/>
                  <a:gd name="connsiteY13" fmla="*/ 158750 h 698500"/>
                  <a:gd name="connsiteX14" fmla="*/ 2476500 w 2559050"/>
                  <a:gd name="connsiteY14" fmla="*/ 95250 h 698500"/>
                  <a:gd name="connsiteX15" fmla="*/ 520700 w 2559050"/>
                  <a:gd name="connsiteY15" fmla="*/ 184150 h 698500"/>
                  <a:gd name="connsiteX16" fmla="*/ 190500 w 2559050"/>
                  <a:gd name="connsiteY16" fmla="*/ 0 h 698500"/>
                  <a:gd name="connsiteX0" fmla="*/ 184150 w 2552700"/>
                  <a:gd name="connsiteY0" fmla="*/ 0 h 698500"/>
                  <a:gd name="connsiteX1" fmla="*/ 9525 w 2552700"/>
                  <a:gd name="connsiteY1" fmla="*/ 152400 h 698500"/>
                  <a:gd name="connsiteX2" fmla="*/ 12700 w 2552700"/>
                  <a:gd name="connsiteY2" fmla="*/ 241300 h 698500"/>
                  <a:gd name="connsiteX3" fmla="*/ 2495550 w 2552700"/>
                  <a:gd name="connsiteY3" fmla="*/ 241300 h 698500"/>
                  <a:gd name="connsiteX4" fmla="*/ 2463800 w 2552700"/>
                  <a:gd name="connsiteY4" fmla="*/ 552450 h 698500"/>
                  <a:gd name="connsiteX5" fmla="*/ 69850 w 2552700"/>
                  <a:gd name="connsiteY5" fmla="*/ 565150 h 698500"/>
                  <a:gd name="connsiteX6" fmla="*/ 95250 w 2552700"/>
                  <a:gd name="connsiteY6" fmla="*/ 520700 h 698500"/>
                  <a:gd name="connsiteX7" fmla="*/ 0 w 2552700"/>
                  <a:gd name="connsiteY7" fmla="*/ 577850 h 698500"/>
                  <a:gd name="connsiteX8" fmla="*/ 38100 w 2552700"/>
                  <a:gd name="connsiteY8" fmla="*/ 666750 h 698500"/>
                  <a:gd name="connsiteX9" fmla="*/ 2393950 w 2552700"/>
                  <a:gd name="connsiteY9" fmla="*/ 692150 h 698500"/>
                  <a:gd name="connsiteX10" fmla="*/ 2425700 w 2552700"/>
                  <a:gd name="connsiteY10" fmla="*/ 666750 h 698500"/>
                  <a:gd name="connsiteX11" fmla="*/ 2495550 w 2552700"/>
                  <a:gd name="connsiteY11" fmla="*/ 698500 h 698500"/>
                  <a:gd name="connsiteX12" fmla="*/ 2546350 w 2552700"/>
                  <a:gd name="connsiteY12" fmla="*/ 685800 h 698500"/>
                  <a:gd name="connsiteX13" fmla="*/ 2552700 w 2552700"/>
                  <a:gd name="connsiteY13" fmla="*/ 158750 h 698500"/>
                  <a:gd name="connsiteX14" fmla="*/ 2470150 w 2552700"/>
                  <a:gd name="connsiteY14" fmla="*/ 95250 h 698500"/>
                  <a:gd name="connsiteX15" fmla="*/ 514350 w 2552700"/>
                  <a:gd name="connsiteY15" fmla="*/ 184150 h 698500"/>
                  <a:gd name="connsiteX16" fmla="*/ 184150 w 2552700"/>
                  <a:gd name="connsiteY16" fmla="*/ 0 h 698500"/>
                  <a:gd name="connsiteX0" fmla="*/ 184150 w 2571750"/>
                  <a:gd name="connsiteY0" fmla="*/ 0 h 698500"/>
                  <a:gd name="connsiteX1" fmla="*/ 9525 w 2571750"/>
                  <a:gd name="connsiteY1" fmla="*/ 152400 h 698500"/>
                  <a:gd name="connsiteX2" fmla="*/ 12700 w 2571750"/>
                  <a:gd name="connsiteY2" fmla="*/ 241300 h 698500"/>
                  <a:gd name="connsiteX3" fmla="*/ 2495550 w 2571750"/>
                  <a:gd name="connsiteY3" fmla="*/ 241300 h 698500"/>
                  <a:gd name="connsiteX4" fmla="*/ 2463800 w 2571750"/>
                  <a:gd name="connsiteY4" fmla="*/ 552450 h 698500"/>
                  <a:gd name="connsiteX5" fmla="*/ 69850 w 2571750"/>
                  <a:gd name="connsiteY5" fmla="*/ 565150 h 698500"/>
                  <a:gd name="connsiteX6" fmla="*/ 95250 w 2571750"/>
                  <a:gd name="connsiteY6" fmla="*/ 520700 h 698500"/>
                  <a:gd name="connsiteX7" fmla="*/ 0 w 2571750"/>
                  <a:gd name="connsiteY7" fmla="*/ 577850 h 698500"/>
                  <a:gd name="connsiteX8" fmla="*/ 38100 w 2571750"/>
                  <a:gd name="connsiteY8" fmla="*/ 666750 h 698500"/>
                  <a:gd name="connsiteX9" fmla="*/ 2393950 w 2571750"/>
                  <a:gd name="connsiteY9" fmla="*/ 692150 h 698500"/>
                  <a:gd name="connsiteX10" fmla="*/ 2425700 w 2571750"/>
                  <a:gd name="connsiteY10" fmla="*/ 666750 h 698500"/>
                  <a:gd name="connsiteX11" fmla="*/ 2495550 w 2571750"/>
                  <a:gd name="connsiteY11" fmla="*/ 698500 h 698500"/>
                  <a:gd name="connsiteX12" fmla="*/ 2546350 w 2571750"/>
                  <a:gd name="connsiteY12" fmla="*/ 685800 h 698500"/>
                  <a:gd name="connsiteX13" fmla="*/ 2571750 w 2571750"/>
                  <a:gd name="connsiteY13" fmla="*/ 193675 h 698500"/>
                  <a:gd name="connsiteX14" fmla="*/ 2470150 w 2571750"/>
                  <a:gd name="connsiteY14" fmla="*/ 95250 h 698500"/>
                  <a:gd name="connsiteX15" fmla="*/ 514350 w 2571750"/>
                  <a:gd name="connsiteY15" fmla="*/ 184150 h 698500"/>
                  <a:gd name="connsiteX16" fmla="*/ 184150 w 2571750"/>
                  <a:gd name="connsiteY16" fmla="*/ 0 h 698500"/>
                  <a:gd name="connsiteX0" fmla="*/ 184150 w 2555875"/>
                  <a:gd name="connsiteY0" fmla="*/ 0 h 698500"/>
                  <a:gd name="connsiteX1" fmla="*/ 9525 w 2555875"/>
                  <a:gd name="connsiteY1" fmla="*/ 152400 h 698500"/>
                  <a:gd name="connsiteX2" fmla="*/ 12700 w 2555875"/>
                  <a:gd name="connsiteY2" fmla="*/ 241300 h 698500"/>
                  <a:gd name="connsiteX3" fmla="*/ 2495550 w 2555875"/>
                  <a:gd name="connsiteY3" fmla="*/ 241300 h 698500"/>
                  <a:gd name="connsiteX4" fmla="*/ 2463800 w 2555875"/>
                  <a:gd name="connsiteY4" fmla="*/ 552450 h 698500"/>
                  <a:gd name="connsiteX5" fmla="*/ 69850 w 2555875"/>
                  <a:gd name="connsiteY5" fmla="*/ 565150 h 698500"/>
                  <a:gd name="connsiteX6" fmla="*/ 95250 w 2555875"/>
                  <a:gd name="connsiteY6" fmla="*/ 520700 h 698500"/>
                  <a:gd name="connsiteX7" fmla="*/ 0 w 2555875"/>
                  <a:gd name="connsiteY7" fmla="*/ 577850 h 698500"/>
                  <a:gd name="connsiteX8" fmla="*/ 38100 w 2555875"/>
                  <a:gd name="connsiteY8" fmla="*/ 666750 h 698500"/>
                  <a:gd name="connsiteX9" fmla="*/ 2393950 w 2555875"/>
                  <a:gd name="connsiteY9" fmla="*/ 692150 h 698500"/>
                  <a:gd name="connsiteX10" fmla="*/ 2425700 w 2555875"/>
                  <a:gd name="connsiteY10" fmla="*/ 666750 h 698500"/>
                  <a:gd name="connsiteX11" fmla="*/ 2495550 w 2555875"/>
                  <a:gd name="connsiteY11" fmla="*/ 698500 h 698500"/>
                  <a:gd name="connsiteX12" fmla="*/ 2546350 w 2555875"/>
                  <a:gd name="connsiteY12" fmla="*/ 685800 h 698500"/>
                  <a:gd name="connsiteX13" fmla="*/ 2555875 w 2555875"/>
                  <a:gd name="connsiteY13" fmla="*/ 171450 h 698500"/>
                  <a:gd name="connsiteX14" fmla="*/ 2470150 w 2555875"/>
                  <a:gd name="connsiteY14" fmla="*/ 95250 h 698500"/>
                  <a:gd name="connsiteX15" fmla="*/ 514350 w 2555875"/>
                  <a:gd name="connsiteY15" fmla="*/ 184150 h 698500"/>
                  <a:gd name="connsiteX16" fmla="*/ 184150 w 2555875"/>
                  <a:gd name="connsiteY16" fmla="*/ 0 h 698500"/>
                  <a:gd name="connsiteX0" fmla="*/ 184150 w 2562506"/>
                  <a:gd name="connsiteY0" fmla="*/ 0 h 698500"/>
                  <a:gd name="connsiteX1" fmla="*/ 9525 w 2562506"/>
                  <a:gd name="connsiteY1" fmla="*/ 152400 h 698500"/>
                  <a:gd name="connsiteX2" fmla="*/ 12700 w 2562506"/>
                  <a:gd name="connsiteY2" fmla="*/ 241300 h 698500"/>
                  <a:gd name="connsiteX3" fmla="*/ 2495550 w 2562506"/>
                  <a:gd name="connsiteY3" fmla="*/ 241300 h 698500"/>
                  <a:gd name="connsiteX4" fmla="*/ 2463800 w 2562506"/>
                  <a:gd name="connsiteY4" fmla="*/ 552450 h 698500"/>
                  <a:gd name="connsiteX5" fmla="*/ 69850 w 2562506"/>
                  <a:gd name="connsiteY5" fmla="*/ 565150 h 698500"/>
                  <a:gd name="connsiteX6" fmla="*/ 95250 w 2562506"/>
                  <a:gd name="connsiteY6" fmla="*/ 520700 h 698500"/>
                  <a:gd name="connsiteX7" fmla="*/ 0 w 2562506"/>
                  <a:gd name="connsiteY7" fmla="*/ 577850 h 698500"/>
                  <a:gd name="connsiteX8" fmla="*/ 38100 w 2562506"/>
                  <a:gd name="connsiteY8" fmla="*/ 666750 h 698500"/>
                  <a:gd name="connsiteX9" fmla="*/ 2393950 w 2562506"/>
                  <a:gd name="connsiteY9" fmla="*/ 692150 h 698500"/>
                  <a:gd name="connsiteX10" fmla="*/ 2425700 w 2562506"/>
                  <a:gd name="connsiteY10" fmla="*/ 666750 h 698500"/>
                  <a:gd name="connsiteX11" fmla="*/ 2495550 w 2562506"/>
                  <a:gd name="connsiteY11" fmla="*/ 698500 h 698500"/>
                  <a:gd name="connsiteX12" fmla="*/ 2562225 w 2562506"/>
                  <a:gd name="connsiteY12" fmla="*/ 685800 h 698500"/>
                  <a:gd name="connsiteX13" fmla="*/ 2555875 w 2562506"/>
                  <a:gd name="connsiteY13" fmla="*/ 171450 h 698500"/>
                  <a:gd name="connsiteX14" fmla="*/ 2470150 w 2562506"/>
                  <a:gd name="connsiteY14" fmla="*/ 95250 h 698500"/>
                  <a:gd name="connsiteX15" fmla="*/ 514350 w 2562506"/>
                  <a:gd name="connsiteY15" fmla="*/ 184150 h 698500"/>
                  <a:gd name="connsiteX16" fmla="*/ 184150 w 2562506"/>
                  <a:gd name="connsiteY16" fmla="*/ 0 h 698500"/>
                  <a:gd name="connsiteX0" fmla="*/ 184150 w 2562506"/>
                  <a:gd name="connsiteY0" fmla="*/ 0 h 692150"/>
                  <a:gd name="connsiteX1" fmla="*/ 9525 w 2562506"/>
                  <a:gd name="connsiteY1" fmla="*/ 152400 h 692150"/>
                  <a:gd name="connsiteX2" fmla="*/ 12700 w 2562506"/>
                  <a:gd name="connsiteY2" fmla="*/ 241300 h 692150"/>
                  <a:gd name="connsiteX3" fmla="*/ 2495550 w 2562506"/>
                  <a:gd name="connsiteY3" fmla="*/ 241300 h 692150"/>
                  <a:gd name="connsiteX4" fmla="*/ 2463800 w 2562506"/>
                  <a:gd name="connsiteY4" fmla="*/ 552450 h 692150"/>
                  <a:gd name="connsiteX5" fmla="*/ 69850 w 2562506"/>
                  <a:gd name="connsiteY5" fmla="*/ 565150 h 692150"/>
                  <a:gd name="connsiteX6" fmla="*/ 95250 w 2562506"/>
                  <a:gd name="connsiteY6" fmla="*/ 520700 h 692150"/>
                  <a:gd name="connsiteX7" fmla="*/ 0 w 2562506"/>
                  <a:gd name="connsiteY7" fmla="*/ 577850 h 692150"/>
                  <a:gd name="connsiteX8" fmla="*/ 38100 w 2562506"/>
                  <a:gd name="connsiteY8" fmla="*/ 666750 h 692150"/>
                  <a:gd name="connsiteX9" fmla="*/ 2393950 w 2562506"/>
                  <a:gd name="connsiteY9" fmla="*/ 692150 h 692150"/>
                  <a:gd name="connsiteX10" fmla="*/ 2425700 w 2562506"/>
                  <a:gd name="connsiteY10" fmla="*/ 666750 h 692150"/>
                  <a:gd name="connsiteX11" fmla="*/ 2479675 w 2562506"/>
                  <a:gd name="connsiteY11" fmla="*/ 692150 h 692150"/>
                  <a:gd name="connsiteX12" fmla="*/ 2562225 w 2562506"/>
                  <a:gd name="connsiteY12" fmla="*/ 685800 h 692150"/>
                  <a:gd name="connsiteX13" fmla="*/ 2555875 w 2562506"/>
                  <a:gd name="connsiteY13" fmla="*/ 171450 h 692150"/>
                  <a:gd name="connsiteX14" fmla="*/ 2470150 w 2562506"/>
                  <a:gd name="connsiteY14" fmla="*/ 95250 h 692150"/>
                  <a:gd name="connsiteX15" fmla="*/ 514350 w 2562506"/>
                  <a:gd name="connsiteY15" fmla="*/ 184150 h 692150"/>
                  <a:gd name="connsiteX16" fmla="*/ 184150 w 2562506"/>
                  <a:gd name="connsiteY16" fmla="*/ 0 h 692150"/>
                  <a:gd name="connsiteX0" fmla="*/ 184150 w 2562506"/>
                  <a:gd name="connsiteY0" fmla="*/ 0 h 692150"/>
                  <a:gd name="connsiteX1" fmla="*/ 9525 w 2562506"/>
                  <a:gd name="connsiteY1" fmla="*/ 152400 h 692150"/>
                  <a:gd name="connsiteX2" fmla="*/ 12700 w 2562506"/>
                  <a:gd name="connsiteY2" fmla="*/ 241300 h 692150"/>
                  <a:gd name="connsiteX3" fmla="*/ 2495550 w 2562506"/>
                  <a:gd name="connsiteY3" fmla="*/ 241300 h 692150"/>
                  <a:gd name="connsiteX4" fmla="*/ 2463800 w 2562506"/>
                  <a:gd name="connsiteY4" fmla="*/ 552450 h 692150"/>
                  <a:gd name="connsiteX5" fmla="*/ 69850 w 2562506"/>
                  <a:gd name="connsiteY5" fmla="*/ 565150 h 692150"/>
                  <a:gd name="connsiteX6" fmla="*/ 95250 w 2562506"/>
                  <a:gd name="connsiteY6" fmla="*/ 520700 h 692150"/>
                  <a:gd name="connsiteX7" fmla="*/ 0 w 2562506"/>
                  <a:gd name="connsiteY7" fmla="*/ 577850 h 692150"/>
                  <a:gd name="connsiteX8" fmla="*/ 38100 w 2562506"/>
                  <a:gd name="connsiteY8" fmla="*/ 666750 h 692150"/>
                  <a:gd name="connsiteX9" fmla="*/ 2393950 w 2562506"/>
                  <a:gd name="connsiteY9" fmla="*/ 692150 h 692150"/>
                  <a:gd name="connsiteX10" fmla="*/ 2435225 w 2562506"/>
                  <a:gd name="connsiteY10" fmla="*/ 666750 h 692150"/>
                  <a:gd name="connsiteX11" fmla="*/ 2479675 w 2562506"/>
                  <a:gd name="connsiteY11" fmla="*/ 692150 h 692150"/>
                  <a:gd name="connsiteX12" fmla="*/ 2562225 w 2562506"/>
                  <a:gd name="connsiteY12" fmla="*/ 685800 h 692150"/>
                  <a:gd name="connsiteX13" fmla="*/ 2555875 w 2562506"/>
                  <a:gd name="connsiteY13" fmla="*/ 171450 h 692150"/>
                  <a:gd name="connsiteX14" fmla="*/ 2470150 w 2562506"/>
                  <a:gd name="connsiteY14" fmla="*/ 95250 h 692150"/>
                  <a:gd name="connsiteX15" fmla="*/ 514350 w 2562506"/>
                  <a:gd name="connsiteY15" fmla="*/ 184150 h 692150"/>
                  <a:gd name="connsiteX16" fmla="*/ 184150 w 2562506"/>
                  <a:gd name="connsiteY16" fmla="*/ 0 h 692150"/>
                  <a:gd name="connsiteX0" fmla="*/ 184150 w 2562506"/>
                  <a:gd name="connsiteY0" fmla="*/ 0 h 692150"/>
                  <a:gd name="connsiteX1" fmla="*/ 9525 w 2562506"/>
                  <a:gd name="connsiteY1" fmla="*/ 152400 h 692150"/>
                  <a:gd name="connsiteX2" fmla="*/ 12700 w 2562506"/>
                  <a:gd name="connsiteY2" fmla="*/ 241300 h 692150"/>
                  <a:gd name="connsiteX3" fmla="*/ 2495550 w 2562506"/>
                  <a:gd name="connsiteY3" fmla="*/ 241300 h 692150"/>
                  <a:gd name="connsiteX4" fmla="*/ 2463800 w 2562506"/>
                  <a:gd name="connsiteY4" fmla="*/ 552450 h 692150"/>
                  <a:gd name="connsiteX5" fmla="*/ 69850 w 2562506"/>
                  <a:gd name="connsiteY5" fmla="*/ 565150 h 692150"/>
                  <a:gd name="connsiteX6" fmla="*/ 95250 w 2562506"/>
                  <a:gd name="connsiteY6" fmla="*/ 520700 h 692150"/>
                  <a:gd name="connsiteX7" fmla="*/ 0 w 2562506"/>
                  <a:gd name="connsiteY7" fmla="*/ 577850 h 692150"/>
                  <a:gd name="connsiteX8" fmla="*/ 9525 w 2562506"/>
                  <a:gd name="connsiteY8" fmla="*/ 688975 h 692150"/>
                  <a:gd name="connsiteX9" fmla="*/ 2393950 w 2562506"/>
                  <a:gd name="connsiteY9" fmla="*/ 692150 h 692150"/>
                  <a:gd name="connsiteX10" fmla="*/ 2435225 w 2562506"/>
                  <a:gd name="connsiteY10" fmla="*/ 666750 h 692150"/>
                  <a:gd name="connsiteX11" fmla="*/ 2479675 w 2562506"/>
                  <a:gd name="connsiteY11" fmla="*/ 692150 h 692150"/>
                  <a:gd name="connsiteX12" fmla="*/ 2562225 w 2562506"/>
                  <a:gd name="connsiteY12" fmla="*/ 685800 h 692150"/>
                  <a:gd name="connsiteX13" fmla="*/ 2555875 w 2562506"/>
                  <a:gd name="connsiteY13" fmla="*/ 171450 h 692150"/>
                  <a:gd name="connsiteX14" fmla="*/ 2470150 w 2562506"/>
                  <a:gd name="connsiteY14" fmla="*/ 95250 h 692150"/>
                  <a:gd name="connsiteX15" fmla="*/ 514350 w 2562506"/>
                  <a:gd name="connsiteY15" fmla="*/ 184150 h 692150"/>
                  <a:gd name="connsiteX16" fmla="*/ 184150 w 2562506"/>
                  <a:gd name="connsiteY16" fmla="*/ 0 h 692150"/>
                  <a:gd name="connsiteX0" fmla="*/ 180975 w 2559331"/>
                  <a:gd name="connsiteY0" fmla="*/ 0 h 692150"/>
                  <a:gd name="connsiteX1" fmla="*/ 6350 w 2559331"/>
                  <a:gd name="connsiteY1" fmla="*/ 152400 h 692150"/>
                  <a:gd name="connsiteX2" fmla="*/ 9525 w 2559331"/>
                  <a:gd name="connsiteY2" fmla="*/ 241300 h 692150"/>
                  <a:gd name="connsiteX3" fmla="*/ 2492375 w 2559331"/>
                  <a:gd name="connsiteY3" fmla="*/ 241300 h 692150"/>
                  <a:gd name="connsiteX4" fmla="*/ 2460625 w 2559331"/>
                  <a:gd name="connsiteY4" fmla="*/ 552450 h 692150"/>
                  <a:gd name="connsiteX5" fmla="*/ 66675 w 2559331"/>
                  <a:gd name="connsiteY5" fmla="*/ 565150 h 692150"/>
                  <a:gd name="connsiteX6" fmla="*/ 92075 w 2559331"/>
                  <a:gd name="connsiteY6" fmla="*/ 520700 h 692150"/>
                  <a:gd name="connsiteX7" fmla="*/ 0 w 2559331"/>
                  <a:gd name="connsiteY7" fmla="*/ 593725 h 692150"/>
                  <a:gd name="connsiteX8" fmla="*/ 6350 w 2559331"/>
                  <a:gd name="connsiteY8" fmla="*/ 688975 h 692150"/>
                  <a:gd name="connsiteX9" fmla="*/ 2390775 w 2559331"/>
                  <a:gd name="connsiteY9" fmla="*/ 692150 h 692150"/>
                  <a:gd name="connsiteX10" fmla="*/ 2432050 w 2559331"/>
                  <a:gd name="connsiteY10" fmla="*/ 666750 h 692150"/>
                  <a:gd name="connsiteX11" fmla="*/ 2476500 w 2559331"/>
                  <a:gd name="connsiteY11" fmla="*/ 692150 h 692150"/>
                  <a:gd name="connsiteX12" fmla="*/ 2559050 w 2559331"/>
                  <a:gd name="connsiteY12" fmla="*/ 685800 h 692150"/>
                  <a:gd name="connsiteX13" fmla="*/ 2552700 w 2559331"/>
                  <a:gd name="connsiteY13" fmla="*/ 171450 h 692150"/>
                  <a:gd name="connsiteX14" fmla="*/ 2466975 w 2559331"/>
                  <a:gd name="connsiteY14" fmla="*/ 95250 h 692150"/>
                  <a:gd name="connsiteX15" fmla="*/ 511175 w 2559331"/>
                  <a:gd name="connsiteY15" fmla="*/ 184150 h 692150"/>
                  <a:gd name="connsiteX16" fmla="*/ 180975 w 2559331"/>
                  <a:gd name="connsiteY16" fmla="*/ 0 h 692150"/>
                  <a:gd name="connsiteX0" fmla="*/ 180975 w 2559331"/>
                  <a:gd name="connsiteY0" fmla="*/ 0 h 692150"/>
                  <a:gd name="connsiteX1" fmla="*/ 6350 w 2559331"/>
                  <a:gd name="connsiteY1" fmla="*/ 152400 h 692150"/>
                  <a:gd name="connsiteX2" fmla="*/ 9525 w 2559331"/>
                  <a:gd name="connsiteY2" fmla="*/ 241300 h 692150"/>
                  <a:gd name="connsiteX3" fmla="*/ 2492375 w 2559331"/>
                  <a:gd name="connsiteY3" fmla="*/ 241300 h 692150"/>
                  <a:gd name="connsiteX4" fmla="*/ 2460625 w 2559331"/>
                  <a:gd name="connsiteY4" fmla="*/ 552450 h 692150"/>
                  <a:gd name="connsiteX5" fmla="*/ 66675 w 2559331"/>
                  <a:gd name="connsiteY5" fmla="*/ 565150 h 692150"/>
                  <a:gd name="connsiteX6" fmla="*/ 88900 w 2559331"/>
                  <a:gd name="connsiteY6" fmla="*/ 568325 h 692150"/>
                  <a:gd name="connsiteX7" fmla="*/ 92075 w 2559331"/>
                  <a:gd name="connsiteY7" fmla="*/ 520700 h 692150"/>
                  <a:gd name="connsiteX8" fmla="*/ 0 w 2559331"/>
                  <a:gd name="connsiteY8" fmla="*/ 593725 h 692150"/>
                  <a:gd name="connsiteX9" fmla="*/ 6350 w 2559331"/>
                  <a:gd name="connsiteY9" fmla="*/ 688975 h 692150"/>
                  <a:gd name="connsiteX10" fmla="*/ 2390775 w 2559331"/>
                  <a:gd name="connsiteY10" fmla="*/ 692150 h 692150"/>
                  <a:gd name="connsiteX11" fmla="*/ 2432050 w 2559331"/>
                  <a:gd name="connsiteY11" fmla="*/ 666750 h 692150"/>
                  <a:gd name="connsiteX12" fmla="*/ 2476500 w 2559331"/>
                  <a:gd name="connsiteY12" fmla="*/ 692150 h 692150"/>
                  <a:gd name="connsiteX13" fmla="*/ 2559050 w 2559331"/>
                  <a:gd name="connsiteY13" fmla="*/ 685800 h 692150"/>
                  <a:gd name="connsiteX14" fmla="*/ 2552700 w 2559331"/>
                  <a:gd name="connsiteY14" fmla="*/ 171450 h 692150"/>
                  <a:gd name="connsiteX15" fmla="*/ 2466975 w 2559331"/>
                  <a:gd name="connsiteY15" fmla="*/ 95250 h 692150"/>
                  <a:gd name="connsiteX16" fmla="*/ 511175 w 2559331"/>
                  <a:gd name="connsiteY16" fmla="*/ 184150 h 692150"/>
                  <a:gd name="connsiteX17" fmla="*/ 180975 w 2559331"/>
                  <a:gd name="connsiteY17" fmla="*/ 0 h 692150"/>
                  <a:gd name="connsiteX0" fmla="*/ 180975 w 2559331"/>
                  <a:gd name="connsiteY0" fmla="*/ 0 h 692150"/>
                  <a:gd name="connsiteX1" fmla="*/ 6350 w 2559331"/>
                  <a:gd name="connsiteY1" fmla="*/ 152400 h 692150"/>
                  <a:gd name="connsiteX2" fmla="*/ 9525 w 2559331"/>
                  <a:gd name="connsiteY2" fmla="*/ 241300 h 692150"/>
                  <a:gd name="connsiteX3" fmla="*/ 2454275 w 2559331"/>
                  <a:gd name="connsiteY3" fmla="*/ 234950 h 692150"/>
                  <a:gd name="connsiteX4" fmla="*/ 2460625 w 2559331"/>
                  <a:gd name="connsiteY4" fmla="*/ 552450 h 692150"/>
                  <a:gd name="connsiteX5" fmla="*/ 66675 w 2559331"/>
                  <a:gd name="connsiteY5" fmla="*/ 565150 h 692150"/>
                  <a:gd name="connsiteX6" fmla="*/ 88900 w 2559331"/>
                  <a:gd name="connsiteY6" fmla="*/ 568325 h 692150"/>
                  <a:gd name="connsiteX7" fmla="*/ 92075 w 2559331"/>
                  <a:gd name="connsiteY7" fmla="*/ 520700 h 692150"/>
                  <a:gd name="connsiteX8" fmla="*/ 0 w 2559331"/>
                  <a:gd name="connsiteY8" fmla="*/ 593725 h 692150"/>
                  <a:gd name="connsiteX9" fmla="*/ 6350 w 2559331"/>
                  <a:gd name="connsiteY9" fmla="*/ 688975 h 692150"/>
                  <a:gd name="connsiteX10" fmla="*/ 2390775 w 2559331"/>
                  <a:gd name="connsiteY10" fmla="*/ 692150 h 692150"/>
                  <a:gd name="connsiteX11" fmla="*/ 2432050 w 2559331"/>
                  <a:gd name="connsiteY11" fmla="*/ 666750 h 692150"/>
                  <a:gd name="connsiteX12" fmla="*/ 2476500 w 2559331"/>
                  <a:gd name="connsiteY12" fmla="*/ 692150 h 692150"/>
                  <a:gd name="connsiteX13" fmla="*/ 2559050 w 2559331"/>
                  <a:gd name="connsiteY13" fmla="*/ 685800 h 692150"/>
                  <a:gd name="connsiteX14" fmla="*/ 2552700 w 2559331"/>
                  <a:gd name="connsiteY14" fmla="*/ 171450 h 692150"/>
                  <a:gd name="connsiteX15" fmla="*/ 2466975 w 2559331"/>
                  <a:gd name="connsiteY15" fmla="*/ 95250 h 692150"/>
                  <a:gd name="connsiteX16" fmla="*/ 511175 w 2559331"/>
                  <a:gd name="connsiteY16" fmla="*/ 184150 h 692150"/>
                  <a:gd name="connsiteX17" fmla="*/ 180975 w 2559331"/>
                  <a:gd name="connsiteY17" fmla="*/ 0 h 692150"/>
                  <a:gd name="connsiteX0" fmla="*/ 180975 w 2559331"/>
                  <a:gd name="connsiteY0" fmla="*/ 0 h 692150"/>
                  <a:gd name="connsiteX1" fmla="*/ 6350 w 2559331"/>
                  <a:gd name="connsiteY1" fmla="*/ 152400 h 692150"/>
                  <a:gd name="connsiteX2" fmla="*/ 9525 w 2559331"/>
                  <a:gd name="connsiteY2" fmla="*/ 241300 h 692150"/>
                  <a:gd name="connsiteX3" fmla="*/ 2454275 w 2559331"/>
                  <a:gd name="connsiteY3" fmla="*/ 234950 h 692150"/>
                  <a:gd name="connsiteX4" fmla="*/ 2454275 w 2559331"/>
                  <a:gd name="connsiteY4" fmla="*/ 552450 h 692150"/>
                  <a:gd name="connsiteX5" fmla="*/ 66675 w 2559331"/>
                  <a:gd name="connsiteY5" fmla="*/ 565150 h 692150"/>
                  <a:gd name="connsiteX6" fmla="*/ 88900 w 2559331"/>
                  <a:gd name="connsiteY6" fmla="*/ 568325 h 692150"/>
                  <a:gd name="connsiteX7" fmla="*/ 92075 w 2559331"/>
                  <a:gd name="connsiteY7" fmla="*/ 520700 h 692150"/>
                  <a:gd name="connsiteX8" fmla="*/ 0 w 2559331"/>
                  <a:gd name="connsiteY8" fmla="*/ 593725 h 692150"/>
                  <a:gd name="connsiteX9" fmla="*/ 6350 w 2559331"/>
                  <a:gd name="connsiteY9" fmla="*/ 688975 h 692150"/>
                  <a:gd name="connsiteX10" fmla="*/ 2390775 w 2559331"/>
                  <a:gd name="connsiteY10" fmla="*/ 692150 h 692150"/>
                  <a:gd name="connsiteX11" fmla="*/ 2432050 w 2559331"/>
                  <a:gd name="connsiteY11" fmla="*/ 666750 h 692150"/>
                  <a:gd name="connsiteX12" fmla="*/ 2476500 w 2559331"/>
                  <a:gd name="connsiteY12" fmla="*/ 692150 h 692150"/>
                  <a:gd name="connsiteX13" fmla="*/ 2559050 w 2559331"/>
                  <a:gd name="connsiteY13" fmla="*/ 685800 h 692150"/>
                  <a:gd name="connsiteX14" fmla="*/ 2552700 w 2559331"/>
                  <a:gd name="connsiteY14" fmla="*/ 171450 h 692150"/>
                  <a:gd name="connsiteX15" fmla="*/ 2466975 w 2559331"/>
                  <a:gd name="connsiteY15" fmla="*/ 95250 h 692150"/>
                  <a:gd name="connsiteX16" fmla="*/ 511175 w 2559331"/>
                  <a:gd name="connsiteY16" fmla="*/ 184150 h 692150"/>
                  <a:gd name="connsiteX17" fmla="*/ 180975 w 2559331"/>
                  <a:gd name="connsiteY17" fmla="*/ 0 h 692150"/>
                  <a:gd name="connsiteX0" fmla="*/ 180975 w 2559331"/>
                  <a:gd name="connsiteY0" fmla="*/ 0 h 692150"/>
                  <a:gd name="connsiteX1" fmla="*/ 6350 w 2559331"/>
                  <a:gd name="connsiteY1" fmla="*/ 152400 h 692150"/>
                  <a:gd name="connsiteX2" fmla="*/ 9525 w 2559331"/>
                  <a:gd name="connsiteY2" fmla="*/ 241300 h 692150"/>
                  <a:gd name="connsiteX3" fmla="*/ 2454275 w 2559331"/>
                  <a:gd name="connsiteY3" fmla="*/ 234950 h 692150"/>
                  <a:gd name="connsiteX4" fmla="*/ 2454275 w 2559331"/>
                  <a:gd name="connsiteY4" fmla="*/ 552450 h 692150"/>
                  <a:gd name="connsiteX5" fmla="*/ 66675 w 2559331"/>
                  <a:gd name="connsiteY5" fmla="*/ 565150 h 692150"/>
                  <a:gd name="connsiteX6" fmla="*/ 88900 w 2559331"/>
                  <a:gd name="connsiteY6" fmla="*/ 568325 h 692150"/>
                  <a:gd name="connsiteX7" fmla="*/ 92075 w 2559331"/>
                  <a:gd name="connsiteY7" fmla="*/ 520700 h 692150"/>
                  <a:gd name="connsiteX8" fmla="*/ 0 w 2559331"/>
                  <a:gd name="connsiteY8" fmla="*/ 593725 h 692150"/>
                  <a:gd name="connsiteX9" fmla="*/ 6350 w 2559331"/>
                  <a:gd name="connsiteY9" fmla="*/ 688975 h 692150"/>
                  <a:gd name="connsiteX10" fmla="*/ 2390775 w 2559331"/>
                  <a:gd name="connsiteY10" fmla="*/ 692150 h 692150"/>
                  <a:gd name="connsiteX11" fmla="*/ 2432050 w 2559331"/>
                  <a:gd name="connsiteY11" fmla="*/ 666750 h 692150"/>
                  <a:gd name="connsiteX12" fmla="*/ 2476500 w 2559331"/>
                  <a:gd name="connsiteY12" fmla="*/ 692150 h 692150"/>
                  <a:gd name="connsiteX13" fmla="*/ 2559050 w 2559331"/>
                  <a:gd name="connsiteY13" fmla="*/ 685800 h 692150"/>
                  <a:gd name="connsiteX14" fmla="*/ 2552700 w 2559331"/>
                  <a:gd name="connsiteY14" fmla="*/ 171450 h 692150"/>
                  <a:gd name="connsiteX15" fmla="*/ 2466975 w 2559331"/>
                  <a:gd name="connsiteY15" fmla="*/ 95250 h 692150"/>
                  <a:gd name="connsiteX16" fmla="*/ 511175 w 2559331"/>
                  <a:gd name="connsiteY16" fmla="*/ 184150 h 692150"/>
                  <a:gd name="connsiteX17" fmla="*/ 180975 w 2559331"/>
                  <a:gd name="connsiteY17" fmla="*/ 0 h 692150"/>
                  <a:gd name="connsiteX0" fmla="*/ 180975 w 2559331"/>
                  <a:gd name="connsiteY0" fmla="*/ 0 h 692150"/>
                  <a:gd name="connsiteX1" fmla="*/ 6350 w 2559331"/>
                  <a:gd name="connsiteY1" fmla="*/ 152400 h 692150"/>
                  <a:gd name="connsiteX2" fmla="*/ 9525 w 2559331"/>
                  <a:gd name="connsiteY2" fmla="*/ 241300 h 692150"/>
                  <a:gd name="connsiteX3" fmla="*/ 2454275 w 2559331"/>
                  <a:gd name="connsiteY3" fmla="*/ 234950 h 692150"/>
                  <a:gd name="connsiteX4" fmla="*/ 2454275 w 2559331"/>
                  <a:gd name="connsiteY4" fmla="*/ 552450 h 692150"/>
                  <a:gd name="connsiteX5" fmla="*/ 66675 w 2559331"/>
                  <a:gd name="connsiteY5" fmla="*/ 565150 h 692150"/>
                  <a:gd name="connsiteX6" fmla="*/ 88900 w 2559331"/>
                  <a:gd name="connsiteY6" fmla="*/ 568325 h 692150"/>
                  <a:gd name="connsiteX7" fmla="*/ 92075 w 2559331"/>
                  <a:gd name="connsiteY7" fmla="*/ 520700 h 692150"/>
                  <a:gd name="connsiteX8" fmla="*/ 0 w 2559331"/>
                  <a:gd name="connsiteY8" fmla="*/ 593725 h 692150"/>
                  <a:gd name="connsiteX9" fmla="*/ 6350 w 2559331"/>
                  <a:gd name="connsiteY9" fmla="*/ 688975 h 692150"/>
                  <a:gd name="connsiteX10" fmla="*/ 2390775 w 2559331"/>
                  <a:gd name="connsiteY10" fmla="*/ 692150 h 692150"/>
                  <a:gd name="connsiteX11" fmla="*/ 2476500 w 2559331"/>
                  <a:gd name="connsiteY11" fmla="*/ 692150 h 692150"/>
                  <a:gd name="connsiteX12" fmla="*/ 2559050 w 2559331"/>
                  <a:gd name="connsiteY12" fmla="*/ 685800 h 692150"/>
                  <a:gd name="connsiteX13" fmla="*/ 2552700 w 2559331"/>
                  <a:gd name="connsiteY13" fmla="*/ 171450 h 692150"/>
                  <a:gd name="connsiteX14" fmla="*/ 2466975 w 2559331"/>
                  <a:gd name="connsiteY14" fmla="*/ 95250 h 692150"/>
                  <a:gd name="connsiteX15" fmla="*/ 511175 w 2559331"/>
                  <a:gd name="connsiteY15" fmla="*/ 184150 h 692150"/>
                  <a:gd name="connsiteX16" fmla="*/ 180975 w 2559331"/>
                  <a:gd name="connsiteY16" fmla="*/ 0 h 692150"/>
                  <a:gd name="connsiteX0" fmla="*/ 180975 w 2559331"/>
                  <a:gd name="connsiteY0" fmla="*/ 0 h 692150"/>
                  <a:gd name="connsiteX1" fmla="*/ 6350 w 2559331"/>
                  <a:gd name="connsiteY1" fmla="*/ 152400 h 692150"/>
                  <a:gd name="connsiteX2" fmla="*/ 9525 w 2559331"/>
                  <a:gd name="connsiteY2" fmla="*/ 241300 h 692150"/>
                  <a:gd name="connsiteX3" fmla="*/ 2454275 w 2559331"/>
                  <a:gd name="connsiteY3" fmla="*/ 234950 h 692150"/>
                  <a:gd name="connsiteX4" fmla="*/ 2454275 w 2559331"/>
                  <a:gd name="connsiteY4" fmla="*/ 552450 h 692150"/>
                  <a:gd name="connsiteX5" fmla="*/ 66675 w 2559331"/>
                  <a:gd name="connsiteY5" fmla="*/ 565150 h 692150"/>
                  <a:gd name="connsiteX6" fmla="*/ 88900 w 2559331"/>
                  <a:gd name="connsiteY6" fmla="*/ 568325 h 692150"/>
                  <a:gd name="connsiteX7" fmla="*/ 92075 w 2559331"/>
                  <a:gd name="connsiteY7" fmla="*/ 520700 h 692150"/>
                  <a:gd name="connsiteX8" fmla="*/ 0 w 2559331"/>
                  <a:gd name="connsiteY8" fmla="*/ 593725 h 692150"/>
                  <a:gd name="connsiteX9" fmla="*/ 6350 w 2559331"/>
                  <a:gd name="connsiteY9" fmla="*/ 688975 h 692150"/>
                  <a:gd name="connsiteX10" fmla="*/ 2390775 w 2559331"/>
                  <a:gd name="connsiteY10" fmla="*/ 692150 h 692150"/>
                  <a:gd name="connsiteX11" fmla="*/ 2559050 w 2559331"/>
                  <a:gd name="connsiteY11" fmla="*/ 685800 h 692150"/>
                  <a:gd name="connsiteX12" fmla="*/ 2552700 w 2559331"/>
                  <a:gd name="connsiteY12" fmla="*/ 171450 h 692150"/>
                  <a:gd name="connsiteX13" fmla="*/ 2466975 w 2559331"/>
                  <a:gd name="connsiteY13" fmla="*/ 95250 h 692150"/>
                  <a:gd name="connsiteX14" fmla="*/ 511175 w 2559331"/>
                  <a:gd name="connsiteY14" fmla="*/ 184150 h 692150"/>
                  <a:gd name="connsiteX15" fmla="*/ 180975 w 2559331"/>
                  <a:gd name="connsiteY15" fmla="*/ 0 h 692150"/>
                  <a:gd name="connsiteX0" fmla="*/ 180975 w 2559331"/>
                  <a:gd name="connsiteY0" fmla="*/ 0 h 688975"/>
                  <a:gd name="connsiteX1" fmla="*/ 6350 w 2559331"/>
                  <a:gd name="connsiteY1" fmla="*/ 152400 h 688975"/>
                  <a:gd name="connsiteX2" fmla="*/ 9525 w 2559331"/>
                  <a:gd name="connsiteY2" fmla="*/ 241300 h 688975"/>
                  <a:gd name="connsiteX3" fmla="*/ 2454275 w 2559331"/>
                  <a:gd name="connsiteY3" fmla="*/ 234950 h 688975"/>
                  <a:gd name="connsiteX4" fmla="*/ 2454275 w 2559331"/>
                  <a:gd name="connsiteY4" fmla="*/ 552450 h 688975"/>
                  <a:gd name="connsiteX5" fmla="*/ 66675 w 2559331"/>
                  <a:gd name="connsiteY5" fmla="*/ 565150 h 688975"/>
                  <a:gd name="connsiteX6" fmla="*/ 88900 w 2559331"/>
                  <a:gd name="connsiteY6" fmla="*/ 568325 h 688975"/>
                  <a:gd name="connsiteX7" fmla="*/ 92075 w 2559331"/>
                  <a:gd name="connsiteY7" fmla="*/ 520700 h 688975"/>
                  <a:gd name="connsiteX8" fmla="*/ 0 w 2559331"/>
                  <a:gd name="connsiteY8" fmla="*/ 593725 h 688975"/>
                  <a:gd name="connsiteX9" fmla="*/ 6350 w 2559331"/>
                  <a:gd name="connsiteY9" fmla="*/ 688975 h 688975"/>
                  <a:gd name="connsiteX10" fmla="*/ 2559050 w 2559331"/>
                  <a:gd name="connsiteY10" fmla="*/ 685800 h 688975"/>
                  <a:gd name="connsiteX11" fmla="*/ 2552700 w 2559331"/>
                  <a:gd name="connsiteY11" fmla="*/ 171450 h 688975"/>
                  <a:gd name="connsiteX12" fmla="*/ 2466975 w 2559331"/>
                  <a:gd name="connsiteY12" fmla="*/ 95250 h 688975"/>
                  <a:gd name="connsiteX13" fmla="*/ 511175 w 2559331"/>
                  <a:gd name="connsiteY13" fmla="*/ 184150 h 688975"/>
                  <a:gd name="connsiteX14" fmla="*/ 180975 w 2559331"/>
                  <a:gd name="connsiteY14" fmla="*/ 0 h 688975"/>
                  <a:gd name="connsiteX0" fmla="*/ 180975 w 2572231"/>
                  <a:gd name="connsiteY0" fmla="*/ 0 h 688975"/>
                  <a:gd name="connsiteX1" fmla="*/ 6350 w 2572231"/>
                  <a:gd name="connsiteY1" fmla="*/ 152400 h 688975"/>
                  <a:gd name="connsiteX2" fmla="*/ 9525 w 2572231"/>
                  <a:gd name="connsiteY2" fmla="*/ 241300 h 688975"/>
                  <a:gd name="connsiteX3" fmla="*/ 2454275 w 2572231"/>
                  <a:gd name="connsiteY3" fmla="*/ 234950 h 688975"/>
                  <a:gd name="connsiteX4" fmla="*/ 2454275 w 2572231"/>
                  <a:gd name="connsiteY4" fmla="*/ 552450 h 688975"/>
                  <a:gd name="connsiteX5" fmla="*/ 66675 w 2572231"/>
                  <a:gd name="connsiteY5" fmla="*/ 565150 h 688975"/>
                  <a:gd name="connsiteX6" fmla="*/ 88900 w 2572231"/>
                  <a:gd name="connsiteY6" fmla="*/ 568325 h 688975"/>
                  <a:gd name="connsiteX7" fmla="*/ 92075 w 2572231"/>
                  <a:gd name="connsiteY7" fmla="*/ 520700 h 688975"/>
                  <a:gd name="connsiteX8" fmla="*/ 0 w 2572231"/>
                  <a:gd name="connsiteY8" fmla="*/ 593725 h 688975"/>
                  <a:gd name="connsiteX9" fmla="*/ 6350 w 2572231"/>
                  <a:gd name="connsiteY9" fmla="*/ 688975 h 688975"/>
                  <a:gd name="connsiteX10" fmla="*/ 2559050 w 2572231"/>
                  <a:gd name="connsiteY10" fmla="*/ 685800 h 688975"/>
                  <a:gd name="connsiteX11" fmla="*/ 2552700 w 2572231"/>
                  <a:gd name="connsiteY11" fmla="*/ 171450 h 688975"/>
                  <a:gd name="connsiteX12" fmla="*/ 2466975 w 2572231"/>
                  <a:gd name="connsiteY12" fmla="*/ 95250 h 688975"/>
                  <a:gd name="connsiteX13" fmla="*/ 511175 w 2572231"/>
                  <a:gd name="connsiteY13" fmla="*/ 184150 h 688975"/>
                  <a:gd name="connsiteX14" fmla="*/ 180975 w 2572231"/>
                  <a:gd name="connsiteY14" fmla="*/ 0 h 688975"/>
                  <a:gd name="connsiteX0" fmla="*/ 180975 w 2572231"/>
                  <a:gd name="connsiteY0" fmla="*/ 0 h 688975"/>
                  <a:gd name="connsiteX1" fmla="*/ 6350 w 2572231"/>
                  <a:gd name="connsiteY1" fmla="*/ 152400 h 688975"/>
                  <a:gd name="connsiteX2" fmla="*/ 9525 w 2572231"/>
                  <a:gd name="connsiteY2" fmla="*/ 241300 h 688975"/>
                  <a:gd name="connsiteX3" fmla="*/ 2454275 w 2572231"/>
                  <a:gd name="connsiteY3" fmla="*/ 234950 h 688975"/>
                  <a:gd name="connsiteX4" fmla="*/ 2454275 w 2572231"/>
                  <a:gd name="connsiteY4" fmla="*/ 552450 h 688975"/>
                  <a:gd name="connsiteX5" fmla="*/ 66675 w 2572231"/>
                  <a:gd name="connsiteY5" fmla="*/ 565150 h 688975"/>
                  <a:gd name="connsiteX6" fmla="*/ 88900 w 2572231"/>
                  <a:gd name="connsiteY6" fmla="*/ 568325 h 688975"/>
                  <a:gd name="connsiteX7" fmla="*/ 92075 w 2572231"/>
                  <a:gd name="connsiteY7" fmla="*/ 520700 h 688975"/>
                  <a:gd name="connsiteX8" fmla="*/ 0 w 2572231"/>
                  <a:gd name="connsiteY8" fmla="*/ 593725 h 688975"/>
                  <a:gd name="connsiteX9" fmla="*/ 6350 w 2572231"/>
                  <a:gd name="connsiteY9" fmla="*/ 688975 h 688975"/>
                  <a:gd name="connsiteX10" fmla="*/ 2559050 w 2572231"/>
                  <a:gd name="connsiteY10" fmla="*/ 685800 h 688975"/>
                  <a:gd name="connsiteX11" fmla="*/ 2552700 w 2572231"/>
                  <a:gd name="connsiteY11" fmla="*/ 171450 h 688975"/>
                  <a:gd name="connsiteX12" fmla="*/ 2466975 w 2572231"/>
                  <a:gd name="connsiteY12" fmla="*/ 95250 h 688975"/>
                  <a:gd name="connsiteX13" fmla="*/ 511175 w 2572231"/>
                  <a:gd name="connsiteY13" fmla="*/ 184150 h 688975"/>
                  <a:gd name="connsiteX14" fmla="*/ 180975 w 2572231"/>
                  <a:gd name="connsiteY14" fmla="*/ 0 h 688975"/>
                  <a:gd name="connsiteX0" fmla="*/ 180975 w 2574798"/>
                  <a:gd name="connsiteY0" fmla="*/ 0 h 688975"/>
                  <a:gd name="connsiteX1" fmla="*/ 6350 w 2574798"/>
                  <a:gd name="connsiteY1" fmla="*/ 152400 h 688975"/>
                  <a:gd name="connsiteX2" fmla="*/ 9525 w 2574798"/>
                  <a:gd name="connsiteY2" fmla="*/ 241300 h 688975"/>
                  <a:gd name="connsiteX3" fmla="*/ 2454275 w 2574798"/>
                  <a:gd name="connsiteY3" fmla="*/ 234950 h 688975"/>
                  <a:gd name="connsiteX4" fmla="*/ 2454275 w 2574798"/>
                  <a:gd name="connsiteY4" fmla="*/ 552450 h 688975"/>
                  <a:gd name="connsiteX5" fmla="*/ 66675 w 2574798"/>
                  <a:gd name="connsiteY5" fmla="*/ 565150 h 688975"/>
                  <a:gd name="connsiteX6" fmla="*/ 88900 w 2574798"/>
                  <a:gd name="connsiteY6" fmla="*/ 568325 h 688975"/>
                  <a:gd name="connsiteX7" fmla="*/ 92075 w 2574798"/>
                  <a:gd name="connsiteY7" fmla="*/ 520700 h 688975"/>
                  <a:gd name="connsiteX8" fmla="*/ 0 w 2574798"/>
                  <a:gd name="connsiteY8" fmla="*/ 593725 h 688975"/>
                  <a:gd name="connsiteX9" fmla="*/ 6350 w 2574798"/>
                  <a:gd name="connsiteY9" fmla="*/ 688975 h 688975"/>
                  <a:gd name="connsiteX10" fmla="*/ 2562225 w 2574798"/>
                  <a:gd name="connsiteY10" fmla="*/ 666750 h 688975"/>
                  <a:gd name="connsiteX11" fmla="*/ 2552700 w 2574798"/>
                  <a:gd name="connsiteY11" fmla="*/ 171450 h 688975"/>
                  <a:gd name="connsiteX12" fmla="*/ 2466975 w 2574798"/>
                  <a:gd name="connsiteY12" fmla="*/ 95250 h 688975"/>
                  <a:gd name="connsiteX13" fmla="*/ 511175 w 2574798"/>
                  <a:gd name="connsiteY13" fmla="*/ 184150 h 688975"/>
                  <a:gd name="connsiteX14" fmla="*/ 180975 w 2574798"/>
                  <a:gd name="connsiteY14" fmla="*/ 0 h 688975"/>
                  <a:gd name="connsiteX0" fmla="*/ 180975 w 2574798"/>
                  <a:gd name="connsiteY0" fmla="*/ 0 h 688975"/>
                  <a:gd name="connsiteX1" fmla="*/ 6350 w 2574798"/>
                  <a:gd name="connsiteY1" fmla="*/ 152400 h 688975"/>
                  <a:gd name="connsiteX2" fmla="*/ 9525 w 2574798"/>
                  <a:gd name="connsiteY2" fmla="*/ 241300 h 688975"/>
                  <a:gd name="connsiteX3" fmla="*/ 2454275 w 2574798"/>
                  <a:gd name="connsiteY3" fmla="*/ 234950 h 688975"/>
                  <a:gd name="connsiteX4" fmla="*/ 2454275 w 2574798"/>
                  <a:gd name="connsiteY4" fmla="*/ 552450 h 688975"/>
                  <a:gd name="connsiteX5" fmla="*/ 66675 w 2574798"/>
                  <a:gd name="connsiteY5" fmla="*/ 565150 h 688975"/>
                  <a:gd name="connsiteX6" fmla="*/ 88900 w 2574798"/>
                  <a:gd name="connsiteY6" fmla="*/ 568325 h 688975"/>
                  <a:gd name="connsiteX7" fmla="*/ 92075 w 2574798"/>
                  <a:gd name="connsiteY7" fmla="*/ 520700 h 688975"/>
                  <a:gd name="connsiteX8" fmla="*/ 0 w 2574798"/>
                  <a:gd name="connsiteY8" fmla="*/ 593725 h 688975"/>
                  <a:gd name="connsiteX9" fmla="*/ 6350 w 2574798"/>
                  <a:gd name="connsiteY9" fmla="*/ 688975 h 688975"/>
                  <a:gd name="connsiteX10" fmla="*/ 2562225 w 2574798"/>
                  <a:gd name="connsiteY10" fmla="*/ 666750 h 688975"/>
                  <a:gd name="connsiteX11" fmla="*/ 2552700 w 2574798"/>
                  <a:gd name="connsiteY11" fmla="*/ 171450 h 688975"/>
                  <a:gd name="connsiteX12" fmla="*/ 2466975 w 2574798"/>
                  <a:gd name="connsiteY12" fmla="*/ 95250 h 688975"/>
                  <a:gd name="connsiteX13" fmla="*/ 511175 w 2574798"/>
                  <a:gd name="connsiteY13" fmla="*/ 184150 h 688975"/>
                  <a:gd name="connsiteX14" fmla="*/ 180975 w 2574798"/>
                  <a:gd name="connsiteY14" fmla="*/ 0 h 688975"/>
                  <a:gd name="connsiteX0" fmla="*/ 180975 w 2577418"/>
                  <a:gd name="connsiteY0" fmla="*/ 0 h 688975"/>
                  <a:gd name="connsiteX1" fmla="*/ 6350 w 2577418"/>
                  <a:gd name="connsiteY1" fmla="*/ 152400 h 688975"/>
                  <a:gd name="connsiteX2" fmla="*/ 9525 w 2577418"/>
                  <a:gd name="connsiteY2" fmla="*/ 241300 h 688975"/>
                  <a:gd name="connsiteX3" fmla="*/ 2454275 w 2577418"/>
                  <a:gd name="connsiteY3" fmla="*/ 234950 h 688975"/>
                  <a:gd name="connsiteX4" fmla="*/ 2454275 w 2577418"/>
                  <a:gd name="connsiteY4" fmla="*/ 552450 h 688975"/>
                  <a:gd name="connsiteX5" fmla="*/ 66675 w 2577418"/>
                  <a:gd name="connsiteY5" fmla="*/ 565150 h 688975"/>
                  <a:gd name="connsiteX6" fmla="*/ 88900 w 2577418"/>
                  <a:gd name="connsiteY6" fmla="*/ 568325 h 688975"/>
                  <a:gd name="connsiteX7" fmla="*/ 92075 w 2577418"/>
                  <a:gd name="connsiteY7" fmla="*/ 520700 h 688975"/>
                  <a:gd name="connsiteX8" fmla="*/ 0 w 2577418"/>
                  <a:gd name="connsiteY8" fmla="*/ 593725 h 688975"/>
                  <a:gd name="connsiteX9" fmla="*/ 6350 w 2577418"/>
                  <a:gd name="connsiteY9" fmla="*/ 688975 h 688975"/>
                  <a:gd name="connsiteX10" fmla="*/ 2565400 w 2577418"/>
                  <a:gd name="connsiteY10" fmla="*/ 688975 h 688975"/>
                  <a:gd name="connsiteX11" fmla="*/ 2552700 w 2577418"/>
                  <a:gd name="connsiteY11" fmla="*/ 171450 h 688975"/>
                  <a:gd name="connsiteX12" fmla="*/ 2466975 w 2577418"/>
                  <a:gd name="connsiteY12" fmla="*/ 95250 h 688975"/>
                  <a:gd name="connsiteX13" fmla="*/ 511175 w 2577418"/>
                  <a:gd name="connsiteY13" fmla="*/ 184150 h 688975"/>
                  <a:gd name="connsiteX14" fmla="*/ 180975 w 2577418"/>
                  <a:gd name="connsiteY14" fmla="*/ 0 h 688975"/>
                  <a:gd name="connsiteX0" fmla="*/ 180975 w 2577418"/>
                  <a:gd name="connsiteY0" fmla="*/ 0 h 688975"/>
                  <a:gd name="connsiteX1" fmla="*/ 6350 w 2577418"/>
                  <a:gd name="connsiteY1" fmla="*/ 152400 h 688975"/>
                  <a:gd name="connsiteX2" fmla="*/ 9525 w 2577418"/>
                  <a:gd name="connsiteY2" fmla="*/ 241300 h 688975"/>
                  <a:gd name="connsiteX3" fmla="*/ 2454275 w 2577418"/>
                  <a:gd name="connsiteY3" fmla="*/ 234950 h 688975"/>
                  <a:gd name="connsiteX4" fmla="*/ 2454275 w 2577418"/>
                  <a:gd name="connsiteY4" fmla="*/ 552450 h 688975"/>
                  <a:gd name="connsiteX5" fmla="*/ 66675 w 2577418"/>
                  <a:gd name="connsiteY5" fmla="*/ 565150 h 688975"/>
                  <a:gd name="connsiteX6" fmla="*/ 88900 w 2577418"/>
                  <a:gd name="connsiteY6" fmla="*/ 568325 h 688975"/>
                  <a:gd name="connsiteX7" fmla="*/ 92075 w 2577418"/>
                  <a:gd name="connsiteY7" fmla="*/ 520700 h 688975"/>
                  <a:gd name="connsiteX8" fmla="*/ 0 w 2577418"/>
                  <a:gd name="connsiteY8" fmla="*/ 593725 h 688975"/>
                  <a:gd name="connsiteX9" fmla="*/ 6350 w 2577418"/>
                  <a:gd name="connsiteY9" fmla="*/ 688975 h 688975"/>
                  <a:gd name="connsiteX10" fmla="*/ 2565400 w 2577418"/>
                  <a:gd name="connsiteY10" fmla="*/ 688975 h 688975"/>
                  <a:gd name="connsiteX11" fmla="*/ 2552700 w 2577418"/>
                  <a:gd name="connsiteY11" fmla="*/ 171450 h 688975"/>
                  <a:gd name="connsiteX12" fmla="*/ 2466975 w 2577418"/>
                  <a:gd name="connsiteY12" fmla="*/ 95250 h 688975"/>
                  <a:gd name="connsiteX13" fmla="*/ 511175 w 2577418"/>
                  <a:gd name="connsiteY13" fmla="*/ 184150 h 688975"/>
                  <a:gd name="connsiteX14" fmla="*/ 180975 w 2577418"/>
                  <a:gd name="connsiteY14" fmla="*/ 0 h 688975"/>
                  <a:gd name="connsiteX0" fmla="*/ 180975 w 2570812"/>
                  <a:gd name="connsiteY0" fmla="*/ 0 h 688975"/>
                  <a:gd name="connsiteX1" fmla="*/ 6350 w 2570812"/>
                  <a:gd name="connsiteY1" fmla="*/ 152400 h 688975"/>
                  <a:gd name="connsiteX2" fmla="*/ 9525 w 2570812"/>
                  <a:gd name="connsiteY2" fmla="*/ 241300 h 688975"/>
                  <a:gd name="connsiteX3" fmla="*/ 2454275 w 2570812"/>
                  <a:gd name="connsiteY3" fmla="*/ 234950 h 688975"/>
                  <a:gd name="connsiteX4" fmla="*/ 2454275 w 2570812"/>
                  <a:gd name="connsiteY4" fmla="*/ 552450 h 688975"/>
                  <a:gd name="connsiteX5" fmla="*/ 66675 w 2570812"/>
                  <a:gd name="connsiteY5" fmla="*/ 565150 h 688975"/>
                  <a:gd name="connsiteX6" fmla="*/ 88900 w 2570812"/>
                  <a:gd name="connsiteY6" fmla="*/ 568325 h 688975"/>
                  <a:gd name="connsiteX7" fmla="*/ 92075 w 2570812"/>
                  <a:gd name="connsiteY7" fmla="*/ 520700 h 688975"/>
                  <a:gd name="connsiteX8" fmla="*/ 0 w 2570812"/>
                  <a:gd name="connsiteY8" fmla="*/ 593725 h 688975"/>
                  <a:gd name="connsiteX9" fmla="*/ 6350 w 2570812"/>
                  <a:gd name="connsiteY9" fmla="*/ 688975 h 688975"/>
                  <a:gd name="connsiteX10" fmla="*/ 2565400 w 2570812"/>
                  <a:gd name="connsiteY10" fmla="*/ 688975 h 688975"/>
                  <a:gd name="connsiteX11" fmla="*/ 2552700 w 2570812"/>
                  <a:gd name="connsiteY11" fmla="*/ 171450 h 688975"/>
                  <a:gd name="connsiteX12" fmla="*/ 2466975 w 2570812"/>
                  <a:gd name="connsiteY12" fmla="*/ 95250 h 688975"/>
                  <a:gd name="connsiteX13" fmla="*/ 511175 w 2570812"/>
                  <a:gd name="connsiteY13" fmla="*/ 184150 h 688975"/>
                  <a:gd name="connsiteX14" fmla="*/ 180975 w 2570812"/>
                  <a:gd name="connsiteY14" fmla="*/ 0 h 688975"/>
                  <a:gd name="connsiteX0" fmla="*/ 180975 w 2570812"/>
                  <a:gd name="connsiteY0" fmla="*/ 0 h 688975"/>
                  <a:gd name="connsiteX1" fmla="*/ 6350 w 2570812"/>
                  <a:gd name="connsiteY1" fmla="*/ 152400 h 688975"/>
                  <a:gd name="connsiteX2" fmla="*/ 9525 w 2570812"/>
                  <a:gd name="connsiteY2" fmla="*/ 241300 h 688975"/>
                  <a:gd name="connsiteX3" fmla="*/ 2460625 w 2570812"/>
                  <a:gd name="connsiteY3" fmla="*/ 247650 h 688975"/>
                  <a:gd name="connsiteX4" fmla="*/ 2454275 w 2570812"/>
                  <a:gd name="connsiteY4" fmla="*/ 552450 h 688975"/>
                  <a:gd name="connsiteX5" fmla="*/ 66675 w 2570812"/>
                  <a:gd name="connsiteY5" fmla="*/ 565150 h 688975"/>
                  <a:gd name="connsiteX6" fmla="*/ 88900 w 2570812"/>
                  <a:gd name="connsiteY6" fmla="*/ 568325 h 688975"/>
                  <a:gd name="connsiteX7" fmla="*/ 92075 w 2570812"/>
                  <a:gd name="connsiteY7" fmla="*/ 520700 h 688975"/>
                  <a:gd name="connsiteX8" fmla="*/ 0 w 2570812"/>
                  <a:gd name="connsiteY8" fmla="*/ 593725 h 688975"/>
                  <a:gd name="connsiteX9" fmla="*/ 6350 w 2570812"/>
                  <a:gd name="connsiteY9" fmla="*/ 688975 h 688975"/>
                  <a:gd name="connsiteX10" fmla="*/ 2565400 w 2570812"/>
                  <a:gd name="connsiteY10" fmla="*/ 688975 h 688975"/>
                  <a:gd name="connsiteX11" fmla="*/ 2552700 w 2570812"/>
                  <a:gd name="connsiteY11" fmla="*/ 171450 h 688975"/>
                  <a:gd name="connsiteX12" fmla="*/ 2466975 w 2570812"/>
                  <a:gd name="connsiteY12" fmla="*/ 95250 h 688975"/>
                  <a:gd name="connsiteX13" fmla="*/ 511175 w 2570812"/>
                  <a:gd name="connsiteY13" fmla="*/ 184150 h 688975"/>
                  <a:gd name="connsiteX14" fmla="*/ 180975 w 2570812"/>
                  <a:gd name="connsiteY14" fmla="*/ 0 h 688975"/>
                  <a:gd name="connsiteX0" fmla="*/ 180975 w 2570812"/>
                  <a:gd name="connsiteY0" fmla="*/ 0 h 688975"/>
                  <a:gd name="connsiteX1" fmla="*/ 6350 w 2570812"/>
                  <a:gd name="connsiteY1" fmla="*/ 152400 h 688975"/>
                  <a:gd name="connsiteX2" fmla="*/ 9525 w 2570812"/>
                  <a:gd name="connsiteY2" fmla="*/ 241300 h 688975"/>
                  <a:gd name="connsiteX3" fmla="*/ 2460625 w 2570812"/>
                  <a:gd name="connsiteY3" fmla="*/ 247650 h 688975"/>
                  <a:gd name="connsiteX4" fmla="*/ 2457450 w 2570812"/>
                  <a:gd name="connsiteY4" fmla="*/ 561975 h 688975"/>
                  <a:gd name="connsiteX5" fmla="*/ 66675 w 2570812"/>
                  <a:gd name="connsiteY5" fmla="*/ 565150 h 688975"/>
                  <a:gd name="connsiteX6" fmla="*/ 88900 w 2570812"/>
                  <a:gd name="connsiteY6" fmla="*/ 568325 h 688975"/>
                  <a:gd name="connsiteX7" fmla="*/ 92075 w 2570812"/>
                  <a:gd name="connsiteY7" fmla="*/ 520700 h 688975"/>
                  <a:gd name="connsiteX8" fmla="*/ 0 w 2570812"/>
                  <a:gd name="connsiteY8" fmla="*/ 593725 h 688975"/>
                  <a:gd name="connsiteX9" fmla="*/ 6350 w 2570812"/>
                  <a:gd name="connsiteY9" fmla="*/ 688975 h 688975"/>
                  <a:gd name="connsiteX10" fmla="*/ 2565400 w 2570812"/>
                  <a:gd name="connsiteY10" fmla="*/ 688975 h 688975"/>
                  <a:gd name="connsiteX11" fmla="*/ 2552700 w 2570812"/>
                  <a:gd name="connsiteY11" fmla="*/ 171450 h 688975"/>
                  <a:gd name="connsiteX12" fmla="*/ 2466975 w 2570812"/>
                  <a:gd name="connsiteY12" fmla="*/ 95250 h 688975"/>
                  <a:gd name="connsiteX13" fmla="*/ 511175 w 2570812"/>
                  <a:gd name="connsiteY13" fmla="*/ 184150 h 688975"/>
                  <a:gd name="connsiteX14" fmla="*/ 180975 w 2570812"/>
                  <a:gd name="connsiteY14" fmla="*/ 0 h 688975"/>
                  <a:gd name="connsiteX0" fmla="*/ 180975 w 2570812"/>
                  <a:gd name="connsiteY0" fmla="*/ 0 h 688975"/>
                  <a:gd name="connsiteX1" fmla="*/ 6350 w 2570812"/>
                  <a:gd name="connsiteY1" fmla="*/ 152400 h 688975"/>
                  <a:gd name="connsiteX2" fmla="*/ 9525 w 2570812"/>
                  <a:gd name="connsiteY2" fmla="*/ 241300 h 688975"/>
                  <a:gd name="connsiteX3" fmla="*/ 2460625 w 2570812"/>
                  <a:gd name="connsiteY3" fmla="*/ 247650 h 688975"/>
                  <a:gd name="connsiteX4" fmla="*/ 2457450 w 2570812"/>
                  <a:gd name="connsiteY4" fmla="*/ 561975 h 688975"/>
                  <a:gd name="connsiteX5" fmla="*/ 66675 w 2570812"/>
                  <a:gd name="connsiteY5" fmla="*/ 565150 h 688975"/>
                  <a:gd name="connsiteX6" fmla="*/ 88900 w 2570812"/>
                  <a:gd name="connsiteY6" fmla="*/ 568325 h 688975"/>
                  <a:gd name="connsiteX7" fmla="*/ 92075 w 2570812"/>
                  <a:gd name="connsiteY7" fmla="*/ 520700 h 688975"/>
                  <a:gd name="connsiteX8" fmla="*/ 0 w 2570812"/>
                  <a:gd name="connsiteY8" fmla="*/ 593725 h 688975"/>
                  <a:gd name="connsiteX9" fmla="*/ 6350 w 2570812"/>
                  <a:gd name="connsiteY9" fmla="*/ 688975 h 688975"/>
                  <a:gd name="connsiteX10" fmla="*/ 2565400 w 2570812"/>
                  <a:gd name="connsiteY10" fmla="*/ 688975 h 688975"/>
                  <a:gd name="connsiteX11" fmla="*/ 2552700 w 2570812"/>
                  <a:gd name="connsiteY11" fmla="*/ 171450 h 688975"/>
                  <a:gd name="connsiteX12" fmla="*/ 2466975 w 2570812"/>
                  <a:gd name="connsiteY12" fmla="*/ 95250 h 688975"/>
                  <a:gd name="connsiteX13" fmla="*/ 485775 w 2570812"/>
                  <a:gd name="connsiteY13" fmla="*/ 171450 h 688975"/>
                  <a:gd name="connsiteX14" fmla="*/ 180975 w 2570812"/>
                  <a:gd name="connsiteY14" fmla="*/ 0 h 688975"/>
                  <a:gd name="connsiteX0" fmla="*/ 180975 w 2570812"/>
                  <a:gd name="connsiteY0" fmla="*/ 0 h 688975"/>
                  <a:gd name="connsiteX1" fmla="*/ 6350 w 2570812"/>
                  <a:gd name="connsiteY1" fmla="*/ 152400 h 688975"/>
                  <a:gd name="connsiteX2" fmla="*/ 9525 w 2570812"/>
                  <a:gd name="connsiteY2" fmla="*/ 241300 h 688975"/>
                  <a:gd name="connsiteX3" fmla="*/ 2460625 w 2570812"/>
                  <a:gd name="connsiteY3" fmla="*/ 247650 h 688975"/>
                  <a:gd name="connsiteX4" fmla="*/ 2457450 w 2570812"/>
                  <a:gd name="connsiteY4" fmla="*/ 561975 h 688975"/>
                  <a:gd name="connsiteX5" fmla="*/ 66675 w 2570812"/>
                  <a:gd name="connsiteY5" fmla="*/ 565150 h 688975"/>
                  <a:gd name="connsiteX6" fmla="*/ 88900 w 2570812"/>
                  <a:gd name="connsiteY6" fmla="*/ 568325 h 688975"/>
                  <a:gd name="connsiteX7" fmla="*/ 92075 w 2570812"/>
                  <a:gd name="connsiteY7" fmla="*/ 520700 h 688975"/>
                  <a:gd name="connsiteX8" fmla="*/ 0 w 2570812"/>
                  <a:gd name="connsiteY8" fmla="*/ 593725 h 688975"/>
                  <a:gd name="connsiteX9" fmla="*/ 6350 w 2570812"/>
                  <a:gd name="connsiteY9" fmla="*/ 688975 h 688975"/>
                  <a:gd name="connsiteX10" fmla="*/ 2565400 w 2570812"/>
                  <a:gd name="connsiteY10" fmla="*/ 688975 h 688975"/>
                  <a:gd name="connsiteX11" fmla="*/ 2552700 w 2570812"/>
                  <a:gd name="connsiteY11" fmla="*/ 171450 h 688975"/>
                  <a:gd name="connsiteX12" fmla="*/ 2466975 w 2570812"/>
                  <a:gd name="connsiteY12" fmla="*/ 95250 h 688975"/>
                  <a:gd name="connsiteX13" fmla="*/ 180975 w 2570812"/>
                  <a:gd name="connsiteY13" fmla="*/ 0 h 688975"/>
                  <a:gd name="connsiteX0" fmla="*/ 180975 w 2570812"/>
                  <a:gd name="connsiteY0" fmla="*/ 31750 h 720725"/>
                  <a:gd name="connsiteX1" fmla="*/ 6350 w 2570812"/>
                  <a:gd name="connsiteY1" fmla="*/ 184150 h 720725"/>
                  <a:gd name="connsiteX2" fmla="*/ 9525 w 2570812"/>
                  <a:gd name="connsiteY2" fmla="*/ 273050 h 720725"/>
                  <a:gd name="connsiteX3" fmla="*/ 2460625 w 2570812"/>
                  <a:gd name="connsiteY3" fmla="*/ 279400 h 720725"/>
                  <a:gd name="connsiteX4" fmla="*/ 2457450 w 2570812"/>
                  <a:gd name="connsiteY4" fmla="*/ 593725 h 720725"/>
                  <a:gd name="connsiteX5" fmla="*/ 66675 w 2570812"/>
                  <a:gd name="connsiteY5" fmla="*/ 596900 h 720725"/>
                  <a:gd name="connsiteX6" fmla="*/ 88900 w 2570812"/>
                  <a:gd name="connsiteY6" fmla="*/ 600075 h 720725"/>
                  <a:gd name="connsiteX7" fmla="*/ 92075 w 2570812"/>
                  <a:gd name="connsiteY7" fmla="*/ 552450 h 720725"/>
                  <a:gd name="connsiteX8" fmla="*/ 0 w 2570812"/>
                  <a:gd name="connsiteY8" fmla="*/ 625475 h 720725"/>
                  <a:gd name="connsiteX9" fmla="*/ 6350 w 2570812"/>
                  <a:gd name="connsiteY9" fmla="*/ 720725 h 720725"/>
                  <a:gd name="connsiteX10" fmla="*/ 2565400 w 2570812"/>
                  <a:gd name="connsiteY10" fmla="*/ 720725 h 720725"/>
                  <a:gd name="connsiteX11" fmla="*/ 2552700 w 2570812"/>
                  <a:gd name="connsiteY11" fmla="*/ 203200 h 720725"/>
                  <a:gd name="connsiteX12" fmla="*/ 2336800 w 2570812"/>
                  <a:gd name="connsiteY12" fmla="*/ 0 h 720725"/>
                  <a:gd name="connsiteX13" fmla="*/ 180975 w 2570812"/>
                  <a:gd name="connsiteY13" fmla="*/ 31750 h 720725"/>
                  <a:gd name="connsiteX0" fmla="*/ 180975 w 2570812"/>
                  <a:gd name="connsiteY0" fmla="*/ 0 h 688975"/>
                  <a:gd name="connsiteX1" fmla="*/ 6350 w 2570812"/>
                  <a:gd name="connsiteY1" fmla="*/ 152400 h 688975"/>
                  <a:gd name="connsiteX2" fmla="*/ 9525 w 2570812"/>
                  <a:gd name="connsiteY2" fmla="*/ 241300 h 688975"/>
                  <a:gd name="connsiteX3" fmla="*/ 2460625 w 2570812"/>
                  <a:gd name="connsiteY3" fmla="*/ 247650 h 688975"/>
                  <a:gd name="connsiteX4" fmla="*/ 2457450 w 2570812"/>
                  <a:gd name="connsiteY4" fmla="*/ 561975 h 688975"/>
                  <a:gd name="connsiteX5" fmla="*/ 66675 w 2570812"/>
                  <a:gd name="connsiteY5" fmla="*/ 565150 h 688975"/>
                  <a:gd name="connsiteX6" fmla="*/ 88900 w 2570812"/>
                  <a:gd name="connsiteY6" fmla="*/ 568325 h 688975"/>
                  <a:gd name="connsiteX7" fmla="*/ 92075 w 2570812"/>
                  <a:gd name="connsiteY7" fmla="*/ 520700 h 688975"/>
                  <a:gd name="connsiteX8" fmla="*/ 0 w 2570812"/>
                  <a:gd name="connsiteY8" fmla="*/ 593725 h 688975"/>
                  <a:gd name="connsiteX9" fmla="*/ 6350 w 2570812"/>
                  <a:gd name="connsiteY9" fmla="*/ 688975 h 688975"/>
                  <a:gd name="connsiteX10" fmla="*/ 2565400 w 2570812"/>
                  <a:gd name="connsiteY10" fmla="*/ 688975 h 688975"/>
                  <a:gd name="connsiteX11" fmla="*/ 2552700 w 2570812"/>
                  <a:gd name="connsiteY11" fmla="*/ 171450 h 688975"/>
                  <a:gd name="connsiteX12" fmla="*/ 2352675 w 2570812"/>
                  <a:gd name="connsiteY12" fmla="*/ 19050 h 688975"/>
                  <a:gd name="connsiteX13" fmla="*/ 180975 w 2570812"/>
                  <a:gd name="connsiteY13" fmla="*/ 0 h 688975"/>
                  <a:gd name="connsiteX0" fmla="*/ 225425 w 2570812"/>
                  <a:gd name="connsiteY0" fmla="*/ 0 h 714375"/>
                  <a:gd name="connsiteX1" fmla="*/ 6350 w 2570812"/>
                  <a:gd name="connsiteY1" fmla="*/ 177800 h 714375"/>
                  <a:gd name="connsiteX2" fmla="*/ 9525 w 2570812"/>
                  <a:gd name="connsiteY2" fmla="*/ 266700 h 714375"/>
                  <a:gd name="connsiteX3" fmla="*/ 2460625 w 2570812"/>
                  <a:gd name="connsiteY3" fmla="*/ 273050 h 714375"/>
                  <a:gd name="connsiteX4" fmla="*/ 2457450 w 2570812"/>
                  <a:gd name="connsiteY4" fmla="*/ 587375 h 714375"/>
                  <a:gd name="connsiteX5" fmla="*/ 66675 w 2570812"/>
                  <a:gd name="connsiteY5" fmla="*/ 590550 h 714375"/>
                  <a:gd name="connsiteX6" fmla="*/ 88900 w 2570812"/>
                  <a:gd name="connsiteY6" fmla="*/ 593725 h 714375"/>
                  <a:gd name="connsiteX7" fmla="*/ 92075 w 2570812"/>
                  <a:gd name="connsiteY7" fmla="*/ 546100 h 714375"/>
                  <a:gd name="connsiteX8" fmla="*/ 0 w 2570812"/>
                  <a:gd name="connsiteY8" fmla="*/ 619125 h 714375"/>
                  <a:gd name="connsiteX9" fmla="*/ 6350 w 2570812"/>
                  <a:gd name="connsiteY9" fmla="*/ 714375 h 714375"/>
                  <a:gd name="connsiteX10" fmla="*/ 2565400 w 2570812"/>
                  <a:gd name="connsiteY10" fmla="*/ 714375 h 714375"/>
                  <a:gd name="connsiteX11" fmla="*/ 2552700 w 2570812"/>
                  <a:gd name="connsiteY11" fmla="*/ 196850 h 714375"/>
                  <a:gd name="connsiteX12" fmla="*/ 2352675 w 2570812"/>
                  <a:gd name="connsiteY12" fmla="*/ 44450 h 714375"/>
                  <a:gd name="connsiteX13" fmla="*/ 225425 w 2570812"/>
                  <a:gd name="connsiteY13" fmla="*/ 0 h 714375"/>
                  <a:gd name="connsiteX0" fmla="*/ 225425 w 2570812"/>
                  <a:gd name="connsiteY0" fmla="*/ 0 h 714375"/>
                  <a:gd name="connsiteX1" fmla="*/ 6350 w 2570812"/>
                  <a:gd name="connsiteY1" fmla="*/ 177800 h 714375"/>
                  <a:gd name="connsiteX2" fmla="*/ 9525 w 2570812"/>
                  <a:gd name="connsiteY2" fmla="*/ 266700 h 714375"/>
                  <a:gd name="connsiteX3" fmla="*/ 2460625 w 2570812"/>
                  <a:gd name="connsiteY3" fmla="*/ 273050 h 714375"/>
                  <a:gd name="connsiteX4" fmla="*/ 2457450 w 2570812"/>
                  <a:gd name="connsiteY4" fmla="*/ 587375 h 714375"/>
                  <a:gd name="connsiteX5" fmla="*/ 66675 w 2570812"/>
                  <a:gd name="connsiteY5" fmla="*/ 590550 h 714375"/>
                  <a:gd name="connsiteX6" fmla="*/ 88900 w 2570812"/>
                  <a:gd name="connsiteY6" fmla="*/ 593725 h 714375"/>
                  <a:gd name="connsiteX7" fmla="*/ 92075 w 2570812"/>
                  <a:gd name="connsiteY7" fmla="*/ 546100 h 714375"/>
                  <a:gd name="connsiteX8" fmla="*/ 0 w 2570812"/>
                  <a:gd name="connsiteY8" fmla="*/ 619125 h 714375"/>
                  <a:gd name="connsiteX9" fmla="*/ 6350 w 2570812"/>
                  <a:gd name="connsiteY9" fmla="*/ 714375 h 714375"/>
                  <a:gd name="connsiteX10" fmla="*/ 2565400 w 2570812"/>
                  <a:gd name="connsiteY10" fmla="*/ 714375 h 714375"/>
                  <a:gd name="connsiteX11" fmla="*/ 2552700 w 2570812"/>
                  <a:gd name="connsiteY11" fmla="*/ 196850 h 714375"/>
                  <a:gd name="connsiteX12" fmla="*/ 2308225 w 2570812"/>
                  <a:gd name="connsiteY12" fmla="*/ 12700 h 714375"/>
                  <a:gd name="connsiteX13" fmla="*/ 225425 w 2570812"/>
                  <a:gd name="connsiteY13" fmla="*/ 0 h 714375"/>
                  <a:gd name="connsiteX0" fmla="*/ 225425 w 2570812"/>
                  <a:gd name="connsiteY0" fmla="*/ 0 h 714375"/>
                  <a:gd name="connsiteX1" fmla="*/ 6350 w 2570812"/>
                  <a:gd name="connsiteY1" fmla="*/ 177800 h 714375"/>
                  <a:gd name="connsiteX2" fmla="*/ 9525 w 2570812"/>
                  <a:gd name="connsiteY2" fmla="*/ 266700 h 714375"/>
                  <a:gd name="connsiteX3" fmla="*/ 2460625 w 2570812"/>
                  <a:gd name="connsiteY3" fmla="*/ 273050 h 714375"/>
                  <a:gd name="connsiteX4" fmla="*/ 2457450 w 2570812"/>
                  <a:gd name="connsiteY4" fmla="*/ 587375 h 714375"/>
                  <a:gd name="connsiteX5" fmla="*/ 66675 w 2570812"/>
                  <a:gd name="connsiteY5" fmla="*/ 590550 h 714375"/>
                  <a:gd name="connsiteX6" fmla="*/ 88900 w 2570812"/>
                  <a:gd name="connsiteY6" fmla="*/ 593725 h 714375"/>
                  <a:gd name="connsiteX7" fmla="*/ 92075 w 2570812"/>
                  <a:gd name="connsiteY7" fmla="*/ 546100 h 714375"/>
                  <a:gd name="connsiteX8" fmla="*/ 0 w 2570812"/>
                  <a:gd name="connsiteY8" fmla="*/ 619125 h 714375"/>
                  <a:gd name="connsiteX9" fmla="*/ 6350 w 2570812"/>
                  <a:gd name="connsiteY9" fmla="*/ 714375 h 714375"/>
                  <a:gd name="connsiteX10" fmla="*/ 2565400 w 2570812"/>
                  <a:gd name="connsiteY10" fmla="*/ 714375 h 714375"/>
                  <a:gd name="connsiteX11" fmla="*/ 2552700 w 2570812"/>
                  <a:gd name="connsiteY11" fmla="*/ 196850 h 714375"/>
                  <a:gd name="connsiteX12" fmla="*/ 2295525 w 2570812"/>
                  <a:gd name="connsiteY12" fmla="*/ 0 h 714375"/>
                  <a:gd name="connsiteX13" fmla="*/ 225425 w 2570812"/>
                  <a:gd name="connsiteY13" fmla="*/ 0 h 714375"/>
                  <a:gd name="connsiteX0" fmla="*/ 225425 w 2570812"/>
                  <a:gd name="connsiteY0" fmla="*/ 0 h 714375"/>
                  <a:gd name="connsiteX1" fmla="*/ 6350 w 2570812"/>
                  <a:gd name="connsiteY1" fmla="*/ 177800 h 714375"/>
                  <a:gd name="connsiteX2" fmla="*/ 9525 w 2570812"/>
                  <a:gd name="connsiteY2" fmla="*/ 266700 h 714375"/>
                  <a:gd name="connsiteX3" fmla="*/ 2460625 w 2570812"/>
                  <a:gd name="connsiteY3" fmla="*/ 273050 h 714375"/>
                  <a:gd name="connsiteX4" fmla="*/ 2457450 w 2570812"/>
                  <a:gd name="connsiteY4" fmla="*/ 587375 h 714375"/>
                  <a:gd name="connsiteX5" fmla="*/ 66675 w 2570812"/>
                  <a:gd name="connsiteY5" fmla="*/ 590550 h 714375"/>
                  <a:gd name="connsiteX6" fmla="*/ 88900 w 2570812"/>
                  <a:gd name="connsiteY6" fmla="*/ 593725 h 714375"/>
                  <a:gd name="connsiteX7" fmla="*/ 92075 w 2570812"/>
                  <a:gd name="connsiteY7" fmla="*/ 546100 h 714375"/>
                  <a:gd name="connsiteX8" fmla="*/ 0 w 2570812"/>
                  <a:gd name="connsiteY8" fmla="*/ 619125 h 714375"/>
                  <a:gd name="connsiteX9" fmla="*/ 6350 w 2570812"/>
                  <a:gd name="connsiteY9" fmla="*/ 714375 h 714375"/>
                  <a:gd name="connsiteX10" fmla="*/ 2565400 w 2570812"/>
                  <a:gd name="connsiteY10" fmla="*/ 714375 h 714375"/>
                  <a:gd name="connsiteX11" fmla="*/ 2552700 w 2570812"/>
                  <a:gd name="connsiteY11" fmla="*/ 196850 h 714375"/>
                  <a:gd name="connsiteX12" fmla="*/ 2295525 w 2570812"/>
                  <a:gd name="connsiteY12" fmla="*/ 0 h 714375"/>
                  <a:gd name="connsiteX13" fmla="*/ 225425 w 2570812"/>
                  <a:gd name="connsiteY13" fmla="*/ 0 h 714375"/>
                  <a:gd name="connsiteX0" fmla="*/ 225425 w 2578868"/>
                  <a:gd name="connsiteY0" fmla="*/ 0 h 714375"/>
                  <a:gd name="connsiteX1" fmla="*/ 6350 w 2578868"/>
                  <a:gd name="connsiteY1" fmla="*/ 177800 h 714375"/>
                  <a:gd name="connsiteX2" fmla="*/ 9525 w 2578868"/>
                  <a:gd name="connsiteY2" fmla="*/ 266700 h 714375"/>
                  <a:gd name="connsiteX3" fmla="*/ 2460625 w 2578868"/>
                  <a:gd name="connsiteY3" fmla="*/ 273050 h 714375"/>
                  <a:gd name="connsiteX4" fmla="*/ 2457450 w 2578868"/>
                  <a:gd name="connsiteY4" fmla="*/ 587375 h 714375"/>
                  <a:gd name="connsiteX5" fmla="*/ 66675 w 2578868"/>
                  <a:gd name="connsiteY5" fmla="*/ 590550 h 714375"/>
                  <a:gd name="connsiteX6" fmla="*/ 88900 w 2578868"/>
                  <a:gd name="connsiteY6" fmla="*/ 593725 h 714375"/>
                  <a:gd name="connsiteX7" fmla="*/ 92075 w 2578868"/>
                  <a:gd name="connsiteY7" fmla="*/ 546100 h 714375"/>
                  <a:gd name="connsiteX8" fmla="*/ 0 w 2578868"/>
                  <a:gd name="connsiteY8" fmla="*/ 619125 h 714375"/>
                  <a:gd name="connsiteX9" fmla="*/ 6350 w 2578868"/>
                  <a:gd name="connsiteY9" fmla="*/ 714375 h 714375"/>
                  <a:gd name="connsiteX10" fmla="*/ 2565400 w 2578868"/>
                  <a:gd name="connsiteY10" fmla="*/ 714375 h 714375"/>
                  <a:gd name="connsiteX11" fmla="*/ 2578868 w 2578868"/>
                  <a:gd name="connsiteY11" fmla="*/ 202083 h 714375"/>
                  <a:gd name="connsiteX12" fmla="*/ 2295525 w 2578868"/>
                  <a:gd name="connsiteY12" fmla="*/ 0 h 714375"/>
                  <a:gd name="connsiteX13" fmla="*/ 225425 w 2578868"/>
                  <a:gd name="connsiteY13" fmla="*/ 0 h 714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78868" h="714375">
                    <a:moveTo>
                      <a:pt x="225425" y="0"/>
                    </a:moveTo>
                    <a:lnTo>
                      <a:pt x="6350" y="177800"/>
                    </a:lnTo>
                    <a:lnTo>
                      <a:pt x="9525" y="266700"/>
                    </a:lnTo>
                    <a:lnTo>
                      <a:pt x="2460625" y="273050"/>
                    </a:lnTo>
                    <a:cubicBezTo>
                      <a:pt x="2459567" y="377825"/>
                      <a:pt x="2458508" y="482600"/>
                      <a:pt x="2457450" y="587375"/>
                    </a:cubicBezTo>
                    <a:lnTo>
                      <a:pt x="66675" y="590550"/>
                    </a:lnTo>
                    <a:cubicBezTo>
                      <a:pt x="69850" y="588433"/>
                      <a:pt x="85725" y="595842"/>
                      <a:pt x="88900" y="593725"/>
                    </a:cubicBezTo>
                    <a:lnTo>
                      <a:pt x="92075" y="546100"/>
                    </a:lnTo>
                    <a:lnTo>
                      <a:pt x="0" y="619125"/>
                    </a:lnTo>
                    <a:lnTo>
                      <a:pt x="6350" y="714375"/>
                    </a:lnTo>
                    <a:lnTo>
                      <a:pt x="2565400" y="714375"/>
                    </a:lnTo>
                    <a:cubicBezTo>
                      <a:pt x="2583392" y="672042"/>
                      <a:pt x="2576751" y="377766"/>
                      <a:pt x="2578868" y="202083"/>
                    </a:cubicBezTo>
                    <a:cubicBezTo>
                      <a:pt x="2493143" y="120591"/>
                      <a:pt x="2381250" y="65617"/>
                      <a:pt x="2295525" y="0"/>
                    </a:cubicBezTo>
                    <a:lnTo>
                      <a:pt x="225425" y="0"/>
                    </a:lnTo>
                    <a:close/>
                  </a:path>
                </a:pathLst>
              </a:custGeom>
              <a:solidFill>
                <a:schemeClr val="accent2"/>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dirty="0"/>
              </a:p>
            </p:txBody>
          </p:sp>
          <p:sp>
            <p:nvSpPr>
              <p:cNvPr id="56" name="Rectangle 22">
                <a:extLst>
                  <a:ext uri="{FF2B5EF4-FFF2-40B4-BE49-F238E27FC236}">
                    <a16:creationId xmlns="" xmlns:a16="http://schemas.microsoft.com/office/drawing/2014/main" id="{42C56BDA-E2FE-4836-BFCA-6CADB1BF9691}"/>
                  </a:ext>
                </a:extLst>
              </p:cNvPr>
              <p:cNvSpPr/>
              <p:nvPr/>
            </p:nvSpPr>
            <p:spPr>
              <a:xfrm>
                <a:off x="3707904" y="3762375"/>
                <a:ext cx="2376264" cy="321543"/>
              </a:xfrm>
              <a:custGeom>
                <a:avLst/>
                <a:gdLst>
                  <a:gd name="connsiteX0" fmla="*/ 0 w 2376264"/>
                  <a:gd name="connsiteY0" fmla="*/ 0 h 321543"/>
                  <a:gd name="connsiteX1" fmla="*/ 2376264 w 2376264"/>
                  <a:gd name="connsiteY1" fmla="*/ 0 h 321543"/>
                  <a:gd name="connsiteX2" fmla="*/ 2376264 w 2376264"/>
                  <a:gd name="connsiteY2" fmla="*/ 321543 h 321543"/>
                  <a:gd name="connsiteX3" fmla="*/ 0 w 2376264"/>
                  <a:gd name="connsiteY3" fmla="*/ 321543 h 321543"/>
                  <a:gd name="connsiteX4" fmla="*/ 0 w 2376264"/>
                  <a:gd name="connsiteY4" fmla="*/ 0 h 321543"/>
                  <a:gd name="connsiteX0" fmla="*/ 0 w 2376264"/>
                  <a:gd name="connsiteY0" fmla="*/ 0 h 321543"/>
                  <a:gd name="connsiteX1" fmla="*/ 2376264 w 2376264"/>
                  <a:gd name="connsiteY1" fmla="*/ 0 h 321543"/>
                  <a:gd name="connsiteX2" fmla="*/ 2376264 w 2376264"/>
                  <a:gd name="connsiteY2" fmla="*/ 321543 h 321543"/>
                  <a:gd name="connsiteX3" fmla="*/ 0 w 2376264"/>
                  <a:gd name="connsiteY3" fmla="*/ 321543 h 321543"/>
                  <a:gd name="connsiteX4" fmla="*/ 0 w 2376264"/>
                  <a:gd name="connsiteY4" fmla="*/ 0 h 321543"/>
                  <a:gd name="connsiteX0" fmla="*/ 0 w 2376264"/>
                  <a:gd name="connsiteY0" fmla="*/ 0 h 321543"/>
                  <a:gd name="connsiteX1" fmla="*/ 2376264 w 2376264"/>
                  <a:gd name="connsiteY1" fmla="*/ 0 h 321543"/>
                  <a:gd name="connsiteX2" fmla="*/ 2376264 w 2376264"/>
                  <a:gd name="connsiteY2" fmla="*/ 321543 h 321543"/>
                  <a:gd name="connsiteX3" fmla="*/ 0 w 2376264"/>
                  <a:gd name="connsiteY3" fmla="*/ 321543 h 321543"/>
                  <a:gd name="connsiteX4" fmla="*/ 0 w 2376264"/>
                  <a:gd name="connsiteY4" fmla="*/ 0 h 321543"/>
                  <a:gd name="connsiteX0" fmla="*/ 0 w 2376264"/>
                  <a:gd name="connsiteY0" fmla="*/ 0 h 321543"/>
                  <a:gd name="connsiteX1" fmla="*/ 2376264 w 2376264"/>
                  <a:gd name="connsiteY1" fmla="*/ 0 h 321543"/>
                  <a:gd name="connsiteX2" fmla="*/ 2376264 w 2376264"/>
                  <a:gd name="connsiteY2" fmla="*/ 321543 h 321543"/>
                  <a:gd name="connsiteX3" fmla="*/ 0 w 2376264"/>
                  <a:gd name="connsiteY3" fmla="*/ 321543 h 321543"/>
                  <a:gd name="connsiteX4" fmla="*/ 0 w 2376264"/>
                  <a:gd name="connsiteY4" fmla="*/ 0 h 3215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6264" h="321543">
                    <a:moveTo>
                      <a:pt x="0" y="0"/>
                    </a:moveTo>
                    <a:lnTo>
                      <a:pt x="2376264" y="0"/>
                    </a:lnTo>
                    <a:lnTo>
                      <a:pt x="2376264" y="321543"/>
                    </a:lnTo>
                    <a:lnTo>
                      <a:pt x="0" y="321543"/>
                    </a:lnTo>
                    <a:cubicBezTo>
                      <a:pt x="34925" y="258812"/>
                      <a:pt x="50800" y="110356"/>
                      <a:pt x="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grpSp>
        <p:grpSp>
          <p:nvGrpSpPr>
            <p:cNvPr id="77" name="Group 51">
              <a:extLst>
                <a:ext uri="{FF2B5EF4-FFF2-40B4-BE49-F238E27FC236}">
                  <a16:creationId xmlns="" xmlns:a16="http://schemas.microsoft.com/office/drawing/2014/main" id="{A806BAE6-2B82-4A65-A0B3-98FC9E9941D8}"/>
                </a:ext>
              </a:extLst>
            </p:cNvPr>
            <p:cNvGrpSpPr/>
            <p:nvPr/>
          </p:nvGrpSpPr>
          <p:grpSpPr>
            <a:xfrm>
              <a:off x="4117666" y="4061275"/>
              <a:ext cx="1832471" cy="391100"/>
              <a:chOff x="3644106" y="3130550"/>
              <a:chExt cx="2603340" cy="555625"/>
            </a:xfrm>
            <a:effectLst>
              <a:outerShdw blurRad="50800" dist="38100" dir="8100000" algn="tr" rotWithShape="0">
                <a:prstClr val="black">
                  <a:alpha val="40000"/>
                </a:prstClr>
              </a:outerShdw>
            </a:effectLst>
          </p:grpSpPr>
          <p:sp>
            <p:nvSpPr>
              <p:cNvPr id="53" name="Freeform 27">
                <a:extLst>
                  <a:ext uri="{FF2B5EF4-FFF2-40B4-BE49-F238E27FC236}">
                    <a16:creationId xmlns="" xmlns:a16="http://schemas.microsoft.com/office/drawing/2014/main" id="{EEBF2CB3-984E-427D-B525-F685ED293445}"/>
                  </a:ext>
                </a:extLst>
              </p:cNvPr>
              <p:cNvSpPr/>
              <p:nvPr/>
            </p:nvSpPr>
            <p:spPr>
              <a:xfrm>
                <a:off x="3644106" y="3130550"/>
                <a:ext cx="2603340" cy="555625"/>
              </a:xfrm>
              <a:custGeom>
                <a:avLst/>
                <a:gdLst>
                  <a:gd name="connsiteX0" fmla="*/ 47625 w 2552700"/>
                  <a:gd name="connsiteY0" fmla="*/ 374650 h 685800"/>
                  <a:gd name="connsiteX1" fmla="*/ 0 w 2552700"/>
                  <a:gd name="connsiteY1" fmla="*/ 422275 h 685800"/>
                  <a:gd name="connsiteX2" fmla="*/ 447675 w 2552700"/>
                  <a:gd name="connsiteY2" fmla="*/ 685800 h 685800"/>
                  <a:gd name="connsiteX3" fmla="*/ 2549525 w 2552700"/>
                  <a:gd name="connsiteY3" fmla="*/ 615950 h 685800"/>
                  <a:gd name="connsiteX4" fmla="*/ 2552700 w 2552700"/>
                  <a:gd name="connsiteY4" fmla="*/ 273050 h 685800"/>
                  <a:gd name="connsiteX5" fmla="*/ 1384300 w 2552700"/>
                  <a:gd name="connsiteY5" fmla="*/ 0 h 685800"/>
                  <a:gd name="connsiteX6" fmla="*/ 6350 w 2552700"/>
                  <a:gd name="connsiteY6" fmla="*/ 168275 h 685800"/>
                  <a:gd name="connsiteX7" fmla="*/ 3175 w 2552700"/>
                  <a:gd name="connsiteY7" fmla="*/ 206375 h 685800"/>
                  <a:gd name="connsiteX8" fmla="*/ 463550 w 2552700"/>
                  <a:gd name="connsiteY8" fmla="*/ 374650 h 685800"/>
                  <a:gd name="connsiteX9" fmla="*/ 2520950 w 2552700"/>
                  <a:gd name="connsiteY9" fmla="*/ 333375 h 685800"/>
                  <a:gd name="connsiteX10" fmla="*/ 2501900 w 2552700"/>
                  <a:gd name="connsiteY10" fmla="*/ 549275 h 685800"/>
                  <a:gd name="connsiteX11" fmla="*/ 473075 w 2552700"/>
                  <a:gd name="connsiteY11" fmla="*/ 622300 h 685800"/>
                  <a:gd name="connsiteX12" fmla="*/ 47625 w 2552700"/>
                  <a:gd name="connsiteY12" fmla="*/ 374650 h 685800"/>
                  <a:gd name="connsiteX0" fmla="*/ 47625 w 2552700"/>
                  <a:gd name="connsiteY0" fmla="*/ 263525 h 574675"/>
                  <a:gd name="connsiteX1" fmla="*/ 0 w 2552700"/>
                  <a:gd name="connsiteY1" fmla="*/ 311150 h 574675"/>
                  <a:gd name="connsiteX2" fmla="*/ 447675 w 2552700"/>
                  <a:gd name="connsiteY2" fmla="*/ 574675 h 574675"/>
                  <a:gd name="connsiteX3" fmla="*/ 2549525 w 2552700"/>
                  <a:gd name="connsiteY3" fmla="*/ 504825 h 574675"/>
                  <a:gd name="connsiteX4" fmla="*/ 2552700 w 2552700"/>
                  <a:gd name="connsiteY4" fmla="*/ 161925 h 574675"/>
                  <a:gd name="connsiteX5" fmla="*/ 1552575 w 2552700"/>
                  <a:gd name="connsiteY5" fmla="*/ 0 h 574675"/>
                  <a:gd name="connsiteX6" fmla="*/ 6350 w 2552700"/>
                  <a:gd name="connsiteY6" fmla="*/ 57150 h 574675"/>
                  <a:gd name="connsiteX7" fmla="*/ 3175 w 2552700"/>
                  <a:gd name="connsiteY7" fmla="*/ 95250 h 574675"/>
                  <a:gd name="connsiteX8" fmla="*/ 463550 w 2552700"/>
                  <a:gd name="connsiteY8" fmla="*/ 263525 h 574675"/>
                  <a:gd name="connsiteX9" fmla="*/ 2520950 w 2552700"/>
                  <a:gd name="connsiteY9" fmla="*/ 222250 h 574675"/>
                  <a:gd name="connsiteX10" fmla="*/ 2501900 w 2552700"/>
                  <a:gd name="connsiteY10" fmla="*/ 438150 h 574675"/>
                  <a:gd name="connsiteX11" fmla="*/ 473075 w 2552700"/>
                  <a:gd name="connsiteY11" fmla="*/ 511175 h 574675"/>
                  <a:gd name="connsiteX12" fmla="*/ 47625 w 2552700"/>
                  <a:gd name="connsiteY12" fmla="*/ 263525 h 574675"/>
                  <a:gd name="connsiteX0" fmla="*/ 47625 w 2552700"/>
                  <a:gd name="connsiteY0" fmla="*/ 244475 h 555625"/>
                  <a:gd name="connsiteX1" fmla="*/ 0 w 2552700"/>
                  <a:gd name="connsiteY1" fmla="*/ 292100 h 555625"/>
                  <a:gd name="connsiteX2" fmla="*/ 447675 w 2552700"/>
                  <a:gd name="connsiteY2" fmla="*/ 555625 h 555625"/>
                  <a:gd name="connsiteX3" fmla="*/ 2549525 w 2552700"/>
                  <a:gd name="connsiteY3" fmla="*/ 485775 h 555625"/>
                  <a:gd name="connsiteX4" fmla="*/ 2552700 w 2552700"/>
                  <a:gd name="connsiteY4" fmla="*/ 142875 h 555625"/>
                  <a:gd name="connsiteX5" fmla="*/ 1606550 w 2552700"/>
                  <a:gd name="connsiteY5" fmla="*/ 0 h 555625"/>
                  <a:gd name="connsiteX6" fmla="*/ 6350 w 2552700"/>
                  <a:gd name="connsiteY6" fmla="*/ 38100 h 555625"/>
                  <a:gd name="connsiteX7" fmla="*/ 3175 w 2552700"/>
                  <a:gd name="connsiteY7" fmla="*/ 76200 h 555625"/>
                  <a:gd name="connsiteX8" fmla="*/ 463550 w 2552700"/>
                  <a:gd name="connsiteY8" fmla="*/ 244475 h 555625"/>
                  <a:gd name="connsiteX9" fmla="*/ 2520950 w 2552700"/>
                  <a:gd name="connsiteY9" fmla="*/ 203200 h 555625"/>
                  <a:gd name="connsiteX10" fmla="*/ 2501900 w 2552700"/>
                  <a:gd name="connsiteY10" fmla="*/ 419100 h 555625"/>
                  <a:gd name="connsiteX11" fmla="*/ 473075 w 2552700"/>
                  <a:gd name="connsiteY11" fmla="*/ 492125 h 555625"/>
                  <a:gd name="connsiteX12" fmla="*/ 47625 w 2552700"/>
                  <a:gd name="connsiteY12" fmla="*/ 244475 h 555625"/>
                  <a:gd name="connsiteX0" fmla="*/ 47625 w 2585519"/>
                  <a:gd name="connsiteY0" fmla="*/ 244475 h 555625"/>
                  <a:gd name="connsiteX1" fmla="*/ 0 w 2585519"/>
                  <a:gd name="connsiteY1" fmla="*/ 292100 h 555625"/>
                  <a:gd name="connsiteX2" fmla="*/ 447675 w 2585519"/>
                  <a:gd name="connsiteY2" fmla="*/ 555625 h 555625"/>
                  <a:gd name="connsiteX3" fmla="*/ 2549525 w 2585519"/>
                  <a:gd name="connsiteY3" fmla="*/ 485775 h 555625"/>
                  <a:gd name="connsiteX4" fmla="*/ 2552700 w 2585519"/>
                  <a:gd name="connsiteY4" fmla="*/ 142875 h 555625"/>
                  <a:gd name="connsiteX5" fmla="*/ 1606550 w 2585519"/>
                  <a:gd name="connsiteY5" fmla="*/ 0 h 555625"/>
                  <a:gd name="connsiteX6" fmla="*/ 6350 w 2585519"/>
                  <a:gd name="connsiteY6" fmla="*/ 38100 h 555625"/>
                  <a:gd name="connsiteX7" fmla="*/ 3175 w 2585519"/>
                  <a:gd name="connsiteY7" fmla="*/ 76200 h 555625"/>
                  <a:gd name="connsiteX8" fmla="*/ 463550 w 2585519"/>
                  <a:gd name="connsiteY8" fmla="*/ 244475 h 555625"/>
                  <a:gd name="connsiteX9" fmla="*/ 2520950 w 2585519"/>
                  <a:gd name="connsiteY9" fmla="*/ 203200 h 555625"/>
                  <a:gd name="connsiteX10" fmla="*/ 2501900 w 2585519"/>
                  <a:gd name="connsiteY10" fmla="*/ 419100 h 555625"/>
                  <a:gd name="connsiteX11" fmla="*/ 473075 w 2585519"/>
                  <a:gd name="connsiteY11" fmla="*/ 492125 h 555625"/>
                  <a:gd name="connsiteX12" fmla="*/ 47625 w 2585519"/>
                  <a:gd name="connsiteY12" fmla="*/ 244475 h 555625"/>
                  <a:gd name="connsiteX0" fmla="*/ 47625 w 2599371"/>
                  <a:gd name="connsiteY0" fmla="*/ 244475 h 555625"/>
                  <a:gd name="connsiteX1" fmla="*/ 0 w 2599371"/>
                  <a:gd name="connsiteY1" fmla="*/ 292100 h 555625"/>
                  <a:gd name="connsiteX2" fmla="*/ 447675 w 2599371"/>
                  <a:gd name="connsiteY2" fmla="*/ 555625 h 555625"/>
                  <a:gd name="connsiteX3" fmla="*/ 2549525 w 2599371"/>
                  <a:gd name="connsiteY3" fmla="*/ 485775 h 555625"/>
                  <a:gd name="connsiteX4" fmla="*/ 2552700 w 2599371"/>
                  <a:gd name="connsiteY4" fmla="*/ 142875 h 555625"/>
                  <a:gd name="connsiteX5" fmla="*/ 1606550 w 2599371"/>
                  <a:gd name="connsiteY5" fmla="*/ 0 h 555625"/>
                  <a:gd name="connsiteX6" fmla="*/ 6350 w 2599371"/>
                  <a:gd name="connsiteY6" fmla="*/ 38100 h 555625"/>
                  <a:gd name="connsiteX7" fmla="*/ 3175 w 2599371"/>
                  <a:gd name="connsiteY7" fmla="*/ 76200 h 555625"/>
                  <a:gd name="connsiteX8" fmla="*/ 463550 w 2599371"/>
                  <a:gd name="connsiteY8" fmla="*/ 244475 h 555625"/>
                  <a:gd name="connsiteX9" fmla="*/ 2520950 w 2599371"/>
                  <a:gd name="connsiteY9" fmla="*/ 203200 h 555625"/>
                  <a:gd name="connsiteX10" fmla="*/ 2501900 w 2599371"/>
                  <a:gd name="connsiteY10" fmla="*/ 419100 h 555625"/>
                  <a:gd name="connsiteX11" fmla="*/ 473075 w 2599371"/>
                  <a:gd name="connsiteY11" fmla="*/ 492125 h 555625"/>
                  <a:gd name="connsiteX12" fmla="*/ 47625 w 2599371"/>
                  <a:gd name="connsiteY12" fmla="*/ 244475 h 555625"/>
                  <a:gd name="connsiteX0" fmla="*/ 47625 w 2599371"/>
                  <a:gd name="connsiteY0" fmla="*/ 244475 h 555625"/>
                  <a:gd name="connsiteX1" fmla="*/ 0 w 2599371"/>
                  <a:gd name="connsiteY1" fmla="*/ 292100 h 555625"/>
                  <a:gd name="connsiteX2" fmla="*/ 447675 w 2599371"/>
                  <a:gd name="connsiteY2" fmla="*/ 555625 h 555625"/>
                  <a:gd name="connsiteX3" fmla="*/ 2549525 w 2599371"/>
                  <a:gd name="connsiteY3" fmla="*/ 485775 h 555625"/>
                  <a:gd name="connsiteX4" fmla="*/ 2552700 w 2599371"/>
                  <a:gd name="connsiteY4" fmla="*/ 142875 h 555625"/>
                  <a:gd name="connsiteX5" fmla="*/ 1606550 w 2599371"/>
                  <a:gd name="connsiteY5" fmla="*/ 0 h 555625"/>
                  <a:gd name="connsiteX6" fmla="*/ 6350 w 2599371"/>
                  <a:gd name="connsiteY6" fmla="*/ 38100 h 555625"/>
                  <a:gd name="connsiteX7" fmla="*/ 3175 w 2599371"/>
                  <a:gd name="connsiteY7" fmla="*/ 76200 h 555625"/>
                  <a:gd name="connsiteX8" fmla="*/ 463550 w 2599371"/>
                  <a:gd name="connsiteY8" fmla="*/ 244475 h 555625"/>
                  <a:gd name="connsiteX9" fmla="*/ 2495550 w 2599371"/>
                  <a:gd name="connsiteY9" fmla="*/ 206375 h 555625"/>
                  <a:gd name="connsiteX10" fmla="*/ 2501900 w 2599371"/>
                  <a:gd name="connsiteY10" fmla="*/ 419100 h 555625"/>
                  <a:gd name="connsiteX11" fmla="*/ 473075 w 2599371"/>
                  <a:gd name="connsiteY11" fmla="*/ 492125 h 555625"/>
                  <a:gd name="connsiteX12" fmla="*/ 47625 w 2599371"/>
                  <a:gd name="connsiteY12" fmla="*/ 244475 h 555625"/>
                  <a:gd name="connsiteX0" fmla="*/ 47625 w 2599371"/>
                  <a:gd name="connsiteY0" fmla="*/ 244475 h 555625"/>
                  <a:gd name="connsiteX1" fmla="*/ 0 w 2599371"/>
                  <a:gd name="connsiteY1" fmla="*/ 292100 h 555625"/>
                  <a:gd name="connsiteX2" fmla="*/ 447675 w 2599371"/>
                  <a:gd name="connsiteY2" fmla="*/ 555625 h 555625"/>
                  <a:gd name="connsiteX3" fmla="*/ 2549525 w 2599371"/>
                  <a:gd name="connsiteY3" fmla="*/ 485775 h 555625"/>
                  <a:gd name="connsiteX4" fmla="*/ 2552700 w 2599371"/>
                  <a:gd name="connsiteY4" fmla="*/ 142875 h 555625"/>
                  <a:gd name="connsiteX5" fmla="*/ 1606550 w 2599371"/>
                  <a:gd name="connsiteY5" fmla="*/ 0 h 555625"/>
                  <a:gd name="connsiteX6" fmla="*/ 6350 w 2599371"/>
                  <a:gd name="connsiteY6" fmla="*/ 38100 h 555625"/>
                  <a:gd name="connsiteX7" fmla="*/ 3175 w 2599371"/>
                  <a:gd name="connsiteY7" fmla="*/ 76200 h 555625"/>
                  <a:gd name="connsiteX8" fmla="*/ 463550 w 2599371"/>
                  <a:gd name="connsiteY8" fmla="*/ 244475 h 555625"/>
                  <a:gd name="connsiteX9" fmla="*/ 2495550 w 2599371"/>
                  <a:gd name="connsiteY9" fmla="*/ 206375 h 555625"/>
                  <a:gd name="connsiteX10" fmla="*/ 2527300 w 2599371"/>
                  <a:gd name="connsiteY10" fmla="*/ 307975 h 555625"/>
                  <a:gd name="connsiteX11" fmla="*/ 2501900 w 2599371"/>
                  <a:gd name="connsiteY11" fmla="*/ 419100 h 555625"/>
                  <a:gd name="connsiteX12" fmla="*/ 473075 w 2599371"/>
                  <a:gd name="connsiteY12" fmla="*/ 492125 h 555625"/>
                  <a:gd name="connsiteX13" fmla="*/ 47625 w 2599371"/>
                  <a:gd name="connsiteY13" fmla="*/ 244475 h 555625"/>
                  <a:gd name="connsiteX0" fmla="*/ 47625 w 2599371"/>
                  <a:gd name="connsiteY0" fmla="*/ 244475 h 555625"/>
                  <a:gd name="connsiteX1" fmla="*/ 0 w 2599371"/>
                  <a:gd name="connsiteY1" fmla="*/ 292100 h 555625"/>
                  <a:gd name="connsiteX2" fmla="*/ 447675 w 2599371"/>
                  <a:gd name="connsiteY2" fmla="*/ 555625 h 555625"/>
                  <a:gd name="connsiteX3" fmla="*/ 2549525 w 2599371"/>
                  <a:gd name="connsiteY3" fmla="*/ 485775 h 555625"/>
                  <a:gd name="connsiteX4" fmla="*/ 2552700 w 2599371"/>
                  <a:gd name="connsiteY4" fmla="*/ 142875 h 555625"/>
                  <a:gd name="connsiteX5" fmla="*/ 1606550 w 2599371"/>
                  <a:gd name="connsiteY5" fmla="*/ 0 h 555625"/>
                  <a:gd name="connsiteX6" fmla="*/ 6350 w 2599371"/>
                  <a:gd name="connsiteY6" fmla="*/ 38100 h 555625"/>
                  <a:gd name="connsiteX7" fmla="*/ 3175 w 2599371"/>
                  <a:gd name="connsiteY7" fmla="*/ 76200 h 555625"/>
                  <a:gd name="connsiteX8" fmla="*/ 463550 w 2599371"/>
                  <a:gd name="connsiteY8" fmla="*/ 244475 h 555625"/>
                  <a:gd name="connsiteX9" fmla="*/ 2495550 w 2599371"/>
                  <a:gd name="connsiteY9" fmla="*/ 206375 h 555625"/>
                  <a:gd name="connsiteX10" fmla="*/ 2527300 w 2599371"/>
                  <a:gd name="connsiteY10" fmla="*/ 307975 h 555625"/>
                  <a:gd name="connsiteX11" fmla="*/ 2479675 w 2599371"/>
                  <a:gd name="connsiteY11" fmla="*/ 425450 h 555625"/>
                  <a:gd name="connsiteX12" fmla="*/ 473075 w 2599371"/>
                  <a:gd name="connsiteY12" fmla="*/ 492125 h 555625"/>
                  <a:gd name="connsiteX13" fmla="*/ 47625 w 2599371"/>
                  <a:gd name="connsiteY13" fmla="*/ 244475 h 555625"/>
                  <a:gd name="connsiteX0" fmla="*/ 47625 w 2740156"/>
                  <a:gd name="connsiteY0" fmla="*/ 244475 h 555625"/>
                  <a:gd name="connsiteX1" fmla="*/ 0 w 2740156"/>
                  <a:gd name="connsiteY1" fmla="*/ 292100 h 555625"/>
                  <a:gd name="connsiteX2" fmla="*/ 447675 w 2740156"/>
                  <a:gd name="connsiteY2" fmla="*/ 555625 h 555625"/>
                  <a:gd name="connsiteX3" fmla="*/ 2549525 w 2740156"/>
                  <a:gd name="connsiteY3" fmla="*/ 485775 h 555625"/>
                  <a:gd name="connsiteX4" fmla="*/ 2552700 w 2740156"/>
                  <a:gd name="connsiteY4" fmla="*/ 142875 h 555625"/>
                  <a:gd name="connsiteX5" fmla="*/ 1606550 w 2740156"/>
                  <a:gd name="connsiteY5" fmla="*/ 0 h 555625"/>
                  <a:gd name="connsiteX6" fmla="*/ 6350 w 2740156"/>
                  <a:gd name="connsiteY6" fmla="*/ 38100 h 555625"/>
                  <a:gd name="connsiteX7" fmla="*/ 3175 w 2740156"/>
                  <a:gd name="connsiteY7" fmla="*/ 76200 h 555625"/>
                  <a:gd name="connsiteX8" fmla="*/ 463550 w 2740156"/>
                  <a:gd name="connsiteY8" fmla="*/ 244475 h 555625"/>
                  <a:gd name="connsiteX9" fmla="*/ 2495550 w 2740156"/>
                  <a:gd name="connsiteY9" fmla="*/ 206375 h 555625"/>
                  <a:gd name="connsiteX10" fmla="*/ 2479675 w 2740156"/>
                  <a:gd name="connsiteY10" fmla="*/ 425450 h 555625"/>
                  <a:gd name="connsiteX11" fmla="*/ 473075 w 2740156"/>
                  <a:gd name="connsiteY11" fmla="*/ 492125 h 555625"/>
                  <a:gd name="connsiteX12" fmla="*/ 47625 w 2740156"/>
                  <a:gd name="connsiteY12" fmla="*/ 244475 h 555625"/>
                  <a:gd name="connsiteX0" fmla="*/ 47625 w 2646925"/>
                  <a:gd name="connsiteY0" fmla="*/ 244475 h 555625"/>
                  <a:gd name="connsiteX1" fmla="*/ 0 w 2646925"/>
                  <a:gd name="connsiteY1" fmla="*/ 292100 h 555625"/>
                  <a:gd name="connsiteX2" fmla="*/ 447675 w 2646925"/>
                  <a:gd name="connsiteY2" fmla="*/ 555625 h 555625"/>
                  <a:gd name="connsiteX3" fmla="*/ 2549525 w 2646925"/>
                  <a:gd name="connsiteY3" fmla="*/ 485775 h 555625"/>
                  <a:gd name="connsiteX4" fmla="*/ 2552700 w 2646925"/>
                  <a:gd name="connsiteY4" fmla="*/ 142875 h 555625"/>
                  <a:gd name="connsiteX5" fmla="*/ 1606550 w 2646925"/>
                  <a:gd name="connsiteY5" fmla="*/ 0 h 555625"/>
                  <a:gd name="connsiteX6" fmla="*/ 6350 w 2646925"/>
                  <a:gd name="connsiteY6" fmla="*/ 38100 h 555625"/>
                  <a:gd name="connsiteX7" fmla="*/ 3175 w 2646925"/>
                  <a:gd name="connsiteY7" fmla="*/ 76200 h 555625"/>
                  <a:gd name="connsiteX8" fmla="*/ 463550 w 2646925"/>
                  <a:gd name="connsiteY8" fmla="*/ 244475 h 555625"/>
                  <a:gd name="connsiteX9" fmla="*/ 2495550 w 2646925"/>
                  <a:gd name="connsiteY9" fmla="*/ 206375 h 555625"/>
                  <a:gd name="connsiteX10" fmla="*/ 2479675 w 2646925"/>
                  <a:gd name="connsiteY10" fmla="*/ 425450 h 555625"/>
                  <a:gd name="connsiteX11" fmla="*/ 473075 w 2646925"/>
                  <a:gd name="connsiteY11" fmla="*/ 492125 h 555625"/>
                  <a:gd name="connsiteX12" fmla="*/ 47625 w 2646925"/>
                  <a:gd name="connsiteY12" fmla="*/ 244475 h 555625"/>
                  <a:gd name="connsiteX0" fmla="*/ 47625 w 2599371"/>
                  <a:gd name="connsiteY0" fmla="*/ 244475 h 555625"/>
                  <a:gd name="connsiteX1" fmla="*/ 0 w 2599371"/>
                  <a:gd name="connsiteY1" fmla="*/ 292100 h 555625"/>
                  <a:gd name="connsiteX2" fmla="*/ 447675 w 2599371"/>
                  <a:gd name="connsiteY2" fmla="*/ 555625 h 555625"/>
                  <a:gd name="connsiteX3" fmla="*/ 2549525 w 2599371"/>
                  <a:gd name="connsiteY3" fmla="*/ 485775 h 555625"/>
                  <a:gd name="connsiteX4" fmla="*/ 2552700 w 2599371"/>
                  <a:gd name="connsiteY4" fmla="*/ 142875 h 555625"/>
                  <a:gd name="connsiteX5" fmla="*/ 1606550 w 2599371"/>
                  <a:gd name="connsiteY5" fmla="*/ 0 h 555625"/>
                  <a:gd name="connsiteX6" fmla="*/ 6350 w 2599371"/>
                  <a:gd name="connsiteY6" fmla="*/ 38100 h 555625"/>
                  <a:gd name="connsiteX7" fmla="*/ 3175 w 2599371"/>
                  <a:gd name="connsiteY7" fmla="*/ 76200 h 555625"/>
                  <a:gd name="connsiteX8" fmla="*/ 463550 w 2599371"/>
                  <a:gd name="connsiteY8" fmla="*/ 244475 h 555625"/>
                  <a:gd name="connsiteX9" fmla="*/ 2495550 w 2599371"/>
                  <a:gd name="connsiteY9" fmla="*/ 206375 h 555625"/>
                  <a:gd name="connsiteX10" fmla="*/ 2479675 w 2599371"/>
                  <a:gd name="connsiteY10" fmla="*/ 425450 h 555625"/>
                  <a:gd name="connsiteX11" fmla="*/ 473075 w 2599371"/>
                  <a:gd name="connsiteY11" fmla="*/ 492125 h 555625"/>
                  <a:gd name="connsiteX12" fmla="*/ 47625 w 2599371"/>
                  <a:gd name="connsiteY12" fmla="*/ 244475 h 555625"/>
                  <a:gd name="connsiteX0" fmla="*/ 47625 w 2599371"/>
                  <a:gd name="connsiteY0" fmla="*/ 244475 h 555625"/>
                  <a:gd name="connsiteX1" fmla="*/ 0 w 2599371"/>
                  <a:gd name="connsiteY1" fmla="*/ 292100 h 555625"/>
                  <a:gd name="connsiteX2" fmla="*/ 447675 w 2599371"/>
                  <a:gd name="connsiteY2" fmla="*/ 555625 h 555625"/>
                  <a:gd name="connsiteX3" fmla="*/ 2549525 w 2599371"/>
                  <a:gd name="connsiteY3" fmla="*/ 485775 h 555625"/>
                  <a:gd name="connsiteX4" fmla="*/ 2552700 w 2599371"/>
                  <a:gd name="connsiteY4" fmla="*/ 142875 h 555625"/>
                  <a:gd name="connsiteX5" fmla="*/ 1606550 w 2599371"/>
                  <a:gd name="connsiteY5" fmla="*/ 0 h 555625"/>
                  <a:gd name="connsiteX6" fmla="*/ 6350 w 2599371"/>
                  <a:gd name="connsiteY6" fmla="*/ 38100 h 555625"/>
                  <a:gd name="connsiteX7" fmla="*/ 3175 w 2599371"/>
                  <a:gd name="connsiteY7" fmla="*/ 76200 h 555625"/>
                  <a:gd name="connsiteX8" fmla="*/ 463550 w 2599371"/>
                  <a:gd name="connsiteY8" fmla="*/ 244475 h 555625"/>
                  <a:gd name="connsiteX9" fmla="*/ 2470150 w 2599371"/>
                  <a:gd name="connsiteY9" fmla="*/ 209550 h 555625"/>
                  <a:gd name="connsiteX10" fmla="*/ 2479675 w 2599371"/>
                  <a:gd name="connsiteY10" fmla="*/ 425450 h 555625"/>
                  <a:gd name="connsiteX11" fmla="*/ 473075 w 2599371"/>
                  <a:gd name="connsiteY11" fmla="*/ 492125 h 555625"/>
                  <a:gd name="connsiteX12" fmla="*/ 47625 w 2599371"/>
                  <a:gd name="connsiteY12" fmla="*/ 244475 h 555625"/>
                  <a:gd name="connsiteX0" fmla="*/ 47625 w 2599371"/>
                  <a:gd name="connsiteY0" fmla="*/ 244475 h 555625"/>
                  <a:gd name="connsiteX1" fmla="*/ 0 w 2599371"/>
                  <a:gd name="connsiteY1" fmla="*/ 292100 h 555625"/>
                  <a:gd name="connsiteX2" fmla="*/ 447675 w 2599371"/>
                  <a:gd name="connsiteY2" fmla="*/ 555625 h 555625"/>
                  <a:gd name="connsiteX3" fmla="*/ 2549525 w 2599371"/>
                  <a:gd name="connsiteY3" fmla="*/ 485775 h 555625"/>
                  <a:gd name="connsiteX4" fmla="*/ 2552700 w 2599371"/>
                  <a:gd name="connsiteY4" fmla="*/ 142875 h 555625"/>
                  <a:gd name="connsiteX5" fmla="*/ 1606550 w 2599371"/>
                  <a:gd name="connsiteY5" fmla="*/ 0 h 555625"/>
                  <a:gd name="connsiteX6" fmla="*/ 6350 w 2599371"/>
                  <a:gd name="connsiteY6" fmla="*/ 38100 h 555625"/>
                  <a:gd name="connsiteX7" fmla="*/ 3175 w 2599371"/>
                  <a:gd name="connsiteY7" fmla="*/ 76200 h 555625"/>
                  <a:gd name="connsiteX8" fmla="*/ 463550 w 2599371"/>
                  <a:gd name="connsiteY8" fmla="*/ 244475 h 555625"/>
                  <a:gd name="connsiteX9" fmla="*/ 2470150 w 2599371"/>
                  <a:gd name="connsiteY9" fmla="*/ 209550 h 555625"/>
                  <a:gd name="connsiteX10" fmla="*/ 2479675 w 2599371"/>
                  <a:gd name="connsiteY10" fmla="*/ 425450 h 555625"/>
                  <a:gd name="connsiteX11" fmla="*/ 473075 w 2599371"/>
                  <a:gd name="connsiteY11" fmla="*/ 492125 h 555625"/>
                  <a:gd name="connsiteX12" fmla="*/ 47625 w 2599371"/>
                  <a:gd name="connsiteY12" fmla="*/ 244475 h 555625"/>
                  <a:gd name="connsiteX0" fmla="*/ 47625 w 2599371"/>
                  <a:gd name="connsiteY0" fmla="*/ 244475 h 555625"/>
                  <a:gd name="connsiteX1" fmla="*/ 0 w 2599371"/>
                  <a:gd name="connsiteY1" fmla="*/ 292100 h 555625"/>
                  <a:gd name="connsiteX2" fmla="*/ 447675 w 2599371"/>
                  <a:gd name="connsiteY2" fmla="*/ 555625 h 555625"/>
                  <a:gd name="connsiteX3" fmla="*/ 2549525 w 2599371"/>
                  <a:gd name="connsiteY3" fmla="*/ 485775 h 555625"/>
                  <a:gd name="connsiteX4" fmla="*/ 2552700 w 2599371"/>
                  <a:gd name="connsiteY4" fmla="*/ 142875 h 555625"/>
                  <a:gd name="connsiteX5" fmla="*/ 1606550 w 2599371"/>
                  <a:gd name="connsiteY5" fmla="*/ 0 h 555625"/>
                  <a:gd name="connsiteX6" fmla="*/ 6350 w 2599371"/>
                  <a:gd name="connsiteY6" fmla="*/ 38100 h 555625"/>
                  <a:gd name="connsiteX7" fmla="*/ 3175 w 2599371"/>
                  <a:gd name="connsiteY7" fmla="*/ 76200 h 555625"/>
                  <a:gd name="connsiteX8" fmla="*/ 463550 w 2599371"/>
                  <a:gd name="connsiteY8" fmla="*/ 244475 h 555625"/>
                  <a:gd name="connsiteX9" fmla="*/ 2470150 w 2599371"/>
                  <a:gd name="connsiteY9" fmla="*/ 209550 h 555625"/>
                  <a:gd name="connsiteX10" fmla="*/ 2479675 w 2599371"/>
                  <a:gd name="connsiteY10" fmla="*/ 425450 h 555625"/>
                  <a:gd name="connsiteX11" fmla="*/ 473075 w 2599371"/>
                  <a:gd name="connsiteY11" fmla="*/ 492125 h 555625"/>
                  <a:gd name="connsiteX12" fmla="*/ 47625 w 2599371"/>
                  <a:gd name="connsiteY12" fmla="*/ 244475 h 555625"/>
                  <a:gd name="connsiteX0" fmla="*/ 24625 w 2608121"/>
                  <a:gd name="connsiteY0" fmla="*/ 244475 h 555625"/>
                  <a:gd name="connsiteX1" fmla="*/ 8750 w 2608121"/>
                  <a:gd name="connsiteY1" fmla="*/ 292100 h 555625"/>
                  <a:gd name="connsiteX2" fmla="*/ 456425 w 2608121"/>
                  <a:gd name="connsiteY2" fmla="*/ 555625 h 555625"/>
                  <a:gd name="connsiteX3" fmla="*/ 2558275 w 2608121"/>
                  <a:gd name="connsiteY3" fmla="*/ 485775 h 555625"/>
                  <a:gd name="connsiteX4" fmla="*/ 2561450 w 2608121"/>
                  <a:gd name="connsiteY4" fmla="*/ 142875 h 555625"/>
                  <a:gd name="connsiteX5" fmla="*/ 1615300 w 2608121"/>
                  <a:gd name="connsiteY5" fmla="*/ 0 h 555625"/>
                  <a:gd name="connsiteX6" fmla="*/ 15100 w 2608121"/>
                  <a:gd name="connsiteY6" fmla="*/ 38100 h 555625"/>
                  <a:gd name="connsiteX7" fmla="*/ 11925 w 2608121"/>
                  <a:gd name="connsiteY7" fmla="*/ 76200 h 555625"/>
                  <a:gd name="connsiteX8" fmla="*/ 472300 w 2608121"/>
                  <a:gd name="connsiteY8" fmla="*/ 244475 h 555625"/>
                  <a:gd name="connsiteX9" fmla="*/ 2478900 w 2608121"/>
                  <a:gd name="connsiteY9" fmla="*/ 209550 h 555625"/>
                  <a:gd name="connsiteX10" fmla="*/ 2488425 w 2608121"/>
                  <a:gd name="connsiteY10" fmla="*/ 425450 h 555625"/>
                  <a:gd name="connsiteX11" fmla="*/ 481825 w 2608121"/>
                  <a:gd name="connsiteY11" fmla="*/ 492125 h 555625"/>
                  <a:gd name="connsiteX12" fmla="*/ 24625 w 2608121"/>
                  <a:gd name="connsiteY12" fmla="*/ 244475 h 555625"/>
                  <a:gd name="connsiteX0" fmla="*/ 20208 w 2622754"/>
                  <a:gd name="connsiteY0" fmla="*/ 244475 h 555625"/>
                  <a:gd name="connsiteX1" fmla="*/ 23383 w 2622754"/>
                  <a:gd name="connsiteY1" fmla="*/ 292100 h 555625"/>
                  <a:gd name="connsiteX2" fmla="*/ 471058 w 2622754"/>
                  <a:gd name="connsiteY2" fmla="*/ 555625 h 555625"/>
                  <a:gd name="connsiteX3" fmla="*/ 2572908 w 2622754"/>
                  <a:gd name="connsiteY3" fmla="*/ 485775 h 555625"/>
                  <a:gd name="connsiteX4" fmla="*/ 2576083 w 2622754"/>
                  <a:gd name="connsiteY4" fmla="*/ 142875 h 555625"/>
                  <a:gd name="connsiteX5" fmla="*/ 1629933 w 2622754"/>
                  <a:gd name="connsiteY5" fmla="*/ 0 h 555625"/>
                  <a:gd name="connsiteX6" fmla="*/ 29733 w 2622754"/>
                  <a:gd name="connsiteY6" fmla="*/ 38100 h 555625"/>
                  <a:gd name="connsiteX7" fmla="*/ 26558 w 2622754"/>
                  <a:gd name="connsiteY7" fmla="*/ 76200 h 555625"/>
                  <a:gd name="connsiteX8" fmla="*/ 486933 w 2622754"/>
                  <a:gd name="connsiteY8" fmla="*/ 244475 h 555625"/>
                  <a:gd name="connsiteX9" fmla="*/ 2493533 w 2622754"/>
                  <a:gd name="connsiteY9" fmla="*/ 209550 h 555625"/>
                  <a:gd name="connsiteX10" fmla="*/ 2503058 w 2622754"/>
                  <a:gd name="connsiteY10" fmla="*/ 425450 h 555625"/>
                  <a:gd name="connsiteX11" fmla="*/ 496458 w 2622754"/>
                  <a:gd name="connsiteY11" fmla="*/ 492125 h 555625"/>
                  <a:gd name="connsiteX12" fmla="*/ 20208 w 2622754"/>
                  <a:gd name="connsiteY12" fmla="*/ 244475 h 555625"/>
                  <a:gd name="connsiteX0" fmla="*/ 63500 w 2599371"/>
                  <a:gd name="connsiteY0" fmla="*/ 244475 h 555625"/>
                  <a:gd name="connsiteX1" fmla="*/ 0 w 2599371"/>
                  <a:gd name="connsiteY1" fmla="*/ 292100 h 555625"/>
                  <a:gd name="connsiteX2" fmla="*/ 447675 w 2599371"/>
                  <a:gd name="connsiteY2" fmla="*/ 555625 h 555625"/>
                  <a:gd name="connsiteX3" fmla="*/ 2549525 w 2599371"/>
                  <a:gd name="connsiteY3" fmla="*/ 485775 h 555625"/>
                  <a:gd name="connsiteX4" fmla="*/ 2552700 w 2599371"/>
                  <a:gd name="connsiteY4" fmla="*/ 142875 h 555625"/>
                  <a:gd name="connsiteX5" fmla="*/ 1606550 w 2599371"/>
                  <a:gd name="connsiteY5" fmla="*/ 0 h 555625"/>
                  <a:gd name="connsiteX6" fmla="*/ 6350 w 2599371"/>
                  <a:gd name="connsiteY6" fmla="*/ 38100 h 555625"/>
                  <a:gd name="connsiteX7" fmla="*/ 3175 w 2599371"/>
                  <a:gd name="connsiteY7" fmla="*/ 76200 h 555625"/>
                  <a:gd name="connsiteX8" fmla="*/ 463550 w 2599371"/>
                  <a:gd name="connsiteY8" fmla="*/ 244475 h 555625"/>
                  <a:gd name="connsiteX9" fmla="*/ 2470150 w 2599371"/>
                  <a:gd name="connsiteY9" fmla="*/ 209550 h 555625"/>
                  <a:gd name="connsiteX10" fmla="*/ 2479675 w 2599371"/>
                  <a:gd name="connsiteY10" fmla="*/ 425450 h 555625"/>
                  <a:gd name="connsiteX11" fmla="*/ 473075 w 2599371"/>
                  <a:gd name="connsiteY11" fmla="*/ 492125 h 555625"/>
                  <a:gd name="connsiteX12" fmla="*/ 63500 w 2599371"/>
                  <a:gd name="connsiteY12" fmla="*/ 244475 h 555625"/>
                  <a:gd name="connsiteX0" fmla="*/ 63500 w 2599371"/>
                  <a:gd name="connsiteY0" fmla="*/ 244475 h 555625"/>
                  <a:gd name="connsiteX1" fmla="*/ 0 w 2599371"/>
                  <a:gd name="connsiteY1" fmla="*/ 292100 h 555625"/>
                  <a:gd name="connsiteX2" fmla="*/ 447675 w 2599371"/>
                  <a:gd name="connsiteY2" fmla="*/ 555625 h 555625"/>
                  <a:gd name="connsiteX3" fmla="*/ 2549525 w 2599371"/>
                  <a:gd name="connsiteY3" fmla="*/ 485775 h 555625"/>
                  <a:gd name="connsiteX4" fmla="*/ 2552700 w 2599371"/>
                  <a:gd name="connsiteY4" fmla="*/ 142875 h 555625"/>
                  <a:gd name="connsiteX5" fmla="*/ 1606550 w 2599371"/>
                  <a:gd name="connsiteY5" fmla="*/ 0 h 555625"/>
                  <a:gd name="connsiteX6" fmla="*/ 6350 w 2599371"/>
                  <a:gd name="connsiteY6" fmla="*/ 38100 h 555625"/>
                  <a:gd name="connsiteX7" fmla="*/ 3175 w 2599371"/>
                  <a:gd name="connsiteY7" fmla="*/ 76200 h 555625"/>
                  <a:gd name="connsiteX8" fmla="*/ 463550 w 2599371"/>
                  <a:gd name="connsiteY8" fmla="*/ 244475 h 555625"/>
                  <a:gd name="connsiteX9" fmla="*/ 2470150 w 2599371"/>
                  <a:gd name="connsiteY9" fmla="*/ 209550 h 555625"/>
                  <a:gd name="connsiteX10" fmla="*/ 2479675 w 2599371"/>
                  <a:gd name="connsiteY10" fmla="*/ 425450 h 555625"/>
                  <a:gd name="connsiteX11" fmla="*/ 485775 w 2599371"/>
                  <a:gd name="connsiteY11" fmla="*/ 488950 h 555625"/>
                  <a:gd name="connsiteX12" fmla="*/ 63500 w 2599371"/>
                  <a:gd name="connsiteY12" fmla="*/ 244475 h 555625"/>
                  <a:gd name="connsiteX0" fmla="*/ 96355 w 2632226"/>
                  <a:gd name="connsiteY0" fmla="*/ 244475 h 555625"/>
                  <a:gd name="connsiteX1" fmla="*/ 36030 w 2632226"/>
                  <a:gd name="connsiteY1" fmla="*/ 247650 h 555625"/>
                  <a:gd name="connsiteX2" fmla="*/ 32855 w 2632226"/>
                  <a:gd name="connsiteY2" fmla="*/ 292100 h 555625"/>
                  <a:gd name="connsiteX3" fmla="*/ 480530 w 2632226"/>
                  <a:gd name="connsiteY3" fmla="*/ 555625 h 555625"/>
                  <a:gd name="connsiteX4" fmla="*/ 2582380 w 2632226"/>
                  <a:gd name="connsiteY4" fmla="*/ 485775 h 555625"/>
                  <a:gd name="connsiteX5" fmla="*/ 2585555 w 2632226"/>
                  <a:gd name="connsiteY5" fmla="*/ 142875 h 555625"/>
                  <a:gd name="connsiteX6" fmla="*/ 1639405 w 2632226"/>
                  <a:gd name="connsiteY6" fmla="*/ 0 h 555625"/>
                  <a:gd name="connsiteX7" fmla="*/ 39205 w 2632226"/>
                  <a:gd name="connsiteY7" fmla="*/ 38100 h 555625"/>
                  <a:gd name="connsiteX8" fmla="*/ 36030 w 2632226"/>
                  <a:gd name="connsiteY8" fmla="*/ 76200 h 555625"/>
                  <a:gd name="connsiteX9" fmla="*/ 496405 w 2632226"/>
                  <a:gd name="connsiteY9" fmla="*/ 244475 h 555625"/>
                  <a:gd name="connsiteX10" fmla="*/ 2503005 w 2632226"/>
                  <a:gd name="connsiteY10" fmla="*/ 209550 h 555625"/>
                  <a:gd name="connsiteX11" fmla="*/ 2512530 w 2632226"/>
                  <a:gd name="connsiteY11" fmla="*/ 425450 h 555625"/>
                  <a:gd name="connsiteX12" fmla="*/ 518630 w 2632226"/>
                  <a:gd name="connsiteY12" fmla="*/ 488950 h 555625"/>
                  <a:gd name="connsiteX13" fmla="*/ 96355 w 2632226"/>
                  <a:gd name="connsiteY13" fmla="*/ 244475 h 555625"/>
                  <a:gd name="connsiteX0" fmla="*/ 105580 w 2641451"/>
                  <a:gd name="connsiteY0" fmla="*/ 244475 h 555625"/>
                  <a:gd name="connsiteX1" fmla="*/ 19061 w 2641451"/>
                  <a:gd name="connsiteY1" fmla="*/ 226218 h 555625"/>
                  <a:gd name="connsiteX2" fmla="*/ 42080 w 2641451"/>
                  <a:gd name="connsiteY2" fmla="*/ 292100 h 555625"/>
                  <a:gd name="connsiteX3" fmla="*/ 489755 w 2641451"/>
                  <a:gd name="connsiteY3" fmla="*/ 555625 h 555625"/>
                  <a:gd name="connsiteX4" fmla="*/ 2591605 w 2641451"/>
                  <a:gd name="connsiteY4" fmla="*/ 485775 h 555625"/>
                  <a:gd name="connsiteX5" fmla="*/ 2594780 w 2641451"/>
                  <a:gd name="connsiteY5" fmla="*/ 142875 h 555625"/>
                  <a:gd name="connsiteX6" fmla="*/ 1648630 w 2641451"/>
                  <a:gd name="connsiteY6" fmla="*/ 0 h 555625"/>
                  <a:gd name="connsiteX7" fmla="*/ 48430 w 2641451"/>
                  <a:gd name="connsiteY7" fmla="*/ 38100 h 555625"/>
                  <a:gd name="connsiteX8" fmla="*/ 45255 w 2641451"/>
                  <a:gd name="connsiteY8" fmla="*/ 76200 h 555625"/>
                  <a:gd name="connsiteX9" fmla="*/ 505630 w 2641451"/>
                  <a:gd name="connsiteY9" fmla="*/ 244475 h 555625"/>
                  <a:gd name="connsiteX10" fmla="*/ 2512230 w 2641451"/>
                  <a:gd name="connsiteY10" fmla="*/ 209550 h 555625"/>
                  <a:gd name="connsiteX11" fmla="*/ 2521755 w 2641451"/>
                  <a:gd name="connsiteY11" fmla="*/ 425450 h 555625"/>
                  <a:gd name="connsiteX12" fmla="*/ 527855 w 2641451"/>
                  <a:gd name="connsiteY12" fmla="*/ 488950 h 555625"/>
                  <a:gd name="connsiteX13" fmla="*/ 105580 w 2641451"/>
                  <a:gd name="connsiteY13" fmla="*/ 244475 h 555625"/>
                  <a:gd name="connsiteX0" fmla="*/ 100036 w 2635907"/>
                  <a:gd name="connsiteY0" fmla="*/ 244475 h 555625"/>
                  <a:gd name="connsiteX1" fmla="*/ 27804 w 2635907"/>
                  <a:gd name="connsiteY1" fmla="*/ 266699 h 555625"/>
                  <a:gd name="connsiteX2" fmla="*/ 36536 w 2635907"/>
                  <a:gd name="connsiteY2" fmla="*/ 292100 h 555625"/>
                  <a:gd name="connsiteX3" fmla="*/ 484211 w 2635907"/>
                  <a:gd name="connsiteY3" fmla="*/ 555625 h 555625"/>
                  <a:gd name="connsiteX4" fmla="*/ 2586061 w 2635907"/>
                  <a:gd name="connsiteY4" fmla="*/ 485775 h 555625"/>
                  <a:gd name="connsiteX5" fmla="*/ 2589236 w 2635907"/>
                  <a:gd name="connsiteY5" fmla="*/ 142875 h 555625"/>
                  <a:gd name="connsiteX6" fmla="*/ 1643086 w 2635907"/>
                  <a:gd name="connsiteY6" fmla="*/ 0 h 555625"/>
                  <a:gd name="connsiteX7" fmla="*/ 42886 w 2635907"/>
                  <a:gd name="connsiteY7" fmla="*/ 38100 h 555625"/>
                  <a:gd name="connsiteX8" fmla="*/ 39711 w 2635907"/>
                  <a:gd name="connsiteY8" fmla="*/ 76200 h 555625"/>
                  <a:gd name="connsiteX9" fmla="*/ 500086 w 2635907"/>
                  <a:gd name="connsiteY9" fmla="*/ 244475 h 555625"/>
                  <a:gd name="connsiteX10" fmla="*/ 2506686 w 2635907"/>
                  <a:gd name="connsiteY10" fmla="*/ 209550 h 555625"/>
                  <a:gd name="connsiteX11" fmla="*/ 2516211 w 2635907"/>
                  <a:gd name="connsiteY11" fmla="*/ 425450 h 555625"/>
                  <a:gd name="connsiteX12" fmla="*/ 522311 w 2635907"/>
                  <a:gd name="connsiteY12" fmla="*/ 488950 h 555625"/>
                  <a:gd name="connsiteX13" fmla="*/ 100036 w 2635907"/>
                  <a:gd name="connsiteY13" fmla="*/ 244475 h 555625"/>
                  <a:gd name="connsiteX0" fmla="*/ 103571 w 2639442"/>
                  <a:gd name="connsiteY0" fmla="*/ 244475 h 555625"/>
                  <a:gd name="connsiteX1" fmla="*/ 21814 w 2639442"/>
                  <a:gd name="connsiteY1" fmla="*/ 226218 h 555625"/>
                  <a:gd name="connsiteX2" fmla="*/ 40071 w 2639442"/>
                  <a:gd name="connsiteY2" fmla="*/ 292100 h 555625"/>
                  <a:gd name="connsiteX3" fmla="*/ 487746 w 2639442"/>
                  <a:gd name="connsiteY3" fmla="*/ 555625 h 555625"/>
                  <a:gd name="connsiteX4" fmla="*/ 2589596 w 2639442"/>
                  <a:gd name="connsiteY4" fmla="*/ 485775 h 555625"/>
                  <a:gd name="connsiteX5" fmla="*/ 2592771 w 2639442"/>
                  <a:gd name="connsiteY5" fmla="*/ 142875 h 555625"/>
                  <a:gd name="connsiteX6" fmla="*/ 1646621 w 2639442"/>
                  <a:gd name="connsiteY6" fmla="*/ 0 h 555625"/>
                  <a:gd name="connsiteX7" fmla="*/ 46421 w 2639442"/>
                  <a:gd name="connsiteY7" fmla="*/ 38100 h 555625"/>
                  <a:gd name="connsiteX8" fmla="*/ 43246 w 2639442"/>
                  <a:gd name="connsiteY8" fmla="*/ 76200 h 555625"/>
                  <a:gd name="connsiteX9" fmla="*/ 503621 w 2639442"/>
                  <a:gd name="connsiteY9" fmla="*/ 244475 h 555625"/>
                  <a:gd name="connsiteX10" fmla="*/ 2510221 w 2639442"/>
                  <a:gd name="connsiteY10" fmla="*/ 209550 h 555625"/>
                  <a:gd name="connsiteX11" fmla="*/ 2519746 w 2639442"/>
                  <a:gd name="connsiteY11" fmla="*/ 425450 h 555625"/>
                  <a:gd name="connsiteX12" fmla="*/ 525846 w 2639442"/>
                  <a:gd name="connsiteY12" fmla="*/ 488950 h 555625"/>
                  <a:gd name="connsiteX13" fmla="*/ 103571 w 2639442"/>
                  <a:gd name="connsiteY13" fmla="*/ 244475 h 555625"/>
                  <a:gd name="connsiteX0" fmla="*/ 103571 w 2639442"/>
                  <a:gd name="connsiteY0" fmla="*/ 244475 h 555625"/>
                  <a:gd name="connsiteX1" fmla="*/ 21814 w 2639442"/>
                  <a:gd name="connsiteY1" fmla="*/ 226218 h 555625"/>
                  <a:gd name="connsiteX2" fmla="*/ 40071 w 2639442"/>
                  <a:gd name="connsiteY2" fmla="*/ 292100 h 555625"/>
                  <a:gd name="connsiteX3" fmla="*/ 487746 w 2639442"/>
                  <a:gd name="connsiteY3" fmla="*/ 555625 h 555625"/>
                  <a:gd name="connsiteX4" fmla="*/ 2589596 w 2639442"/>
                  <a:gd name="connsiteY4" fmla="*/ 485775 h 555625"/>
                  <a:gd name="connsiteX5" fmla="*/ 2592771 w 2639442"/>
                  <a:gd name="connsiteY5" fmla="*/ 142875 h 555625"/>
                  <a:gd name="connsiteX6" fmla="*/ 1646621 w 2639442"/>
                  <a:gd name="connsiteY6" fmla="*/ 0 h 555625"/>
                  <a:gd name="connsiteX7" fmla="*/ 46421 w 2639442"/>
                  <a:gd name="connsiteY7" fmla="*/ 38100 h 555625"/>
                  <a:gd name="connsiteX8" fmla="*/ 43246 w 2639442"/>
                  <a:gd name="connsiteY8" fmla="*/ 76200 h 555625"/>
                  <a:gd name="connsiteX9" fmla="*/ 503621 w 2639442"/>
                  <a:gd name="connsiteY9" fmla="*/ 244475 h 555625"/>
                  <a:gd name="connsiteX10" fmla="*/ 2510221 w 2639442"/>
                  <a:gd name="connsiteY10" fmla="*/ 209550 h 555625"/>
                  <a:gd name="connsiteX11" fmla="*/ 2519746 w 2639442"/>
                  <a:gd name="connsiteY11" fmla="*/ 425450 h 555625"/>
                  <a:gd name="connsiteX12" fmla="*/ 525846 w 2639442"/>
                  <a:gd name="connsiteY12" fmla="*/ 488950 h 555625"/>
                  <a:gd name="connsiteX13" fmla="*/ 103571 w 2639442"/>
                  <a:gd name="connsiteY13" fmla="*/ 244475 h 555625"/>
                  <a:gd name="connsiteX0" fmla="*/ 98616 w 2634487"/>
                  <a:gd name="connsiteY0" fmla="*/ 244475 h 555625"/>
                  <a:gd name="connsiteX1" fmla="*/ 16859 w 2634487"/>
                  <a:gd name="connsiteY1" fmla="*/ 226218 h 555625"/>
                  <a:gd name="connsiteX2" fmla="*/ 35116 w 2634487"/>
                  <a:gd name="connsiteY2" fmla="*/ 292100 h 555625"/>
                  <a:gd name="connsiteX3" fmla="*/ 482791 w 2634487"/>
                  <a:gd name="connsiteY3" fmla="*/ 555625 h 555625"/>
                  <a:gd name="connsiteX4" fmla="*/ 2584641 w 2634487"/>
                  <a:gd name="connsiteY4" fmla="*/ 485775 h 555625"/>
                  <a:gd name="connsiteX5" fmla="*/ 2587816 w 2634487"/>
                  <a:gd name="connsiteY5" fmla="*/ 142875 h 555625"/>
                  <a:gd name="connsiteX6" fmla="*/ 1641666 w 2634487"/>
                  <a:gd name="connsiteY6" fmla="*/ 0 h 555625"/>
                  <a:gd name="connsiteX7" fmla="*/ 41466 w 2634487"/>
                  <a:gd name="connsiteY7" fmla="*/ 38100 h 555625"/>
                  <a:gd name="connsiteX8" fmla="*/ 38291 w 2634487"/>
                  <a:gd name="connsiteY8" fmla="*/ 76200 h 555625"/>
                  <a:gd name="connsiteX9" fmla="*/ 498666 w 2634487"/>
                  <a:gd name="connsiteY9" fmla="*/ 244475 h 555625"/>
                  <a:gd name="connsiteX10" fmla="*/ 2505266 w 2634487"/>
                  <a:gd name="connsiteY10" fmla="*/ 209550 h 555625"/>
                  <a:gd name="connsiteX11" fmla="*/ 2514791 w 2634487"/>
                  <a:gd name="connsiteY11" fmla="*/ 425450 h 555625"/>
                  <a:gd name="connsiteX12" fmla="*/ 520891 w 2634487"/>
                  <a:gd name="connsiteY12" fmla="*/ 488950 h 555625"/>
                  <a:gd name="connsiteX13" fmla="*/ 98616 w 2634487"/>
                  <a:gd name="connsiteY13" fmla="*/ 244475 h 555625"/>
                  <a:gd name="connsiteX0" fmla="*/ 81757 w 2617628"/>
                  <a:gd name="connsiteY0" fmla="*/ 244475 h 555625"/>
                  <a:gd name="connsiteX1" fmla="*/ 0 w 2617628"/>
                  <a:gd name="connsiteY1" fmla="*/ 226218 h 555625"/>
                  <a:gd name="connsiteX2" fmla="*/ 18257 w 2617628"/>
                  <a:gd name="connsiteY2" fmla="*/ 292100 h 555625"/>
                  <a:gd name="connsiteX3" fmla="*/ 465932 w 2617628"/>
                  <a:gd name="connsiteY3" fmla="*/ 555625 h 555625"/>
                  <a:gd name="connsiteX4" fmla="*/ 2567782 w 2617628"/>
                  <a:gd name="connsiteY4" fmla="*/ 485775 h 555625"/>
                  <a:gd name="connsiteX5" fmla="*/ 2570957 w 2617628"/>
                  <a:gd name="connsiteY5" fmla="*/ 142875 h 555625"/>
                  <a:gd name="connsiteX6" fmla="*/ 1624807 w 2617628"/>
                  <a:gd name="connsiteY6" fmla="*/ 0 h 555625"/>
                  <a:gd name="connsiteX7" fmla="*/ 24607 w 2617628"/>
                  <a:gd name="connsiteY7" fmla="*/ 38100 h 555625"/>
                  <a:gd name="connsiteX8" fmla="*/ 21432 w 2617628"/>
                  <a:gd name="connsiteY8" fmla="*/ 76200 h 555625"/>
                  <a:gd name="connsiteX9" fmla="*/ 481807 w 2617628"/>
                  <a:gd name="connsiteY9" fmla="*/ 244475 h 555625"/>
                  <a:gd name="connsiteX10" fmla="*/ 2488407 w 2617628"/>
                  <a:gd name="connsiteY10" fmla="*/ 209550 h 555625"/>
                  <a:gd name="connsiteX11" fmla="*/ 2497932 w 2617628"/>
                  <a:gd name="connsiteY11" fmla="*/ 425450 h 555625"/>
                  <a:gd name="connsiteX12" fmla="*/ 504032 w 2617628"/>
                  <a:gd name="connsiteY12" fmla="*/ 488950 h 555625"/>
                  <a:gd name="connsiteX13" fmla="*/ 81757 w 2617628"/>
                  <a:gd name="connsiteY13" fmla="*/ 244475 h 555625"/>
                  <a:gd name="connsiteX0" fmla="*/ 67469 w 2603340"/>
                  <a:gd name="connsiteY0" fmla="*/ 244475 h 555625"/>
                  <a:gd name="connsiteX1" fmla="*/ 0 w 2603340"/>
                  <a:gd name="connsiteY1" fmla="*/ 247649 h 555625"/>
                  <a:gd name="connsiteX2" fmla="*/ 3969 w 2603340"/>
                  <a:gd name="connsiteY2" fmla="*/ 292100 h 555625"/>
                  <a:gd name="connsiteX3" fmla="*/ 451644 w 2603340"/>
                  <a:gd name="connsiteY3" fmla="*/ 555625 h 555625"/>
                  <a:gd name="connsiteX4" fmla="*/ 2553494 w 2603340"/>
                  <a:gd name="connsiteY4" fmla="*/ 485775 h 555625"/>
                  <a:gd name="connsiteX5" fmla="*/ 2556669 w 2603340"/>
                  <a:gd name="connsiteY5" fmla="*/ 142875 h 555625"/>
                  <a:gd name="connsiteX6" fmla="*/ 1610519 w 2603340"/>
                  <a:gd name="connsiteY6" fmla="*/ 0 h 555625"/>
                  <a:gd name="connsiteX7" fmla="*/ 10319 w 2603340"/>
                  <a:gd name="connsiteY7" fmla="*/ 38100 h 555625"/>
                  <a:gd name="connsiteX8" fmla="*/ 7144 w 2603340"/>
                  <a:gd name="connsiteY8" fmla="*/ 76200 h 555625"/>
                  <a:gd name="connsiteX9" fmla="*/ 467519 w 2603340"/>
                  <a:gd name="connsiteY9" fmla="*/ 244475 h 555625"/>
                  <a:gd name="connsiteX10" fmla="*/ 2474119 w 2603340"/>
                  <a:gd name="connsiteY10" fmla="*/ 209550 h 555625"/>
                  <a:gd name="connsiteX11" fmla="*/ 2483644 w 2603340"/>
                  <a:gd name="connsiteY11" fmla="*/ 425450 h 555625"/>
                  <a:gd name="connsiteX12" fmla="*/ 489744 w 2603340"/>
                  <a:gd name="connsiteY12" fmla="*/ 488950 h 555625"/>
                  <a:gd name="connsiteX13" fmla="*/ 67469 w 2603340"/>
                  <a:gd name="connsiteY13" fmla="*/ 244475 h 555625"/>
                  <a:gd name="connsiteX0" fmla="*/ 67469 w 2603340"/>
                  <a:gd name="connsiteY0" fmla="*/ 244475 h 555625"/>
                  <a:gd name="connsiteX1" fmla="*/ 0 w 2603340"/>
                  <a:gd name="connsiteY1" fmla="*/ 247649 h 555625"/>
                  <a:gd name="connsiteX2" fmla="*/ 3969 w 2603340"/>
                  <a:gd name="connsiteY2" fmla="*/ 292100 h 555625"/>
                  <a:gd name="connsiteX3" fmla="*/ 451644 w 2603340"/>
                  <a:gd name="connsiteY3" fmla="*/ 555625 h 555625"/>
                  <a:gd name="connsiteX4" fmla="*/ 2553494 w 2603340"/>
                  <a:gd name="connsiteY4" fmla="*/ 485775 h 555625"/>
                  <a:gd name="connsiteX5" fmla="*/ 2556669 w 2603340"/>
                  <a:gd name="connsiteY5" fmla="*/ 142875 h 555625"/>
                  <a:gd name="connsiteX6" fmla="*/ 1610519 w 2603340"/>
                  <a:gd name="connsiteY6" fmla="*/ 0 h 555625"/>
                  <a:gd name="connsiteX7" fmla="*/ 10319 w 2603340"/>
                  <a:gd name="connsiteY7" fmla="*/ 38100 h 555625"/>
                  <a:gd name="connsiteX8" fmla="*/ 7144 w 2603340"/>
                  <a:gd name="connsiteY8" fmla="*/ 76200 h 555625"/>
                  <a:gd name="connsiteX9" fmla="*/ 467519 w 2603340"/>
                  <a:gd name="connsiteY9" fmla="*/ 244475 h 555625"/>
                  <a:gd name="connsiteX10" fmla="*/ 2474119 w 2603340"/>
                  <a:gd name="connsiteY10" fmla="*/ 209550 h 555625"/>
                  <a:gd name="connsiteX11" fmla="*/ 2483644 w 2603340"/>
                  <a:gd name="connsiteY11" fmla="*/ 425450 h 555625"/>
                  <a:gd name="connsiteX12" fmla="*/ 489744 w 2603340"/>
                  <a:gd name="connsiteY12" fmla="*/ 488950 h 555625"/>
                  <a:gd name="connsiteX13" fmla="*/ 67469 w 2603340"/>
                  <a:gd name="connsiteY13" fmla="*/ 244475 h 555625"/>
                  <a:gd name="connsiteX0" fmla="*/ 67469 w 2603340"/>
                  <a:gd name="connsiteY0" fmla="*/ 244475 h 555625"/>
                  <a:gd name="connsiteX1" fmla="*/ 0 w 2603340"/>
                  <a:gd name="connsiteY1" fmla="*/ 242887 h 555625"/>
                  <a:gd name="connsiteX2" fmla="*/ 3969 w 2603340"/>
                  <a:gd name="connsiteY2" fmla="*/ 292100 h 555625"/>
                  <a:gd name="connsiteX3" fmla="*/ 451644 w 2603340"/>
                  <a:gd name="connsiteY3" fmla="*/ 555625 h 555625"/>
                  <a:gd name="connsiteX4" fmla="*/ 2553494 w 2603340"/>
                  <a:gd name="connsiteY4" fmla="*/ 485775 h 555625"/>
                  <a:gd name="connsiteX5" fmla="*/ 2556669 w 2603340"/>
                  <a:gd name="connsiteY5" fmla="*/ 142875 h 555625"/>
                  <a:gd name="connsiteX6" fmla="*/ 1610519 w 2603340"/>
                  <a:gd name="connsiteY6" fmla="*/ 0 h 555625"/>
                  <a:gd name="connsiteX7" fmla="*/ 10319 w 2603340"/>
                  <a:gd name="connsiteY7" fmla="*/ 38100 h 555625"/>
                  <a:gd name="connsiteX8" fmla="*/ 7144 w 2603340"/>
                  <a:gd name="connsiteY8" fmla="*/ 76200 h 555625"/>
                  <a:gd name="connsiteX9" fmla="*/ 467519 w 2603340"/>
                  <a:gd name="connsiteY9" fmla="*/ 244475 h 555625"/>
                  <a:gd name="connsiteX10" fmla="*/ 2474119 w 2603340"/>
                  <a:gd name="connsiteY10" fmla="*/ 209550 h 555625"/>
                  <a:gd name="connsiteX11" fmla="*/ 2483644 w 2603340"/>
                  <a:gd name="connsiteY11" fmla="*/ 425450 h 555625"/>
                  <a:gd name="connsiteX12" fmla="*/ 489744 w 2603340"/>
                  <a:gd name="connsiteY12" fmla="*/ 488950 h 555625"/>
                  <a:gd name="connsiteX13" fmla="*/ 67469 w 2603340"/>
                  <a:gd name="connsiteY13" fmla="*/ 244475 h 555625"/>
                  <a:gd name="connsiteX0" fmla="*/ 67469 w 2603340"/>
                  <a:gd name="connsiteY0" fmla="*/ 244475 h 555625"/>
                  <a:gd name="connsiteX1" fmla="*/ 0 w 2603340"/>
                  <a:gd name="connsiteY1" fmla="*/ 242887 h 555625"/>
                  <a:gd name="connsiteX2" fmla="*/ 3969 w 2603340"/>
                  <a:gd name="connsiteY2" fmla="*/ 292100 h 555625"/>
                  <a:gd name="connsiteX3" fmla="*/ 451644 w 2603340"/>
                  <a:gd name="connsiteY3" fmla="*/ 555625 h 555625"/>
                  <a:gd name="connsiteX4" fmla="*/ 2553494 w 2603340"/>
                  <a:gd name="connsiteY4" fmla="*/ 485775 h 555625"/>
                  <a:gd name="connsiteX5" fmla="*/ 2556669 w 2603340"/>
                  <a:gd name="connsiteY5" fmla="*/ 142875 h 555625"/>
                  <a:gd name="connsiteX6" fmla="*/ 1610519 w 2603340"/>
                  <a:gd name="connsiteY6" fmla="*/ 0 h 555625"/>
                  <a:gd name="connsiteX7" fmla="*/ 19844 w 2603340"/>
                  <a:gd name="connsiteY7" fmla="*/ 33337 h 555625"/>
                  <a:gd name="connsiteX8" fmla="*/ 7144 w 2603340"/>
                  <a:gd name="connsiteY8" fmla="*/ 76200 h 555625"/>
                  <a:gd name="connsiteX9" fmla="*/ 467519 w 2603340"/>
                  <a:gd name="connsiteY9" fmla="*/ 244475 h 555625"/>
                  <a:gd name="connsiteX10" fmla="*/ 2474119 w 2603340"/>
                  <a:gd name="connsiteY10" fmla="*/ 209550 h 555625"/>
                  <a:gd name="connsiteX11" fmla="*/ 2483644 w 2603340"/>
                  <a:gd name="connsiteY11" fmla="*/ 425450 h 555625"/>
                  <a:gd name="connsiteX12" fmla="*/ 489744 w 2603340"/>
                  <a:gd name="connsiteY12" fmla="*/ 488950 h 555625"/>
                  <a:gd name="connsiteX13" fmla="*/ 67469 w 2603340"/>
                  <a:gd name="connsiteY13" fmla="*/ 244475 h 555625"/>
                  <a:gd name="connsiteX0" fmla="*/ 67469 w 2603340"/>
                  <a:gd name="connsiteY0" fmla="*/ 244475 h 555625"/>
                  <a:gd name="connsiteX1" fmla="*/ 0 w 2603340"/>
                  <a:gd name="connsiteY1" fmla="*/ 242887 h 555625"/>
                  <a:gd name="connsiteX2" fmla="*/ 3969 w 2603340"/>
                  <a:gd name="connsiteY2" fmla="*/ 292100 h 555625"/>
                  <a:gd name="connsiteX3" fmla="*/ 451644 w 2603340"/>
                  <a:gd name="connsiteY3" fmla="*/ 555625 h 555625"/>
                  <a:gd name="connsiteX4" fmla="*/ 2553494 w 2603340"/>
                  <a:gd name="connsiteY4" fmla="*/ 485775 h 555625"/>
                  <a:gd name="connsiteX5" fmla="*/ 2556669 w 2603340"/>
                  <a:gd name="connsiteY5" fmla="*/ 142875 h 555625"/>
                  <a:gd name="connsiteX6" fmla="*/ 1610519 w 2603340"/>
                  <a:gd name="connsiteY6" fmla="*/ 0 h 555625"/>
                  <a:gd name="connsiteX7" fmla="*/ 10319 w 2603340"/>
                  <a:gd name="connsiteY7" fmla="*/ 30955 h 555625"/>
                  <a:gd name="connsiteX8" fmla="*/ 7144 w 2603340"/>
                  <a:gd name="connsiteY8" fmla="*/ 76200 h 555625"/>
                  <a:gd name="connsiteX9" fmla="*/ 467519 w 2603340"/>
                  <a:gd name="connsiteY9" fmla="*/ 244475 h 555625"/>
                  <a:gd name="connsiteX10" fmla="*/ 2474119 w 2603340"/>
                  <a:gd name="connsiteY10" fmla="*/ 209550 h 555625"/>
                  <a:gd name="connsiteX11" fmla="*/ 2483644 w 2603340"/>
                  <a:gd name="connsiteY11" fmla="*/ 425450 h 555625"/>
                  <a:gd name="connsiteX12" fmla="*/ 489744 w 2603340"/>
                  <a:gd name="connsiteY12" fmla="*/ 488950 h 555625"/>
                  <a:gd name="connsiteX13" fmla="*/ 67469 w 2603340"/>
                  <a:gd name="connsiteY13" fmla="*/ 244475 h 555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603340" h="555625">
                    <a:moveTo>
                      <a:pt x="67469" y="244475"/>
                    </a:moveTo>
                    <a:cubicBezTo>
                      <a:pt x="66940" y="247651"/>
                      <a:pt x="46301" y="239713"/>
                      <a:pt x="0" y="242887"/>
                    </a:cubicBezTo>
                    <a:cubicBezTo>
                      <a:pt x="6086" y="288924"/>
                      <a:pt x="-2116" y="262732"/>
                      <a:pt x="3969" y="292100"/>
                    </a:cubicBezTo>
                    <a:lnTo>
                      <a:pt x="451644" y="555625"/>
                    </a:lnTo>
                    <a:lnTo>
                      <a:pt x="2553494" y="485775"/>
                    </a:lnTo>
                    <a:cubicBezTo>
                      <a:pt x="2605352" y="396875"/>
                      <a:pt x="2631811" y="276225"/>
                      <a:pt x="2556669" y="142875"/>
                    </a:cubicBezTo>
                    <a:lnTo>
                      <a:pt x="1610519" y="0"/>
                    </a:lnTo>
                    <a:lnTo>
                      <a:pt x="10319" y="30955"/>
                    </a:lnTo>
                    <a:lnTo>
                      <a:pt x="7144" y="76200"/>
                    </a:lnTo>
                    <a:lnTo>
                      <a:pt x="467519" y="244475"/>
                    </a:lnTo>
                    <a:lnTo>
                      <a:pt x="2474119" y="209550"/>
                    </a:lnTo>
                    <a:cubicBezTo>
                      <a:pt x="2527565" y="280988"/>
                      <a:pt x="2515923" y="346075"/>
                      <a:pt x="2483644" y="425450"/>
                    </a:cubicBezTo>
                    <a:lnTo>
                      <a:pt x="489744" y="488950"/>
                    </a:lnTo>
                    <a:lnTo>
                      <a:pt x="67469" y="24447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dirty="0"/>
              </a:p>
            </p:txBody>
          </p:sp>
          <p:sp>
            <p:nvSpPr>
              <p:cNvPr id="54" name="Freeform 28">
                <a:extLst>
                  <a:ext uri="{FF2B5EF4-FFF2-40B4-BE49-F238E27FC236}">
                    <a16:creationId xmlns="" xmlns:a16="http://schemas.microsoft.com/office/drawing/2014/main" id="{2BAA341A-C14F-416E-9AC9-8B9F73626165}"/>
                  </a:ext>
                </a:extLst>
              </p:cNvPr>
              <p:cNvSpPr/>
              <p:nvPr/>
            </p:nvSpPr>
            <p:spPr>
              <a:xfrm>
                <a:off x="3695702" y="3233738"/>
                <a:ext cx="2458684" cy="383382"/>
              </a:xfrm>
              <a:custGeom>
                <a:avLst/>
                <a:gdLst>
                  <a:gd name="connsiteX0" fmla="*/ 7144 w 2424113"/>
                  <a:gd name="connsiteY0" fmla="*/ 0 h 378619"/>
                  <a:gd name="connsiteX1" fmla="*/ 0 w 2424113"/>
                  <a:gd name="connsiteY1" fmla="*/ 130969 h 378619"/>
                  <a:gd name="connsiteX2" fmla="*/ 431007 w 2424113"/>
                  <a:gd name="connsiteY2" fmla="*/ 378619 h 378619"/>
                  <a:gd name="connsiteX3" fmla="*/ 2424113 w 2424113"/>
                  <a:gd name="connsiteY3" fmla="*/ 304800 h 378619"/>
                  <a:gd name="connsiteX4" fmla="*/ 2414588 w 2424113"/>
                  <a:gd name="connsiteY4" fmla="*/ 109538 h 378619"/>
                  <a:gd name="connsiteX5" fmla="*/ 428625 w 2424113"/>
                  <a:gd name="connsiteY5" fmla="*/ 150019 h 378619"/>
                  <a:gd name="connsiteX6" fmla="*/ 7144 w 2424113"/>
                  <a:gd name="connsiteY6" fmla="*/ 0 h 378619"/>
                  <a:gd name="connsiteX0" fmla="*/ 7144 w 2436996"/>
                  <a:gd name="connsiteY0" fmla="*/ 0 h 378619"/>
                  <a:gd name="connsiteX1" fmla="*/ 0 w 2436996"/>
                  <a:gd name="connsiteY1" fmla="*/ 130969 h 378619"/>
                  <a:gd name="connsiteX2" fmla="*/ 431007 w 2436996"/>
                  <a:gd name="connsiteY2" fmla="*/ 378619 h 378619"/>
                  <a:gd name="connsiteX3" fmla="*/ 2424113 w 2436996"/>
                  <a:gd name="connsiteY3" fmla="*/ 304800 h 378619"/>
                  <a:gd name="connsiteX4" fmla="*/ 2414588 w 2436996"/>
                  <a:gd name="connsiteY4" fmla="*/ 109538 h 378619"/>
                  <a:gd name="connsiteX5" fmla="*/ 428625 w 2436996"/>
                  <a:gd name="connsiteY5" fmla="*/ 150019 h 378619"/>
                  <a:gd name="connsiteX6" fmla="*/ 7144 w 2436996"/>
                  <a:gd name="connsiteY6" fmla="*/ 0 h 378619"/>
                  <a:gd name="connsiteX0" fmla="*/ 7144 w 2448855"/>
                  <a:gd name="connsiteY0" fmla="*/ 0 h 378619"/>
                  <a:gd name="connsiteX1" fmla="*/ 0 w 2448855"/>
                  <a:gd name="connsiteY1" fmla="*/ 130969 h 378619"/>
                  <a:gd name="connsiteX2" fmla="*/ 431007 w 2448855"/>
                  <a:gd name="connsiteY2" fmla="*/ 378619 h 378619"/>
                  <a:gd name="connsiteX3" fmla="*/ 2424113 w 2448855"/>
                  <a:gd name="connsiteY3" fmla="*/ 304800 h 378619"/>
                  <a:gd name="connsiteX4" fmla="*/ 2414588 w 2448855"/>
                  <a:gd name="connsiteY4" fmla="*/ 109538 h 378619"/>
                  <a:gd name="connsiteX5" fmla="*/ 428625 w 2448855"/>
                  <a:gd name="connsiteY5" fmla="*/ 150019 h 378619"/>
                  <a:gd name="connsiteX6" fmla="*/ 7144 w 2448855"/>
                  <a:gd name="connsiteY6" fmla="*/ 0 h 378619"/>
                  <a:gd name="connsiteX0" fmla="*/ 7144 w 2444270"/>
                  <a:gd name="connsiteY0" fmla="*/ 0 h 378619"/>
                  <a:gd name="connsiteX1" fmla="*/ 0 w 2444270"/>
                  <a:gd name="connsiteY1" fmla="*/ 130969 h 378619"/>
                  <a:gd name="connsiteX2" fmla="*/ 431007 w 2444270"/>
                  <a:gd name="connsiteY2" fmla="*/ 378619 h 378619"/>
                  <a:gd name="connsiteX3" fmla="*/ 2414588 w 2444270"/>
                  <a:gd name="connsiteY3" fmla="*/ 314325 h 378619"/>
                  <a:gd name="connsiteX4" fmla="*/ 2414588 w 2444270"/>
                  <a:gd name="connsiteY4" fmla="*/ 109538 h 378619"/>
                  <a:gd name="connsiteX5" fmla="*/ 428625 w 2444270"/>
                  <a:gd name="connsiteY5" fmla="*/ 150019 h 378619"/>
                  <a:gd name="connsiteX6" fmla="*/ 7144 w 2444270"/>
                  <a:gd name="connsiteY6" fmla="*/ 0 h 378619"/>
                  <a:gd name="connsiteX0" fmla="*/ 7144 w 2446779"/>
                  <a:gd name="connsiteY0" fmla="*/ 0 h 378619"/>
                  <a:gd name="connsiteX1" fmla="*/ 0 w 2446779"/>
                  <a:gd name="connsiteY1" fmla="*/ 130969 h 378619"/>
                  <a:gd name="connsiteX2" fmla="*/ 431007 w 2446779"/>
                  <a:gd name="connsiteY2" fmla="*/ 378619 h 378619"/>
                  <a:gd name="connsiteX3" fmla="*/ 2414588 w 2446779"/>
                  <a:gd name="connsiteY3" fmla="*/ 314325 h 378619"/>
                  <a:gd name="connsiteX4" fmla="*/ 2414588 w 2446779"/>
                  <a:gd name="connsiteY4" fmla="*/ 109538 h 378619"/>
                  <a:gd name="connsiteX5" fmla="*/ 428625 w 2446779"/>
                  <a:gd name="connsiteY5" fmla="*/ 150019 h 378619"/>
                  <a:gd name="connsiteX6" fmla="*/ 7144 w 2446779"/>
                  <a:gd name="connsiteY6" fmla="*/ 0 h 378619"/>
                  <a:gd name="connsiteX0" fmla="*/ 7144 w 2446779"/>
                  <a:gd name="connsiteY0" fmla="*/ 0 h 378619"/>
                  <a:gd name="connsiteX1" fmla="*/ 0 w 2446779"/>
                  <a:gd name="connsiteY1" fmla="*/ 130969 h 378619"/>
                  <a:gd name="connsiteX2" fmla="*/ 431007 w 2446779"/>
                  <a:gd name="connsiteY2" fmla="*/ 378619 h 378619"/>
                  <a:gd name="connsiteX3" fmla="*/ 2414588 w 2446779"/>
                  <a:gd name="connsiteY3" fmla="*/ 314325 h 378619"/>
                  <a:gd name="connsiteX4" fmla="*/ 2414588 w 2446779"/>
                  <a:gd name="connsiteY4" fmla="*/ 109538 h 378619"/>
                  <a:gd name="connsiteX5" fmla="*/ 433388 w 2446779"/>
                  <a:gd name="connsiteY5" fmla="*/ 140494 h 378619"/>
                  <a:gd name="connsiteX6" fmla="*/ 7144 w 2446779"/>
                  <a:gd name="connsiteY6" fmla="*/ 0 h 378619"/>
                  <a:gd name="connsiteX0" fmla="*/ 7144 w 2446779"/>
                  <a:gd name="connsiteY0" fmla="*/ 0 h 378619"/>
                  <a:gd name="connsiteX1" fmla="*/ 0 w 2446779"/>
                  <a:gd name="connsiteY1" fmla="*/ 130969 h 378619"/>
                  <a:gd name="connsiteX2" fmla="*/ 431007 w 2446779"/>
                  <a:gd name="connsiteY2" fmla="*/ 378619 h 378619"/>
                  <a:gd name="connsiteX3" fmla="*/ 2414588 w 2446779"/>
                  <a:gd name="connsiteY3" fmla="*/ 314325 h 378619"/>
                  <a:gd name="connsiteX4" fmla="*/ 2414588 w 2446779"/>
                  <a:gd name="connsiteY4" fmla="*/ 100013 h 378619"/>
                  <a:gd name="connsiteX5" fmla="*/ 433388 w 2446779"/>
                  <a:gd name="connsiteY5" fmla="*/ 140494 h 378619"/>
                  <a:gd name="connsiteX6" fmla="*/ 7144 w 2446779"/>
                  <a:gd name="connsiteY6" fmla="*/ 0 h 378619"/>
                  <a:gd name="connsiteX0" fmla="*/ 7144 w 2446779"/>
                  <a:gd name="connsiteY0" fmla="*/ 0 h 378619"/>
                  <a:gd name="connsiteX1" fmla="*/ 0 w 2446779"/>
                  <a:gd name="connsiteY1" fmla="*/ 130969 h 378619"/>
                  <a:gd name="connsiteX2" fmla="*/ 431007 w 2446779"/>
                  <a:gd name="connsiteY2" fmla="*/ 378619 h 378619"/>
                  <a:gd name="connsiteX3" fmla="*/ 2414588 w 2446779"/>
                  <a:gd name="connsiteY3" fmla="*/ 314325 h 378619"/>
                  <a:gd name="connsiteX4" fmla="*/ 2414588 w 2446779"/>
                  <a:gd name="connsiteY4" fmla="*/ 100013 h 378619"/>
                  <a:gd name="connsiteX5" fmla="*/ 442913 w 2446779"/>
                  <a:gd name="connsiteY5" fmla="*/ 142875 h 378619"/>
                  <a:gd name="connsiteX6" fmla="*/ 7144 w 2446779"/>
                  <a:gd name="connsiteY6" fmla="*/ 0 h 378619"/>
                  <a:gd name="connsiteX0" fmla="*/ 7144 w 2446779"/>
                  <a:gd name="connsiteY0" fmla="*/ 0 h 378619"/>
                  <a:gd name="connsiteX1" fmla="*/ 0 w 2446779"/>
                  <a:gd name="connsiteY1" fmla="*/ 130969 h 378619"/>
                  <a:gd name="connsiteX2" fmla="*/ 431007 w 2446779"/>
                  <a:gd name="connsiteY2" fmla="*/ 378619 h 378619"/>
                  <a:gd name="connsiteX3" fmla="*/ 2414588 w 2446779"/>
                  <a:gd name="connsiteY3" fmla="*/ 314325 h 378619"/>
                  <a:gd name="connsiteX4" fmla="*/ 2414588 w 2446779"/>
                  <a:gd name="connsiteY4" fmla="*/ 100013 h 378619"/>
                  <a:gd name="connsiteX5" fmla="*/ 445294 w 2446779"/>
                  <a:gd name="connsiteY5" fmla="*/ 135731 h 378619"/>
                  <a:gd name="connsiteX6" fmla="*/ 7144 w 2446779"/>
                  <a:gd name="connsiteY6" fmla="*/ 0 h 378619"/>
                  <a:gd name="connsiteX0" fmla="*/ 9525 w 2446779"/>
                  <a:gd name="connsiteY0" fmla="*/ 0 h 385763"/>
                  <a:gd name="connsiteX1" fmla="*/ 0 w 2446779"/>
                  <a:gd name="connsiteY1" fmla="*/ 138113 h 385763"/>
                  <a:gd name="connsiteX2" fmla="*/ 431007 w 2446779"/>
                  <a:gd name="connsiteY2" fmla="*/ 385763 h 385763"/>
                  <a:gd name="connsiteX3" fmla="*/ 2414588 w 2446779"/>
                  <a:gd name="connsiteY3" fmla="*/ 321469 h 385763"/>
                  <a:gd name="connsiteX4" fmla="*/ 2414588 w 2446779"/>
                  <a:gd name="connsiteY4" fmla="*/ 107157 h 385763"/>
                  <a:gd name="connsiteX5" fmla="*/ 445294 w 2446779"/>
                  <a:gd name="connsiteY5" fmla="*/ 142875 h 385763"/>
                  <a:gd name="connsiteX6" fmla="*/ 9525 w 2446779"/>
                  <a:gd name="connsiteY6" fmla="*/ 0 h 385763"/>
                  <a:gd name="connsiteX0" fmla="*/ 9525 w 2446779"/>
                  <a:gd name="connsiteY0" fmla="*/ 0 h 385763"/>
                  <a:gd name="connsiteX1" fmla="*/ 0 w 2446779"/>
                  <a:gd name="connsiteY1" fmla="*/ 138113 h 385763"/>
                  <a:gd name="connsiteX2" fmla="*/ 431007 w 2446779"/>
                  <a:gd name="connsiteY2" fmla="*/ 385763 h 385763"/>
                  <a:gd name="connsiteX3" fmla="*/ 2414588 w 2446779"/>
                  <a:gd name="connsiteY3" fmla="*/ 321469 h 385763"/>
                  <a:gd name="connsiteX4" fmla="*/ 2414588 w 2446779"/>
                  <a:gd name="connsiteY4" fmla="*/ 107157 h 385763"/>
                  <a:gd name="connsiteX5" fmla="*/ 445294 w 2446779"/>
                  <a:gd name="connsiteY5" fmla="*/ 142875 h 385763"/>
                  <a:gd name="connsiteX6" fmla="*/ 9525 w 2446779"/>
                  <a:gd name="connsiteY6" fmla="*/ 0 h 385763"/>
                  <a:gd name="connsiteX0" fmla="*/ 9525 w 2446779"/>
                  <a:gd name="connsiteY0" fmla="*/ 0 h 385763"/>
                  <a:gd name="connsiteX1" fmla="*/ 0 w 2446779"/>
                  <a:gd name="connsiteY1" fmla="*/ 138113 h 385763"/>
                  <a:gd name="connsiteX2" fmla="*/ 431007 w 2446779"/>
                  <a:gd name="connsiteY2" fmla="*/ 385763 h 385763"/>
                  <a:gd name="connsiteX3" fmla="*/ 2414588 w 2446779"/>
                  <a:gd name="connsiteY3" fmla="*/ 321469 h 385763"/>
                  <a:gd name="connsiteX4" fmla="*/ 2414588 w 2446779"/>
                  <a:gd name="connsiteY4" fmla="*/ 107157 h 385763"/>
                  <a:gd name="connsiteX5" fmla="*/ 445294 w 2446779"/>
                  <a:gd name="connsiteY5" fmla="*/ 142875 h 385763"/>
                  <a:gd name="connsiteX6" fmla="*/ 9525 w 2446779"/>
                  <a:gd name="connsiteY6" fmla="*/ 0 h 385763"/>
                  <a:gd name="connsiteX0" fmla="*/ 14287 w 2451541"/>
                  <a:gd name="connsiteY0" fmla="*/ 0 h 385763"/>
                  <a:gd name="connsiteX1" fmla="*/ 0 w 2451541"/>
                  <a:gd name="connsiteY1" fmla="*/ 145257 h 385763"/>
                  <a:gd name="connsiteX2" fmla="*/ 435769 w 2451541"/>
                  <a:gd name="connsiteY2" fmla="*/ 385763 h 385763"/>
                  <a:gd name="connsiteX3" fmla="*/ 2419350 w 2451541"/>
                  <a:gd name="connsiteY3" fmla="*/ 321469 h 385763"/>
                  <a:gd name="connsiteX4" fmla="*/ 2419350 w 2451541"/>
                  <a:gd name="connsiteY4" fmla="*/ 107157 h 385763"/>
                  <a:gd name="connsiteX5" fmla="*/ 450056 w 2451541"/>
                  <a:gd name="connsiteY5" fmla="*/ 142875 h 385763"/>
                  <a:gd name="connsiteX6" fmla="*/ 14287 w 2451541"/>
                  <a:gd name="connsiteY6" fmla="*/ 0 h 385763"/>
                  <a:gd name="connsiteX0" fmla="*/ 4762 w 2451541"/>
                  <a:gd name="connsiteY0" fmla="*/ 0 h 383382"/>
                  <a:gd name="connsiteX1" fmla="*/ 0 w 2451541"/>
                  <a:gd name="connsiteY1" fmla="*/ 142876 h 383382"/>
                  <a:gd name="connsiteX2" fmla="*/ 435769 w 2451541"/>
                  <a:gd name="connsiteY2" fmla="*/ 383382 h 383382"/>
                  <a:gd name="connsiteX3" fmla="*/ 2419350 w 2451541"/>
                  <a:gd name="connsiteY3" fmla="*/ 319088 h 383382"/>
                  <a:gd name="connsiteX4" fmla="*/ 2419350 w 2451541"/>
                  <a:gd name="connsiteY4" fmla="*/ 104776 h 383382"/>
                  <a:gd name="connsiteX5" fmla="*/ 450056 w 2451541"/>
                  <a:gd name="connsiteY5" fmla="*/ 140494 h 383382"/>
                  <a:gd name="connsiteX6" fmla="*/ 4762 w 2451541"/>
                  <a:gd name="connsiteY6" fmla="*/ 0 h 383382"/>
                  <a:gd name="connsiteX0" fmla="*/ 4762 w 2451541"/>
                  <a:gd name="connsiteY0" fmla="*/ 0 h 383382"/>
                  <a:gd name="connsiteX1" fmla="*/ 0 w 2451541"/>
                  <a:gd name="connsiteY1" fmla="*/ 142876 h 383382"/>
                  <a:gd name="connsiteX2" fmla="*/ 435769 w 2451541"/>
                  <a:gd name="connsiteY2" fmla="*/ 383382 h 383382"/>
                  <a:gd name="connsiteX3" fmla="*/ 2419350 w 2451541"/>
                  <a:gd name="connsiteY3" fmla="*/ 319088 h 383382"/>
                  <a:gd name="connsiteX4" fmla="*/ 2419350 w 2451541"/>
                  <a:gd name="connsiteY4" fmla="*/ 104776 h 383382"/>
                  <a:gd name="connsiteX5" fmla="*/ 450056 w 2451541"/>
                  <a:gd name="connsiteY5" fmla="*/ 140494 h 383382"/>
                  <a:gd name="connsiteX6" fmla="*/ 4762 w 2451541"/>
                  <a:gd name="connsiteY6" fmla="*/ 0 h 383382"/>
                  <a:gd name="connsiteX0" fmla="*/ 11905 w 2458684"/>
                  <a:gd name="connsiteY0" fmla="*/ 0 h 383382"/>
                  <a:gd name="connsiteX1" fmla="*/ 0 w 2458684"/>
                  <a:gd name="connsiteY1" fmla="*/ 138114 h 383382"/>
                  <a:gd name="connsiteX2" fmla="*/ 442912 w 2458684"/>
                  <a:gd name="connsiteY2" fmla="*/ 383382 h 383382"/>
                  <a:gd name="connsiteX3" fmla="*/ 2426493 w 2458684"/>
                  <a:gd name="connsiteY3" fmla="*/ 319088 h 383382"/>
                  <a:gd name="connsiteX4" fmla="*/ 2426493 w 2458684"/>
                  <a:gd name="connsiteY4" fmla="*/ 104776 h 383382"/>
                  <a:gd name="connsiteX5" fmla="*/ 457199 w 2458684"/>
                  <a:gd name="connsiteY5" fmla="*/ 140494 h 383382"/>
                  <a:gd name="connsiteX6" fmla="*/ 11905 w 2458684"/>
                  <a:gd name="connsiteY6" fmla="*/ 0 h 383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58684" h="383382">
                    <a:moveTo>
                      <a:pt x="11905" y="0"/>
                    </a:moveTo>
                    <a:cubicBezTo>
                      <a:pt x="25399" y="53182"/>
                      <a:pt x="19843" y="123033"/>
                      <a:pt x="0" y="138114"/>
                    </a:cubicBezTo>
                    <a:lnTo>
                      <a:pt x="442912" y="383382"/>
                    </a:lnTo>
                    <a:lnTo>
                      <a:pt x="2426493" y="319088"/>
                    </a:lnTo>
                    <a:cubicBezTo>
                      <a:pt x="2466181" y="277813"/>
                      <a:pt x="2472531" y="174625"/>
                      <a:pt x="2426493" y="104776"/>
                    </a:cubicBezTo>
                    <a:lnTo>
                      <a:pt x="457199" y="140494"/>
                    </a:lnTo>
                    <a:lnTo>
                      <a:pt x="11905" y="0"/>
                    </a:lnTo>
                    <a:close/>
                  </a:path>
                </a:pathLst>
              </a:cu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p>
            </p:txBody>
          </p:sp>
        </p:grpSp>
      </p:grpSp>
      <p:sp>
        <p:nvSpPr>
          <p:cNvPr id="105" name="104 - Ορθογώνιο"/>
          <p:cNvSpPr/>
          <p:nvPr/>
        </p:nvSpPr>
        <p:spPr>
          <a:xfrm>
            <a:off x="0" y="0"/>
            <a:ext cx="1142976" cy="685800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106" name="Picture 8" descr="Monitor lcd png 1 » PNG Image"/>
          <p:cNvPicPr>
            <a:picLocks noChangeAspect="1" noChangeArrowheads="1"/>
          </p:cNvPicPr>
          <p:nvPr/>
        </p:nvPicPr>
        <p:blipFill>
          <a:blip r:embed="rId3"/>
          <a:srcRect/>
          <a:stretch>
            <a:fillRect/>
          </a:stretch>
        </p:blipFill>
        <p:spPr bwMode="auto">
          <a:xfrm>
            <a:off x="0" y="1000108"/>
            <a:ext cx="1095356" cy="1095356"/>
          </a:xfrm>
          <a:prstGeom prst="rect">
            <a:avLst/>
          </a:prstGeom>
          <a:noFill/>
        </p:spPr>
      </p:pic>
      <p:sp>
        <p:nvSpPr>
          <p:cNvPr id="107" name="Freeform: Shape 48">
            <a:extLst>
              <a:ext uri="{FF2B5EF4-FFF2-40B4-BE49-F238E27FC236}">
                <a16:creationId xmlns="" xmlns:a16="http://schemas.microsoft.com/office/drawing/2014/main" id="{6B37BB72-CDFC-4E57-A92B-F7876BDD29AF}"/>
              </a:ext>
            </a:extLst>
          </p:cNvPr>
          <p:cNvSpPr/>
          <p:nvPr/>
        </p:nvSpPr>
        <p:spPr>
          <a:xfrm rot="5796497">
            <a:off x="-1435043" y="3573543"/>
            <a:ext cx="3718643" cy="571536"/>
          </a:xfrm>
          <a:custGeom>
            <a:avLst/>
            <a:gdLst>
              <a:gd name="connsiteX0" fmla="*/ 6429118 w 8066757"/>
              <a:gd name="connsiteY0" fmla="*/ 0 h 1492361"/>
              <a:gd name="connsiteX1" fmla="*/ 6436506 w 8066757"/>
              <a:gd name="connsiteY1" fmla="*/ 0 h 1492361"/>
              <a:gd name="connsiteX2" fmla="*/ 6746799 w 8066757"/>
              <a:gd name="connsiteY2" fmla="*/ 187930 h 1492361"/>
              <a:gd name="connsiteX3" fmla="*/ 6862235 w 8066757"/>
              <a:gd name="connsiteY3" fmla="*/ 556403 h 1492361"/>
              <a:gd name="connsiteX4" fmla="*/ 7031696 w 8066757"/>
              <a:gd name="connsiteY4" fmla="*/ 899942 h 1492361"/>
              <a:gd name="connsiteX5" fmla="*/ 8039686 w 8066757"/>
              <a:gd name="connsiteY5" fmla="*/ 376323 h 1492361"/>
              <a:gd name="connsiteX6" fmla="*/ 8062311 w 8066757"/>
              <a:gd name="connsiteY6" fmla="*/ 376784 h 1492361"/>
              <a:gd name="connsiteX7" fmla="*/ 8061849 w 8066757"/>
              <a:gd name="connsiteY7" fmla="*/ 399410 h 1492361"/>
              <a:gd name="connsiteX8" fmla="*/ 7701227 w 8066757"/>
              <a:gd name="connsiteY8" fmla="*/ 692157 h 1492361"/>
              <a:gd name="connsiteX9" fmla="*/ 7025693 w 8066757"/>
              <a:gd name="connsiteY9" fmla="*/ 931340 h 1492361"/>
              <a:gd name="connsiteX10" fmla="*/ 6830375 w 8066757"/>
              <a:gd name="connsiteY10" fmla="*/ 562406 h 1492361"/>
              <a:gd name="connsiteX11" fmla="*/ 6436044 w 8066757"/>
              <a:gd name="connsiteY11" fmla="*/ 31860 h 1492361"/>
              <a:gd name="connsiteX12" fmla="*/ 6429118 w 8066757"/>
              <a:gd name="connsiteY12" fmla="*/ 31860 h 1492361"/>
              <a:gd name="connsiteX13" fmla="*/ 5531023 w 8066757"/>
              <a:gd name="connsiteY13" fmla="*/ 615507 h 1492361"/>
              <a:gd name="connsiteX14" fmla="*/ 5402196 w 8066757"/>
              <a:gd name="connsiteY14" fmla="*/ 747566 h 1492361"/>
              <a:gd name="connsiteX15" fmla="*/ 5233659 w 8066757"/>
              <a:gd name="connsiteY15" fmla="*/ 924877 h 1492361"/>
              <a:gd name="connsiteX16" fmla="*/ 4491172 w 8066757"/>
              <a:gd name="connsiteY16" fmla="*/ 1492361 h 1492361"/>
              <a:gd name="connsiteX17" fmla="*/ 4450538 w 8066757"/>
              <a:gd name="connsiteY17" fmla="*/ 1488205 h 1492361"/>
              <a:gd name="connsiteX18" fmla="*/ 4212278 w 8066757"/>
              <a:gd name="connsiteY18" fmla="*/ 1137279 h 1492361"/>
              <a:gd name="connsiteX19" fmla="*/ 3986946 w 8066757"/>
              <a:gd name="connsiteY19" fmla="*/ 732328 h 1492361"/>
              <a:gd name="connsiteX20" fmla="*/ 3125329 w 8066757"/>
              <a:gd name="connsiteY20" fmla="*/ 736022 h 1492361"/>
              <a:gd name="connsiteX21" fmla="*/ 2179674 w 8066757"/>
              <a:gd name="connsiteY21" fmla="*/ 964586 h 1492361"/>
              <a:gd name="connsiteX22" fmla="*/ 2167669 w 8066757"/>
              <a:gd name="connsiteY22" fmla="*/ 967818 h 1492361"/>
              <a:gd name="connsiteX23" fmla="*/ 2162920 w 8066757"/>
              <a:gd name="connsiteY23" fmla="*/ 967219 h 1492361"/>
              <a:gd name="connsiteX24" fmla="*/ 1937103 w 8066757"/>
              <a:gd name="connsiteY24" fmla="*/ 1017532 h 1492361"/>
              <a:gd name="connsiteX25" fmla="*/ 1131288 w 8066757"/>
              <a:gd name="connsiteY25" fmla="*/ 1091470 h 1492361"/>
              <a:gd name="connsiteX26" fmla="*/ 824583 w 8066757"/>
              <a:gd name="connsiteY26" fmla="*/ 1080040 h 1492361"/>
              <a:gd name="connsiteX27" fmla="*/ 32698 w 8066757"/>
              <a:gd name="connsiteY27" fmla="*/ 856486 h 1492361"/>
              <a:gd name="connsiteX28" fmla="*/ 0 w 8066757"/>
              <a:gd name="connsiteY28" fmla="*/ 826785 h 1492361"/>
              <a:gd name="connsiteX29" fmla="*/ 826488 w 8066757"/>
              <a:gd name="connsiteY29" fmla="*/ 1051465 h 1492361"/>
              <a:gd name="connsiteX30" fmla="*/ 1856393 w 8066757"/>
              <a:gd name="connsiteY30" fmla="*/ 1002843 h 1492361"/>
              <a:gd name="connsiteX31" fmla="*/ 2155932 w 8066757"/>
              <a:gd name="connsiteY31" fmla="*/ 939216 h 1492361"/>
              <a:gd name="connsiteX32" fmla="*/ 2158895 w 8066757"/>
              <a:gd name="connsiteY32" fmla="*/ 936882 h 1492361"/>
              <a:gd name="connsiteX33" fmla="*/ 2170900 w 8066757"/>
              <a:gd name="connsiteY33" fmla="*/ 933649 h 1492361"/>
              <a:gd name="connsiteX34" fmla="*/ 3119788 w 8066757"/>
              <a:gd name="connsiteY34" fmla="*/ 704624 h 1492361"/>
              <a:gd name="connsiteX35" fmla="*/ 4005416 w 8066757"/>
              <a:gd name="connsiteY35" fmla="*/ 706009 h 1492361"/>
              <a:gd name="connsiteX36" fmla="*/ 4243215 w 8066757"/>
              <a:gd name="connsiteY36" fmla="*/ 1128044 h 1492361"/>
              <a:gd name="connsiteX37" fmla="*/ 4457003 w 8066757"/>
              <a:gd name="connsiteY37" fmla="*/ 1456807 h 1492361"/>
              <a:gd name="connsiteX38" fmla="*/ 4821782 w 8066757"/>
              <a:gd name="connsiteY38" fmla="*/ 1291964 h 1492361"/>
              <a:gd name="connsiteX39" fmla="*/ 5210110 w 8066757"/>
              <a:gd name="connsiteY39" fmla="*/ 903636 h 1492361"/>
              <a:gd name="connsiteX40" fmla="*/ 5380032 w 8066757"/>
              <a:gd name="connsiteY40" fmla="*/ 724940 h 1492361"/>
              <a:gd name="connsiteX41" fmla="*/ 5507935 w 8066757"/>
              <a:gd name="connsiteY41" fmla="*/ 593804 h 1492361"/>
              <a:gd name="connsiteX42" fmla="*/ 6429118 w 8066757"/>
              <a:gd name="connsiteY42" fmla="*/ 0 h 1492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8066757" h="1492361">
                <a:moveTo>
                  <a:pt x="6429118" y="0"/>
                </a:moveTo>
                <a:cubicBezTo>
                  <a:pt x="6431426" y="0"/>
                  <a:pt x="6434197" y="0"/>
                  <a:pt x="6436506" y="0"/>
                </a:cubicBezTo>
                <a:cubicBezTo>
                  <a:pt x="6575030" y="1847"/>
                  <a:pt x="6676152" y="63259"/>
                  <a:pt x="6746799" y="187930"/>
                </a:cubicBezTo>
                <a:cubicBezTo>
                  <a:pt x="6806826" y="294132"/>
                  <a:pt x="6836377" y="433579"/>
                  <a:pt x="6862235" y="556403"/>
                </a:cubicBezTo>
                <a:cubicBezTo>
                  <a:pt x="6899175" y="731405"/>
                  <a:pt x="6931035" y="882396"/>
                  <a:pt x="7031696" y="899942"/>
                </a:cubicBezTo>
                <a:cubicBezTo>
                  <a:pt x="7425565" y="970127"/>
                  <a:pt x="8033683" y="382325"/>
                  <a:pt x="8039686" y="376323"/>
                </a:cubicBezTo>
                <a:cubicBezTo>
                  <a:pt x="8046151" y="370320"/>
                  <a:pt x="8056309" y="370320"/>
                  <a:pt x="8062311" y="376784"/>
                </a:cubicBezTo>
                <a:cubicBezTo>
                  <a:pt x="8068314" y="383249"/>
                  <a:pt x="8068314" y="393407"/>
                  <a:pt x="8061849" y="399410"/>
                </a:cubicBezTo>
                <a:cubicBezTo>
                  <a:pt x="8060465" y="400795"/>
                  <a:pt x="7904857" y="552248"/>
                  <a:pt x="7701227" y="692157"/>
                </a:cubicBezTo>
                <a:cubicBezTo>
                  <a:pt x="7426026" y="881934"/>
                  <a:pt x="7198848" y="962278"/>
                  <a:pt x="7025693" y="931340"/>
                </a:cubicBezTo>
                <a:cubicBezTo>
                  <a:pt x="6903330" y="909638"/>
                  <a:pt x="6869623" y="748489"/>
                  <a:pt x="6830375" y="562406"/>
                </a:cubicBezTo>
                <a:cubicBezTo>
                  <a:pt x="6778198" y="315372"/>
                  <a:pt x="6719556" y="35555"/>
                  <a:pt x="6436044" y="31860"/>
                </a:cubicBezTo>
                <a:cubicBezTo>
                  <a:pt x="6433735" y="31860"/>
                  <a:pt x="6431426" y="31860"/>
                  <a:pt x="6429118" y="31860"/>
                </a:cubicBezTo>
                <a:cubicBezTo>
                  <a:pt x="6085579" y="31860"/>
                  <a:pt x="5752199" y="382787"/>
                  <a:pt x="5531023" y="615507"/>
                </a:cubicBezTo>
                <a:cubicBezTo>
                  <a:pt x="5482078" y="667222"/>
                  <a:pt x="5439597" y="711550"/>
                  <a:pt x="5402196" y="747566"/>
                </a:cubicBezTo>
                <a:cubicBezTo>
                  <a:pt x="5356021" y="791432"/>
                  <a:pt x="5299226" y="853306"/>
                  <a:pt x="5233659" y="924877"/>
                </a:cubicBezTo>
                <a:cubicBezTo>
                  <a:pt x="5012021" y="1167293"/>
                  <a:pt x="4712809" y="1492361"/>
                  <a:pt x="4491172" y="1492361"/>
                </a:cubicBezTo>
                <a:cubicBezTo>
                  <a:pt x="4477319" y="1492361"/>
                  <a:pt x="4463467" y="1490976"/>
                  <a:pt x="4450538" y="1488205"/>
                </a:cubicBezTo>
                <a:cubicBezTo>
                  <a:pt x="4313861" y="1460501"/>
                  <a:pt x="4264455" y="1303507"/>
                  <a:pt x="4212278" y="1137279"/>
                </a:cubicBezTo>
                <a:cubicBezTo>
                  <a:pt x="4162871" y="980286"/>
                  <a:pt x="4112079" y="817751"/>
                  <a:pt x="3986946" y="732328"/>
                </a:cubicBezTo>
                <a:cubicBezTo>
                  <a:pt x="3867815" y="651061"/>
                  <a:pt x="3577839" y="652446"/>
                  <a:pt x="3125329" y="736022"/>
                </a:cubicBezTo>
                <a:cubicBezTo>
                  <a:pt x="2755470" y="804823"/>
                  <a:pt x="2366681" y="912871"/>
                  <a:pt x="2179674" y="964586"/>
                </a:cubicBezTo>
                <a:lnTo>
                  <a:pt x="2167669" y="967818"/>
                </a:lnTo>
                <a:lnTo>
                  <a:pt x="2162920" y="967219"/>
                </a:lnTo>
                <a:lnTo>
                  <a:pt x="1937103" y="1017532"/>
                </a:lnTo>
                <a:cubicBezTo>
                  <a:pt x="1679214" y="1065753"/>
                  <a:pt x="1399893" y="1091470"/>
                  <a:pt x="1131288" y="1091470"/>
                </a:cubicBezTo>
                <a:cubicBezTo>
                  <a:pt x="1026513" y="1091470"/>
                  <a:pt x="923643" y="1087660"/>
                  <a:pt x="824583" y="1080040"/>
                </a:cubicBezTo>
                <a:cubicBezTo>
                  <a:pt x="460966" y="1051465"/>
                  <a:pt x="188432" y="973598"/>
                  <a:pt x="32698" y="856486"/>
                </a:cubicBezTo>
                <a:lnTo>
                  <a:pt x="0" y="826785"/>
                </a:lnTo>
                <a:cubicBezTo>
                  <a:pt x="251503" y="1005647"/>
                  <a:pt x="542995" y="1021892"/>
                  <a:pt x="826488" y="1051465"/>
                </a:cubicBezTo>
                <a:cubicBezTo>
                  <a:pt x="1154386" y="1077183"/>
                  <a:pt x="1520860" y="1058966"/>
                  <a:pt x="1856393" y="1002843"/>
                </a:cubicBezTo>
                <a:lnTo>
                  <a:pt x="2155932" y="939216"/>
                </a:lnTo>
                <a:lnTo>
                  <a:pt x="2158895" y="936882"/>
                </a:lnTo>
                <a:lnTo>
                  <a:pt x="2170900" y="933649"/>
                </a:lnTo>
                <a:cubicBezTo>
                  <a:pt x="2358370" y="881473"/>
                  <a:pt x="2748082" y="773424"/>
                  <a:pt x="3119788" y="704624"/>
                </a:cubicBezTo>
                <a:cubicBezTo>
                  <a:pt x="3581072" y="619201"/>
                  <a:pt x="3878897" y="620124"/>
                  <a:pt x="4005416" y="706009"/>
                </a:cubicBezTo>
                <a:cubicBezTo>
                  <a:pt x="4139784" y="797434"/>
                  <a:pt x="4194732" y="972898"/>
                  <a:pt x="4243215" y="1128044"/>
                </a:cubicBezTo>
                <a:cubicBezTo>
                  <a:pt x="4294468" y="1291964"/>
                  <a:pt x="4338796" y="1433258"/>
                  <a:pt x="4457003" y="1456807"/>
                </a:cubicBezTo>
                <a:cubicBezTo>
                  <a:pt x="4547505" y="1474815"/>
                  <a:pt x="4666635" y="1421253"/>
                  <a:pt x="4821782" y="1291964"/>
                </a:cubicBezTo>
                <a:cubicBezTo>
                  <a:pt x="4957073" y="1179297"/>
                  <a:pt x="5097444" y="1026460"/>
                  <a:pt x="5210110" y="903636"/>
                </a:cubicBezTo>
                <a:cubicBezTo>
                  <a:pt x="5276140" y="832065"/>
                  <a:pt x="5332934" y="769730"/>
                  <a:pt x="5380032" y="724940"/>
                </a:cubicBezTo>
                <a:cubicBezTo>
                  <a:pt x="5416971" y="689848"/>
                  <a:pt x="5458991" y="645520"/>
                  <a:pt x="5507935" y="593804"/>
                </a:cubicBezTo>
                <a:cubicBezTo>
                  <a:pt x="5732806" y="356930"/>
                  <a:pt x="6071727" y="0"/>
                  <a:pt x="6429118" y="0"/>
                </a:cubicBezTo>
                <a:close/>
              </a:path>
            </a:pathLst>
          </a:custGeom>
          <a:solidFill>
            <a:schemeClr val="accent5"/>
          </a:solidFill>
          <a:ln w="7072" cap="flat">
            <a:noFill/>
            <a:prstDash val="solid"/>
            <a:miter/>
          </a:ln>
        </p:spPr>
        <p:txBody>
          <a:bodyPr wrap="square" rtlCol="0" anchor="ctr">
            <a:noAutofit/>
          </a:bodyPr>
          <a:lstStyle/>
          <a:p>
            <a:endParaRPr lang="en-US" dirty="0"/>
          </a:p>
        </p:txBody>
      </p:sp>
      <p:pic>
        <p:nvPicPr>
          <p:cNvPr id="108" name="Picture 2" descr="Mouse icon - Transparent PNG &amp; SVG vector file"/>
          <p:cNvPicPr>
            <a:picLocks noChangeAspect="1" noChangeArrowheads="1"/>
          </p:cNvPicPr>
          <p:nvPr/>
        </p:nvPicPr>
        <p:blipFill>
          <a:blip r:embed="rId4" cstate="print"/>
          <a:srcRect/>
          <a:stretch>
            <a:fillRect/>
          </a:stretch>
        </p:blipFill>
        <p:spPr bwMode="auto">
          <a:xfrm>
            <a:off x="142844" y="5500702"/>
            <a:ext cx="857224" cy="857224"/>
          </a:xfrm>
          <a:prstGeom prst="rect">
            <a:avLst/>
          </a:prstGeom>
          <a:noFill/>
        </p:spPr>
      </p:pic>
      <p:cxnSp>
        <p:nvCxnSpPr>
          <p:cNvPr id="109" name="108 - Ευθεία γραμμή σύνδεσης"/>
          <p:cNvCxnSpPr/>
          <p:nvPr/>
        </p:nvCxnSpPr>
        <p:spPr>
          <a:xfrm>
            <a:off x="2285984" y="1214422"/>
            <a:ext cx="4214842"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85" name="84 - Ευθύγραμμο βέλος σύνδεσης"/>
          <p:cNvCxnSpPr/>
          <p:nvPr/>
        </p:nvCxnSpPr>
        <p:spPr>
          <a:xfrm rot="5400000">
            <a:off x="2000232" y="3357562"/>
            <a:ext cx="571504"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7" name="86 - Ευθύγραμμο βέλος σύνδεσης"/>
          <p:cNvCxnSpPr/>
          <p:nvPr/>
        </p:nvCxnSpPr>
        <p:spPr>
          <a:xfrm rot="5400000">
            <a:off x="7108049" y="3393281"/>
            <a:ext cx="642942"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1" name="90 - Ευθύγραμμο βέλος σύνδεσης"/>
          <p:cNvCxnSpPr/>
          <p:nvPr/>
        </p:nvCxnSpPr>
        <p:spPr>
          <a:xfrm rot="5400000">
            <a:off x="7215206" y="4714884"/>
            <a:ext cx="428628"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1279224923"/>
      </p:ext>
    </p:extLst>
  </p:cSld>
  <p:clrMapOvr>
    <a:masterClrMapping/>
  </p:clrMapOvr>
  <p:transition>
    <p:pull dir="d"/>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 name="Picture 22" descr="Beige Background - PowerPoint Backgrounds for Free PowerPoint Templates"/>
          <p:cNvPicPr>
            <a:picLocks noChangeAspect="1" noChangeArrowheads="1"/>
          </p:cNvPicPr>
          <p:nvPr/>
        </p:nvPicPr>
        <p:blipFill>
          <a:blip r:embed="rId2"/>
          <a:srcRect/>
          <a:stretch>
            <a:fillRect/>
          </a:stretch>
        </p:blipFill>
        <p:spPr bwMode="auto">
          <a:xfrm>
            <a:off x="0" y="0"/>
            <a:ext cx="9144000" cy="6858000"/>
          </a:xfrm>
          <a:prstGeom prst="rect">
            <a:avLst/>
          </a:prstGeom>
          <a:noFill/>
        </p:spPr>
      </p:pic>
      <p:grpSp>
        <p:nvGrpSpPr>
          <p:cNvPr id="3" name="Group 66">
            <a:extLst>
              <a:ext uri="{FF2B5EF4-FFF2-40B4-BE49-F238E27FC236}">
                <a16:creationId xmlns="" xmlns:a16="http://schemas.microsoft.com/office/drawing/2014/main" id="{85030F3C-3F14-4280-AA6C-19204206B3E0}"/>
              </a:ext>
            </a:extLst>
          </p:cNvPr>
          <p:cNvGrpSpPr/>
          <p:nvPr/>
        </p:nvGrpSpPr>
        <p:grpSpPr>
          <a:xfrm rot="16200000">
            <a:off x="5214451" y="2853268"/>
            <a:ext cx="6404152" cy="1278206"/>
            <a:chOff x="3960971" y="2767117"/>
            <a:chExt cx="4267200" cy="1321489"/>
          </a:xfrm>
        </p:grpSpPr>
        <p:sp>
          <p:nvSpPr>
            <p:cNvPr id="68" name="Freeform: Shape 67">
              <a:extLst>
                <a:ext uri="{FF2B5EF4-FFF2-40B4-BE49-F238E27FC236}">
                  <a16:creationId xmlns="" xmlns:a16="http://schemas.microsoft.com/office/drawing/2014/main" id="{500CC3D4-3213-44FE-AEA1-D00F01745FC6}"/>
                </a:ext>
              </a:extLst>
            </p:cNvPr>
            <p:cNvSpPr/>
            <p:nvPr/>
          </p:nvSpPr>
          <p:spPr>
            <a:xfrm>
              <a:off x="4049553" y="3359522"/>
              <a:ext cx="4086225" cy="657225"/>
            </a:xfrm>
            <a:custGeom>
              <a:avLst/>
              <a:gdLst>
                <a:gd name="connsiteX0" fmla="*/ 3881914 w 4086225"/>
                <a:gd name="connsiteY0" fmla="*/ 86622 h 657225"/>
                <a:gd name="connsiteX1" fmla="*/ 2049304 w 4086225"/>
                <a:gd name="connsiteY1" fmla="*/ 319032 h 657225"/>
                <a:gd name="connsiteX2" fmla="*/ 2049304 w 4086225"/>
                <a:gd name="connsiteY2" fmla="*/ 313317 h 657225"/>
                <a:gd name="connsiteX3" fmla="*/ 210979 w 4086225"/>
                <a:gd name="connsiteY3" fmla="*/ 78050 h 657225"/>
                <a:gd name="connsiteX4" fmla="*/ 7144 w 4086225"/>
                <a:gd name="connsiteY4" fmla="*/ 603830 h 657225"/>
                <a:gd name="connsiteX5" fmla="*/ 1779746 w 4086225"/>
                <a:gd name="connsiteY5" fmla="*/ 375230 h 657225"/>
                <a:gd name="connsiteX6" fmla="*/ 2043589 w 4086225"/>
                <a:gd name="connsiteY6" fmla="*/ 643835 h 657225"/>
                <a:gd name="connsiteX7" fmla="*/ 2043589 w 4086225"/>
                <a:gd name="connsiteY7" fmla="*/ 652407 h 657225"/>
                <a:gd name="connsiteX8" fmla="*/ 2312194 w 4086225"/>
                <a:gd name="connsiteY8" fmla="*/ 383802 h 657225"/>
                <a:gd name="connsiteX9" fmla="*/ 4084796 w 4086225"/>
                <a:gd name="connsiteY9" fmla="*/ 612402 h 657225"/>
                <a:gd name="connsiteX10" fmla="*/ 3881914 w 4086225"/>
                <a:gd name="connsiteY10" fmla="*/ 86622 h 657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086225" h="657225">
                  <a:moveTo>
                    <a:pt x="3881914" y="86622"/>
                  </a:moveTo>
                  <a:cubicBezTo>
                    <a:pt x="3555206" y="-1960"/>
                    <a:pt x="2711291" y="-80065"/>
                    <a:pt x="2049304" y="319032"/>
                  </a:cubicBezTo>
                  <a:lnTo>
                    <a:pt x="2049304" y="313317"/>
                  </a:lnTo>
                  <a:cubicBezTo>
                    <a:pt x="1385411" y="-88638"/>
                    <a:pt x="538639" y="-9580"/>
                    <a:pt x="210979" y="78050"/>
                  </a:cubicBezTo>
                  <a:cubicBezTo>
                    <a:pt x="210979" y="78050"/>
                    <a:pt x="17621" y="294267"/>
                    <a:pt x="7144" y="603830"/>
                  </a:cubicBezTo>
                  <a:lnTo>
                    <a:pt x="1779746" y="375230"/>
                  </a:lnTo>
                  <a:cubicBezTo>
                    <a:pt x="1779746" y="521915"/>
                    <a:pt x="1897856" y="640977"/>
                    <a:pt x="2043589" y="643835"/>
                  </a:cubicBezTo>
                  <a:lnTo>
                    <a:pt x="2043589" y="652407"/>
                  </a:lnTo>
                  <a:cubicBezTo>
                    <a:pt x="2192179" y="652407"/>
                    <a:pt x="2312194" y="532392"/>
                    <a:pt x="2312194" y="383802"/>
                  </a:cubicBezTo>
                  <a:lnTo>
                    <a:pt x="4084796" y="612402"/>
                  </a:lnTo>
                  <a:cubicBezTo>
                    <a:pt x="4076224" y="302840"/>
                    <a:pt x="3881914" y="86622"/>
                    <a:pt x="3881914" y="86622"/>
                  </a:cubicBezTo>
                  <a:close/>
                </a:path>
              </a:pathLst>
            </a:custGeom>
            <a:solidFill>
              <a:schemeClr val="accent5"/>
            </a:solidFill>
            <a:ln w="9525" cap="flat">
              <a:noFill/>
              <a:prstDash val="solid"/>
              <a:miter/>
            </a:ln>
          </p:spPr>
          <p:txBody>
            <a:bodyPr rtlCol="0" anchor="ctr"/>
            <a:lstStyle/>
            <a:p>
              <a:endParaRPr lang="en-US" sz="1200"/>
            </a:p>
          </p:txBody>
        </p:sp>
        <p:sp>
          <p:nvSpPr>
            <p:cNvPr id="69" name="Freeform: Shape 68">
              <a:extLst>
                <a:ext uri="{FF2B5EF4-FFF2-40B4-BE49-F238E27FC236}">
                  <a16:creationId xmlns="" xmlns:a16="http://schemas.microsoft.com/office/drawing/2014/main" id="{F3D9FB98-AB9C-4644-A8E5-20D1B7786152}"/>
                </a:ext>
              </a:extLst>
            </p:cNvPr>
            <p:cNvSpPr/>
            <p:nvPr/>
          </p:nvSpPr>
          <p:spPr>
            <a:xfrm>
              <a:off x="3960971" y="3698081"/>
              <a:ext cx="4267200" cy="390525"/>
            </a:xfrm>
            <a:custGeom>
              <a:avLst/>
              <a:gdLst>
                <a:gd name="connsiteX0" fmla="*/ 2127409 w 4267200"/>
                <a:gd name="connsiteY0" fmla="*/ 389096 h 390525"/>
                <a:gd name="connsiteX1" fmla="*/ 1806416 w 4267200"/>
                <a:gd name="connsiteY1" fmla="*/ 120491 h 390525"/>
                <a:gd name="connsiteX2" fmla="*/ 51911 w 4267200"/>
                <a:gd name="connsiteY2" fmla="*/ 330041 h 390525"/>
                <a:gd name="connsiteX3" fmla="*/ 7144 w 4267200"/>
                <a:gd name="connsiteY3" fmla="*/ 294799 h 390525"/>
                <a:gd name="connsiteX4" fmla="*/ 7144 w 4267200"/>
                <a:gd name="connsiteY4" fmla="*/ 251936 h 390525"/>
                <a:gd name="connsiteX5" fmla="*/ 51911 w 4267200"/>
                <a:gd name="connsiteY5" fmla="*/ 216694 h 390525"/>
                <a:gd name="connsiteX6" fmla="*/ 1859756 w 4267200"/>
                <a:gd name="connsiteY6" fmla="*/ 7144 h 390525"/>
                <a:gd name="connsiteX7" fmla="*/ 1915954 w 4267200"/>
                <a:gd name="connsiteY7" fmla="*/ 65246 h 390525"/>
                <a:gd name="connsiteX8" fmla="*/ 2127409 w 4267200"/>
                <a:gd name="connsiteY8" fmla="*/ 275749 h 390525"/>
                <a:gd name="connsiteX9" fmla="*/ 2338864 w 4267200"/>
                <a:gd name="connsiteY9" fmla="*/ 65246 h 390525"/>
                <a:gd name="connsiteX10" fmla="*/ 2395061 w 4267200"/>
                <a:gd name="connsiteY10" fmla="*/ 7144 h 390525"/>
                <a:gd name="connsiteX11" fmla="*/ 4231482 w 4267200"/>
                <a:gd name="connsiteY11" fmla="*/ 216694 h 390525"/>
                <a:gd name="connsiteX12" fmla="*/ 4266724 w 4267200"/>
                <a:gd name="connsiteY12" fmla="*/ 251936 h 390525"/>
                <a:gd name="connsiteX13" fmla="*/ 4266724 w 4267200"/>
                <a:gd name="connsiteY13" fmla="*/ 294799 h 390525"/>
                <a:gd name="connsiteX14" fmla="*/ 4231482 w 4267200"/>
                <a:gd name="connsiteY14" fmla="*/ 330041 h 390525"/>
                <a:gd name="connsiteX15" fmla="*/ 2448401 w 4267200"/>
                <a:gd name="connsiteY15" fmla="*/ 120491 h 390525"/>
                <a:gd name="connsiteX16" fmla="*/ 2127409 w 4267200"/>
                <a:gd name="connsiteY16" fmla="*/ 389096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67200" h="390525">
                  <a:moveTo>
                    <a:pt x="2127409" y="389096"/>
                  </a:moveTo>
                  <a:cubicBezTo>
                    <a:pt x="1967389" y="389096"/>
                    <a:pt x="1834039" y="272891"/>
                    <a:pt x="1806416" y="120491"/>
                  </a:cubicBezTo>
                  <a:lnTo>
                    <a:pt x="51911" y="330041"/>
                  </a:lnTo>
                  <a:cubicBezTo>
                    <a:pt x="31909" y="330041"/>
                    <a:pt x="7144" y="313849"/>
                    <a:pt x="7144" y="294799"/>
                  </a:cubicBezTo>
                  <a:lnTo>
                    <a:pt x="7144" y="251936"/>
                  </a:lnTo>
                  <a:cubicBezTo>
                    <a:pt x="7144" y="231934"/>
                    <a:pt x="32861" y="216694"/>
                    <a:pt x="51911" y="216694"/>
                  </a:cubicBezTo>
                  <a:lnTo>
                    <a:pt x="1859756" y="7144"/>
                  </a:lnTo>
                  <a:cubicBezTo>
                    <a:pt x="1891189" y="7144"/>
                    <a:pt x="1915954" y="32861"/>
                    <a:pt x="1915954" y="65246"/>
                  </a:cubicBezTo>
                  <a:cubicBezTo>
                    <a:pt x="1915954" y="181451"/>
                    <a:pt x="2011204" y="275749"/>
                    <a:pt x="2127409" y="275749"/>
                  </a:cubicBezTo>
                  <a:cubicBezTo>
                    <a:pt x="2243614" y="275749"/>
                    <a:pt x="2338864" y="181451"/>
                    <a:pt x="2338864" y="65246"/>
                  </a:cubicBezTo>
                  <a:cubicBezTo>
                    <a:pt x="2338864" y="33814"/>
                    <a:pt x="2363629" y="7144"/>
                    <a:pt x="2395061" y="7144"/>
                  </a:cubicBezTo>
                  <a:lnTo>
                    <a:pt x="4231482" y="216694"/>
                  </a:lnTo>
                  <a:cubicBezTo>
                    <a:pt x="4251484" y="216694"/>
                    <a:pt x="4266724" y="232886"/>
                    <a:pt x="4266724" y="251936"/>
                  </a:cubicBezTo>
                  <a:lnTo>
                    <a:pt x="4266724" y="294799"/>
                  </a:lnTo>
                  <a:cubicBezTo>
                    <a:pt x="4266724" y="314801"/>
                    <a:pt x="4250532" y="330041"/>
                    <a:pt x="4231482" y="330041"/>
                  </a:cubicBezTo>
                  <a:lnTo>
                    <a:pt x="2448401" y="120491"/>
                  </a:lnTo>
                  <a:cubicBezTo>
                    <a:pt x="2420779" y="272891"/>
                    <a:pt x="2287429" y="389096"/>
                    <a:pt x="2127409" y="389096"/>
                  </a:cubicBezTo>
                  <a:close/>
                </a:path>
              </a:pathLst>
            </a:custGeom>
            <a:solidFill>
              <a:schemeClr val="tx2"/>
            </a:solidFill>
            <a:ln w="9525" cap="flat">
              <a:noFill/>
              <a:prstDash val="solid"/>
              <a:miter/>
            </a:ln>
          </p:spPr>
          <p:txBody>
            <a:bodyPr rtlCol="0" anchor="ctr"/>
            <a:lstStyle/>
            <a:p>
              <a:endParaRPr lang="en-US" sz="1200" dirty="0"/>
            </a:p>
          </p:txBody>
        </p:sp>
        <p:sp>
          <p:nvSpPr>
            <p:cNvPr id="70" name="Freeform: Shape 69">
              <a:extLst>
                <a:ext uri="{FF2B5EF4-FFF2-40B4-BE49-F238E27FC236}">
                  <a16:creationId xmlns="" xmlns:a16="http://schemas.microsoft.com/office/drawing/2014/main" id="{16388DEA-7EFF-4878-98F7-417A594FE6FF}"/>
                </a:ext>
              </a:extLst>
            </p:cNvPr>
            <p:cNvSpPr/>
            <p:nvPr/>
          </p:nvSpPr>
          <p:spPr>
            <a:xfrm>
              <a:off x="6068849" y="2857621"/>
              <a:ext cx="1809750" cy="857250"/>
            </a:xfrm>
            <a:custGeom>
              <a:avLst/>
              <a:gdLst>
                <a:gd name="connsiteX0" fmla="*/ 1806416 w 1809750"/>
                <a:gd name="connsiteY0" fmla="*/ 463748 h 857250"/>
                <a:gd name="connsiteX1" fmla="*/ 423386 w 1809750"/>
                <a:gd name="connsiteY1" fmla="*/ 638056 h 857250"/>
                <a:gd name="connsiteX2" fmla="*/ 437674 w 1809750"/>
                <a:gd name="connsiteY2" fmla="*/ 632341 h 857250"/>
                <a:gd name="connsiteX3" fmla="*/ 1751171 w 1809750"/>
                <a:gd name="connsiteY3" fmla="*/ 395168 h 857250"/>
                <a:gd name="connsiteX4" fmla="*/ 1769269 w 1809750"/>
                <a:gd name="connsiteY4" fmla="*/ 375166 h 857250"/>
                <a:gd name="connsiteX5" fmla="*/ 1749266 w 1809750"/>
                <a:gd name="connsiteY5" fmla="*/ 357068 h 857250"/>
                <a:gd name="connsiteX6" fmla="*/ 421481 w 1809750"/>
                <a:gd name="connsiteY6" fmla="*/ 598051 h 857250"/>
                <a:gd name="connsiteX7" fmla="*/ 343376 w 1809750"/>
                <a:gd name="connsiteY7" fmla="*/ 631388 h 857250"/>
                <a:gd name="connsiteX8" fmla="*/ 1721644 w 1809750"/>
                <a:gd name="connsiteY8" fmla="*/ 305633 h 857250"/>
                <a:gd name="connsiteX9" fmla="*/ 1726406 w 1809750"/>
                <a:gd name="connsiteY9" fmla="*/ 300871 h 857250"/>
                <a:gd name="connsiteX10" fmla="*/ 1721644 w 1809750"/>
                <a:gd name="connsiteY10" fmla="*/ 296108 h 857250"/>
                <a:gd name="connsiteX11" fmla="*/ 381476 w 1809750"/>
                <a:gd name="connsiteY11" fmla="*/ 603766 h 857250"/>
                <a:gd name="connsiteX12" fmla="*/ 454819 w 1809750"/>
                <a:gd name="connsiteY12" fmla="*/ 566618 h 857250"/>
                <a:gd name="connsiteX13" fmla="*/ 1654016 w 1809750"/>
                <a:gd name="connsiteY13" fmla="*/ 252293 h 857250"/>
                <a:gd name="connsiteX14" fmla="*/ 1671161 w 1809750"/>
                <a:gd name="connsiteY14" fmla="*/ 232291 h 857250"/>
                <a:gd name="connsiteX15" fmla="*/ 1650206 w 1809750"/>
                <a:gd name="connsiteY15" fmla="*/ 214193 h 857250"/>
                <a:gd name="connsiteX16" fmla="*/ 435769 w 1809750"/>
                <a:gd name="connsiteY16" fmla="*/ 532328 h 857250"/>
                <a:gd name="connsiteX17" fmla="*/ 104299 w 1809750"/>
                <a:gd name="connsiteY17" fmla="*/ 725686 h 857250"/>
                <a:gd name="connsiteX18" fmla="*/ 1428274 w 1809750"/>
                <a:gd name="connsiteY18" fmla="*/ 17026 h 857250"/>
                <a:gd name="connsiteX19" fmla="*/ 1431131 w 1809750"/>
                <a:gd name="connsiteY19" fmla="*/ 10358 h 857250"/>
                <a:gd name="connsiteX20" fmla="*/ 1424464 w 1809750"/>
                <a:gd name="connsiteY20" fmla="*/ 7501 h 857250"/>
                <a:gd name="connsiteX21" fmla="*/ 57626 w 1809750"/>
                <a:gd name="connsiteY21" fmla="*/ 759023 h 857250"/>
                <a:gd name="connsiteX22" fmla="*/ 9049 w 1809750"/>
                <a:gd name="connsiteY22" fmla="*/ 799028 h 857250"/>
                <a:gd name="connsiteX23" fmla="*/ 21431 w 1809750"/>
                <a:gd name="connsiteY23" fmla="*/ 812363 h 857250"/>
                <a:gd name="connsiteX24" fmla="*/ 7144 w 1809750"/>
                <a:gd name="connsiteY24" fmla="*/ 823793 h 857250"/>
                <a:gd name="connsiteX25" fmla="*/ 31909 w 1809750"/>
                <a:gd name="connsiteY25" fmla="*/ 852368 h 857250"/>
                <a:gd name="connsiteX26" fmla="*/ 327184 w 1809750"/>
                <a:gd name="connsiteY26" fmla="*/ 679013 h 857250"/>
                <a:gd name="connsiteX27" fmla="*/ 330994 w 1809750"/>
                <a:gd name="connsiteY27" fmla="*/ 681871 h 857250"/>
                <a:gd name="connsiteX28" fmla="*/ 332899 w 1809750"/>
                <a:gd name="connsiteY28" fmla="*/ 681871 h 857250"/>
                <a:gd name="connsiteX29" fmla="*/ 1805464 w 1809750"/>
                <a:gd name="connsiteY29" fmla="*/ 472321 h 857250"/>
                <a:gd name="connsiteX30" fmla="*/ 1810226 w 1809750"/>
                <a:gd name="connsiteY30" fmla="*/ 467558 h 857250"/>
                <a:gd name="connsiteX31" fmla="*/ 1806416 w 1809750"/>
                <a:gd name="connsiteY31" fmla="*/ 463748 h 857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09750" h="857250">
                  <a:moveTo>
                    <a:pt x="1806416" y="463748"/>
                  </a:moveTo>
                  <a:cubicBezTo>
                    <a:pt x="1798796" y="463748"/>
                    <a:pt x="1060609" y="411361"/>
                    <a:pt x="423386" y="638056"/>
                  </a:cubicBezTo>
                  <a:cubicBezTo>
                    <a:pt x="428149" y="636151"/>
                    <a:pt x="432911" y="634246"/>
                    <a:pt x="437674" y="632341"/>
                  </a:cubicBezTo>
                  <a:cubicBezTo>
                    <a:pt x="691039" y="529471"/>
                    <a:pt x="1122521" y="420886"/>
                    <a:pt x="1751171" y="395168"/>
                  </a:cubicBezTo>
                  <a:cubicBezTo>
                    <a:pt x="1761649" y="395168"/>
                    <a:pt x="1770221" y="385643"/>
                    <a:pt x="1769269" y="375166"/>
                  </a:cubicBezTo>
                  <a:cubicBezTo>
                    <a:pt x="1769269" y="364688"/>
                    <a:pt x="1759744" y="356116"/>
                    <a:pt x="1749266" y="357068"/>
                  </a:cubicBezTo>
                  <a:cubicBezTo>
                    <a:pt x="1114901" y="383738"/>
                    <a:pt x="676751" y="494228"/>
                    <a:pt x="421481" y="598051"/>
                  </a:cubicBezTo>
                  <a:cubicBezTo>
                    <a:pt x="393859" y="609481"/>
                    <a:pt x="368141" y="619958"/>
                    <a:pt x="343376" y="631388"/>
                  </a:cubicBezTo>
                  <a:cubicBezTo>
                    <a:pt x="999649" y="316111"/>
                    <a:pt x="1713071" y="305633"/>
                    <a:pt x="1721644" y="305633"/>
                  </a:cubicBezTo>
                  <a:cubicBezTo>
                    <a:pt x="1724501" y="305633"/>
                    <a:pt x="1726406" y="303728"/>
                    <a:pt x="1726406" y="300871"/>
                  </a:cubicBezTo>
                  <a:cubicBezTo>
                    <a:pt x="1726406" y="298013"/>
                    <a:pt x="1724501" y="296108"/>
                    <a:pt x="1721644" y="296108"/>
                  </a:cubicBezTo>
                  <a:cubicBezTo>
                    <a:pt x="1713071" y="296108"/>
                    <a:pt x="1027271" y="306586"/>
                    <a:pt x="381476" y="603766"/>
                  </a:cubicBezTo>
                  <a:cubicBezTo>
                    <a:pt x="404336" y="591383"/>
                    <a:pt x="429101" y="579001"/>
                    <a:pt x="454819" y="566618"/>
                  </a:cubicBezTo>
                  <a:cubicBezTo>
                    <a:pt x="708184" y="443746"/>
                    <a:pt x="1073944" y="298013"/>
                    <a:pt x="1654016" y="252293"/>
                  </a:cubicBezTo>
                  <a:cubicBezTo>
                    <a:pt x="1664494" y="251341"/>
                    <a:pt x="1672114" y="242768"/>
                    <a:pt x="1671161" y="232291"/>
                  </a:cubicBezTo>
                  <a:cubicBezTo>
                    <a:pt x="1670209" y="221813"/>
                    <a:pt x="1660684" y="214193"/>
                    <a:pt x="1650206" y="214193"/>
                  </a:cubicBezTo>
                  <a:cubicBezTo>
                    <a:pt x="1062514" y="259913"/>
                    <a:pt x="691991" y="407551"/>
                    <a:pt x="435769" y="532328"/>
                  </a:cubicBezTo>
                  <a:cubicBezTo>
                    <a:pt x="284321" y="605671"/>
                    <a:pt x="174784" y="676156"/>
                    <a:pt x="104299" y="725686"/>
                  </a:cubicBezTo>
                  <a:cubicBezTo>
                    <a:pt x="620554" y="206573"/>
                    <a:pt x="1420654" y="19883"/>
                    <a:pt x="1428274" y="17026"/>
                  </a:cubicBezTo>
                  <a:cubicBezTo>
                    <a:pt x="1431131" y="16073"/>
                    <a:pt x="1432084" y="13216"/>
                    <a:pt x="1431131" y="10358"/>
                  </a:cubicBezTo>
                  <a:cubicBezTo>
                    <a:pt x="1430179" y="7501"/>
                    <a:pt x="1427321" y="6548"/>
                    <a:pt x="1424464" y="7501"/>
                  </a:cubicBezTo>
                  <a:cubicBezTo>
                    <a:pt x="1415891" y="11311"/>
                    <a:pt x="573881" y="207526"/>
                    <a:pt x="57626" y="759023"/>
                  </a:cubicBezTo>
                  <a:cubicBezTo>
                    <a:pt x="27146" y="782836"/>
                    <a:pt x="10954" y="797123"/>
                    <a:pt x="9049" y="799028"/>
                  </a:cubicBezTo>
                  <a:lnTo>
                    <a:pt x="21431" y="812363"/>
                  </a:lnTo>
                  <a:cubicBezTo>
                    <a:pt x="12859" y="819031"/>
                    <a:pt x="8096" y="822841"/>
                    <a:pt x="7144" y="823793"/>
                  </a:cubicBezTo>
                  <a:lnTo>
                    <a:pt x="31909" y="852368"/>
                  </a:lnTo>
                  <a:cubicBezTo>
                    <a:pt x="32861" y="851416"/>
                    <a:pt x="126206" y="772358"/>
                    <a:pt x="327184" y="679013"/>
                  </a:cubicBezTo>
                  <a:cubicBezTo>
                    <a:pt x="328136" y="680918"/>
                    <a:pt x="329089" y="681871"/>
                    <a:pt x="330994" y="681871"/>
                  </a:cubicBezTo>
                  <a:cubicBezTo>
                    <a:pt x="331946" y="681871"/>
                    <a:pt x="332899" y="681871"/>
                    <a:pt x="332899" y="681871"/>
                  </a:cubicBezTo>
                  <a:cubicBezTo>
                    <a:pt x="986314" y="414218"/>
                    <a:pt x="1797844" y="472321"/>
                    <a:pt x="1805464" y="472321"/>
                  </a:cubicBezTo>
                  <a:cubicBezTo>
                    <a:pt x="1808321" y="472321"/>
                    <a:pt x="1810226" y="470416"/>
                    <a:pt x="1810226" y="467558"/>
                  </a:cubicBezTo>
                  <a:cubicBezTo>
                    <a:pt x="1811179" y="465653"/>
                    <a:pt x="1808321" y="463748"/>
                    <a:pt x="1806416" y="463748"/>
                  </a:cubicBezTo>
                  <a:close/>
                </a:path>
              </a:pathLst>
            </a:custGeom>
            <a:solidFill>
              <a:schemeClr val="accent5"/>
            </a:solidFill>
            <a:ln w="9525" cap="flat">
              <a:noFill/>
              <a:prstDash val="solid"/>
              <a:miter/>
            </a:ln>
          </p:spPr>
          <p:txBody>
            <a:bodyPr rtlCol="0" anchor="ctr"/>
            <a:lstStyle/>
            <a:p>
              <a:endParaRPr lang="en-US" sz="1200" dirty="0"/>
            </a:p>
          </p:txBody>
        </p:sp>
        <p:sp>
          <p:nvSpPr>
            <p:cNvPr id="71" name="Freeform: Shape 70">
              <a:extLst>
                <a:ext uri="{FF2B5EF4-FFF2-40B4-BE49-F238E27FC236}">
                  <a16:creationId xmlns="" xmlns:a16="http://schemas.microsoft.com/office/drawing/2014/main" id="{BDB4C64B-2027-487F-AE96-A7A3A8516637}"/>
                </a:ext>
              </a:extLst>
            </p:cNvPr>
            <p:cNvSpPr/>
            <p:nvPr/>
          </p:nvSpPr>
          <p:spPr>
            <a:xfrm>
              <a:off x="4297199" y="2767117"/>
              <a:ext cx="1809750" cy="942975"/>
            </a:xfrm>
            <a:custGeom>
              <a:avLst/>
              <a:gdLst>
                <a:gd name="connsiteX0" fmla="*/ 1811179 w 1809750"/>
                <a:gd name="connsiteY0" fmla="*/ 915250 h 942975"/>
                <a:gd name="connsiteX1" fmla="*/ 1796891 w 1809750"/>
                <a:gd name="connsiteY1" fmla="*/ 903820 h 942975"/>
                <a:gd name="connsiteX2" fmla="*/ 1809274 w 1809750"/>
                <a:gd name="connsiteY2" fmla="*/ 890485 h 942975"/>
                <a:gd name="connsiteX3" fmla="*/ 1779746 w 1809750"/>
                <a:gd name="connsiteY3" fmla="*/ 865720 h 942975"/>
                <a:gd name="connsiteX4" fmla="*/ 451009 w 1809750"/>
                <a:gd name="connsiteY4" fmla="*/ 7517 h 942975"/>
                <a:gd name="connsiteX5" fmla="*/ 444341 w 1809750"/>
                <a:gd name="connsiteY5" fmla="*/ 9422 h 942975"/>
                <a:gd name="connsiteX6" fmla="*/ 446246 w 1809750"/>
                <a:gd name="connsiteY6" fmla="*/ 16090 h 942975"/>
                <a:gd name="connsiteX7" fmla="*/ 1745456 w 1809750"/>
                <a:gd name="connsiteY7" fmla="*/ 839050 h 942975"/>
                <a:gd name="connsiteX8" fmla="*/ 1381601 w 1809750"/>
                <a:gd name="connsiteY8" fmla="*/ 621880 h 942975"/>
                <a:gd name="connsiteX9" fmla="*/ 168116 w 1809750"/>
                <a:gd name="connsiteY9" fmla="*/ 304697 h 942975"/>
                <a:gd name="connsiteX10" fmla="*/ 147161 w 1809750"/>
                <a:gd name="connsiteY10" fmla="*/ 322795 h 942975"/>
                <a:gd name="connsiteX11" fmla="*/ 164306 w 1809750"/>
                <a:gd name="connsiteY11" fmla="*/ 342797 h 942975"/>
                <a:gd name="connsiteX12" fmla="*/ 1363504 w 1809750"/>
                <a:gd name="connsiteY12" fmla="*/ 657122 h 942975"/>
                <a:gd name="connsiteX13" fmla="*/ 1436846 w 1809750"/>
                <a:gd name="connsiteY13" fmla="*/ 694270 h 942975"/>
                <a:gd name="connsiteX14" fmla="*/ 97631 w 1809750"/>
                <a:gd name="connsiteY14" fmla="*/ 385660 h 942975"/>
                <a:gd name="connsiteX15" fmla="*/ 92869 w 1809750"/>
                <a:gd name="connsiteY15" fmla="*/ 390422 h 942975"/>
                <a:gd name="connsiteX16" fmla="*/ 97631 w 1809750"/>
                <a:gd name="connsiteY16" fmla="*/ 395185 h 942975"/>
                <a:gd name="connsiteX17" fmla="*/ 1475899 w 1809750"/>
                <a:gd name="connsiteY17" fmla="*/ 720940 h 942975"/>
                <a:gd name="connsiteX18" fmla="*/ 1397794 w 1809750"/>
                <a:gd name="connsiteY18" fmla="*/ 687602 h 942975"/>
                <a:gd name="connsiteX19" fmla="*/ 70009 w 1809750"/>
                <a:gd name="connsiteY19" fmla="*/ 446620 h 942975"/>
                <a:gd name="connsiteX20" fmla="*/ 50006 w 1809750"/>
                <a:gd name="connsiteY20" fmla="*/ 464717 h 942975"/>
                <a:gd name="connsiteX21" fmla="*/ 68104 w 1809750"/>
                <a:gd name="connsiteY21" fmla="*/ 484720 h 942975"/>
                <a:gd name="connsiteX22" fmla="*/ 1381601 w 1809750"/>
                <a:gd name="connsiteY22" fmla="*/ 721892 h 942975"/>
                <a:gd name="connsiteX23" fmla="*/ 1395889 w 1809750"/>
                <a:gd name="connsiteY23" fmla="*/ 727607 h 942975"/>
                <a:gd name="connsiteX24" fmla="*/ 11906 w 1809750"/>
                <a:gd name="connsiteY24" fmla="*/ 554252 h 942975"/>
                <a:gd name="connsiteX25" fmla="*/ 7144 w 1809750"/>
                <a:gd name="connsiteY25" fmla="*/ 559015 h 942975"/>
                <a:gd name="connsiteX26" fmla="*/ 11906 w 1809750"/>
                <a:gd name="connsiteY26" fmla="*/ 563777 h 942975"/>
                <a:gd name="connsiteX27" fmla="*/ 1484471 w 1809750"/>
                <a:gd name="connsiteY27" fmla="*/ 773327 h 942975"/>
                <a:gd name="connsiteX28" fmla="*/ 1486376 w 1809750"/>
                <a:gd name="connsiteY28" fmla="*/ 773327 h 942975"/>
                <a:gd name="connsiteX29" fmla="*/ 1490186 w 1809750"/>
                <a:gd name="connsiteY29" fmla="*/ 770470 h 942975"/>
                <a:gd name="connsiteX30" fmla="*/ 1785461 w 1809750"/>
                <a:gd name="connsiteY30" fmla="*/ 943825 h 942975"/>
                <a:gd name="connsiteX31" fmla="*/ 1811179 w 1809750"/>
                <a:gd name="connsiteY31" fmla="*/ 915250 h 942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09750" h="942975">
                  <a:moveTo>
                    <a:pt x="1811179" y="915250"/>
                  </a:moveTo>
                  <a:cubicBezTo>
                    <a:pt x="1810226" y="914297"/>
                    <a:pt x="1805464" y="910487"/>
                    <a:pt x="1796891" y="903820"/>
                  </a:cubicBezTo>
                  <a:lnTo>
                    <a:pt x="1809274" y="890485"/>
                  </a:lnTo>
                  <a:cubicBezTo>
                    <a:pt x="1807369" y="889532"/>
                    <a:pt x="1797844" y="880007"/>
                    <a:pt x="1779746" y="865720"/>
                  </a:cubicBezTo>
                  <a:cubicBezTo>
                    <a:pt x="1303496" y="268502"/>
                    <a:pt x="459581" y="12280"/>
                    <a:pt x="451009" y="7517"/>
                  </a:cubicBezTo>
                  <a:cubicBezTo>
                    <a:pt x="448151" y="6565"/>
                    <a:pt x="446246" y="7517"/>
                    <a:pt x="444341" y="9422"/>
                  </a:cubicBezTo>
                  <a:cubicBezTo>
                    <a:pt x="443389" y="11327"/>
                    <a:pt x="444341" y="14185"/>
                    <a:pt x="446246" y="16090"/>
                  </a:cubicBezTo>
                  <a:cubicBezTo>
                    <a:pt x="453866" y="19900"/>
                    <a:pt x="1267301" y="266597"/>
                    <a:pt x="1745456" y="839050"/>
                  </a:cubicBezTo>
                  <a:cubicBezTo>
                    <a:pt x="1678781" y="789520"/>
                    <a:pt x="1558766" y="707605"/>
                    <a:pt x="1381601" y="621880"/>
                  </a:cubicBezTo>
                  <a:cubicBezTo>
                    <a:pt x="1126331" y="498055"/>
                    <a:pt x="754856" y="350417"/>
                    <a:pt x="168116" y="304697"/>
                  </a:cubicBezTo>
                  <a:cubicBezTo>
                    <a:pt x="157639" y="303745"/>
                    <a:pt x="148114" y="311365"/>
                    <a:pt x="147161" y="322795"/>
                  </a:cubicBezTo>
                  <a:cubicBezTo>
                    <a:pt x="146209" y="333272"/>
                    <a:pt x="153829" y="341845"/>
                    <a:pt x="164306" y="342797"/>
                  </a:cubicBezTo>
                  <a:cubicBezTo>
                    <a:pt x="744379" y="388517"/>
                    <a:pt x="1110139" y="534250"/>
                    <a:pt x="1363504" y="657122"/>
                  </a:cubicBezTo>
                  <a:cubicBezTo>
                    <a:pt x="1389221" y="669505"/>
                    <a:pt x="1413986" y="681887"/>
                    <a:pt x="1436846" y="694270"/>
                  </a:cubicBezTo>
                  <a:cubicBezTo>
                    <a:pt x="791051" y="396137"/>
                    <a:pt x="105251" y="385660"/>
                    <a:pt x="97631" y="385660"/>
                  </a:cubicBezTo>
                  <a:cubicBezTo>
                    <a:pt x="94774" y="385660"/>
                    <a:pt x="92869" y="387565"/>
                    <a:pt x="92869" y="390422"/>
                  </a:cubicBezTo>
                  <a:cubicBezTo>
                    <a:pt x="92869" y="393280"/>
                    <a:pt x="94774" y="395185"/>
                    <a:pt x="97631" y="395185"/>
                  </a:cubicBezTo>
                  <a:cubicBezTo>
                    <a:pt x="106204" y="395185"/>
                    <a:pt x="819626" y="405662"/>
                    <a:pt x="1475899" y="720940"/>
                  </a:cubicBezTo>
                  <a:cubicBezTo>
                    <a:pt x="1451134" y="710462"/>
                    <a:pt x="1425416" y="699032"/>
                    <a:pt x="1397794" y="687602"/>
                  </a:cubicBezTo>
                  <a:cubicBezTo>
                    <a:pt x="1141571" y="582827"/>
                    <a:pt x="704374" y="473290"/>
                    <a:pt x="70009" y="446620"/>
                  </a:cubicBezTo>
                  <a:cubicBezTo>
                    <a:pt x="59531" y="446620"/>
                    <a:pt x="50959" y="454240"/>
                    <a:pt x="50006" y="464717"/>
                  </a:cubicBezTo>
                  <a:cubicBezTo>
                    <a:pt x="50006" y="475195"/>
                    <a:pt x="57626" y="483767"/>
                    <a:pt x="68104" y="484720"/>
                  </a:cubicBezTo>
                  <a:cubicBezTo>
                    <a:pt x="695801" y="511390"/>
                    <a:pt x="1128236" y="619975"/>
                    <a:pt x="1381601" y="721892"/>
                  </a:cubicBezTo>
                  <a:cubicBezTo>
                    <a:pt x="1386364" y="723797"/>
                    <a:pt x="1391126" y="725702"/>
                    <a:pt x="1395889" y="727607"/>
                  </a:cubicBezTo>
                  <a:cubicBezTo>
                    <a:pt x="758666" y="501865"/>
                    <a:pt x="19526" y="554252"/>
                    <a:pt x="11906" y="554252"/>
                  </a:cubicBezTo>
                  <a:cubicBezTo>
                    <a:pt x="9049" y="554252"/>
                    <a:pt x="7144" y="556157"/>
                    <a:pt x="7144" y="559015"/>
                  </a:cubicBezTo>
                  <a:cubicBezTo>
                    <a:pt x="7144" y="561872"/>
                    <a:pt x="9049" y="563777"/>
                    <a:pt x="11906" y="563777"/>
                  </a:cubicBezTo>
                  <a:cubicBezTo>
                    <a:pt x="20479" y="563777"/>
                    <a:pt x="831056" y="505675"/>
                    <a:pt x="1484471" y="773327"/>
                  </a:cubicBezTo>
                  <a:cubicBezTo>
                    <a:pt x="1485424" y="773327"/>
                    <a:pt x="1486376" y="773327"/>
                    <a:pt x="1486376" y="773327"/>
                  </a:cubicBezTo>
                  <a:cubicBezTo>
                    <a:pt x="1488281" y="773327"/>
                    <a:pt x="1489234" y="772375"/>
                    <a:pt x="1490186" y="770470"/>
                  </a:cubicBezTo>
                  <a:cubicBezTo>
                    <a:pt x="1690211" y="863815"/>
                    <a:pt x="1783556" y="942872"/>
                    <a:pt x="1785461" y="943825"/>
                  </a:cubicBezTo>
                  <a:lnTo>
                    <a:pt x="1811179" y="915250"/>
                  </a:lnTo>
                  <a:close/>
                </a:path>
              </a:pathLst>
            </a:custGeom>
            <a:solidFill>
              <a:schemeClr val="accent5"/>
            </a:solidFill>
            <a:ln w="9525" cap="flat">
              <a:noFill/>
              <a:prstDash val="solid"/>
              <a:miter/>
            </a:ln>
          </p:spPr>
          <p:txBody>
            <a:bodyPr rtlCol="0" anchor="ctr"/>
            <a:lstStyle/>
            <a:p>
              <a:endParaRPr lang="en-US" sz="1200"/>
            </a:p>
          </p:txBody>
        </p:sp>
      </p:grpSp>
      <p:grpSp>
        <p:nvGrpSpPr>
          <p:cNvPr id="4" name="Graphic 3">
            <a:extLst>
              <a:ext uri="{FF2B5EF4-FFF2-40B4-BE49-F238E27FC236}">
                <a16:creationId xmlns="" xmlns:a16="http://schemas.microsoft.com/office/drawing/2014/main" id="{19C4EF18-7F43-4D6E-ACAF-E47946F46669}"/>
              </a:ext>
            </a:extLst>
          </p:cNvPr>
          <p:cNvGrpSpPr/>
          <p:nvPr/>
        </p:nvGrpSpPr>
        <p:grpSpPr>
          <a:xfrm rot="19346330" flipH="1">
            <a:off x="1296261" y="3587350"/>
            <a:ext cx="990257" cy="1074010"/>
            <a:chOff x="8338752" y="1211989"/>
            <a:chExt cx="3851960" cy="3114253"/>
          </a:xfrm>
        </p:grpSpPr>
        <p:sp>
          <p:nvSpPr>
            <p:cNvPr id="84" name="Freeform: Shape 83">
              <a:extLst>
                <a:ext uri="{FF2B5EF4-FFF2-40B4-BE49-F238E27FC236}">
                  <a16:creationId xmlns="" xmlns:a16="http://schemas.microsoft.com/office/drawing/2014/main" id="{7597336B-849F-41FC-8FBF-F6FB448FBA73}"/>
                </a:ext>
              </a:extLst>
            </p:cNvPr>
            <p:cNvSpPr/>
            <p:nvPr/>
          </p:nvSpPr>
          <p:spPr>
            <a:xfrm>
              <a:off x="8338752" y="1211990"/>
              <a:ext cx="3831088" cy="3114252"/>
            </a:xfrm>
            <a:custGeom>
              <a:avLst/>
              <a:gdLst>
                <a:gd name="connsiteX0" fmla="*/ 3817888 w 3831088"/>
                <a:gd name="connsiteY0" fmla="*/ 722004 h 3114252"/>
                <a:gd name="connsiteX1" fmla="*/ 3452269 w 3831088"/>
                <a:gd name="connsiteY1" fmla="*/ 280008 h 3114252"/>
                <a:gd name="connsiteX2" fmla="*/ 2264893 w 3831088"/>
                <a:gd name="connsiteY2" fmla="*/ 2082 h 3114252"/>
                <a:gd name="connsiteX3" fmla="*/ 1600132 w 3831088"/>
                <a:gd name="connsiteY3" fmla="*/ 195852 h 3114252"/>
                <a:gd name="connsiteX4" fmla="*/ 1027306 w 3831088"/>
                <a:gd name="connsiteY4" fmla="*/ 642091 h 3114252"/>
                <a:gd name="connsiteX5" fmla="*/ 513884 w 3831088"/>
                <a:gd name="connsiteY5" fmla="*/ 1130054 h 3114252"/>
                <a:gd name="connsiteX6" fmla="*/ 66231 w 3831088"/>
                <a:gd name="connsiteY6" fmla="*/ 1725510 h 3114252"/>
                <a:gd name="connsiteX7" fmla="*/ 25921 w 3831088"/>
                <a:gd name="connsiteY7" fmla="*/ 2132146 h 3114252"/>
                <a:gd name="connsiteX8" fmla="*/ 907790 w 3831088"/>
                <a:gd name="connsiteY8" fmla="*/ 2922787 h 3114252"/>
                <a:gd name="connsiteX9" fmla="*/ 1745106 w 3831088"/>
                <a:gd name="connsiteY9" fmla="*/ 3109486 h 3114252"/>
                <a:gd name="connsiteX10" fmla="*/ 2197710 w 3831088"/>
                <a:gd name="connsiteY10" fmla="*/ 2873283 h 3114252"/>
                <a:gd name="connsiteX11" fmla="*/ 2551306 w 3831088"/>
                <a:gd name="connsiteY11" fmla="*/ 2477255 h 3114252"/>
                <a:gd name="connsiteX12" fmla="*/ 3064728 w 3831088"/>
                <a:gd name="connsiteY12" fmla="*/ 1989293 h 3114252"/>
                <a:gd name="connsiteX13" fmla="*/ 3629068 w 3831088"/>
                <a:gd name="connsiteY13" fmla="*/ 1458898 h 3114252"/>
                <a:gd name="connsiteX14" fmla="*/ 3817888 w 3831088"/>
                <a:gd name="connsiteY14" fmla="*/ 1005588 h 3114252"/>
                <a:gd name="connsiteX15" fmla="*/ 3817888 w 3831088"/>
                <a:gd name="connsiteY15" fmla="*/ 722004 h 3114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831088" h="3114252">
                  <a:moveTo>
                    <a:pt x="3817888" y="722004"/>
                  </a:moveTo>
                  <a:cubicBezTo>
                    <a:pt x="3782528" y="565714"/>
                    <a:pt x="3521574" y="325976"/>
                    <a:pt x="3452269" y="280008"/>
                  </a:cubicBezTo>
                  <a:cubicBezTo>
                    <a:pt x="3124839" y="63607"/>
                    <a:pt x="2569693" y="-14184"/>
                    <a:pt x="2264893" y="2082"/>
                  </a:cubicBezTo>
                  <a:cubicBezTo>
                    <a:pt x="2037176" y="14104"/>
                    <a:pt x="1734498" y="94724"/>
                    <a:pt x="1600132" y="195852"/>
                  </a:cubicBezTo>
                  <a:cubicBezTo>
                    <a:pt x="1465765" y="296981"/>
                    <a:pt x="1179352" y="499238"/>
                    <a:pt x="1027306" y="642091"/>
                  </a:cubicBezTo>
                  <a:cubicBezTo>
                    <a:pt x="875259" y="784944"/>
                    <a:pt x="615719" y="1020439"/>
                    <a:pt x="513884" y="1130054"/>
                  </a:cubicBezTo>
                  <a:cubicBezTo>
                    <a:pt x="419827" y="1231182"/>
                    <a:pt x="105127" y="1612359"/>
                    <a:pt x="66231" y="1725510"/>
                  </a:cubicBezTo>
                  <a:cubicBezTo>
                    <a:pt x="20263" y="1859169"/>
                    <a:pt x="-32776" y="2005558"/>
                    <a:pt x="25921" y="2132146"/>
                  </a:cubicBezTo>
                  <a:cubicBezTo>
                    <a:pt x="168774" y="2511201"/>
                    <a:pt x="751501" y="2843581"/>
                    <a:pt x="907790" y="2922787"/>
                  </a:cubicBezTo>
                  <a:cubicBezTo>
                    <a:pt x="1086002" y="3012600"/>
                    <a:pt x="1487688" y="3140602"/>
                    <a:pt x="1745106" y="3109486"/>
                  </a:cubicBezTo>
                  <a:cubicBezTo>
                    <a:pt x="1995453" y="3079076"/>
                    <a:pt x="2046370" y="3016843"/>
                    <a:pt x="2197710" y="2873283"/>
                  </a:cubicBezTo>
                  <a:cubicBezTo>
                    <a:pt x="2349049" y="2729723"/>
                    <a:pt x="2399967" y="2662540"/>
                    <a:pt x="2551306" y="2477255"/>
                  </a:cubicBezTo>
                  <a:cubicBezTo>
                    <a:pt x="2702645" y="2291971"/>
                    <a:pt x="2904902" y="2089714"/>
                    <a:pt x="3064728" y="1989293"/>
                  </a:cubicBezTo>
                  <a:cubicBezTo>
                    <a:pt x="3224553" y="1888164"/>
                    <a:pt x="3471363" y="1666106"/>
                    <a:pt x="3629068" y="1458898"/>
                  </a:cubicBezTo>
                  <a:cubicBezTo>
                    <a:pt x="3755654" y="1293415"/>
                    <a:pt x="3817888" y="1005588"/>
                    <a:pt x="3817888" y="1005588"/>
                  </a:cubicBezTo>
                  <a:cubicBezTo>
                    <a:pt x="3817888" y="1005588"/>
                    <a:pt x="3847589" y="852127"/>
                    <a:pt x="3817888" y="722004"/>
                  </a:cubicBezTo>
                  <a:close/>
                </a:path>
              </a:pathLst>
            </a:custGeom>
            <a:solidFill>
              <a:srgbClr val="000000"/>
            </a:solidFill>
            <a:ln w="7072" cap="flat">
              <a:noFill/>
              <a:prstDash val="solid"/>
              <a:miter/>
            </a:ln>
          </p:spPr>
          <p:txBody>
            <a:bodyPr rtlCol="0" anchor="ctr"/>
            <a:lstStyle/>
            <a:p>
              <a:endParaRPr lang="en-US"/>
            </a:p>
          </p:txBody>
        </p:sp>
        <p:sp>
          <p:nvSpPr>
            <p:cNvPr id="85" name="Freeform: Shape 84">
              <a:extLst>
                <a:ext uri="{FF2B5EF4-FFF2-40B4-BE49-F238E27FC236}">
                  <a16:creationId xmlns="" xmlns:a16="http://schemas.microsoft.com/office/drawing/2014/main" id="{5FCBCE89-77CA-4B4E-BDA6-1A6C8C0F5D90}"/>
                </a:ext>
              </a:extLst>
            </p:cNvPr>
            <p:cNvSpPr/>
            <p:nvPr/>
          </p:nvSpPr>
          <p:spPr>
            <a:xfrm>
              <a:off x="8338752" y="1947152"/>
              <a:ext cx="1882301" cy="1882825"/>
            </a:xfrm>
            <a:custGeom>
              <a:avLst/>
              <a:gdLst>
                <a:gd name="connsiteX0" fmla="*/ 1040743 w 1882301"/>
                <a:gd name="connsiteY0" fmla="*/ 1158660 h 1882825"/>
                <a:gd name="connsiteX1" fmla="*/ 1544970 w 1882301"/>
                <a:gd name="connsiteY1" fmla="*/ 517237 h 1882825"/>
                <a:gd name="connsiteX2" fmla="*/ 1882302 w 1882301"/>
                <a:gd name="connsiteY2" fmla="*/ 8765 h 1882825"/>
                <a:gd name="connsiteX3" fmla="*/ 1492638 w 1882301"/>
                <a:gd name="connsiteY3" fmla="*/ 143839 h 1882825"/>
                <a:gd name="connsiteX4" fmla="*/ 1486981 w 1882301"/>
                <a:gd name="connsiteY4" fmla="*/ 149497 h 1882825"/>
                <a:gd name="connsiteX5" fmla="*/ 1482030 w 1882301"/>
                <a:gd name="connsiteY5" fmla="*/ 143132 h 1882825"/>
                <a:gd name="connsiteX6" fmla="*/ 915569 w 1882301"/>
                <a:gd name="connsiteY6" fmla="*/ 12301 h 1882825"/>
                <a:gd name="connsiteX7" fmla="*/ 513884 w 1882301"/>
                <a:gd name="connsiteY7" fmla="*/ 395600 h 1882825"/>
                <a:gd name="connsiteX8" fmla="*/ 66231 w 1882301"/>
                <a:gd name="connsiteY8" fmla="*/ 991056 h 1882825"/>
                <a:gd name="connsiteX9" fmla="*/ 25921 w 1882301"/>
                <a:gd name="connsiteY9" fmla="*/ 1397692 h 1882825"/>
                <a:gd name="connsiteX10" fmla="*/ 375274 w 1882301"/>
                <a:gd name="connsiteY10" fmla="*/ 1727950 h 1882825"/>
                <a:gd name="connsiteX11" fmla="*/ 673710 w 1882301"/>
                <a:gd name="connsiteY11" fmla="*/ 1882826 h 1882825"/>
                <a:gd name="connsiteX12" fmla="*/ 937492 w 1882301"/>
                <a:gd name="connsiteY12" fmla="*/ 1276762 h 1882825"/>
                <a:gd name="connsiteX13" fmla="*/ 1040743 w 1882301"/>
                <a:gd name="connsiteY13" fmla="*/ 1158660 h 1882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882301" h="1882825">
                  <a:moveTo>
                    <a:pt x="1040743" y="1158660"/>
                  </a:moveTo>
                  <a:cubicBezTo>
                    <a:pt x="1044986" y="1153710"/>
                    <a:pt x="1503246" y="603514"/>
                    <a:pt x="1544970" y="517237"/>
                  </a:cubicBezTo>
                  <a:cubicBezTo>
                    <a:pt x="1584573" y="435202"/>
                    <a:pt x="1839162" y="70998"/>
                    <a:pt x="1882302" y="8765"/>
                  </a:cubicBezTo>
                  <a:cubicBezTo>
                    <a:pt x="1718233" y="-28716"/>
                    <a:pt x="1580330" y="61098"/>
                    <a:pt x="1492638" y="143839"/>
                  </a:cubicBezTo>
                  <a:lnTo>
                    <a:pt x="1486981" y="149497"/>
                  </a:lnTo>
                  <a:lnTo>
                    <a:pt x="1482030" y="143132"/>
                  </a:lnTo>
                  <a:cubicBezTo>
                    <a:pt x="1443135" y="87971"/>
                    <a:pt x="1063373" y="29981"/>
                    <a:pt x="915569" y="12301"/>
                  </a:cubicBezTo>
                  <a:cubicBezTo>
                    <a:pt x="769888" y="147375"/>
                    <a:pt x="593796" y="310029"/>
                    <a:pt x="513884" y="395600"/>
                  </a:cubicBezTo>
                  <a:cubicBezTo>
                    <a:pt x="419827" y="496728"/>
                    <a:pt x="105127" y="877905"/>
                    <a:pt x="66231" y="991056"/>
                  </a:cubicBezTo>
                  <a:cubicBezTo>
                    <a:pt x="20263" y="1124715"/>
                    <a:pt x="-32776" y="1271104"/>
                    <a:pt x="25921" y="1397692"/>
                  </a:cubicBezTo>
                  <a:cubicBezTo>
                    <a:pt x="84618" y="1524279"/>
                    <a:pt x="257173" y="1655817"/>
                    <a:pt x="375274" y="1727950"/>
                  </a:cubicBezTo>
                  <a:cubicBezTo>
                    <a:pt x="455894" y="1777454"/>
                    <a:pt x="563388" y="1831908"/>
                    <a:pt x="673710" y="1882826"/>
                  </a:cubicBezTo>
                  <a:cubicBezTo>
                    <a:pt x="702704" y="1725122"/>
                    <a:pt x="896475" y="1331216"/>
                    <a:pt x="937492" y="1276762"/>
                  </a:cubicBezTo>
                  <a:cubicBezTo>
                    <a:pt x="979923" y="1220186"/>
                    <a:pt x="1040035" y="1159368"/>
                    <a:pt x="1040743" y="1158660"/>
                  </a:cubicBezTo>
                  <a:close/>
                </a:path>
              </a:pathLst>
            </a:custGeom>
            <a:solidFill>
              <a:schemeClr val="accent5"/>
            </a:solidFill>
            <a:ln w="7072" cap="flat">
              <a:noFill/>
              <a:prstDash val="solid"/>
              <a:miter/>
            </a:ln>
          </p:spPr>
          <p:txBody>
            <a:bodyPr rtlCol="0" anchor="ctr"/>
            <a:lstStyle/>
            <a:p>
              <a:endParaRPr lang="en-US"/>
            </a:p>
          </p:txBody>
        </p:sp>
        <p:sp>
          <p:nvSpPr>
            <p:cNvPr id="86" name="Freeform: Shape 85">
              <a:extLst>
                <a:ext uri="{FF2B5EF4-FFF2-40B4-BE49-F238E27FC236}">
                  <a16:creationId xmlns="" xmlns:a16="http://schemas.microsoft.com/office/drawing/2014/main" id="{B3E290C5-17C5-4E8C-84C3-8D553BE9FF39}"/>
                </a:ext>
              </a:extLst>
            </p:cNvPr>
            <p:cNvSpPr/>
            <p:nvPr/>
          </p:nvSpPr>
          <p:spPr>
            <a:xfrm>
              <a:off x="9018827" y="1959453"/>
              <a:ext cx="2123698" cy="2134891"/>
            </a:xfrm>
            <a:custGeom>
              <a:avLst/>
              <a:gdLst>
                <a:gd name="connsiteX0" fmla="*/ 1260924 w 2123698"/>
                <a:gd name="connsiteY0" fmla="*/ 313286 h 2134891"/>
                <a:gd name="connsiteX1" fmla="*/ 1253852 w 2123698"/>
                <a:gd name="connsiteY1" fmla="*/ 310458 h 2134891"/>
                <a:gd name="connsiteX2" fmla="*/ 1256681 w 2123698"/>
                <a:gd name="connsiteY2" fmla="*/ 303386 h 2134891"/>
                <a:gd name="connsiteX3" fmla="*/ 1261631 w 2123698"/>
                <a:gd name="connsiteY3" fmla="*/ 292071 h 2134891"/>
                <a:gd name="connsiteX4" fmla="*/ 1292041 w 2123698"/>
                <a:gd name="connsiteY4" fmla="*/ 71426 h 2134891"/>
                <a:gd name="connsiteX5" fmla="*/ 1216371 w 2123698"/>
                <a:gd name="connsiteY5" fmla="*/ 0 h 2134891"/>
                <a:gd name="connsiteX6" fmla="*/ 877626 w 2123698"/>
                <a:gd name="connsiteY6" fmla="*/ 510593 h 2134891"/>
                <a:gd name="connsiteX7" fmla="*/ 371276 w 2123698"/>
                <a:gd name="connsiteY7" fmla="*/ 1155553 h 2134891"/>
                <a:gd name="connsiteX8" fmla="*/ 268733 w 2123698"/>
                <a:gd name="connsiteY8" fmla="*/ 1272239 h 2134891"/>
                <a:gd name="connsiteX9" fmla="*/ 7072 w 2123698"/>
                <a:gd name="connsiteY9" fmla="*/ 1874060 h 2134891"/>
                <a:gd name="connsiteX10" fmla="*/ 0 w 2123698"/>
                <a:gd name="connsiteY10" fmla="*/ 1872646 h 2134891"/>
                <a:gd name="connsiteX11" fmla="*/ 438459 w 2123698"/>
                <a:gd name="connsiteY11" fmla="*/ 2050151 h 2134891"/>
                <a:gd name="connsiteX12" fmla="*/ 1079883 w 2123698"/>
                <a:gd name="connsiteY12" fmla="*/ 2116627 h 2134891"/>
                <a:gd name="connsiteX13" fmla="*/ 1440551 w 2123698"/>
                <a:gd name="connsiteY13" fmla="*/ 1869110 h 2134891"/>
                <a:gd name="connsiteX14" fmla="*/ 2023985 w 2123698"/>
                <a:gd name="connsiteY14" fmla="*/ 988655 h 2134891"/>
                <a:gd name="connsiteX15" fmla="*/ 2123699 w 2123698"/>
                <a:gd name="connsiteY15" fmla="*/ 858532 h 2134891"/>
                <a:gd name="connsiteX16" fmla="*/ 1260924 w 2123698"/>
                <a:gd name="connsiteY16" fmla="*/ 313286 h 2134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123698" h="2134891">
                  <a:moveTo>
                    <a:pt x="1260924" y="313286"/>
                  </a:moveTo>
                  <a:lnTo>
                    <a:pt x="1253852" y="310458"/>
                  </a:lnTo>
                  <a:lnTo>
                    <a:pt x="1256681" y="303386"/>
                  </a:lnTo>
                  <a:cubicBezTo>
                    <a:pt x="1258095" y="300557"/>
                    <a:pt x="1259510" y="297021"/>
                    <a:pt x="1261631" y="292071"/>
                  </a:cubicBezTo>
                  <a:cubicBezTo>
                    <a:pt x="1278604" y="253175"/>
                    <a:pt x="1324571" y="148510"/>
                    <a:pt x="1292041" y="71426"/>
                  </a:cubicBezTo>
                  <a:cubicBezTo>
                    <a:pt x="1278604" y="39603"/>
                    <a:pt x="1253145" y="15558"/>
                    <a:pt x="1216371" y="0"/>
                  </a:cubicBezTo>
                  <a:cubicBezTo>
                    <a:pt x="1183840" y="46675"/>
                    <a:pt x="916521" y="428559"/>
                    <a:pt x="877626" y="510593"/>
                  </a:cubicBezTo>
                  <a:cubicBezTo>
                    <a:pt x="835194" y="598992"/>
                    <a:pt x="389663" y="1132922"/>
                    <a:pt x="371276" y="1155553"/>
                  </a:cubicBezTo>
                  <a:cubicBezTo>
                    <a:pt x="370568" y="1156967"/>
                    <a:pt x="310457" y="1216371"/>
                    <a:pt x="268733" y="1272239"/>
                  </a:cubicBezTo>
                  <a:cubicBezTo>
                    <a:pt x="228423" y="1325986"/>
                    <a:pt x="35360" y="1718478"/>
                    <a:pt x="7072" y="1874060"/>
                  </a:cubicBezTo>
                  <a:lnTo>
                    <a:pt x="0" y="1872646"/>
                  </a:lnTo>
                  <a:cubicBezTo>
                    <a:pt x="169018" y="1950437"/>
                    <a:pt x="342988" y="2020449"/>
                    <a:pt x="438459" y="2050151"/>
                  </a:cubicBezTo>
                  <a:cubicBezTo>
                    <a:pt x="606771" y="2103191"/>
                    <a:pt x="894599" y="2166838"/>
                    <a:pt x="1079883" y="2116627"/>
                  </a:cubicBezTo>
                  <a:cubicBezTo>
                    <a:pt x="1168989" y="2092583"/>
                    <a:pt x="1310427" y="1991454"/>
                    <a:pt x="1440551" y="1869110"/>
                  </a:cubicBezTo>
                  <a:cubicBezTo>
                    <a:pt x="1695140" y="1628664"/>
                    <a:pt x="1879010" y="1207885"/>
                    <a:pt x="2023985" y="988655"/>
                  </a:cubicBezTo>
                  <a:cubicBezTo>
                    <a:pt x="2050859" y="947638"/>
                    <a:pt x="2084803" y="903792"/>
                    <a:pt x="2123699" y="858532"/>
                  </a:cubicBezTo>
                  <a:cubicBezTo>
                    <a:pt x="2034593" y="741138"/>
                    <a:pt x="1751716" y="490792"/>
                    <a:pt x="1260924" y="313286"/>
                  </a:cubicBezTo>
                  <a:close/>
                </a:path>
              </a:pathLst>
            </a:custGeom>
            <a:solidFill>
              <a:schemeClr val="accent5"/>
            </a:solidFill>
            <a:ln w="7072" cap="flat">
              <a:noFill/>
              <a:prstDash val="solid"/>
              <a:miter/>
            </a:ln>
          </p:spPr>
          <p:txBody>
            <a:bodyPr rtlCol="0" anchor="ctr"/>
            <a:lstStyle/>
            <a:p>
              <a:endParaRPr lang="en-US"/>
            </a:p>
          </p:txBody>
        </p:sp>
        <p:sp>
          <p:nvSpPr>
            <p:cNvPr id="87" name="Freeform: Shape 86">
              <a:extLst>
                <a:ext uri="{FF2B5EF4-FFF2-40B4-BE49-F238E27FC236}">
                  <a16:creationId xmlns="" xmlns:a16="http://schemas.microsoft.com/office/drawing/2014/main" id="{C2F9C513-FADF-4D04-84EE-961B06D79CF7}"/>
                </a:ext>
              </a:extLst>
            </p:cNvPr>
            <p:cNvSpPr/>
            <p:nvPr/>
          </p:nvSpPr>
          <p:spPr>
            <a:xfrm>
              <a:off x="9256172" y="2170520"/>
              <a:ext cx="815663" cy="1058343"/>
            </a:xfrm>
            <a:custGeom>
              <a:avLst/>
              <a:gdLst>
                <a:gd name="connsiteX0" fmla="*/ 123323 w 815663"/>
                <a:gd name="connsiteY0" fmla="*/ 935292 h 1058343"/>
                <a:gd name="connsiteX1" fmla="*/ 627551 w 815663"/>
                <a:gd name="connsiteY1" fmla="*/ 293869 h 1058343"/>
                <a:gd name="connsiteX2" fmla="*/ 815664 w 815663"/>
                <a:gd name="connsiteY2" fmla="*/ 1798 h 1058343"/>
                <a:gd name="connsiteX3" fmla="*/ 263346 w 815663"/>
                <a:gd name="connsiteY3" fmla="*/ 411970 h 1058343"/>
                <a:gd name="connsiteX4" fmla="*/ 16536 w 815663"/>
                <a:gd name="connsiteY4" fmla="*/ 1058344 h 1058343"/>
                <a:gd name="connsiteX5" fmla="*/ 20072 w 815663"/>
                <a:gd name="connsiteY5" fmla="*/ 1053393 h 1058343"/>
                <a:gd name="connsiteX6" fmla="*/ 123323 w 815663"/>
                <a:gd name="connsiteY6" fmla="*/ 935292 h 1058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5663" h="1058343">
                  <a:moveTo>
                    <a:pt x="123323" y="935292"/>
                  </a:moveTo>
                  <a:cubicBezTo>
                    <a:pt x="127566" y="930342"/>
                    <a:pt x="585826" y="380146"/>
                    <a:pt x="627551" y="293869"/>
                  </a:cubicBezTo>
                  <a:cubicBezTo>
                    <a:pt x="648766" y="249316"/>
                    <a:pt x="735044" y="119899"/>
                    <a:pt x="815664" y="1798"/>
                  </a:cubicBezTo>
                  <a:cubicBezTo>
                    <a:pt x="696149" y="-19418"/>
                    <a:pt x="464189" y="148894"/>
                    <a:pt x="263346" y="411970"/>
                  </a:cubicBezTo>
                  <a:cubicBezTo>
                    <a:pt x="58968" y="679289"/>
                    <a:pt x="-42160" y="952972"/>
                    <a:pt x="16536" y="1058344"/>
                  </a:cubicBezTo>
                  <a:cubicBezTo>
                    <a:pt x="17951" y="1056222"/>
                    <a:pt x="19365" y="1054808"/>
                    <a:pt x="20072" y="1053393"/>
                  </a:cubicBezTo>
                  <a:cubicBezTo>
                    <a:pt x="62504" y="996111"/>
                    <a:pt x="122615" y="935999"/>
                    <a:pt x="123323" y="935292"/>
                  </a:cubicBezTo>
                  <a:close/>
                </a:path>
              </a:pathLst>
            </a:custGeom>
            <a:solidFill>
              <a:schemeClr val="accent5">
                <a:lumMod val="75000"/>
              </a:schemeClr>
            </a:solidFill>
            <a:ln w="7072" cap="flat">
              <a:noFill/>
              <a:prstDash val="solid"/>
              <a:miter/>
            </a:ln>
          </p:spPr>
          <p:txBody>
            <a:bodyPr rtlCol="0" anchor="ctr"/>
            <a:lstStyle/>
            <a:p>
              <a:endParaRPr lang="en-US" dirty="0"/>
            </a:p>
          </p:txBody>
        </p:sp>
        <p:sp>
          <p:nvSpPr>
            <p:cNvPr id="88" name="Freeform: Shape 87">
              <a:extLst>
                <a:ext uri="{FF2B5EF4-FFF2-40B4-BE49-F238E27FC236}">
                  <a16:creationId xmlns="" xmlns:a16="http://schemas.microsoft.com/office/drawing/2014/main" id="{E75D5EF7-4D68-451A-B3EF-253EC99AC782}"/>
                </a:ext>
              </a:extLst>
            </p:cNvPr>
            <p:cNvSpPr/>
            <p:nvPr/>
          </p:nvSpPr>
          <p:spPr>
            <a:xfrm>
              <a:off x="9281195" y="2175854"/>
              <a:ext cx="868199" cy="1097283"/>
            </a:xfrm>
            <a:custGeom>
              <a:avLst/>
              <a:gdLst>
                <a:gd name="connsiteX0" fmla="*/ 14144 w 868199"/>
                <a:gd name="connsiteY0" fmla="*/ 1079176 h 1097283"/>
                <a:gd name="connsiteX1" fmla="*/ 604650 w 868199"/>
                <a:gd name="connsiteY1" fmla="*/ 685270 h 1097283"/>
                <a:gd name="connsiteX2" fmla="*/ 828829 w 868199"/>
                <a:gd name="connsiteY2" fmla="*/ 12022 h 1097283"/>
                <a:gd name="connsiteX3" fmla="*/ 805493 w 868199"/>
                <a:gd name="connsiteY3" fmla="*/ 0 h 1097283"/>
                <a:gd name="connsiteX4" fmla="*/ 615258 w 868199"/>
                <a:gd name="connsiteY4" fmla="*/ 294899 h 1097283"/>
                <a:gd name="connsiteX5" fmla="*/ 108908 w 868199"/>
                <a:gd name="connsiteY5" fmla="*/ 939859 h 1097283"/>
                <a:gd name="connsiteX6" fmla="*/ 6365 w 868199"/>
                <a:gd name="connsiteY6" fmla="*/ 1056546 h 1097283"/>
                <a:gd name="connsiteX7" fmla="*/ 0 w 868199"/>
                <a:gd name="connsiteY7" fmla="*/ 1065739 h 1097283"/>
                <a:gd name="connsiteX8" fmla="*/ 14144 w 868199"/>
                <a:gd name="connsiteY8" fmla="*/ 1079176 h 1097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8199" h="1097283">
                  <a:moveTo>
                    <a:pt x="14144" y="1079176"/>
                  </a:moveTo>
                  <a:cubicBezTo>
                    <a:pt x="115272" y="1156260"/>
                    <a:pt x="379762" y="980169"/>
                    <a:pt x="604650" y="685270"/>
                  </a:cubicBezTo>
                  <a:cubicBezTo>
                    <a:pt x="829536" y="390370"/>
                    <a:pt x="929958" y="89106"/>
                    <a:pt x="828829" y="12022"/>
                  </a:cubicBezTo>
                  <a:cubicBezTo>
                    <a:pt x="821757" y="6365"/>
                    <a:pt x="813979" y="2829"/>
                    <a:pt x="805493" y="0"/>
                  </a:cubicBezTo>
                  <a:cubicBezTo>
                    <a:pt x="724165" y="118808"/>
                    <a:pt x="636473" y="250346"/>
                    <a:pt x="615258" y="294899"/>
                  </a:cubicBezTo>
                  <a:cubicBezTo>
                    <a:pt x="572826" y="383298"/>
                    <a:pt x="127295" y="917229"/>
                    <a:pt x="108908" y="939859"/>
                  </a:cubicBezTo>
                  <a:cubicBezTo>
                    <a:pt x="108200" y="941273"/>
                    <a:pt x="48089" y="1000677"/>
                    <a:pt x="6365" y="1056546"/>
                  </a:cubicBezTo>
                  <a:cubicBezTo>
                    <a:pt x="4243" y="1058667"/>
                    <a:pt x="2121" y="1062203"/>
                    <a:pt x="0" y="1065739"/>
                  </a:cubicBezTo>
                  <a:cubicBezTo>
                    <a:pt x="4243" y="1070690"/>
                    <a:pt x="8486" y="1075640"/>
                    <a:pt x="14144" y="1079176"/>
                  </a:cubicBezTo>
                  <a:close/>
                </a:path>
              </a:pathLst>
            </a:custGeom>
            <a:solidFill>
              <a:schemeClr val="accent5">
                <a:lumMod val="75000"/>
              </a:schemeClr>
            </a:solidFill>
            <a:ln w="7072" cap="flat">
              <a:noFill/>
              <a:prstDash val="solid"/>
              <a:miter/>
            </a:ln>
          </p:spPr>
          <p:txBody>
            <a:bodyPr rtlCol="0" anchor="ctr"/>
            <a:lstStyle/>
            <a:p>
              <a:endParaRPr lang="en-US"/>
            </a:p>
          </p:txBody>
        </p:sp>
        <p:sp>
          <p:nvSpPr>
            <p:cNvPr id="89" name="Freeform: Shape 88">
              <a:extLst>
                <a:ext uri="{FF2B5EF4-FFF2-40B4-BE49-F238E27FC236}">
                  <a16:creationId xmlns="" xmlns:a16="http://schemas.microsoft.com/office/drawing/2014/main" id="{E7E294D0-AABC-44BF-B931-92E93C29B2EC}"/>
                </a:ext>
              </a:extLst>
            </p:cNvPr>
            <p:cNvSpPr/>
            <p:nvPr/>
          </p:nvSpPr>
          <p:spPr>
            <a:xfrm>
              <a:off x="9267758" y="1211989"/>
              <a:ext cx="2922954" cy="1595386"/>
            </a:xfrm>
            <a:custGeom>
              <a:avLst/>
              <a:gdLst>
                <a:gd name="connsiteX0" fmla="*/ 2888882 w 2922955"/>
                <a:gd name="connsiteY0" fmla="*/ 722004 h 1595386"/>
                <a:gd name="connsiteX1" fmla="*/ 2523264 w 2922955"/>
                <a:gd name="connsiteY1" fmla="*/ 280008 h 1595386"/>
                <a:gd name="connsiteX2" fmla="*/ 1335887 w 2922955"/>
                <a:gd name="connsiteY2" fmla="*/ 2082 h 1595386"/>
                <a:gd name="connsiteX3" fmla="*/ 671126 w 2922955"/>
                <a:gd name="connsiteY3" fmla="*/ 195852 h 1595386"/>
                <a:gd name="connsiteX4" fmla="*/ 98300 w 2922955"/>
                <a:gd name="connsiteY4" fmla="*/ 642091 h 1595386"/>
                <a:gd name="connsiteX5" fmla="*/ 0 w 2922955"/>
                <a:gd name="connsiteY5" fmla="*/ 734026 h 1595386"/>
                <a:gd name="connsiteX6" fmla="*/ 559389 w 2922955"/>
                <a:gd name="connsiteY6" fmla="*/ 863442 h 1595386"/>
                <a:gd name="connsiteX7" fmla="*/ 967440 w 2922955"/>
                <a:gd name="connsiteY7" fmla="*/ 732612 h 1595386"/>
                <a:gd name="connsiteX8" fmla="*/ 968147 w 2922955"/>
                <a:gd name="connsiteY8" fmla="*/ 732612 h 1595386"/>
                <a:gd name="connsiteX9" fmla="*/ 1057253 w 2922955"/>
                <a:gd name="connsiteY9" fmla="*/ 813939 h 1595386"/>
                <a:gd name="connsiteX10" fmla="*/ 1026136 w 2922955"/>
                <a:gd name="connsiteY10" fmla="*/ 1045898 h 1595386"/>
                <a:gd name="connsiteX11" fmla="*/ 1024722 w 2922955"/>
                <a:gd name="connsiteY11" fmla="*/ 1050141 h 1595386"/>
                <a:gd name="connsiteX12" fmla="*/ 1884668 w 2922955"/>
                <a:gd name="connsiteY12" fmla="*/ 1595386 h 1595386"/>
                <a:gd name="connsiteX13" fmla="*/ 2581960 w 2922955"/>
                <a:gd name="connsiteY13" fmla="*/ 1103888 h 1595386"/>
                <a:gd name="connsiteX14" fmla="*/ 2888882 w 2922955"/>
                <a:gd name="connsiteY14" fmla="*/ 722004 h 1595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922955" h="1595386">
                  <a:moveTo>
                    <a:pt x="2888882" y="722004"/>
                  </a:moveTo>
                  <a:cubicBezTo>
                    <a:pt x="2853522" y="565714"/>
                    <a:pt x="2592568" y="325976"/>
                    <a:pt x="2523264" y="280008"/>
                  </a:cubicBezTo>
                  <a:cubicBezTo>
                    <a:pt x="2195833" y="63607"/>
                    <a:pt x="1640687" y="-14184"/>
                    <a:pt x="1335887" y="2082"/>
                  </a:cubicBezTo>
                  <a:cubicBezTo>
                    <a:pt x="1108170" y="14104"/>
                    <a:pt x="805493" y="94724"/>
                    <a:pt x="671126" y="195852"/>
                  </a:cubicBezTo>
                  <a:cubicBezTo>
                    <a:pt x="536759" y="296981"/>
                    <a:pt x="250346" y="499238"/>
                    <a:pt x="98300" y="642091"/>
                  </a:cubicBezTo>
                  <a:cubicBezTo>
                    <a:pt x="68597" y="669671"/>
                    <a:pt x="35360" y="701495"/>
                    <a:pt x="0" y="734026"/>
                  </a:cubicBezTo>
                  <a:cubicBezTo>
                    <a:pt x="85570" y="744634"/>
                    <a:pt x="492206" y="799795"/>
                    <a:pt x="559389" y="863442"/>
                  </a:cubicBezTo>
                  <a:cubicBezTo>
                    <a:pt x="652031" y="777872"/>
                    <a:pt x="796299" y="688058"/>
                    <a:pt x="967440" y="732612"/>
                  </a:cubicBezTo>
                  <a:lnTo>
                    <a:pt x="968147" y="732612"/>
                  </a:lnTo>
                  <a:cubicBezTo>
                    <a:pt x="1011992" y="749584"/>
                    <a:pt x="1041695" y="777165"/>
                    <a:pt x="1057253" y="813939"/>
                  </a:cubicBezTo>
                  <a:cubicBezTo>
                    <a:pt x="1091906" y="896680"/>
                    <a:pt x="1044523" y="1004881"/>
                    <a:pt x="1026136" y="1045898"/>
                  </a:cubicBezTo>
                  <a:cubicBezTo>
                    <a:pt x="1025429" y="1047312"/>
                    <a:pt x="1024722" y="1048727"/>
                    <a:pt x="1024722" y="1050141"/>
                  </a:cubicBezTo>
                  <a:cubicBezTo>
                    <a:pt x="1510563" y="1226939"/>
                    <a:pt x="1792733" y="1476578"/>
                    <a:pt x="1884668" y="1595386"/>
                  </a:cubicBezTo>
                  <a:cubicBezTo>
                    <a:pt x="2068538" y="1384643"/>
                    <a:pt x="2355658" y="1155513"/>
                    <a:pt x="2581960" y="1103888"/>
                  </a:cubicBezTo>
                  <a:cubicBezTo>
                    <a:pt x="3009105" y="1004881"/>
                    <a:pt x="2930606" y="906581"/>
                    <a:pt x="2888882" y="722004"/>
                  </a:cubicBezTo>
                  <a:close/>
                </a:path>
              </a:pathLst>
            </a:custGeom>
            <a:solidFill>
              <a:schemeClr val="accent5"/>
            </a:solidFill>
            <a:ln w="7072" cap="flat">
              <a:noFill/>
              <a:prstDash val="solid"/>
              <a:miter/>
            </a:ln>
          </p:spPr>
          <p:txBody>
            <a:bodyPr rtlCol="0" anchor="ctr"/>
            <a:lstStyle/>
            <a:p>
              <a:endParaRPr lang="en-US" dirty="0"/>
            </a:p>
          </p:txBody>
        </p:sp>
        <p:sp>
          <p:nvSpPr>
            <p:cNvPr id="90" name="Freeform: Shape 89">
              <a:extLst>
                <a:ext uri="{FF2B5EF4-FFF2-40B4-BE49-F238E27FC236}">
                  <a16:creationId xmlns="" xmlns:a16="http://schemas.microsoft.com/office/drawing/2014/main" id="{B34A1B24-026B-4C86-A1A6-DAF05C52EA44}"/>
                </a:ext>
              </a:extLst>
            </p:cNvPr>
            <p:cNvSpPr/>
            <p:nvPr/>
          </p:nvSpPr>
          <p:spPr>
            <a:xfrm>
              <a:off x="9012462" y="3829270"/>
              <a:ext cx="7071" cy="2828"/>
            </a:xfrm>
            <a:custGeom>
              <a:avLst/>
              <a:gdLst>
                <a:gd name="connsiteX0" fmla="*/ 0 w 7071"/>
                <a:gd name="connsiteY0" fmla="*/ 1414 h 2828"/>
                <a:gd name="connsiteX1" fmla="*/ 7072 w 7071"/>
                <a:gd name="connsiteY1" fmla="*/ 2829 h 2828"/>
                <a:gd name="connsiteX2" fmla="*/ 707 w 7071"/>
                <a:gd name="connsiteY2" fmla="*/ 0 h 2828"/>
                <a:gd name="connsiteX3" fmla="*/ 0 w 7071"/>
                <a:gd name="connsiteY3" fmla="*/ 1414 h 2828"/>
              </a:gdLst>
              <a:ahLst/>
              <a:cxnLst>
                <a:cxn ang="0">
                  <a:pos x="connsiteX0" y="connsiteY0"/>
                </a:cxn>
                <a:cxn ang="0">
                  <a:pos x="connsiteX1" y="connsiteY1"/>
                </a:cxn>
                <a:cxn ang="0">
                  <a:pos x="connsiteX2" y="connsiteY2"/>
                </a:cxn>
                <a:cxn ang="0">
                  <a:pos x="connsiteX3" y="connsiteY3"/>
                </a:cxn>
              </a:cxnLst>
              <a:rect l="l" t="t" r="r" b="b"/>
              <a:pathLst>
                <a:path w="7071" h="2828">
                  <a:moveTo>
                    <a:pt x="0" y="1414"/>
                  </a:moveTo>
                  <a:lnTo>
                    <a:pt x="7072" y="2829"/>
                  </a:lnTo>
                  <a:cubicBezTo>
                    <a:pt x="4950" y="2121"/>
                    <a:pt x="2829" y="707"/>
                    <a:pt x="707" y="0"/>
                  </a:cubicBezTo>
                  <a:cubicBezTo>
                    <a:pt x="0" y="707"/>
                    <a:pt x="0" y="1414"/>
                    <a:pt x="0" y="1414"/>
                  </a:cubicBezTo>
                  <a:close/>
                </a:path>
              </a:pathLst>
            </a:custGeom>
            <a:solidFill>
              <a:srgbClr val="ED1C24"/>
            </a:solidFill>
            <a:ln w="7072" cap="flat">
              <a:noFill/>
              <a:prstDash val="solid"/>
              <a:miter/>
            </a:ln>
          </p:spPr>
          <p:txBody>
            <a:bodyPr rtlCol="0" anchor="ctr"/>
            <a:lstStyle/>
            <a:p>
              <a:endParaRPr lang="en-US"/>
            </a:p>
          </p:txBody>
        </p:sp>
        <p:sp>
          <p:nvSpPr>
            <p:cNvPr id="91" name="Freeform: Shape 90">
              <a:extLst>
                <a:ext uri="{FF2B5EF4-FFF2-40B4-BE49-F238E27FC236}">
                  <a16:creationId xmlns="" xmlns:a16="http://schemas.microsoft.com/office/drawing/2014/main" id="{2B2BFA7B-2E28-4C79-B559-1D0B0309EE94}"/>
                </a:ext>
              </a:extLst>
            </p:cNvPr>
            <p:cNvSpPr/>
            <p:nvPr/>
          </p:nvSpPr>
          <p:spPr>
            <a:xfrm>
              <a:off x="9233651" y="2347195"/>
              <a:ext cx="817443" cy="889403"/>
            </a:xfrm>
            <a:custGeom>
              <a:avLst/>
              <a:gdLst>
                <a:gd name="connsiteX0" fmla="*/ 676189 w 817443"/>
                <a:gd name="connsiteY0" fmla="*/ 114374 h 889403"/>
                <a:gd name="connsiteX1" fmla="*/ 549977 w 817443"/>
                <a:gd name="connsiteY1" fmla="*/ 559076 h 889403"/>
                <a:gd name="connsiteX2" fmla="*/ 141255 w 817443"/>
                <a:gd name="connsiteY2" fmla="*/ 775029 h 889403"/>
                <a:gd name="connsiteX3" fmla="*/ 267467 w 817443"/>
                <a:gd name="connsiteY3" fmla="*/ 330328 h 889403"/>
                <a:gd name="connsiteX4" fmla="*/ 676189 w 817443"/>
                <a:gd name="connsiteY4" fmla="*/ 114374 h 8894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7443" h="889403">
                  <a:moveTo>
                    <a:pt x="676189" y="114374"/>
                  </a:moveTo>
                  <a:cubicBezTo>
                    <a:pt x="754202" y="177542"/>
                    <a:pt x="697694" y="376641"/>
                    <a:pt x="549977" y="559076"/>
                  </a:cubicBezTo>
                  <a:cubicBezTo>
                    <a:pt x="402259" y="741511"/>
                    <a:pt x="219268" y="838196"/>
                    <a:pt x="141255" y="775029"/>
                  </a:cubicBezTo>
                  <a:cubicBezTo>
                    <a:pt x="63242" y="711862"/>
                    <a:pt x="119749" y="512762"/>
                    <a:pt x="267467" y="330328"/>
                  </a:cubicBezTo>
                  <a:cubicBezTo>
                    <a:pt x="415185" y="147893"/>
                    <a:pt x="598176" y="51207"/>
                    <a:pt x="676189" y="114374"/>
                  </a:cubicBezTo>
                  <a:close/>
                </a:path>
              </a:pathLst>
            </a:custGeom>
            <a:solidFill>
              <a:schemeClr val="accent5">
                <a:lumMod val="50000"/>
              </a:schemeClr>
            </a:solidFill>
            <a:ln w="7072" cap="flat">
              <a:noFill/>
              <a:prstDash val="solid"/>
              <a:miter/>
            </a:ln>
          </p:spPr>
          <p:txBody>
            <a:bodyPr rtlCol="0" anchor="ctr"/>
            <a:lstStyle/>
            <a:p>
              <a:endParaRPr lang="en-US"/>
            </a:p>
          </p:txBody>
        </p:sp>
      </p:grpSp>
      <p:grpSp>
        <p:nvGrpSpPr>
          <p:cNvPr id="5" name="Group 7">
            <a:extLst>
              <a:ext uri="{FF2B5EF4-FFF2-40B4-BE49-F238E27FC236}">
                <a16:creationId xmlns="" xmlns:a16="http://schemas.microsoft.com/office/drawing/2014/main" id="{3DC938BF-274F-4644-8F23-CD7AE6676BA0}"/>
              </a:ext>
            </a:extLst>
          </p:cNvPr>
          <p:cNvGrpSpPr/>
          <p:nvPr/>
        </p:nvGrpSpPr>
        <p:grpSpPr>
          <a:xfrm>
            <a:off x="2225360" y="2639279"/>
            <a:ext cx="6405955" cy="2617601"/>
            <a:chOff x="2948095" y="2852132"/>
            <a:chExt cx="8541273" cy="2617601"/>
          </a:xfrm>
        </p:grpSpPr>
        <p:grpSp>
          <p:nvGrpSpPr>
            <p:cNvPr id="6" name="Group 5">
              <a:extLst>
                <a:ext uri="{FF2B5EF4-FFF2-40B4-BE49-F238E27FC236}">
                  <a16:creationId xmlns="" xmlns:a16="http://schemas.microsoft.com/office/drawing/2014/main" id="{ADB454B5-5F77-4C49-9103-B7C97A7995BA}"/>
                </a:ext>
              </a:extLst>
            </p:cNvPr>
            <p:cNvGrpSpPr/>
            <p:nvPr/>
          </p:nvGrpSpPr>
          <p:grpSpPr>
            <a:xfrm>
              <a:off x="2948095" y="2852132"/>
              <a:ext cx="7957967" cy="2617601"/>
              <a:chOff x="4416280" y="2601320"/>
              <a:chExt cx="7957967" cy="2617601"/>
            </a:xfrm>
          </p:grpSpPr>
          <p:sp>
            <p:nvSpPr>
              <p:cNvPr id="112" name="Block Arc 111">
                <a:extLst>
                  <a:ext uri="{FF2B5EF4-FFF2-40B4-BE49-F238E27FC236}">
                    <a16:creationId xmlns="" xmlns:a16="http://schemas.microsoft.com/office/drawing/2014/main" id="{330036F1-9DAC-4969-B3EF-83EF2CF63EB1}"/>
                  </a:ext>
                </a:extLst>
              </p:cNvPr>
              <p:cNvSpPr/>
              <p:nvPr/>
            </p:nvSpPr>
            <p:spPr>
              <a:xfrm>
                <a:off x="4416280" y="3384218"/>
                <a:ext cx="1834703" cy="1834703"/>
              </a:xfrm>
              <a:prstGeom prst="blockArc">
                <a:avLst>
                  <a:gd name="adj1" fmla="val 12399071"/>
                  <a:gd name="adj2" fmla="val 20021087"/>
                  <a:gd name="adj3" fmla="val 648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9" name="Block Arc 108">
                <a:extLst>
                  <a:ext uri="{FF2B5EF4-FFF2-40B4-BE49-F238E27FC236}">
                    <a16:creationId xmlns="" xmlns:a16="http://schemas.microsoft.com/office/drawing/2014/main" id="{FE8A1025-CBFC-402B-BE6B-AFFE5D4E969B}"/>
                  </a:ext>
                </a:extLst>
              </p:cNvPr>
              <p:cNvSpPr/>
              <p:nvPr/>
            </p:nvSpPr>
            <p:spPr>
              <a:xfrm>
                <a:off x="10539544" y="3374995"/>
                <a:ext cx="1834703" cy="1834703"/>
              </a:xfrm>
              <a:prstGeom prst="blockArc">
                <a:avLst>
                  <a:gd name="adj1" fmla="val 12399071"/>
                  <a:gd name="adj2" fmla="val 16243311"/>
                  <a:gd name="adj3" fmla="val 6643"/>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11" name="Block Arc 110">
                <a:extLst>
                  <a:ext uri="{FF2B5EF4-FFF2-40B4-BE49-F238E27FC236}">
                    <a16:creationId xmlns="" xmlns:a16="http://schemas.microsoft.com/office/drawing/2014/main" id="{E67BDBDC-F19E-406B-B8E2-0E2179EB9E4D}"/>
                  </a:ext>
                </a:extLst>
              </p:cNvPr>
              <p:cNvSpPr/>
              <p:nvPr/>
            </p:nvSpPr>
            <p:spPr>
              <a:xfrm>
                <a:off x="7477560" y="3384218"/>
                <a:ext cx="1834703" cy="1834703"/>
              </a:xfrm>
              <a:prstGeom prst="blockArc">
                <a:avLst>
                  <a:gd name="adj1" fmla="val 12399071"/>
                  <a:gd name="adj2" fmla="val 20021087"/>
                  <a:gd name="adj3" fmla="val 6481"/>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3" name="Block Arc 112">
                <a:extLst>
                  <a:ext uri="{FF2B5EF4-FFF2-40B4-BE49-F238E27FC236}">
                    <a16:creationId xmlns="" xmlns:a16="http://schemas.microsoft.com/office/drawing/2014/main" id="{E40E8946-5E4B-4C26-84C5-466244B4392C}"/>
                  </a:ext>
                </a:extLst>
              </p:cNvPr>
              <p:cNvSpPr/>
              <p:nvPr/>
            </p:nvSpPr>
            <p:spPr>
              <a:xfrm rot="10800000">
                <a:off x="5946920" y="2601320"/>
                <a:ext cx="1834703" cy="1834703"/>
              </a:xfrm>
              <a:prstGeom prst="blockArc">
                <a:avLst>
                  <a:gd name="adj1" fmla="val 12399071"/>
                  <a:gd name="adj2" fmla="val 20021087"/>
                  <a:gd name="adj3" fmla="val 6481"/>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4" name="Block Arc 160">
                <a:extLst>
                  <a:ext uri="{FF2B5EF4-FFF2-40B4-BE49-F238E27FC236}">
                    <a16:creationId xmlns="" xmlns:a16="http://schemas.microsoft.com/office/drawing/2014/main" id="{66238CEF-C54D-4BBA-BA3E-140CFFCE07D7}"/>
                  </a:ext>
                </a:extLst>
              </p:cNvPr>
              <p:cNvSpPr/>
              <p:nvPr/>
            </p:nvSpPr>
            <p:spPr>
              <a:xfrm rot="10800000">
                <a:off x="9008904" y="2601320"/>
                <a:ext cx="1834703" cy="1834703"/>
              </a:xfrm>
              <a:prstGeom prst="blockArc">
                <a:avLst>
                  <a:gd name="adj1" fmla="val 12399071"/>
                  <a:gd name="adj2" fmla="val 20021087"/>
                  <a:gd name="adj3" fmla="val 6481"/>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sp>
          <p:nvSpPr>
            <p:cNvPr id="7" name="Rectangle 6">
              <a:extLst>
                <a:ext uri="{FF2B5EF4-FFF2-40B4-BE49-F238E27FC236}">
                  <a16:creationId xmlns="" xmlns:a16="http://schemas.microsoft.com/office/drawing/2014/main" id="{C1BD60E6-79DF-41AA-859E-722ADC1D512C}"/>
                </a:ext>
              </a:extLst>
            </p:cNvPr>
            <p:cNvSpPr/>
            <p:nvPr/>
          </p:nvSpPr>
          <p:spPr>
            <a:xfrm>
              <a:off x="9988709" y="3625806"/>
              <a:ext cx="1500659" cy="11802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15" name="Oval 114">
            <a:extLst>
              <a:ext uri="{FF2B5EF4-FFF2-40B4-BE49-F238E27FC236}">
                <a16:creationId xmlns="" xmlns:a16="http://schemas.microsoft.com/office/drawing/2014/main" id="{7054A256-8CF5-4768-B0E4-8D3ABDC99DD0}"/>
              </a:ext>
            </a:extLst>
          </p:cNvPr>
          <p:cNvSpPr/>
          <p:nvPr/>
        </p:nvSpPr>
        <p:spPr>
          <a:xfrm>
            <a:off x="3804370" y="3384889"/>
            <a:ext cx="520061" cy="69341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6" name="Oval 115">
            <a:extLst>
              <a:ext uri="{FF2B5EF4-FFF2-40B4-BE49-F238E27FC236}">
                <a16:creationId xmlns="" xmlns:a16="http://schemas.microsoft.com/office/drawing/2014/main" id="{A478EFDC-91F9-4AB0-86AA-EF757AA65B89}"/>
              </a:ext>
            </a:extLst>
          </p:cNvPr>
          <p:cNvSpPr/>
          <p:nvPr/>
        </p:nvSpPr>
        <p:spPr>
          <a:xfrm>
            <a:off x="2657648" y="3869278"/>
            <a:ext cx="520061" cy="69341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9" name="Oval 118">
            <a:extLst>
              <a:ext uri="{FF2B5EF4-FFF2-40B4-BE49-F238E27FC236}">
                <a16:creationId xmlns="" xmlns:a16="http://schemas.microsoft.com/office/drawing/2014/main" id="{2E9AEEA8-BE6A-406B-BB73-D62F6237E8FD}"/>
              </a:ext>
            </a:extLst>
          </p:cNvPr>
          <p:cNvSpPr/>
          <p:nvPr/>
        </p:nvSpPr>
        <p:spPr>
          <a:xfrm>
            <a:off x="4951090" y="3869278"/>
            <a:ext cx="520061" cy="69341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1" name="Oval 100">
            <a:extLst>
              <a:ext uri="{FF2B5EF4-FFF2-40B4-BE49-F238E27FC236}">
                <a16:creationId xmlns="" xmlns:a16="http://schemas.microsoft.com/office/drawing/2014/main" id="{102A3DBB-340A-440D-BDBC-B66D4D01EFDC}"/>
              </a:ext>
            </a:extLst>
          </p:cNvPr>
          <p:cNvSpPr/>
          <p:nvPr/>
        </p:nvSpPr>
        <p:spPr>
          <a:xfrm>
            <a:off x="6097811" y="3384889"/>
            <a:ext cx="520061" cy="69341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2" name="Rounded Rectangle 5">
            <a:extLst>
              <a:ext uri="{FF2B5EF4-FFF2-40B4-BE49-F238E27FC236}">
                <a16:creationId xmlns="" xmlns:a16="http://schemas.microsoft.com/office/drawing/2014/main" id="{D97E1B44-B49D-405E-95C5-A37725F4C545}"/>
              </a:ext>
            </a:extLst>
          </p:cNvPr>
          <p:cNvSpPr/>
          <p:nvPr/>
        </p:nvSpPr>
        <p:spPr>
          <a:xfrm flipH="1">
            <a:off x="5094189" y="4054428"/>
            <a:ext cx="293762" cy="323114"/>
          </a:xfrm>
          <a:custGeom>
            <a:avLst/>
            <a:gdLst>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3217557" h="2654282">
                <a:moveTo>
                  <a:pt x="1384251" y="661544"/>
                </a:moveTo>
                <a:cubicBezTo>
                  <a:pt x="1489083" y="661544"/>
                  <a:pt x="1574067" y="746528"/>
                  <a:pt x="1574067" y="851360"/>
                </a:cubicBezTo>
                <a:cubicBezTo>
                  <a:pt x="1574067" y="956192"/>
                  <a:pt x="1489083" y="1041176"/>
                  <a:pt x="1384251" y="1041176"/>
                </a:cubicBezTo>
                <a:cubicBezTo>
                  <a:pt x="1279419" y="1041176"/>
                  <a:pt x="1194435" y="956192"/>
                  <a:pt x="1194435" y="851360"/>
                </a:cubicBezTo>
                <a:cubicBezTo>
                  <a:pt x="1194435" y="746528"/>
                  <a:pt x="1279419" y="661544"/>
                  <a:pt x="1384251" y="661544"/>
                </a:cubicBezTo>
                <a:close/>
                <a:moveTo>
                  <a:pt x="1993421" y="661544"/>
                </a:moveTo>
                <a:cubicBezTo>
                  <a:pt x="2098253" y="661544"/>
                  <a:pt x="2183237" y="746528"/>
                  <a:pt x="2183237" y="851360"/>
                </a:cubicBezTo>
                <a:cubicBezTo>
                  <a:pt x="2183237" y="956192"/>
                  <a:pt x="2098253" y="1041176"/>
                  <a:pt x="1993421" y="1041176"/>
                </a:cubicBezTo>
                <a:cubicBezTo>
                  <a:pt x="1888589" y="1041176"/>
                  <a:pt x="1803605" y="956192"/>
                  <a:pt x="1803605" y="851360"/>
                </a:cubicBezTo>
                <a:cubicBezTo>
                  <a:pt x="1803605" y="746528"/>
                  <a:pt x="1888589" y="661544"/>
                  <a:pt x="1993421" y="661544"/>
                </a:cubicBezTo>
                <a:close/>
                <a:moveTo>
                  <a:pt x="2602591" y="661544"/>
                </a:moveTo>
                <a:cubicBezTo>
                  <a:pt x="2707423" y="661544"/>
                  <a:pt x="2792407" y="746528"/>
                  <a:pt x="2792407" y="851360"/>
                </a:cubicBezTo>
                <a:cubicBezTo>
                  <a:pt x="2792407" y="956192"/>
                  <a:pt x="2707423" y="1041176"/>
                  <a:pt x="2602591" y="1041176"/>
                </a:cubicBezTo>
                <a:cubicBezTo>
                  <a:pt x="2497759" y="1041176"/>
                  <a:pt x="2412775" y="956192"/>
                  <a:pt x="2412775" y="851360"/>
                </a:cubicBezTo>
                <a:cubicBezTo>
                  <a:pt x="2412775" y="746528"/>
                  <a:pt x="2497759" y="661544"/>
                  <a:pt x="2602591" y="661544"/>
                </a:cubicBezTo>
                <a:close/>
                <a:moveTo>
                  <a:pt x="677114" y="569491"/>
                </a:moveTo>
                <a:lnTo>
                  <a:pt x="330916" y="569491"/>
                </a:lnTo>
                <a:cubicBezTo>
                  <a:pt x="148156" y="569491"/>
                  <a:pt x="0" y="717647"/>
                  <a:pt x="0" y="900407"/>
                </a:cubicBezTo>
                <a:lnTo>
                  <a:pt x="0" y="1952009"/>
                </a:lnTo>
                <a:cubicBezTo>
                  <a:pt x="0" y="2134769"/>
                  <a:pt x="148156" y="2282925"/>
                  <a:pt x="330916" y="2282925"/>
                </a:cubicBezTo>
                <a:lnTo>
                  <a:pt x="711670" y="2282925"/>
                </a:lnTo>
                <a:cubicBezTo>
                  <a:pt x="639726" y="2394386"/>
                  <a:pt x="647101" y="2475544"/>
                  <a:pt x="275077" y="2654282"/>
                </a:cubicBezTo>
                <a:cubicBezTo>
                  <a:pt x="900998" y="2583693"/>
                  <a:pt x="998412" y="2552618"/>
                  <a:pt x="1294529" y="2282925"/>
                </a:cubicBezTo>
                <a:lnTo>
                  <a:pt x="2117356" y="2282925"/>
                </a:lnTo>
                <a:cubicBezTo>
                  <a:pt x="2251554" y="2282925"/>
                  <a:pt x="2367095" y="2203043"/>
                  <a:pt x="2418395" y="2087951"/>
                </a:cubicBezTo>
                <a:cubicBezTo>
                  <a:pt x="2205538" y="2022975"/>
                  <a:pt x="2032941" y="1932583"/>
                  <a:pt x="1830857" y="1799347"/>
                </a:cubicBezTo>
                <a:lnTo>
                  <a:pt x="1008030" y="1799347"/>
                </a:lnTo>
                <a:cubicBezTo>
                  <a:pt x="825270" y="1799347"/>
                  <a:pt x="677114" y="1651191"/>
                  <a:pt x="677114" y="1468431"/>
                </a:cubicBezTo>
                <a:lnTo>
                  <a:pt x="677114" y="569491"/>
                </a:lnTo>
                <a:close/>
                <a:moveTo>
                  <a:pt x="2886641" y="0"/>
                </a:moveTo>
                <a:lnTo>
                  <a:pt x="1100201" y="0"/>
                </a:lnTo>
                <a:cubicBezTo>
                  <a:pt x="917441" y="0"/>
                  <a:pt x="769285" y="148156"/>
                  <a:pt x="769285" y="330916"/>
                </a:cubicBezTo>
                <a:lnTo>
                  <a:pt x="769285" y="1382518"/>
                </a:lnTo>
                <a:cubicBezTo>
                  <a:pt x="769285" y="1565278"/>
                  <a:pt x="917441" y="1713434"/>
                  <a:pt x="1100201" y="1713434"/>
                </a:cubicBezTo>
                <a:lnTo>
                  <a:pt x="1923028" y="1713434"/>
                </a:lnTo>
                <a:cubicBezTo>
                  <a:pt x="2301032" y="1962656"/>
                  <a:pt x="2453037" y="2007378"/>
                  <a:pt x="3078958" y="2077967"/>
                </a:cubicBezTo>
                <a:cubicBezTo>
                  <a:pt x="2713759" y="1878758"/>
                  <a:pt x="2673367" y="1899957"/>
                  <a:pt x="2505887" y="1713434"/>
                </a:cubicBezTo>
                <a:lnTo>
                  <a:pt x="2886641" y="1713434"/>
                </a:lnTo>
                <a:cubicBezTo>
                  <a:pt x="3069401" y="1713434"/>
                  <a:pt x="3217557" y="1565278"/>
                  <a:pt x="3217557" y="1382518"/>
                </a:cubicBezTo>
                <a:lnTo>
                  <a:pt x="3217557" y="330916"/>
                </a:lnTo>
                <a:cubicBezTo>
                  <a:pt x="3217557" y="148156"/>
                  <a:pt x="3069401" y="0"/>
                  <a:pt x="288664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123" name="Teardrop 1">
            <a:extLst>
              <a:ext uri="{FF2B5EF4-FFF2-40B4-BE49-F238E27FC236}">
                <a16:creationId xmlns="" xmlns:a16="http://schemas.microsoft.com/office/drawing/2014/main" id="{C847896E-BD24-44C0-9042-AA9B5E52CAB5}"/>
              </a:ext>
            </a:extLst>
          </p:cNvPr>
          <p:cNvSpPr/>
          <p:nvPr/>
        </p:nvSpPr>
        <p:spPr>
          <a:xfrm rot="18805991">
            <a:off x="6169411" y="3591747"/>
            <a:ext cx="376862" cy="279698"/>
          </a:xfrm>
          <a:custGeom>
            <a:avLst/>
            <a:gdLst/>
            <a:ahLst/>
            <a:cxnLst/>
            <a:rect l="l" t="t" r="r" b="b"/>
            <a:pathLst>
              <a:path w="1807241" h="1788383">
                <a:moveTo>
                  <a:pt x="712876" y="1117592"/>
                </a:moveTo>
                <a:cubicBezTo>
                  <a:pt x="771173" y="1181828"/>
                  <a:pt x="811089" y="1255910"/>
                  <a:pt x="847925" y="1348018"/>
                </a:cubicBezTo>
                <a:cubicBezTo>
                  <a:pt x="814544" y="1418896"/>
                  <a:pt x="753893" y="1474052"/>
                  <a:pt x="679064" y="1498332"/>
                </a:cubicBezTo>
                <a:lnTo>
                  <a:pt x="308226" y="1106637"/>
                </a:lnTo>
                <a:cubicBezTo>
                  <a:pt x="336560" y="1033247"/>
                  <a:pt x="394949" y="975701"/>
                  <a:pt x="467546" y="946245"/>
                </a:cubicBezTo>
                <a:cubicBezTo>
                  <a:pt x="577903" y="998968"/>
                  <a:pt x="654580" y="1053357"/>
                  <a:pt x="712876" y="1117592"/>
                </a:cubicBezTo>
                <a:close/>
                <a:moveTo>
                  <a:pt x="1038527" y="398886"/>
                </a:moveTo>
                <a:lnTo>
                  <a:pt x="1405560" y="786562"/>
                </a:lnTo>
                <a:cubicBezTo>
                  <a:pt x="1374476" y="799049"/>
                  <a:pt x="1340402" y="804299"/>
                  <a:pt x="1305054" y="803332"/>
                </a:cubicBezTo>
                <a:lnTo>
                  <a:pt x="1008167" y="795212"/>
                </a:lnTo>
                <a:lnTo>
                  <a:pt x="1016288" y="498325"/>
                </a:lnTo>
                <a:cubicBezTo>
                  <a:pt x="1017255" y="462976"/>
                  <a:pt x="1024360" y="429240"/>
                  <a:pt x="1038527" y="398886"/>
                </a:cubicBezTo>
                <a:close/>
                <a:moveTo>
                  <a:pt x="1097925" y="218888"/>
                </a:moveTo>
                <a:cubicBezTo>
                  <a:pt x="992582" y="279303"/>
                  <a:pt x="921871" y="392886"/>
                  <a:pt x="921053" y="523256"/>
                </a:cubicBezTo>
                <a:lnTo>
                  <a:pt x="919136" y="828763"/>
                </a:lnTo>
                <a:lnTo>
                  <a:pt x="830924" y="915875"/>
                </a:lnTo>
                <a:lnTo>
                  <a:pt x="525417" y="913958"/>
                </a:lnTo>
                <a:cubicBezTo>
                  <a:pt x="403891" y="913196"/>
                  <a:pt x="296188" y="973343"/>
                  <a:pt x="234366" y="1067831"/>
                </a:cubicBezTo>
                <a:lnTo>
                  <a:pt x="710285" y="1570519"/>
                </a:lnTo>
                <a:cubicBezTo>
                  <a:pt x="811872" y="1510375"/>
                  <a:pt x="878808" y="1399439"/>
                  <a:pt x="879603" y="1272618"/>
                </a:cubicBezTo>
                <a:lnTo>
                  <a:pt x="881520" y="967111"/>
                </a:lnTo>
                <a:lnTo>
                  <a:pt x="969732" y="879999"/>
                </a:lnTo>
                <a:lnTo>
                  <a:pt x="1275239" y="881916"/>
                </a:lnTo>
                <a:cubicBezTo>
                  <a:pt x="1400271" y="882701"/>
                  <a:pt x="1510670" y="819011"/>
                  <a:pt x="1573529" y="721242"/>
                </a:cubicBezTo>
                <a:close/>
                <a:moveTo>
                  <a:pt x="1162945" y="27894"/>
                </a:moveTo>
                <a:lnTo>
                  <a:pt x="1782798" y="682611"/>
                </a:lnTo>
                <a:cubicBezTo>
                  <a:pt x="1816692" y="718411"/>
                  <a:pt x="1815147" y="774907"/>
                  <a:pt x="1779347" y="808801"/>
                </a:cubicBezTo>
                <a:cubicBezTo>
                  <a:pt x="1743547" y="842694"/>
                  <a:pt x="1687050" y="841149"/>
                  <a:pt x="1653157" y="805349"/>
                </a:cubicBezTo>
                <a:lnTo>
                  <a:pt x="1644015" y="795693"/>
                </a:lnTo>
                <a:cubicBezTo>
                  <a:pt x="1561789" y="910282"/>
                  <a:pt x="1426630" y="983636"/>
                  <a:pt x="1274606" y="982683"/>
                </a:cubicBezTo>
                <a:lnTo>
                  <a:pt x="980378" y="980836"/>
                </a:lnTo>
                <a:lnTo>
                  <a:pt x="980378" y="1270380"/>
                </a:lnTo>
                <a:cubicBezTo>
                  <a:pt x="980378" y="1427425"/>
                  <a:pt x="901198" y="1565976"/>
                  <a:pt x="779756" y="1647056"/>
                </a:cubicBezTo>
                <a:cubicBezTo>
                  <a:pt x="807405" y="1681913"/>
                  <a:pt x="803595" y="1732594"/>
                  <a:pt x="770486" y="1763941"/>
                </a:cubicBezTo>
                <a:cubicBezTo>
                  <a:pt x="734686" y="1797834"/>
                  <a:pt x="678189" y="1796289"/>
                  <a:pt x="644296" y="1760489"/>
                </a:cubicBezTo>
                <a:lnTo>
                  <a:pt x="24442" y="1105772"/>
                </a:lnTo>
                <a:cubicBezTo>
                  <a:pt x="-9451" y="1069973"/>
                  <a:pt x="-7906" y="1013476"/>
                  <a:pt x="27894" y="979583"/>
                </a:cubicBezTo>
                <a:cubicBezTo>
                  <a:pt x="63694" y="945689"/>
                  <a:pt x="120190" y="947235"/>
                  <a:pt x="154084" y="983034"/>
                </a:cubicBezTo>
                <a:lnTo>
                  <a:pt x="163237" y="992702"/>
                </a:lnTo>
                <a:cubicBezTo>
                  <a:pt x="244774" y="882877"/>
                  <a:pt x="375836" y="813180"/>
                  <a:pt x="523178" y="813180"/>
                </a:cubicBezTo>
                <a:lnTo>
                  <a:pt x="818460" y="813180"/>
                </a:lnTo>
                <a:lnTo>
                  <a:pt x="820284" y="522622"/>
                </a:lnTo>
                <a:cubicBezTo>
                  <a:pt x="821285" y="363119"/>
                  <a:pt x="903845" y="223207"/>
                  <a:pt x="1028952" y="143673"/>
                </a:cubicBezTo>
                <a:cubicBezTo>
                  <a:pt x="999689" y="108599"/>
                  <a:pt x="1002953" y="56445"/>
                  <a:pt x="1036755" y="24443"/>
                </a:cubicBezTo>
                <a:cubicBezTo>
                  <a:pt x="1072555" y="-9451"/>
                  <a:pt x="1129052" y="-7906"/>
                  <a:pt x="1162945" y="2789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solidFill>
                <a:schemeClr val="tx1"/>
              </a:solidFill>
            </a:endParaRPr>
          </a:p>
        </p:txBody>
      </p:sp>
      <p:sp>
        <p:nvSpPr>
          <p:cNvPr id="126" name="Rectangle 36">
            <a:extLst>
              <a:ext uri="{FF2B5EF4-FFF2-40B4-BE49-F238E27FC236}">
                <a16:creationId xmlns="" xmlns:a16="http://schemas.microsoft.com/office/drawing/2014/main" id="{E23CAE8B-D24C-4776-AE65-17AEE895AF15}"/>
              </a:ext>
            </a:extLst>
          </p:cNvPr>
          <p:cNvSpPr/>
          <p:nvPr/>
        </p:nvSpPr>
        <p:spPr>
          <a:xfrm>
            <a:off x="3925207" y="3568855"/>
            <a:ext cx="292028" cy="325482"/>
          </a:xfrm>
          <a:custGeom>
            <a:avLst/>
            <a:gdLst/>
            <a:ahLst/>
            <a:cxnLst/>
            <a:rect l="l" t="t" r="r" b="b"/>
            <a:pathLst>
              <a:path w="3186824" h="2663936">
                <a:moveTo>
                  <a:pt x="2624444" y="2376100"/>
                </a:moveTo>
                <a:lnTo>
                  <a:pt x="2624444" y="2520100"/>
                </a:lnTo>
                <a:lnTo>
                  <a:pt x="2952463" y="2520100"/>
                </a:lnTo>
                <a:lnTo>
                  <a:pt x="2952463" y="2376100"/>
                </a:lnTo>
                <a:close/>
                <a:moveTo>
                  <a:pt x="210911" y="2376100"/>
                </a:moveTo>
                <a:lnTo>
                  <a:pt x="210911" y="2520100"/>
                </a:lnTo>
                <a:lnTo>
                  <a:pt x="538930" y="2520100"/>
                </a:lnTo>
                <a:lnTo>
                  <a:pt x="538930" y="2376100"/>
                </a:lnTo>
                <a:close/>
                <a:moveTo>
                  <a:pt x="2624444" y="2095269"/>
                </a:moveTo>
                <a:lnTo>
                  <a:pt x="2624444" y="2239269"/>
                </a:lnTo>
                <a:lnTo>
                  <a:pt x="2952463" y="2239269"/>
                </a:lnTo>
                <a:lnTo>
                  <a:pt x="2952463" y="2095269"/>
                </a:lnTo>
                <a:close/>
                <a:moveTo>
                  <a:pt x="210911" y="2095269"/>
                </a:moveTo>
                <a:lnTo>
                  <a:pt x="210911" y="2239269"/>
                </a:lnTo>
                <a:lnTo>
                  <a:pt x="538930" y="2239269"/>
                </a:lnTo>
                <a:lnTo>
                  <a:pt x="538930" y="2095269"/>
                </a:lnTo>
                <a:close/>
                <a:moveTo>
                  <a:pt x="2624444" y="1814436"/>
                </a:moveTo>
                <a:lnTo>
                  <a:pt x="2624444" y="1958436"/>
                </a:lnTo>
                <a:lnTo>
                  <a:pt x="2952463" y="1958436"/>
                </a:lnTo>
                <a:lnTo>
                  <a:pt x="2952463" y="1814436"/>
                </a:lnTo>
                <a:close/>
                <a:moveTo>
                  <a:pt x="210911" y="1814436"/>
                </a:moveTo>
                <a:lnTo>
                  <a:pt x="210911" y="1958436"/>
                </a:lnTo>
                <a:lnTo>
                  <a:pt x="538930" y="1958436"/>
                </a:lnTo>
                <a:lnTo>
                  <a:pt x="538930" y="1814436"/>
                </a:lnTo>
                <a:close/>
                <a:moveTo>
                  <a:pt x="2624444" y="1533603"/>
                </a:moveTo>
                <a:lnTo>
                  <a:pt x="2624444" y="1677603"/>
                </a:lnTo>
                <a:lnTo>
                  <a:pt x="2952463" y="1677603"/>
                </a:lnTo>
                <a:lnTo>
                  <a:pt x="2952463" y="1533603"/>
                </a:lnTo>
                <a:close/>
                <a:moveTo>
                  <a:pt x="210911" y="1533603"/>
                </a:moveTo>
                <a:lnTo>
                  <a:pt x="210911" y="1677603"/>
                </a:lnTo>
                <a:lnTo>
                  <a:pt x="538930" y="1677603"/>
                </a:lnTo>
                <a:lnTo>
                  <a:pt x="538930" y="1533603"/>
                </a:lnTo>
                <a:close/>
                <a:moveTo>
                  <a:pt x="2624444" y="1252770"/>
                </a:moveTo>
                <a:lnTo>
                  <a:pt x="2624444" y="1396770"/>
                </a:lnTo>
                <a:lnTo>
                  <a:pt x="2952463" y="1396770"/>
                </a:lnTo>
                <a:lnTo>
                  <a:pt x="2952463" y="1252770"/>
                </a:lnTo>
                <a:close/>
                <a:moveTo>
                  <a:pt x="210911" y="1252770"/>
                </a:moveTo>
                <a:lnTo>
                  <a:pt x="210911" y="1396770"/>
                </a:lnTo>
                <a:lnTo>
                  <a:pt x="538930" y="1396770"/>
                </a:lnTo>
                <a:lnTo>
                  <a:pt x="538930" y="1252770"/>
                </a:lnTo>
                <a:close/>
                <a:moveTo>
                  <a:pt x="2624444" y="971937"/>
                </a:moveTo>
                <a:lnTo>
                  <a:pt x="2624444" y="1115937"/>
                </a:lnTo>
                <a:lnTo>
                  <a:pt x="2952463" y="1115937"/>
                </a:lnTo>
                <a:lnTo>
                  <a:pt x="2952463" y="971937"/>
                </a:lnTo>
                <a:close/>
                <a:moveTo>
                  <a:pt x="210911" y="971937"/>
                </a:moveTo>
                <a:lnTo>
                  <a:pt x="210911" y="1115937"/>
                </a:lnTo>
                <a:lnTo>
                  <a:pt x="538930" y="1115937"/>
                </a:lnTo>
                <a:lnTo>
                  <a:pt x="538930" y="971937"/>
                </a:lnTo>
                <a:close/>
                <a:moveTo>
                  <a:pt x="2624444" y="691104"/>
                </a:moveTo>
                <a:lnTo>
                  <a:pt x="2624444" y="835104"/>
                </a:lnTo>
                <a:lnTo>
                  <a:pt x="2952463" y="835104"/>
                </a:lnTo>
                <a:lnTo>
                  <a:pt x="2952463" y="691104"/>
                </a:lnTo>
                <a:close/>
                <a:moveTo>
                  <a:pt x="210911" y="691104"/>
                </a:moveTo>
                <a:lnTo>
                  <a:pt x="210911" y="835104"/>
                </a:lnTo>
                <a:lnTo>
                  <a:pt x="538930" y="835104"/>
                </a:lnTo>
                <a:lnTo>
                  <a:pt x="538930" y="691104"/>
                </a:lnTo>
                <a:close/>
                <a:moveTo>
                  <a:pt x="988006" y="552354"/>
                </a:moveTo>
                <a:lnTo>
                  <a:pt x="988006" y="2111583"/>
                </a:lnTo>
                <a:lnTo>
                  <a:pt x="2332169" y="1331969"/>
                </a:lnTo>
                <a:close/>
                <a:moveTo>
                  <a:pt x="2624444" y="410271"/>
                </a:moveTo>
                <a:lnTo>
                  <a:pt x="2624444" y="554271"/>
                </a:lnTo>
                <a:lnTo>
                  <a:pt x="2952463" y="554271"/>
                </a:lnTo>
                <a:lnTo>
                  <a:pt x="2952463" y="410271"/>
                </a:lnTo>
                <a:close/>
                <a:moveTo>
                  <a:pt x="210911" y="410271"/>
                </a:moveTo>
                <a:lnTo>
                  <a:pt x="210911" y="554271"/>
                </a:lnTo>
                <a:lnTo>
                  <a:pt x="538930" y="554271"/>
                </a:lnTo>
                <a:lnTo>
                  <a:pt x="538930" y="410271"/>
                </a:lnTo>
                <a:close/>
                <a:moveTo>
                  <a:pt x="2624444" y="129438"/>
                </a:moveTo>
                <a:lnTo>
                  <a:pt x="2624444" y="273438"/>
                </a:lnTo>
                <a:lnTo>
                  <a:pt x="2952463" y="273438"/>
                </a:lnTo>
                <a:lnTo>
                  <a:pt x="2952463" y="129438"/>
                </a:lnTo>
                <a:close/>
                <a:moveTo>
                  <a:pt x="210911" y="129438"/>
                </a:moveTo>
                <a:lnTo>
                  <a:pt x="210911" y="273438"/>
                </a:lnTo>
                <a:lnTo>
                  <a:pt x="538930" y="273438"/>
                </a:lnTo>
                <a:lnTo>
                  <a:pt x="538930" y="129438"/>
                </a:lnTo>
                <a:close/>
                <a:moveTo>
                  <a:pt x="0" y="0"/>
                </a:moveTo>
                <a:lnTo>
                  <a:pt x="3186824" y="0"/>
                </a:lnTo>
                <a:lnTo>
                  <a:pt x="3186824" y="2663936"/>
                </a:lnTo>
                <a:lnTo>
                  <a:pt x="0" y="266393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127" name="Chord 15">
            <a:extLst>
              <a:ext uri="{FF2B5EF4-FFF2-40B4-BE49-F238E27FC236}">
                <a16:creationId xmlns="" xmlns:a16="http://schemas.microsoft.com/office/drawing/2014/main" id="{2B10FE4D-3BAF-420B-A89E-5967ADB268E1}"/>
              </a:ext>
            </a:extLst>
          </p:cNvPr>
          <p:cNvSpPr/>
          <p:nvPr/>
        </p:nvSpPr>
        <p:spPr>
          <a:xfrm>
            <a:off x="2836761" y="3998912"/>
            <a:ext cx="149344" cy="434146"/>
          </a:xfrm>
          <a:custGeom>
            <a:avLst/>
            <a:gdLst/>
            <a:ahLst/>
            <a:cxnLst/>
            <a:rect l="l" t="t" r="r" b="b"/>
            <a:pathLst>
              <a:path w="1492970" h="3255081">
                <a:moveTo>
                  <a:pt x="1492970" y="1569688"/>
                </a:moveTo>
                <a:cubicBezTo>
                  <a:pt x="1492970" y="1957118"/>
                  <a:pt x="1197680" y="2277765"/>
                  <a:pt x="816277" y="2310957"/>
                </a:cubicBezTo>
                <a:lnTo>
                  <a:pt x="816277" y="2787043"/>
                </a:lnTo>
                <a:cubicBezTo>
                  <a:pt x="873982" y="2789209"/>
                  <a:pt x="931009" y="2798017"/>
                  <a:pt x="986081" y="2811674"/>
                </a:cubicBezTo>
                <a:cubicBezTo>
                  <a:pt x="1252919" y="2877847"/>
                  <a:pt x="1430830" y="3046369"/>
                  <a:pt x="1433593" y="3235566"/>
                </a:cubicBezTo>
                <a:lnTo>
                  <a:pt x="57488" y="3255081"/>
                </a:lnTo>
                <a:cubicBezTo>
                  <a:pt x="47920" y="3062506"/>
                  <a:pt x="221127" y="2886615"/>
                  <a:pt x="490574" y="2815284"/>
                </a:cubicBezTo>
                <a:cubicBezTo>
                  <a:pt x="549928" y="2799571"/>
                  <a:pt x="611777" y="2789553"/>
                  <a:pt x="674460" y="2787163"/>
                </a:cubicBezTo>
                <a:lnTo>
                  <a:pt x="674460" y="2310809"/>
                </a:lnTo>
                <a:cubicBezTo>
                  <a:pt x="317470" y="2280245"/>
                  <a:pt x="28405" y="1994114"/>
                  <a:pt x="0" y="1627428"/>
                </a:cubicBezTo>
                <a:lnTo>
                  <a:pt x="142201" y="1616413"/>
                </a:lnTo>
                <a:cubicBezTo>
                  <a:pt x="167304" y="1940464"/>
                  <a:pt x="443969" y="2186771"/>
                  <a:pt x="768748" y="2174211"/>
                </a:cubicBezTo>
                <a:cubicBezTo>
                  <a:pt x="1093527" y="2161650"/>
                  <a:pt x="1350342" y="1894710"/>
                  <a:pt x="1350342" y="1569689"/>
                </a:cubicBezTo>
                <a:close/>
                <a:moveTo>
                  <a:pt x="745368" y="0"/>
                </a:moveTo>
                <a:cubicBezTo>
                  <a:pt x="989132" y="0"/>
                  <a:pt x="1186742" y="197610"/>
                  <a:pt x="1186742" y="441374"/>
                </a:cubicBezTo>
                <a:lnTo>
                  <a:pt x="1186742" y="1575353"/>
                </a:lnTo>
                <a:cubicBezTo>
                  <a:pt x="1186742" y="1819117"/>
                  <a:pt x="989132" y="2016727"/>
                  <a:pt x="745368" y="2016727"/>
                </a:cubicBezTo>
                <a:cubicBezTo>
                  <a:pt x="501604" y="2016727"/>
                  <a:pt x="303994" y="1819117"/>
                  <a:pt x="303994" y="1575353"/>
                </a:cubicBezTo>
                <a:lnTo>
                  <a:pt x="303994" y="441374"/>
                </a:lnTo>
                <a:cubicBezTo>
                  <a:pt x="303994" y="197610"/>
                  <a:pt x="501604" y="0"/>
                  <a:pt x="745368"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63" name="Google Shape;3639;p38"/>
          <p:cNvSpPr txBox="1"/>
          <p:nvPr/>
        </p:nvSpPr>
        <p:spPr>
          <a:xfrm>
            <a:off x="2571736" y="2143116"/>
            <a:ext cx="3143272" cy="597709"/>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600">
              <a:latin typeface="Fira Sans Medium"/>
              <a:ea typeface="Fira Sans Medium"/>
              <a:cs typeface="Fira Sans Medium"/>
              <a:sym typeface="Fira Sans Medium"/>
            </a:endParaRPr>
          </a:p>
        </p:txBody>
      </p:sp>
      <p:pic>
        <p:nvPicPr>
          <p:cNvPr id="64" name="Picture 8" descr="transparent computer screen - Google Search | Computer, Transparent, Screen"/>
          <p:cNvPicPr>
            <a:picLocks noChangeAspect="1" noChangeArrowheads="1"/>
          </p:cNvPicPr>
          <p:nvPr/>
        </p:nvPicPr>
        <p:blipFill>
          <a:blip r:embed="rId3" cstate="print"/>
          <a:srcRect/>
          <a:stretch>
            <a:fillRect/>
          </a:stretch>
        </p:blipFill>
        <p:spPr bwMode="auto">
          <a:xfrm>
            <a:off x="2928926" y="4643422"/>
            <a:ext cx="3286148" cy="2214578"/>
          </a:xfrm>
          <a:prstGeom prst="rect">
            <a:avLst/>
          </a:prstGeom>
          <a:noFill/>
        </p:spPr>
      </p:pic>
      <p:sp>
        <p:nvSpPr>
          <p:cNvPr id="65" name="64 - Στρογγυλεμένο ορθογώνιο"/>
          <p:cNvSpPr/>
          <p:nvPr/>
        </p:nvSpPr>
        <p:spPr>
          <a:xfrm>
            <a:off x="1214414" y="1714488"/>
            <a:ext cx="2286016" cy="135732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l-GR" sz="1400" dirty="0" smtClean="0">
                <a:solidFill>
                  <a:schemeClr val="tx1"/>
                </a:solidFill>
                <a:latin typeface="+mj-lt"/>
                <a:ea typeface="Fira Sans Medium"/>
                <a:cs typeface="Fira Sans Medium"/>
                <a:sym typeface="Fira Sans Medium"/>
              </a:rPr>
              <a:t>Γρηγοράκη, Πολίτη, Τσολάκος (2014) ευκολία διαχείρισης του παιχνιδιού «Επιχείρηση κειμήλιο»</a:t>
            </a:r>
            <a:endParaRPr lang="el-GR" sz="1400" dirty="0">
              <a:solidFill>
                <a:schemeClr val="tx1"/>
              </a:solidFill>
              <a:latin typeface="+mj-lt"/>
              <a:ea typeface="Fira Sans Medium"/>
              <a:cs typeface="Fira Sans Medium"/>
              <a:sym typeface="Fira Sans Medium"/>
            </a:endParaRPr>
          </a:p>
        </p:txBody>
      </p:sp>
      <p:sp>
        <p:nvSpPr>
          <p:cNvPr id="66" name="65 - Στρογγυλεμένο ορθογώνιο"/>
          <p:cNvSpPr/>
          <p:nvPr/>
        </p:nvSpPr>
        <p:spPr>
          <a:xfrm>
            <a:off x="3571868" y="1785926"/>
            <a:ext cx="2357454" cy="121444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l-GR" sz="1600" dirty="0">
              <a:latin typeface="Fira Sans Medium"/>
              <a:ea typeface="Fira Sans Medium"/>
              <a:cs typeface="Fira Sans Medium"/>
              <a:sym typeface="Fira Sans Medium"/>
            </a:endParaRPr>
          </a:p>
        </p:txBody>
      </p:sp>
      <p:sp>
        <p:nvSpPr>
          <p:cNvPr id="67" name="66 - Ορθογώνιο"/>
          <p:cNvSpPr/>
          <p:nvPr/>
        </p:nvSpPr>
        <p:spPr>
          <a:xfrm>
            <a:off x="3571868" y="1928802"/>
            <a:ext cx="2428892" cy="738664"/>
          </a:xfrm>
          <a:prstGeom prst="rect">
            <a:avLst/>
          </a:prstGeom>
        </p:spPr>
        <p:txBody>
          <a:bodyPr wrap="square">
            <a:spAutoFit/>
          </a:bodyPr>
          <a:lstStyle/>
          <a:p>
            <a:pPr lvl="0"/>
            <a:r>
              <a:rPr lang="el-GR" sz="1400" dirty="0" smtClean="0">
                <a:latin typeface="+mj-lt"/>
                <a:ea typeface="Fira Sans Medium"/>
                <a:cs typeface="Fira Sans Medium"/>
                <a:sym typeface="Fira Sans Medium"/>
              </a:rPr>
              <a:t>Κουτρομάνος, Λαμπρόπουλος (2018) το παιχνίδι «Salamis» εύχρηστο</a:t>
            </a:r>
            <a:endParaRPr lang="el-GR" sz="1400" dirty="0">
              <a:latin typeface="+mj-lt"/>
              <a:ea typeface="Fira Sans Medium"/>
              <a:cs typeface="Fira Sans Medium"/>
              <a:sym typeface="Fira Sans Medium"/>
            </a:endParaRPr>
          </a:p>
        </p:txBody>
      </p:sp>
      <p:sp>
        <p:nvSpPr>
          <p:cNvPr id="72" name="71 - TextBox"/>
          <p:cNvSpPr txBox="1"/>
          <p:nvPr/>
        </p:nvSpPr>
        <p:spPr>
          <a:xfrm>
            <a:off x="3000364" y="4786322"/>
            <a:ext cx="3286148" cy="1477328"/>
          </a:xfrm>
          <a:prstGeom prst="rect">
            <a:avLst/>
          </a:prstGeom>
          <a:noFill/>
        </p:spPr>
        <p:txBody>
          <a:bodyPr wrap="square" rtlCol="0">
            <a:spAutoFit/>
          </a:bodyPr>
          <a:lstStyle/>
          <a:p>
            <a:r>
              <a:rPr lang="el-GR" b="1" dirty="0" smtClean="0">
                <a:latin typeface="Times New Roman" pitchFamily="18" charset="0"/>
                <a:ea typeface="Times New Roman" pitchFamily="18" charset="0"/>
                <a:cs typeface="Times New Roman" pitchFamily="18" charset="0"/>
              </a:rPr>
              <a:t>Το παιχνίδι επαυξημένης πραγματικότητας ήταν εύκολο και χρήσιμο ως εργαλείο μάθησης της τοπικής Ιστορίας </a:t>
            </a:r>
            <a:r>
              <a:rPr lang="el-GR" dirty="0" smtClean="0">
                <a:latin typeface="Times New Roman" pitchFamily="18" charset="0"/>
                <a:ea typeface="Times New Roman" pitchFamily="18" charset="0"/>
                <a:cs typeface="Times New Roman" pitchFamily="18" charset="0"/>
              </a:rPr>
              <a:t>.</a:t>
            </a:r>
            <a:endParaRPr lang="el-GR" dirty="0" smtClean="0"/>
          </a:p>
          <a:p>
            <a:endParaRPr lang="el-GR" dirty="0"/>
          </a:p>
        </p:txBody>
      </p:sp>
      <p:sp>
        <p:nvSpPr>
          <p:cNvPr id="73" name="72 - Ορθογώνιο"/>
          <p:cNvSpPr/>
          <p:nvPr/>
        </p:nvSpPr>
        <p:spPr>
          <a:xfrm>
            <a:off x="0" y="0"/>
            <a:ext cx="1142976" cy="685800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74" name="Picture 8" descr="Monitor lcd png 1 » PNG Image"/>
          <p:cNvPicPr>
            <a:picLocks noChangeAspect="1" noChangeArrowheads="1"/>
          </p:cNvPicPr>
          <p:nvPr/>
        </p:nvPicPr>
        <p:blipFill>
          <a:blip r:embed="rId4"/>
          <a:srcRect/>
          <a:stretch>
            <a:fillRect/>
          </a:stretch>
        </p:blipFill>
        <p:spPr bwMode="auto">
          <a:xfrm>
            <a:off x="0" y="1000108"/>
            <a:ext cx="1095356" cy="1095356"/>
          </a:xfrm>
          <a:prstGeom prst="rect">
            <a:avLst/>
          </a:prstGeom>
          <a:noFill/>
        </p:spPr>
      </p:pic>
      <p:sp>
        <p:nvSpPr>
          <p:cNvPr id="75" name="Freeform: Shape 48">
            <a:extLst>
              <a:ext uri="{FF2B5EF4-FFF2-40B4-BE49-F238E27FC236}">
                <a16:creationId xmlns="" xmlns:a16="http://schemas.microsoft.com/office/drawing/2014/main" id="{6B37BB72-CDFC-4E57-A92B-F7876BDD29AF}"/>
              </a:ext>
            </a:extLst>
          </p:cNvPr>
          <p:cNvSpPr/>
          <p:nvPr/>
        </p:nvSpPr>
        <p:spPr>
          <a:xfrm rot="5796497">
            <a:off x="-1435043" y="3573543"/>
            <a:ext cx="3718643" cy="571536"/>
          </a:xfrm>
          <a:custGeom>
            <a:avLst/>
            <a:gdLst>
              <a:gd name="connsiteX0" fmla="*/ 6429118 w 8066757"/>
              <a:gd name="connsiteY0" fmla="*/ 0 h 1492361"/>
              <a:gd name="connsiteX1" fmla="*/ 6436506 w 8066757"/>
              <a:gd name="connsiteY1" fmla="*/ 0 h 1492361"/>
              <a:gd name="connsiteX2" fmla="*/ 6746799 w 8066757"/>
              <a:gd name="connsiteY2" fmla="*/ 187930 h 1492361"/>
              <a:gd name="connsiteX3" fmla="*/ 6862235 w 8066757"/>
              <a:gd name="connsiteY3" fmla="*/ 556403 h 1492361"/>
              <a:gd name="connsiteX4" fmla="*/ 7031696 w 8066757"/>
              <a:gd name="connsiteY4" fmla="*/ 899942 h 1492361"/>
              <a:gd name="connsiteX5" fmla="*/ 8039686 w 8066757"/>
              <a:gd name="connsiteY5" fmla="*/ 376323 h 1492361"/>
              <a:gd name="connsiteX6" fmla="*/ 8062311 w 8066757"/>
              <a:gd name="connsiteY6" fmla="*/ 376784 h 1492361"/>
              <a:gd name="connsiteX7" fmla="*/ 8061849 w 8066757"/>
              <a:gd name="connsiteY7" fmla="*/ 399410 h 1492361"/>
              <a:gd name="connsiteX8" fmla="*/ 7701227 w 8066757"/>
              <a:gd name="connsiteY8" fmla="*/ 692157 h 1492361"/>
              <a:gd name="connsiteX9" fmla="*/ 7025693 w 8066757"/>
              <a:gd name="connsiteY9" fmla="*/ 931340 h 1492361"/>
              <a:gd name="connsiteX10" fmla="*/ 6830375 w 8066757"/>
              <a:gd name="connsiteY10" fmla="*/ 562406 h 1492361"/>
              <a:gd name="connsiteX11" fmla="*/ 6436044 w 8066757"/>
              <a:gd name="connsiteY11" fmla="*/ 31860 h 1492361"/>
              <a:gd name="connsiteX12" fmla="*/ 6429118 w 8066757"/>
              <a:gd name="connsiteY12" fmla="*/ 31860 h 1492361"/>
              <a:gd name="connsiteX13" fmla="*/ 5531023 w 8066757"/>
              <a:gd name="connsiteY13" fmla="*/ 615507 h 1492361"/>
              <a:gd name="connsiteX14" fmla="*/ 5402196 w 8066757"/>
              <a:gd name="connsiteY14" fmla="*/ 747566 h 1492361"/>
              <a:gd name="connsiteX15" fmla="*/ 5233659 w 8066757"/>
              <a:gd name="connsiteY15" fmla="*/ 924877 h 1492361"/>
              <a:gd name="connsiteX16" fmla="*/ 4491172 w 8066757"/>
              <a:gd name="connsiteY16" fmla="*/ 1492361 h 1492361"/>
              <a:gd name="connsiteX17" fmla="*/ 4450538 w 8066757"/>
              <a:gd name="connsiteY17" fmla="*/ 1488205 h 1492361"/>
              <a:gd name="connsiteX18" fmla="*/ 4212278 w 8066757"/>
              <a:gd name="connsiteY18" fmla="*/ 1137279 h 1492361"/>
              <a:gd name="connsiteX19" fmla="*/ 3986946 w 8066757"/>
              <a:gd name="connsiteY19" fmla="*/ 732328 h 1492361"/>
              <a:gd name="connsiteX20" fmla="*/ 3125329 w 8066757"/>
              <a:gd name="connsiteY20" fmla="*/ 736022 h 1492361"/>
              <a:gd name="connsiteX21" fmla="*/ 2179674 w 8066757"/>
              <a:gd name="connsiteY21" fmla="*/ 964586 h 1492361"/>
              <a:gd name="connsiteX22" fmla="*/ 2167669 w 8066757"/>
              <a:gd name="connsiteY22" fmla="*/ 967818 h 1492361"/>
              <a:gd name="connsiteX23" fmla="*/ 2162920 w 8066757"/>
              <a:gd name="connsiteY23" fmla="*/ 967219 h 1492361"/>
              <a:gd name="connsiteX24" fmla="*/ 1937103 w 8066757"/>
              <a:gd name="connsiteY24" fmla="*/ 1017532 h 1492361"/>
              <a:gd name="connsiteX25" fmla="*/ 1131288 w 8066757"/>
              <a:gd name="connsiteY25" fmla="*/ 1091470 h 1492361"/>
              <a:gd name="connsiteX26" fmla="*/ 824583 w 8066757"/>
              <a:gd name="connsiteY26" fmla="*/ 1080040 h 1492361"/>
              <a:gd name="connsiteX27" fmla="*/ 32698 w 8066757"/>
              <a:gd name="connsiteY27" fmla="*/ 856486 h 1492361"/>
              <a:gd name="connsiteX28" fmla="*/ 0 w 8066757"/>
              <a:gd name="connsiteY28" fmla="*/ 826785 h 1492361"/>
              <a:gd name="connsiteX29" fmla="*/ 826488 w 8066757"/>
              <a:gd name="connsiteY29" fmla="*/ 1051465 h 1492361"/>
              <a:gd name="connsiteX30" fmla="*/ 1856393 w 8066757"/>
              <a:gd name="connsiteY30" fmla="*/ 1002843 h 1492361"/>
              <a:gd name="connsiteX31" fmla="*/ 2155932 w 8066757"/>
              <a:gd name="connsiteY31" fmla="*/ 939216 h 1492361"/>
              <a:gd name="connsiteX32" fmla="*/ 2158895 w 8066757"/>
              <a:gd name="connsiteY32" fmla="*/ 936882 h 1492361"/>
              <a:gd name="connsiteX33" fmla="*/ 2170900 w 8066757"/>
              <a:gd name="connsiteY33" fmla="*/ 933649 h 1492361"/>
              <a:gd name="connsiteX34" fmla="*/ 3119788 w 8066757"/>
              <a:gd name="connsiteY34" fmla="*/ 704624 h 1492361"/>
              <a:gd name="connsiteX35" fmla="*/ 4005416 w 8066757"/>
              <a:gd name="connsiteY35" fmla="*/ 706009 h 1492361"/>
              <a:gd name="connsiteX36" fmla="*/ 4243215 w 8066757"/>
              <a:gd name="connsiteY36" fmla="*/ 1128044 h 1492361"/>
              <a:gd name="connsiteX37" fmla="*/ 4457003 w 8066757"/>
              <a:gd name="connsiteY37" fmla="*/ 1456807 h 1492361"/>
              <a:gd name="connsiteX38" fmla="*/ 4821782 w 8066757"/>
              <a:gd name="connsiteY38" fmla="*/ 1291964 h 1492361"/>
              <a:gd name="connsiteX39" fmla="*/ 5210110 w 8066757"/>
              <a:gd name="connsiteY39" fmla="*/ 903636 h 1492361"/>
              <a:gd name="connsiteX40" fmla="*/ 5380032 w 8066757"/>
              <a:gd name="connsiteY40" fmla="*/ 724940 h 1492361"/>
              <a:gd name="connsiteX41" fmla="*/ 5507935 w 8066757"/>
              <a:gd name="connsiteY41" fmla="*/ 593804 h 1492361"/>
              <a:gd name="connsiteX42" fmla="*/ 6429118 w 8066757"/>
              <a:gd name="connsiteY42" fmla="*/ 0 h 1492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8066757" h="1492361">
                <a:moveTo>
                  <a:pt x="6429118" y="0"/>
                </a:moveTo>
                <a:cubicBezTo>
                  <a:pt x="6431426" y="0"/>
                  <a:pt x="6434197" y="0"/>
                  <a:pt x="6436506" y="0"/>
                </a:cubicBezTo>
                <a:cubicBezTo>
                  <a:pt x="6575030" y="1847"/>
                  <a:pt x="6676152" y="63259"/>
                  <a:pt x="6746799" y="187930"/>
                </a:cubicBezTo>
                <a:cubicBezTo>
                  <a:pt x="6806826" y="294132"/>
                  <a:pt x="6836377" y="433579"/>
                  <a:pt x="6862235" y="556403"/>
                </a:cubicBezTo>
                <a:cubicBezTo>
                  <a:pt x="6899175" y="731405"/>
                  <a:pt x="6931035" y="882396"/>
                  <a:pt x="7031696" y="899942"/>
                </a:cubicBezTo>
                <a:cubicBezTo>
                  <a:pt x="7425565" y="970127"/>
                  <a:pt x="8033683" y="382325"/>
                  <a:pt x="8039686" y="376323"/>
                </a:cubicBezTo>
                <a:cubicBezTo>
                  <a:pt x="8046151" y="370320"/>
                  <a:pt x="8056309" y="370320"/>
                  <a:pt x="8062311" y="376784"/>
                </a:cubicBezTo>
                <a:cubicBezTo>
                  <a:pt x="8068314" y="383249"/>
                  <a:pt x="8068314" y="393407"/>
                  <a:pt x="8061849" y="399410"/>
                </a:cubicBezTo>
                <a:cubicBezTo>
                  <a:pt x="8060465" y="400795"/>
                  <a:pt x="7904857" y="552248"/>
                  <a:pt x="7701227" y="692157"/>
                </a:cubicBezTo>
                <a:cubicBezTo>
                  <a:pt x="7426026" y="881934"/>
                  <a:pt x="7198848" y="962278"/>
                  <a:pt x="7025693" y="931340"/>
                </a:cubicBezTo>
                <a:cubicBezTo>
                  <a:pt x="6903330" y="909638"/>
                  <a:pt x="6869623" y="748489"/>
                  <a:pt x="6830375" y="562406"/>
                </a:cubicBezTo>
                <a:cubicBezTo>
                  <a:pt x="6778198" y="315372"/>
                  <a:pt x="6719556" y="35555"/>
                  <a:pt x="6436044" y="31860"/>
                </a:cubicBezTo>
                <a:cubicBezTo>
                  <a:pt x="6433735" y="31860"/>
                  <a:pt x="6431426" y="31860"/>
                  <a:pt x="6429118" y="31860"/>
                </a:cubicBezTo>
                <a:cubicBezTo>
                  <a:pt x="6085579" y="31860"/>
                  <a:pt x="5752199" y="382787"/>
                  <a:pt x="5531023" y="615507"/>
                </a:cubicBezTo>
                <a:cubicBezTo>
                  <a:pt x="5482078" y="667222"/>
                  <a:pt x="5439597" y="711550"/>
                  <a:pt x="5402196" y="747566"/>
                </a:cubicBezTo>
                <a:cubicBezTo>
                  <a:pt x="5356021" y="791432"/>
                  <a:pt x="5299226" y="853306"/>
                  <a:pt x="5233659" y="924877"/>
                </a:cubicBezTo>
                <a:cubicBezTo>
                  <a:pt x="5012021" y="1167293"/>
                  <a:pt x="4712809" y="1492361"/>
                  <a:pt x="4491172" y="1492361"/>
                </a:cubicBezTo>
                <a:cubicBezTo>
                  <a:pt x="4477319" y="1492361"/>
                  <a:pt x="4463467" y="1490976"/>
                  <a:pt x="4450538" y="1488205"/>
                </a:cubicBezTo>
                <a:cubicBezTo>
                  <a:pt x="4313861" y="1460501"/>
                  <a:pt x="4264455" y="1303507"/>
                  <a:pt x="4212278" y="1137279"/>
                </a:cubicBezTo>
                <a:cubicBezTo>
                  <a:pt x="4162871" y="980286"/>
                  <a:pt x="4112079" y="817751"/>
                  <a:pt x="3986946" y="732328"/>
                </a:cubicBezTo>
                <a:cubicBezTo>
                  <a:pt x="3867815" y="651061"/>
                  <a:pt x="3577839" y="652446"/>
                  <a:pt x="3125329" y="736022"/>
                </a:cubicBezTo>
                <a:cubicBezTo>
                  <a:pt x="2755470" y="804823"/>
                  <a:pt x="2366681" y="912871"/>
                  <a:pt x="2179674" y="964586"/>
                </a:cubicBezTo>
                <a:lnTo>
                  <a:pt x="2167669" y="967818"/>
                </a:lnTo>
                <a:lnTo>
                  <a:pt x="2162920" y="967219"/>
                </a:lnTo>
                <a:lnTo>
                  <a:pt x="1937103" y="1017532"/>
                </a:lnTo>
                <a:cubicBezTo>
                  <a:pt x="1679214" y="1065753"/>
                  <a:pt x="1399893" y="1091470"/>
                  <a:pt x="1131288" y="1091470"/>
                </a:cubicBezTo>
                <a:cubicBezTo>
                  <a:pt x="1026513" y="1091470"/>
                  <a:pt x="923643" y="1087660"/>
                  <a:pt x="824583" y="1080040"/>
                </a:cubicBezTo>
                <a:cubicBezTo>
                  <a:pt x="460966" y="1051465"/>
                  <a:pt x="188432" y="973598"/>
                  <a:pt x="32698" y="856486"/>
                </a:cubicBezTo>
                <a:lnTo>
                  <a:pt x="0" y="826785"/>
                </a:lnTo>
                <a:cubicBezTo>
                  <a:pt x="251503" y="1005647"/>
                  <a:pt x="542995" y="1021892"/>
                  <a:pt x="826488" y="1051465"/>
                </a:cubicBezTo>
                <a:cubicBezTo>
                  <a:pt x="1154386" y="1077183"/>
                  <a:pt x="1520860" y="1058966"/>
                  <a:pt x="1856393" y="1002843"/>
                </a:cubicBezTo>
                <a:lnTo>
                  <a:pt x="2155932" y="939216"/>
                </a:lnTo>
                <a:lnTo>
                  <a:pt x="2158895" y="936882"/>
                </a:lnTo>
                <a:lnTo>
                  <a:pt x="2170900" y="933649"/>
                </a:lnTo>
                <a:cubicBezTo>
                  <a:pt x="2358370" y="881473"/>
                  <a:pt x="2748082" y="773424"/>
                  <a:pt x="3119788" y="704624"/>
                </a:cubicBezTo>
                <a:cubicBezTo>
                  <a:pt x="3581072" y="619201"/>
                  <a:pt x="3878897" y="620124"/>
                  <a:pt x="4005416" y="706009"/>
                </a:cubicBezTo>
                <a:cubicBezTo>
                  <a:pt x="4139784" y="797434"/>
                  <a:pt x="4194732" y="972898"/>
                  <a:pt x="4243215" y="1128044"/>
                </a:cubicBezTo>
                <a:cubicBezTo>
                  <a:pt x="4294468" y="1291964"/>
                  <a:pt x="4338796" y="1433258"/>
                  <a:pt x="4457003" y="1456807"/>
                </a:cubicBezTo>
                <a:cubicBezTo>
                  <a:pt x="4547505" y="1474815"/>
                  <a:pt x="4666635" y="1421253"/>
                  <a:pt x="4821782" y="1291964"/>
                </a:cubicBezTo>
                <a:cubicBezTo>
                  <a:pt x="4957073" y="1179297"/>
                  <a:pt x="5097444" y="1026460"/>
                  <a:pt x="5210110" y="903636"/>
                </a:cubicBezTo>
                <a:cubicBezTo>
                  <a:pt x="5276140" y="832065"/>
                  <a:pt x="5332934" y="769730"/>
                  <a:pt x="5380032" y="724940"/>
                </a:cubicBezTo>
                <a:cubicBezTo>
                  <a:pt x="5416971" y="689848"/>
                  <a:pt x="5458991" y="645520"/>
                  <a:pt x="5507935" y="593804"/>
                </a:cubicBezTo>
                <a:cubicBezTo>
                  <a:pt x="5732806" y="356930"/>
                  <a:pt x="6071727" y="0"/>
                  <a:pt x="6429118" y="0"/>
                </a:cubicBezTo>
                <a:close/>
              </a:path>
            </a:pathLst>
          </a:custGeom>
          <a:solidFill>
            <a:schemeClr val="accent5"/>
          </a:solidFill>
          <a:ln w="7072" cap="flat">
            <a:noFill/>
            <a:prstDash val="solid"/>
            <a:miter/>
          </a:ln>
        </p:spPr>
        <p:txBody>
          <a:bodyPr wrap="square" rtlCol="0" anchor="ctr">
            <a:noAutofit/>
          </a:bodyPr>
          <a:lstStyle/>
          <a:p>
            <a:endParaRPr lang="en-US" dirty="0"/>
          </a:p>
        </p:txBody>
      </p:sp>
      <p:pic>
        <p:nvPicPr>
          <p:cNvPr id="76" name="Picture 2" descr="Mouse icon - Transparent PNG &amp; SVG vector file"/>
          <p:cNvPicPr>
            <a:picLocks noChangeAspect="1" noChangeArrowheads="1"/>
          </p:cNvPicPr>
          <p:nvPr/>
        </p:nvPicPr>
        <p:blipFill>
          <a:blip r:embed="rId5" cstate="print"/>
          <a:srcRect/>
          <a:stretch>
            <a:fillRect/>
          </a:stretch>
        </p:blipFill>
        <p:spPr bwMode="auto">
          <a:xfrm>
            <a:off x="142844" y="5500702"/>
            <a:ext cx="857224" cy="857224"/>
          </a:xfrm>
          <a:prstGeom prst="rect">
            <a:avLst/>
          </a:prstGeom>
          <a:noFill/>
        </p:spPr>
      </p:pic>
      <p:sp>
        <p:nvSpPr>
          <p:cNvPr id="77" name="76 - Στρογγυλεμένο ορθογώνιο"/>
          <p:cNvSpPr/>
          <p:nvPr/>
        </p:nvSpPr>
        <p:spPr>
          <a:xfrm>
            <a:off x="6000760" y="1785926"/>
            <a:ext cx="2000264" cy="121444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1400" dirty="0" smtClean="0">
                <a:solidFill>
                  <a:schemeClr val="tx1"/>
                </a:solidFill>
              </a:rPr>
              <a:t>Τσαχάκη (2019), στο παιχνίδι «Ταξίδι στη Φορτέτσα» δεν συνάντησαν δυσκολία</a:t>
            </a:r>
            <a:endParaRPr lang="el-GR" sz="1400" dirty="0">
              <a:solidFill>
                <a:schemeClr val="tx1"/>
              </a:solidFill>
            </a:endParaRPr>
          </a:p>
        </p:txBody>
      </p:sp>
      <p:sp>
        <p:nvSpPr>
          <p:cNvPr id="79" name="78 - TextBox"/>
          <p:cNvSpPr txBox="1"/>
          <p:nvPr/>
        </p:nvSpPr>
        <p:spPr>
          <a:xfrm>
            <a:off x="2928926" y="500042"/>
            <a:ext cx="4643470" cy="646331"/>
          </a:xfrm>
          <a:prstGeom prst="rect">
            <a:avLst/>
          </a:prstGeom>
          <a:noFill/>
        </p:spPr>
        <p:txBody>
          <a:bodyPr wrap="square" rtlCol="0">
            <a:spAutoFit/>
          </a:bodyPr>
          <a:lstStyle/>
          <a:p>
            <a:r>
              <a:rPr lang="el-GR" sz="3600" b="1" dirty="0" smtClean="0"/>
              <a:t>Συμπεράσματα 5/7</a:t>
            </a:r>
            <a:endParaRPr lang="el-GR" sz="3600" b="1" dirty="0"/>
          </a:p>
        </p:txBody>
      </p:sp>
      <p:cxnSp>
        <p:nvCxnSpPr>
          <p:cNvPr id="80" name="79 - Ευθεία γραμμή σύνδεσης"/>
          <p:cNvCxnSpPr/>
          <p:nvPr/>
        </p:nvCxnSpPr>
        <p:spPr>
          <a:xfrm>
            <a:off x="2714612" y="1142984"/>
            <a:ext cx="4714908"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1891802542"/>
      </p:ext>
    </p:extLst>
  </p:cSld>
  <p:clrMapOvr>
    <a:masterClrMapping/>
  </p:clrMapOvr>
  <p:transition>
    <p:wipe dir="r"/>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1117"/>
        <p:cNvGrpSpPr/>
        <p:nvPr/>
      </p:nvGrpSpPr>
      <p:grpSpPr>
        <a:xfrm>
          <a:off x="0" y="0"/>
          <a:ext cx="0" cy="0"/>
          <a:chOff x="0" y="0"/>
          <a:chExt cx="0" cy="0"/>
        </a:xfrm>
      </p:grpSpPr>
      <p:pic>
        <p:nvPicPr>
          <p:cNvPr id="251" name="Picture 22" descr="Beige Background - PowerPoint Backgrounds for Free PowerPoint Templates"/>
          <p:cNvPicPr>
            <a:picLocks noChangeAspect="1" noChangeArrowheads="1"/>
          </p:cNvPicPr>
          <p:nvPr/>
        </p:nvPicPr>
        <p:blipFill>
          <a:blip r:embed="rId3"/>
          <a:srcRect/>
          <a:stretch>
            <a:fillRect/>
          </a:stretch>
        </p:blipFill>
        <p:spPr bwMode="auto">
          <a:xfrm>
            <a:off x="0" y="0"/>
            <a:ext cx="9144000" cy="6858000"/>
          </a:xfrm>
          <a:prstGeom prst="rect">
            <a:avLst/>
          </a:prstGeom>
          <a:noFill/>
        </p:spPr>
      </p:pic>
      <p:sp>
        <p:nvSpPr>
          <p:cNvPr id="1118" name="Google Shape;1118;p22"/>
          <p:cNvSpPr txBox="1">
            <a:spLocks noGrp="1"/>
          </p:cNvSpPr>
          <p:nvPr>
            <p:ph type="title"/>
          </p:nvPr>
        </p:nvSpPr>
        <p:spPr>
          <a:xfrm>
            <a:off x="500034" y="214290"/>
            <a:ext cx="8520600" cy="763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l-GR" sz="3600" b="1" dirty="0" smtClean="0"/>
              <a:t>Συμπεράσματα 6/7</a:t>
            </a:r>
            <a:endParaRPr sz="3600" b="1"/>
          </a:p>
        </p:txBody>
      </p:sp>
      <p:grpSp>
        <p:nvGrpSpPr>
          <p:cNvPr id="2" name="Google Shape;1119;p22"/>
          <p:cNvGrpSpPr/>
          <p:nvPr/>
        </p:nvGrpSpPr>
        <p:grpSpPr>
          <a:xfrm>
            <a:off x="1142976" y="1643050"/>
            <a:ext cx="3651343" cy="4255152"/>
            <a:chOff x="2746320" y="1649702"/>
            <a:chExt cx="3651343" cy="3191364"/>
          </a:xfrm>
        </p:grpSpPr>
        <p:sp>
          <p:nvSpPr>
            <p:cNvPr id="1120" name="Google Shape;1120;p22"/>
            <p:cNvSpPr/>
            <p:nvPr/>
          </p:nvSpPr>
          <p:spPr>
            <a:xfrm>
              <a:off x="4217621" y="3420981"/>
              <a:ext cx="1007521" cy="561108"/>
            </a:xfrm>
            <a:custGeom>
              <a:avLst/>
              <a:gdLst/>
              <a:ahLst/>
              <a:cxnLst/>
              <a:rect l="l" t="t" r="r" b="b"/>
              <a:pathLst>
                <a:path w="38695" h="21550" extrusionOk="0">
                  <a:moveTo>
                    <a:pt x="18747" y="1"/>
                  </a:moveTo>
                  <a:cubicBezTo>
                    <a:pt x="18047" y="1"/>
                    <a:pt x="17346" y="34"/>
                    <a:pt x="16679" y="101"/>
                  </a:cubicBezTo>
                  <a:lnTo>
                    <a:pt x="16679" y="501"/>
                  </a:lnTo>
                  <a:cubicBezTo>
                    <a:pt x="17379" y="468"/>
                    <a:pt x="18080" y="434"/>
                    <a:pt x="18747" y="434"/>
                  </a:cubicBezTo>
                  <a:lnTo>
                    <a:pt x="18747" y="1"/>
                  </a:lnTo>
                  <a:close/>
                  <a:moveTo>
                    <a:pt x="21282" y="67"/>
                  </a:moveTo>
                  <a:lnTo>
                    <a:pt x="21249" y="468"/>
                  </a:lnTo>
                  <a:cubicBezTo>
                    <a:pt x="21949" y="501"/>
                    <a:pt x="22650" y="568"/>
                    <a:pt x="23317" y="634"/>
                  </a:cubicBezTo>
                  <a:lnTo>
                    <a:pt x="23350" y="234"/>
                  </a:lnTo>
                  <a:cubicBezTo>
                    <a:pt x="22683" y="167"/>
                    <a:pt x="21983" y="101"/>
                    <a:pt x="21282" y="67"/>
                  </a:cubicBezTo>
                  <a:close/>
                  <a:moveTo>
                    <a:pt x="14177" y="401"/>
                  </a:moveTo>
                  <a:cubicBezTo>
                    <a:pt x="13477" y="501"/>
                    <a:pt x="12776" y="634"/>
                    <a:pt x="12109" y="768"/>
                  </a:cubicBezTo>
                  <a:lnTo>
                    <a:pt x="12209" y="1201"/>
                  </a:lnTo>
                  <a:cubicBezTo>
                    <a:pt x="12843" y="1035"/>
                    <a:pt x="13543" y="901"/>
                    <a:pt x="14244" y="801"/>
                  </a:cubicBezTo>
                  <a:lnTo>
                    <a:pt x="14177" y="401"/>
                  </a:lnTo>
                  <a:close/>
                  <a:moveTo>
                    <a:pt x="25852" y="634"/>
                  </a:moveTo>
                  <a:lnTo>
                    <a:pt x="25785" y="1035"/>
                  </a:lnTo>
                  <a:cubicBezTo>
                    <a:pt x="26453" y="1168"/>
                    <a:pt x="27120" y="1335"/>
                    <a:pt x="27787" y="1502"/>
                  </a:cubicBezTo>
                  <a:lnTo>
                    <a:pt x="27887" y="1101"/>
                  </a:lnTo>
                  <a:cubicBezTo>
                    <a:pt x="27253" y="935"/>
                    <a:pt x="26553" y="768"/>
                    <a:pt x="25852" y="634"/>
                  </a:cubicBezTo>
                  <a:close/>
                  <a:moveTo>
                    <a:pt x="9674" y="1435"/>
                  </a:moveTo>
                  <a:cubicBezTo>
                    <a:pt x="8973" y="1668"/>
                    <a:pt x="8340" y="1902"/>
                    <a:pt x="7706" y="2169"/>
                  </a:cubicBezTo>
                  <a:lnTo>
                    <a:pt x="7873" y="2536"/>
                  </a:lnTo>
                  <a:cubicBezTo>
                    <a:pt x="8473" y="2302"/>
                    <a:pt x="9140" y="2069"/>
                    <a:pt x="9807" y="1835"/>
                  </a:cubicBezTo>
                  <a:lnTo>
                    <a:pt x="9674" y="1435"/>
                  </a:lnTo>
                  <a:close/>
                  <a:moveTo>
                    <a:pt x="30289" y="1869"/>
                  </a:moveTo>
                  <a:lnTo>
                    <a:pt x="30155" y="2269"/>
                  </a:lnTo>
                  <a:cubicBezTo>
                    <a:pt x="30822" y="2536"/>
                    <a:pt x="31456" y="2803"/>
                    <a:pt x="32057" y="3103"/>
                  </a:cubicBezTo>
                  <a:lnTo>
                    <a:pt x="32223" y="2736"/>
                  </a:lnTo>
                  <a:cubicBezTo>
                    <a:pt x="31623" y="2436"/>
                    <a:pt x="30956" y="2135"/>
                    <a:pt x="30289" y="1869"/>
                  </a:cubicBezTo>
                  <a:close/>
                  <a:moveTo>
                    <a:pt x="5438" y="3270"/>
                  </a:moveTo>
                  <a:cubicBezTo>
                    <a:pt x="4804" y="3636"/>
                    <a:pt x="4203" y="4037"/>
                    <a:pt x="3670" y="4437"/>
                  </a:cubicBezTo>
                  <a:lnTo>
                    <a:pt x="3937" y="4771"/>
                  </a:lnTo>
                  <a:cubicBezTo>
                    <a:pt x="4437" y="4370"/>
                    <a:pt x="5037" y="4003"/>
                    <a:pt x="5638" y="3636"/>
                  </a:cubicBezTo>
                  <a:lnTo>
                    <a:pt x="5438" y="3270"/>
                  </a:lnTo>
                  <a:close/>
                  <a:moveTo>
                    <a:pt x="34425" y="4003"/>
                  </a:moveTo>
                  <a:lnTo>
                    <a:pt x="34158" y="4337"/>
                  </a:lnTo>
                  <a:cubicBezTo>
                    <a:pt x="34759" y="4771"/>
                    <a:pt x="35292" y="5171"/>
                    <a:pt x="35759" y="5638"/>
                  </a:cubicBezTo>
                  <a:lnTo>
                    <a:pt x="36059" y="5338"/>
                  </a:lnTo>
                  <a:cubicBezTo>
                    <a:pt x="35559" y="4871"/>
                    <a:pt x="35025" y="4437"/>
                    <a:pt x="34425" y="4003"/>
                  </a:cubicBezTo>
                  <a:close/>
                  <a:moveTo>
                    <a:pt x="1835" y="6205"/>
                  </a:moveTo>
                  <a:cubicBezTo>
                    <a:pt x="1335" y="6772"/>
                    <a:pt x="968" y="7372"/>
                    <a:pt x="668" y="7973"/>
                  </a:cubicBezTo>
                  <a:lnTo>
                    <a:pt x="1034" y="8173"/>
                  </a:lnTo>
                  <a:cubicBezTo>
                    <a:pt x="1301" y="7573"/>
                    <a:pt x="1702" y="7006"/>
                    <a:pt x="2135" y="6472"/>
                  </a:cubicBezTo>
                  <a:lnTo>
                    <a:pt x="1835" y="6205"/>
                  </a:lnTo>
                  <a:close/>
                  <a:moveTo>
                    <a:pt x="37661" y="7306"/>
                  </a:moveTo>
                  <a:lnTo>
                    <a:pt x="37327" y="7506"/>
                  </a:lnTo>
                  <a:cubicBezTo>
                    <a:pt x="37661" y="8106"/>
                    <a:pt x="37927" y="8740"/>
                    <a:pt x="38094" y="9374"/>
                  </a:cubicBezTo>
                  <a:lnTo>
                    <a:pt x="38495" y="9274"/>
                  </a:lnTo>
                  <a:cubicBezTo>
                    <a:pt x="38328" y="8607"/>
                    <a:pt x="38061" y="7940"/>
                    <a:pt x="37661" y="7306"/>
                  </a:cubicBezTo>
                  <a:close/>
                  <a:moveTo>
                    <a:pt x="0" y="10475"/>
                  </a:moveTo>
                  <a:cubicBezTo>
                    <a:pt x="0" y="10575"/>
                    <a:pt x="0" y="10675"/>
                    <a:pt x="0" y="10775"/>
                  </a:cubicBezTo>
                  <a:cubicBezTo>
                    <a:pt x="0" y="11375"/>
                    <a:pt x="100" y="11976"/>
                    <a:pt x="267" y="12576"/>
                  </a:cubicBezTo>
                  <a:lnTo>
                    <a:pt x="668" y="12476"/>
                  </a:lnTo>
                  <a:cubicBezTo>
                    <a:pt x="501" y="11909"/>
                    <a:pt x="434" y="11342"/>
                    <a:pt x="434" y="10775"/>
                  </a:cubicBezTo>
                  <a:cubicBezTo>
                    <a:pt x="434" y="10675"/>
                    <a:pt x="434" y="10575"/>
                    <a:pt x="434" y="10475"/>
                  </a:cubicBezTo>
                  <a:close/>
                  <a:moveTo>
                    <a:pt x="38261" y="10775"/>
                  </a:moveTo>
                  <a:cubicBezTo>
                    <a:pt x="38261" y="11442"/>
                    <a:pt x="38161" y="12109"/>
                    <a:pt x="37927" y="12743"/>
                  </a:cubicBezTo>
                  <a:lnTo>
                    <a:pt x="38328" y="12876"/>
                  </a:lnTo>
                  <a:cubicBezTo>
                    <a:pt x="38561" y="12176"/>
                    <a:pt x="38695" y="11475"/>
                    <a:pt x="38695" y="10775"/>
                  </a:cubicBezTo>
                  <a:close/>
                  <a:moveTo>
                    <a:pt x="1768" y="14611"/>
                  </a:moveTo>
                  <a:lnTo>
                    <a:pt x="1435" y="14878"/>
                  </a:lnTo>
                  <a:cubicBezTo>
                    <a:pt x="1835" y="15412"/>
                    <a:pt x="2335" y="15945"/>
                    <a:pt x="2869" y="16446"/>
                  </a:cubicBezTo>
                  <a:lnTo>
                    <a:pt x="3136" y="16112"/>
                  </a:lnTo>
                  <a:cubicBezTo>
                    <a:pt x="2636" y="15645"/>
                    <a:pt x="2169" y="15145"/>
                    <a:pt x="1768" y="14611"/>
                  </a:cubicBezTo>
                  <a:close/>
                  <a:moveTo>
                    <a:pt x="36727" y="14844"/>
                  </a:moveTo>
                  <a:cubicBezTo>
                    <a:pt x="36360" y="15345"/>
                    <a:pt x="35859" y="15845"/>
                    <a:pt x="35326" y="16312"/>
                  </a:cubicBezTo>
                  <a:lnTo>
                    <a:pt x="35592" y="16646"/>
                  </a:lnTo>
                  <a:cubicBezTo>
                    <a:pt x="36160" y="16145"/>
                    <a:pt x="36660" y="15645"/>
                    <a:pt x="37060" y="15111"/>
                  </a:cubicBezTo>
                  <a:lnTo>
                    <a:pt x="36727" y="14844"/>
                  </a:lnTo>
                  <a:close/>
                  <a:moveTo>
                    <a:pt x="5104" y="17580"/>
                  </a:moveTo>
                  <a:lnTo>
                    <a:pt x="4904" y="17947"/>
                  </a:lnTo>
                  <a:cubicBezTo>
                    <a:pt x="5471" y="18314"/>
                    <a:pt x="6105" y="18647"/>
                    <a:pt x="6739" y="18947"/>
                  </a:cubicBezTo>
                  <a:lnTo>
                    <a:pt x="6939" y="18580"/>
                  </a:lnTo>
                  <a:cubicBezTo>
                    <a:pt x="6272" y="18280"/>
                    <a:pt x="5671" y="17947"/>
                    <a:pt x="5104" y="17580"/>
                  </a:cubicBezTo>
                  <a:close/>
                  <a:moveTo>
                    <a:pt x="33324" y="17747"/>
                  </a:moveTo>
                  <a:cubicBezTo>
                    <a:pt x="32757" y="18080"/>
                    <a:pt x="32123" y="18414"/>
                    <a:pt x="31490" y="18714"/>
                  </a:cubicBezTo>
                  <a:lnTo>
                    <a:pt x="31656" y="19081"/>
                  </a:lnTo>
                  <a:cubicBezTo>
                    <a:pt x="32323" y="18781"/>
                    <a:pt x="32957" y="18447"/>
                    <a:pt x="33524" y="18113"/>
                  </a:cubicBezTo>
                  <a:lnTo>
                    <a:pt x="33324" y="17747"/>
                  </a:lnTo>
                  <a:close/>
                  <a:moveTo>
                    <a:pt x="9240" y="19514"/>
                  </a:moveTo>
                  <a:lnTo>
                    <a:pt x="9074" y="19915"/>
                  </a:lnTo>
                  <a:cubicBezTo>
                    <a:pt x="9741" y="20148"/>
                    <a:pt x="10408" y="20348"/>
                    <a:pt x="11108" y="20515"/>
                  </a:cubicBezTo>
                  <a:lnTo>
                    <a:pt x="11208" y="20115"/>
                  </a:lnTo>
                  <a:cubicBezTo>
                    <a:pt x="10541" y="19948"/>
                    <a:pt x="9874" y="19748"/>
                    <a:pt x="9240" y="19514"/>
                  </a:cubicBezTo>
                  <a:close/>
                  <a:moveTo>
                    <a:pt x="29188" y="19615"/>
                  </a:moveTo>
                  <a:cubicBezTo>
                    <a:pt x="28554" y="19815"/>
                    <a:pt x="27887" y="20015"/>
                    <a:pt x="27186" y="20182"/>
                  </a:cubicBezTo>
                  <a:lnTo>
                    <a:pt x="27287" y="20615"/>
                  </a:lnTo>
                  <a:cubicBezTo>
                    <a:pt x="27987" y="20415"/>
                    <a:pt x="28688" y="20248"/>
                    <a:pt x="29321" y="20015"/>
                  </a:cubicBezTo>
                  <a:lnTo>
                    <a:pt x="29188" y="19615"/>
                  </a:lnTo>
                  <a:close/>
                  <a:moveTo>
                    <a:pt x="13643" y="20649"/>
                  </a:moveTo>
                  <a:lnTo>
                    <a:pt x="13543" y="21049"/>
                  </a:lnTo>
                  <a:cubicBezTo>
                    <a:pt x="14244" y="21182"/>
                    <a:pt x="14944" y="21282"/>
                    <a:pt x="15645" y="21349"/>
                  </a:cubicBezTo>
                  <a:lnTo>
                    <a:pt x="15678" y="20949"/>
                  </a:lnTo>
                  <a:cubicBezTo>
                    <a:pt x="14978" y="20849"/>
                    <a:pt x="14311" y="20749"/>
                    <a:pt x="13643" y="20649"/>
                  </a:cubicBezTo>
                  <a:close/>
                  <a:moveTo>
                    <a:pt x="24785" y="20715"/>
                  </a:moveTo>
                  <a:cubicBezTo>
                    <a:pt x="24084" y="20815"/>
                    <a:pt x="23417" y="20916"/>
                    <a:pt x="22717" y="20982"/>
                  </a:cubicBezTo>
                  <a:lnTo>
                    <a:pt x="22750" y="21383"/>
                  </a:lnTo>
                  <a:cubicBezTo>
                    <a:pt x="23450" y="21316"/>
                    <a:pt x="24151" y="21216"/>
                    <a:pt x="24851" y="21116"/>
                  </a:cubicBezTo>
                  <a:lnTo>
                    <a:pt x="24785" y="20715"/>
                  </a:lnTo>
                  <a:close/>
                  <a:moveTo>
                    <a:pt x="18147" y="21116"/>
                  </a:moveTo>
                  <a:lnTo>
                    <a:pt x="18147" y="21516"/>
                  </a:lnTo>
                  <a:cubicBezTo>
                    <a:pt x="18547" y="21549"/>
                    <a:pt x="18947" y="21549"/>
                    <a:pt x="19348" y="21549"/>
                  </a:cubicBezTo>
                  <a:lnTo>
                    <a:pt x="20248" y="21549"/>
                  </a:lnTo>
                  <a:lnTo>
                    <a:pt x="20248" y="21116"/>
                  </a:lnTo>
                  <a:cubicBezTo>
                    <a:pt x="19898" y="21132"/>
                    <a:pt x="19548" y="21141"/>
                    <a:pt x="19197" y="21141"/>
                  </a:cubicBezTo>
                  <a:cubicBezTo>
                    <a:pt x="18847" y="21141"/>
                    <a:pt x="18497" y="21132"/>
                    <a:pt x="18147" y="21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1" name="Google Shape;1121;p22"/>
            <p:cNvSpPr/>
            <p:nvPr/>
          </p:nvSpPr>
          <p:spPr>
            <a:xfrm>
              <a:off x="2991255" y="2726144"/>
              <a:ext cx="1006662" cy="561108"/>
            </a:xfrm>
            <a:custGeom>
              <a:avLst/>
              <a:gdLst/>
              <a:ahLst/>
              <a:cxnLst/>
              <a:rect l="l" t="t" r="r" b="b"/>
              <a:pathLst>
                <a:path w="38662" h="21550" extrusionOk="0">
                  <a:moveTo>
                    <a:pt x="18747" y="1"/>
                  </a:moveTo>
                  <a:cubicBezTo>
                    <a:pt x="18046" y="1"/>
                    <a:pt x="17346" y="34"/>
                    <a:pt x="16645" y="101"/>
                  </a:cubicBezTo>
                  <a:lnTo>
                    <a:pt x="16679" y="534"/>
                  </a:lnTo>
                  <a:cubicBezTo>
                    <a:pt x="17346" y="468"/>
                    <a:pt x="18046" y="434"/>
                    <a:pt x="18747" y="434"/>
                  </a:cubicBezTo>
                  <a:lnTo>
                    <a:pt x="18747" y="1"/>
                  </a:lnTo>
                  <a:close/>
                  <a:moveTo>
                    <a:pt x="21249" y="67"/>
                  </a:moveTo>
                  <a:lnTo>
                    <a:pt x="21249" y="468"/>
                  </a:lnTo>
                  <a:cubicBezTo>
                    <a:pt x="21916" y="501"/>
                    <a:pt x="22616" y="568"/>
                    <a:pt x="23317" y="635"/>
                  </a:cubicBezTo>
                  <a:lnTo>
                    <a:pt x="23350" y="234"/>
                  </a:lnTo>
                  <a:cubicBezTo>
                    <a:pt x="22650" y="168"/>
                    <a:pt x="21949" y="101"/>
                    <a:pt x="21249" y="67"/>
                  </a:cubicBezTo>
                  <a:close/>
                  <a:moveTo>
                    <a:pt x="14144" y="401"/>
                  </a:moveTo>
                  <a:cubicBezTo>
                    <a:pt x="13443" y="501"/>
                    <a:pt x="12776" y="635"/>
                    <a:pt x="12075" y="768"/>
                  </a:cubicBezTo>
                  <a:lnTo>
                    <a:pt x="12175" y="1202"/>
                  </a:lnTo>
                  <a:cubicBezTo>
                    <a:pt x="12843" y="1035"/>
                    <a:pt x="13510" y="901"/>
                    <a:pt x="14210" y="801"/>
                  </a:cubicBezTo>
                  <a:lnTo>
                    <a:pt x="14144" y="401"/>
                  </a:lnTo>
                  <a:close/>
                  <a:moveTo>
                    <a:pt x="25852" y="635"/>
                  </a:moveTo>
                  <a:lnTo>
                    <a:pt x="25752" y="1035"/>
                  </a:lnTo>
                  <a:cubicBezTo>
                    <a:pt x="26452" y="1168"/>
                    <a:pt x="27119" y="1335"/>
                    <a:pt x="27787" y="1502"/>
                  </a:cubicBezTo>
                  <a:lnTo>
                    <a:pt x="27887" y="1102"/>
                  </a:lnTo>
                  <a:cubicBezTo>
                    <a:pt x="27220" y="935"/>
                    <a:pt x="26519" y="768"/>
                    <a:pt x="25852" y="635"/>
                  </a:cubicBezTo>
                  <a:close/>
                  <a:moveTo>
                    <a:pt x="9640" y="1435"/>
                  </a:moveTo>
                  <a:cubicBezTo>
                    <a:pt x="8973" y="1669"/>
                    <a:pt x="8306" y="1902"/>
                    <a:pt x="7672" y="2169"/>
                  </a:cubicBezTo>
                  <a:lnTo>
                    <a:pt x="7839" y="2536"/>
                  </a:lnTo>
                  <a:cubicBezTo>
                    <a:pt x="8473" y="2302"/>
                    <a:pt x="9107" y="2069"/>
                    <a:pt x="9774" y="1835"/>
                  </a:cubicBezTo>
                  <a:lnTo>
                    <a:pt x="9640" y="1435"/>
                  </a:lnTo>
                  <a:close/>
                  <a:moveTo>
                    <a:pt x="30288" y="1902"/>
                  </a:moveTo>
                  <a:lnTo>
                    <a:pt x="30122" y="2269"/>
                  </a:lnTo>
                  <a:cubicBezTo>
                    <a:pt x="30789" y="2536"/>
                    <a:pt x="31423" y="2803"/>
                    <a:pt x="32023" y="3103"/>
                  </a:cubicBezTo>
                  <a:lnTo>
                    <a:pt x="32190" y="2736"/>
                  </a:lnTo>
                  <a:cubicBezTo>
                    <a:pt x="31589" y="2436"/>
                    <a:pt x="30956" y="2136"/>
                    <a:pt x="30288" y="1902"/>
                  </a:cubicBezTo>
                  <a:close/>
                  <a:moveTo>
                    <a:pt x="5404" y="3270"/>
                  </a:moveTo>
                  <a:cubicBezTo>
                    <a:pt x="4770" y="3637"/>
                    <a:pt x="4203" y="4037"/>
                    <a:pt x="3669" y="4437"/>
                  </a:cubicBezTo>
                  <a:lnTo>
                    <a:pt x="3903" y="4771"/>
                  </a:lnTo>
                  <a:cubicBezTo>
                    <a:pt x="4437" y="4371"/>
                    <a:pt x="5004" y="4004"/>
                    <a:pt x="5637" y="3637"/>
                  </a:cubicBezTo>
                  <a:lnTo>
                    <a:pt x="5404" y="3270"/>
                  </a:lnTo>
                  <a:close/>
                  <a:moveTo>
                    <a:pt x="34391" y="4004"/>
                  </a:moveTo>
                  <a:lnTo>
                    <a:pt x="34158" y="4337"/>
                  </a:lnTo>
                  <a:cubicBezTo>
                    <a:pt x="34725" y="4771"/>
                    <a:pt x="35292" y="5204"/>
                    <a:pt x="35759" y="5638"/>
                  </a:cubicBezTo>
                  <a:lnTo>
                    <a:pt x="36026" y="5338"/>
                  </a:lnTo>
                  <a:cubicBezTo>
                    <a:pt x="35559" y="4871"/>
                    <a:pt x="34992" y="4437"/>
                    <a:pt x="34391" y="4004"/>
                  </a:cubicBezTo>
                  <a:close/>
                  <a:moveTo>
                    <a:pt x="1801" y="6205"/>
                  </a:moveTo>
                  <a:cubicBezTo>
                    <a:pt x="1334" y="6772"/>
                    <a:pt x="934" y="7373"/>
                    <a:pt x="634" y="7973"/>
                  </a:cubicBezTo>
                  <a:lnTo>
                    <a:pt x="1034" y="8173"/>
                  </a:lnTo>
                  <a:cubicBezTo>
                    <a:pt x="1301" y="7573"/>
                    <a:pt x="1668" y="7006"/>
                    <a:pt x="2135" y="6472"/>
                  </a:cubicBezTo>
                  <a:lnTo>
                    <a:pt x="1801" y="6205"/>
                  </a:lnTo>
                  <a:close/>
                  <a:moveTo>
                    <a:pt x="37660" y="7306"/>
                  </a:moveTo>
                  <a:lnTo>
                    <a:pt x="37293" y="7506"/>
                  </a:lnTo>
                  <a:cubicBezTo>
                    <a:pt x="37660" y="8107"/>
                    <a:pt x="37927" y="8740"/>
                    <a:pt x="38094" y="9374"/>
                  </a:cubicBezTo>
                  <a:lnTo>
                    <a:pt x="38494" y="9274"/>
                  </a:lnTo>
                  <a:cubicBezTo>
                    <a:pt x="38327" y="8607"/>
                    <a:pt x="38027" y="7940"/>
                    <a:pt x="37660" y="7306"/>
                  </a:cubicBezTo>
                  <a:close/>
                  <a:moveTo>
                    <a:pt x="0" y="10475"/>
                  </a:moveTo>
                  <a:cubicBezTo>
                    <a:pt x="0" y="10575"/>
                    <a:pt x="0" y="10675"/>
                    <a:pt x="0" y="10775"/>
                  </a:cubicBezTo>
                  <a:cubicBezTo>
                    <a:pt x="0" y="11376"/>
                    <a:pt x="67" y="12009"/>
                    <a:pt x="267" y="12576"/>
                  </a:cubicBezTo>
                  <a:lnTo>
                    <a:pt x="667" y="12476"/>
                  </a:lnTo>
                  <a:cubicBezTo>
                    <a:pt x="500" y="11909"/>
                    <a:pt x="400" y="11342"/>
                    <a:pt x="400" y="10775"/>
                  </a:cubicBezTo>
                  <a:cubicBezTo>
                    <a:pt x="400" y="10675"/>
                    <a:pt x="400" y="10575"/>
                    <a:pt x="400" y="10475"/>
                  </a:cubicBezTo>
                  <a:close/>
                  <a:moveTo>
                    <a:pt x="38261" y="10775"/>
                  </a:moveTo>
                  <a:cubicBezTo>
                    <a:pt x="38261" y="11442"/>
                    <a:pt x="38127" y="12109"/>
                    <a:pt x="37927" y="12743"/>
                  </a:cubicBezTo>
                  <a:lnTo>
                    <a:pt x="38294" y="12877"/>
                  </a:lnTo>
                  <a:cubicBezTo>
                    <a:pt x="38561" y="12209"/>
                    <a:pt x="38661" y="11476"/>
                    <a:pt x="38661" y="10775"/>
                  </a:cubicBezTo>
                  <a:close/>
                  <a:moveTo>
                    <a:pt x="1768" y="14611"/>
                  </a:moveTo>
                  <a:lnTo>
                    <a:pt x="1434" y="14878"/>
                  </a:lnTo>
                  <a:cubicBezTo>
                    <a:pt x="1835" y="15412"/>
                    <a:pt x="2302" y="15946"/>
                    <a:pt x="2869" y="16446"/>
                  </a:cubicBezTo>
                  <a:lnTo>
                    <a:pt x="3136" y="16112"/>
                  </a:lnTo>
                  <a:cubicBezTo>
                    <a:pt x="2602" y="15645"/>
                    <a:pt x="2135" y="15145"/>
                    <a:pt x="1768" y="14611"/>
                  </a:cubicBezTo>
                  <a:close/>
                  <a:moveTo>
                    <a:pt x="36726" y="14845"/>
                  </a:moveTo>
                  <a:cubicBezTo>
                    <a:pt x="36326" y="15345"/>
                    <a:pt x="35859" y="15845"/>
                    <a:pt x="35292" y="16312"/>
                  </a:cubicBezTo>
                  <a:lnTo>
                    <a:pt x="35592" y="16646"/>
                  </a:lnTo>
                  <a:cubicBezTo>
                    <a:pt x="36126" y="16146"/>
                    <a:pt x="36626" y="15645"/>
                    <a:pt x="37060" y="15112"/>
                  </a:cubicBezTo>
                  <a:lnTo>
                    <a:pt x="36726" y="14845"/>
                  </a:lnTo>
                  <a:close/>
                  <a:moveTo>
                    <a:pt x="5104" y="17613"/>
                  </a:moveTo>
                  <a:lnTo>
                    <a:pt x="4870" y="17947"/>
                  </a:lnTo>
                  <a:cubicBezTo>
                    <a:pt x="5471" y="18314"/>
                    <a:pt x="6071" y="18647"/>
                    <a:pt x="6738" y="18948"/>
                  </a:cubicBezTo>
                  <a:lnTo>
                    <a:pt x="6905" y="18581"/>
                  </a:lnTo>
                  <a:cubicBezTo>
                    <a:pt x="6271" y="18281"/>
                    <a:pt x="5671" y="17947"/>
                    <a:pt x="5104" y="17613"/>
                  </a:cubicBezTo>
                  <a:close/>
                  <a:moveTo>
                    <a:pt x="33291" y="17747"/>
                  </a:moveTo>
                  <a:cubicBezTo>
                    <a:pt x="32723" y="18080"/>
                    <a:pt x="32123" y="18414"/>
                    <a:pt x="31489" y="18714"/>
                  </a:cubicBezTo>
                  <a:lnTo>
                    <a:pt x="31656" y="19081"/>
                  </a:lnTo>
                  <a:cubicBezTo>
                    <a:pt x="32323" y="18781"/>
                    <a:pt x="32924" y="18447"/>
                    <a:pt x="33524" y="18114"/>
                  </a:cubicBezTo>
                  <a:lnTo>
                    <a:pt x="33291" y="17747"/>
                  </a:lnTo>
                  <a:close/>
                  <a:moveTo>
                    <a:pt x="9207" y="19515"/>
                  </a:moveTo>
                  <a:lnTo>
                    <a:pt x="9073" y="19915"/>
                  </a:lnTo>
                  <a:cubicBezTo>
                    <a:pt x="9707" y="20149"/>
                    <a:pt x="10374" y="20349"/>
                    <a:pt x="11075" y="20515"/>
                  </a:cubicBezTo>
                  <a:lnTo>
                    <a:pt x="11175" y="20115"/>
                  </a:lnTo>
                  <a:cubicBezTo>
                    <a:pt x="10508" y="19948"/>
                    <a:pt x="9840" y="19748"/>
                    <a:pt x="9207" y="19515"/>
                  </a:cubicBezTo>
                  <a:close/>
                  <a:moveTo>
                    <a:pt x="29154" y="19615"/>
                  </a:moveTo>
                  <a:cubicBezTo>
                    <a:pt x="28520" y="19815"/>
                    <a:pt x="27853" y="20015"/>
                    <a:pt x="27186" y="20182"/>
                  </a:cubicBezTo>
                  <a:lnTo>
                    <a:pt x="27286" y="20616"/>
                  </a:lnTo>
                  <a:cubicBezTo>
                    <a:pt x="27987" y="20415"/>
                    <a:pt x="28654" y="20249"/>
                    <a:pt x="29288" y="20015"/>
                  </a:cubicBezTo>
                  <a:lnTo>
                    <a:pt x="29154" y="19615"/>
                  </a:lnTo>
                  <a:close/>
                  <a:moveTo>
                    <a:pt x="13610" y="20649"/>
                  </a:moveTo>
                  <a:lnTo>
                    <a:pt x="13543" y="21049"/>
                  </a:lnTo>
                  <a:cubicBezTo>
                    <a:pt x="14210" y="21183"/>
                    <a:pt x="14911" y="21283"/>
                    <a:pt x="15611" y="21349"/>
                  </a:cubicBezTo>
                  <a:lnTo>
                    <a:pt x="15645" y="20949"/>
                  </a:lnTo>
                  <a:cubicBezTo>
                    <a:pt x="14977" y="20849"/>
                    <a:pt x="14277" y="20749"/>
                    <a:pt x="13610" y="20649"/>
                  </a:cubicBezTo>
                  <a:close/>
                  <a:moveTo>
                    <a:pt x="24751" y="20716"/>
                  </a:moveTo>
                  <a:cubicBezTo>
                    <a:pt x="24084" y="20816"/>
                    <a:pt x="23383" y="20882"/>
                    <a:pt x="22683" y="20982"/>
                  </a:cubicBezTo>
                  <a:lnTo>
                    <a:pt x="22750" y="21383"/>
                  </a:lnTo>
                  <a:cubicBezTo>
                    <a:pt x="23450" y="21316"/>
                    <a:pt x="24151" y="21216"/>
                    <a:pt x="24818" y="21116"/>
                  </a:cubicBezTo>
                  <a:lnTo>
                    <a:pt x="24751" y="20716"/>
                  </a:lnTo>
                  <a:close/>
                  <a:moveTo>
                    <a:pt x="18146" y="21116"/>
                  </a:moveTo>
                  <a:lnTo>
                    <a:pt x="18146" y="21516"/>
                  </a:lnTo>
                  <a:cubicBezTo>
                    <a:pt x="18513" y="21550"/>
                    <a:pt x="18914" y="21550"/>
                    <a:pt x="19347" y="21550"/>
                  </a:cubicBezTo>
                  <a:lnTo>
                    <a:pt x="20215" y="21550"/>
                  </a:lnTo>
                  <a:lnTo>
                    <a:pt x="20215" y="21116"/>
                  </a:lnTo>
                  <a:cubicBezTo>
                    <a:pt x="19864" y="21133"/>
                    <a:pt x="19514" y="21141"/>
                    <a:pt x="19168" y="21141"/>
                  </a:cubicBezTo>
                  <a:cubicBezTo>
                    <a:pt x="18822" y="21141"/>
                    <a:pt x="18480" y="21133"/>
                    <a:pt x="18146" y="21116"/>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2" name="Google Shape;1122;p22"/>
            <p:cNvSpPr/>
            <p:nvPr/>
          </p:nvSpPr>
          <p:spPr>
            <a:xfrm>
              <a:off x="5390142" y="4083687"/>
              <a:ext cx="1007521" cy="561082"/>
            </a:xfrm>
            <a:custGeom>
              <a:avLst/>
              <a:gdLst/>
              <a:ahLst/>
              <a:cxnLst/>
              <a:rect l="l" t="t" r="r" b="b"/>
              <a:pathLst>
                <a:path w="38695" h="21549" extrusionOk="0">
                  <a:moveTo>
                    <a:pt x="18747" y="0"/>
                  </a:moveTo>
                  <a:cubicBezTo>
                    <a:pt x="18047" y="0"/>
                    <a:pt x="17346" y="33"/>
                    <a:pt x="16679" y="100"/>
                  </a:cubicBezTo>
                  <a:lnTo>
                    <a:pt x="16712" y="500"/>
                  </a:lnTo>
                  <a:cubicBezTo>
                    <a:pt x="17380" y="434"/>
                    <a:pt x="18080" y="434"/>
                    <a:pt x="18747" y="400"/>
                  </a:cubicBezTo>
                  <a:lnTo>
                    <a:pt x="18747" y="0"/>
                  </a:lnTo>
                  <a:close/>
                  <a:moveTo>
                    <a:pt x="21282" y="33"/>
                  </a:moveTo>
                  <a:lnTo>
                    <a:pt x="21249" y="467"/>
                  </a:lnTo>
                  <a:cubicBezTo>
                    <a:pt x="21950" y="500"/>
                    <a:pt x="22650" y="567"/>
                    <a:pt x="23317" y="634"/>
                  </a:cubicBezTo>
                  <a:lnTo>
                    <a:pt x="23351" y="234"/>
                  </a:lnTo>
                  <a:cubicBezTo>
                    <a:pt x="22683" y="134"/>
                    <a:pt x="21983" y="67"/>
                    <a:pt x="21282" y="33"/>
                  </a:cubicBezTo>
                  <a:close/>
                  <a:moveTo>
                    <a:pt x="14177" y="367"/>
                  </a:moveTo>
                  <a:cubicBezTo>
                    <a:pt x="13477" y="467"/>
                    <a:pt x="12776" y="601"/>
                    <a:pt x="12109" y="767"/>
                  </a:cubicBezTo>
                  <a:lnTo>
                    <a:pt x="12209" y="1168"/>
                  </a:lnTo>
                  <a:cubicBezTo>
                    <a:pt x="12843" y="1034"/>
                    <a:pt x="13544" y="901"/>
                    <a:pt x="14211" y="801"/>
                  </a:cubicBezTo>
                  <a:lnTo>
                    <a:pt x="14177" y="367"/>
                  </a:lnTo>
                  <a:close/>
                  <a:moveTo>
                    <a:pt x="25852" y="601"/>
                  </a:moveTo>
                  <a:lnTo>
                    <a:pt x="25786" y="1001"/>
                  </a:lnTo>
                  <a:cubicBezTo>
                    <a:pt x="26453" y="1168"/>
                    <a:pt x="27120" y="1301"/>
                    <a:pt x="27787" y="1501"/>
                  </a:cubicBezTo>
                  <a:lnTo>
                    <a:pt x="27887" y="1068"/>
                  </a:lnTo>
                  <a:cubicBezTo>
                    <a:pt x="27253" y="901"/>
                    <a:pt x="26553" y="734"/>
                    <a:pt x="25852" y="601"/>
                  </a:cubicBezTo>
                  <a:close/>
                  <a:moveTo>
                    <a:pt x="9674" y="1434"/>
                  </a:moveTo>
                  <a:cubicBezTo>
                    <a:pt x="8974" y="1635"/>
                    <a:pt x="8340" y="1901"/>
                    <a:pt x="7706" y="2135"/>
                  </a:cubicBezTo>
                  <a:lnTo>
                    <a:pt x="7873" y="2535"/>
                  </a:lnTo>
                  <a:cubicBezTo>
                    <a:pt x="8473" y="2268"/>
                    <a:pt x="9140" y="2035"/>
                    <a:pt x="9808" y="1801"/>
                  </a:cubicBezTo>
                  <a:lnTo>
                    <a:pt x="9674" y="1434"/>
                  </a:lnTo>
                  <a:close/>
                  <a:moveTo>
                    <a:pt x="30289" y="1868"/>
                  </a:moveTo>
                  <a:lnTo>
                    <a:pt x="30155" y="2268"/>
                  </a:lnTo>
                  <a:cubicBezTo>
                    <a:pt x="30823" y="2502"/>
                    <a:pt x="31456" y="2802"/>
                    <a:pt x="32057" y="3069"/>
                  </a:cubicBezTo>
                  <a:lnTo>
                    <a:pt x="32224" y="2702"/>
                  </a:lnTo>
                  <a:cubicBezTo>
                    <a:pt x="31623" y="2402"/>
                    <a:pt x="30956" y="2135"/>
                    <a:pt x="30289" y="1868"/>
                  </a:cubicBezTo>
                  <a:close/>
                  <a:moveTo>
                    <a:pt x="5438" y="3269"/>
                  </a:moveTo>
                  <a:cubicBezTo>
                    <a:pt x="4804" y="3636"/>
                    <a:pt x="4204" y="4036"/>
                    <a:pt x="3670" y="4437"/>
                  </a:cubicBezTo>
                  <a:lnTo>
                    <a:pt x="3937" y="4770"/>
                  </a:lnTo>
                  <a:cubicBezTo>
                    <a:pt x="4437" y="4370"/>
                    <a:pt x="5037" y="3970"/>
                    <a:pt x="5638" y="3636"/>
                  </a:cubicBezTo>
                  <a:lnTo>
                    <a:pt x="5438" y="3269"/>
                  </a:lnTo>
                  <a:close/>
                  <a:moveTo>
                    <a:pt x="34425" y="4003"/>
                  </a:moveTo>
                  <a:lnTo>
                    <a:pt x="34158" y="4337"/>
                  </a:lnTo>
                  <a:cubicBezTo>
                    <a:pt x="34759" y="4737"/>
                    <a:pt x="35292" y="5170"/>
                    <a:pt x="35759" y="5604"/>
                  </a:cubicBezTo>
                  <a:lnTo>
                    <a:pt x="36060" y="5304"/>
                  </a:lnTo>
                  <a:cubicBezTo>
                    <a:pt x="35559" y="4837"/>
                    <a:pt x="35026" y="4403"/>
                    <a:pt x="34425" y="4003"/>
                  </a:cubicBezTo>
                  <a:close/>
                  <a:moveTo>
                    <a:pt x="1835" y="6171"/>
                  </a:moveTo>
                  <a:cubicBezTo>
                    <a:pt x="1335" y="6738"/>
                    <a:pt x="968" y="7339"/>
                    <a:pt x="668" y="7972"/>
                  </a:cubicBezTo>
                  <a:lnTo>
                    <a:pt x="1035" y="8139"/>
                  </a:lnTo>
                  <a:cubicBezTo>
                    <a:pt x="1301" y="7572"/>
                    <a:pt x="1702" y="7005"/>
                    <a:pt x="2135" y="6438"/>
                  </a:cubicBezTo>
                  <a:lnTo>
                    <a:pt x="1835" y="6171"/>
                  </a:lnTo>
                  <a:close/>
                  <a:moveTo>
                    <a:pt x="37661" y="7272"/>
                  </a:moveTo>
                  <a:lnTo>
                    <a:pt x="37327" y="7505"/>
                  </a:lnTo>
                  <a:cubicBezTo>
                    <a:pt x="37661" y="8106"/>
                    <a:pt x="37928" y="8740"/>
                    <a:pt x="38094" y="9340"/>
                  </a:cubicBezTo>
                  <a:lnTo>
                    <a:pt x="38495" y="9240"/>
                  </a:lnTo>
                  <a:cubicBezTo>
                    <a:pt x="38328" y="8573"/>
                    <a:pt x="38061" y="7939"/>
                    <a:pt x="37661" y="7272"/>
                  </a:cubicBezTo>
                  <a:close/>
                  <a:moveTo>
                    <a:pt x="1" y="10441"/>
                  </a:moveTo>
                  <a:cubicBezTo>
                    <a:pt x="1" y="10541"/>
                    <a:pt x="1" y="10641"/>
                    <a:pt x="1" y="10774"/>
                  </a:cubicBezTo>
                  <a:cubicBezTo>
                    <a:pt x="1" y="11375"/>
                    <a:pt x="101" y="11975"/>
                    <a:pt x="267" y="12576"/>
                  </a:cubicBezTo>
                  <a:lnTo>
                    <a:pt x="668" y="12442"/>
                  </a:lnTo>
                  <a:cubicBezTo>
                    <a:pt x="501" y="11909"/>
                    <a:pt x="434" y="11342"/>
                    <a:pt x="434" y="10774"/>
                  </a:cubicBezTo>
                  <a:cubicBezTo>
                    <a:pt x="434" y="10674"/>
                    <a:pt x="434" y="10574"/>
                    <a:pt x="434" y="10474"/>
                  </a:cubicBezTo>
                  <a:lnTo>
                    <a:pt x="1" y="10441"/>
                  </a:lnTo>
                  <a:close/>
                  <a:moveTo>
                    <a:pt x="38261" y="10774"/>
                  </a:moveTo>
                  <a:cubicBezTo>
                    <a:pt x="38261" y="11408"/>
                    <a:pt x="38161" y="12075"/>
                    <a:pt x="37928" y="12743"/>
                  </a:cubicBezTo>
                  <a:lnTo>
                    <a:pt x="38328" y="12876"/>
                  </a:lnTo>
                  <a:cubicBezTo>
                    <a:pt x="38561" y="12175"/>
                    <a:pt x="38695" y="11475"/>
                    <a:pt x="38695" y="10774"/>
                  </a:cubicBezTo>
                  <a:close/>
                  <a:moveTo>
                    <a:pt x="1768" y="14611"/>
                  </a:moveTo>
                  <a:lnTo>
                    <a:pt x="1435" y="14844"/>
                  </a:lnTo>
                  <a:cubicBezTo>
                    <a:pt x="1835" y="15378"/>
                    <a:pt x="2302" y="15911"/>
                    <a:pt x="2869" y="16412"/>
                  </a:cubicBezTo>
                  <a:lnTo>
                    <a:pt x="3136" y="16112"/>
                  </a:lnTo>
                  <a:cubicBezTo>
                    <a:pt x="2636" y="15611"/>
                    <a:pt x="2169" y="15111"/>
                    <a:pt x="1768" y="14611"/>
                  </a:cubicBezTo>
                  <a:close/>
                  <a:moveTo>
                    <a:pt x="36727" y="14844"/>
                  </a:moveTo>
                  <a:cubicBezTo>
                    <a:pt x="36360" y="15344"/>
                    <a:pt x="35859" y="15845"/>
                    <a:pt x="35326" y="16312"/>
                  </a:cubicBezTo>
                  <a:lnTo>
                    <a:pt x="35593" y="16612"/>
                  </a:lnTo>
                  <a:cubicBezTo>
                    <a:pt x="36160" y="16145"/>
                    <a:pt x="36660" y="15611"/>
                    <a:pt x="37060" y="15078"/>
                  </a:cubicBezTo>
                  <a:lnTo>
                    <a:pt x="36727" y="14844"/>
                  </a:lnTo>
                  <a:close/>
                  <a:moveTo>
                    <a:pt x="5104" y="17579"/>
                  </a:moveTo>
                  <a:lnTo>
                    <a:pt x="4904" y="17946"/>
                  </a:lnTo>
                  <a:cubicBezTo>
                    <a:pt x="5471" y="18280"/>
                    <a:pt x="6105" y="18647"/>
                    <a:pt x="6739" y="18947"/>
                  </a:cubicBezTo>
                  <a:lnTo>
                    <a:pt x="6939" y="18580"/>
                  </a:lnTo>
                  <a:cubicBezTo>
                    <a:pt x="6272" y="18246"/>
                    <a:pt x="5671" y="17913"/>
                    <a:pt x="5104" y="17579"/>
                  </a:cubicBezTo>
                  <a:close/>
                  <a:moveTo>
                    <a:pt x="33324" y="17746"/>
                  </a:moveTo>
                  <a:cubicBezTo>
                    <a:pt x="32757" y="18080"/>
                    <a:pt x="32123" y="18413"/>
                    <a:pt x="31490" y="18680"/>
                  </a:cubicBezTo>
                  <a:lnTo>
                    <a:pt x="31656" y="19080"/>
                  </a:lnTo>
                  <a:cubicBezTo>
                    <a:pt x="32324" y="18780"/>
                    <a:pt x="32957" y="18447"/>
                    <a:pt x="33524" y="18080"/>
                  </a:cubicBezTo>
                  <a:lnTo>
                    <a:pt x="33324" y="17746"/>
                  </a:lnTo>
                  <a:close/>
                  <a:moveTo>
                    <a:pt x="9240" y="19514"/>
                  </a:moveTo>
                  <a:lnTo>
                    <a:pt x="9074" y="19914"/>
                  </a:lnTo>
                  <a:cubicBezTo>
                    <a:pt x="9741" y="20114"/>
                    <a:pt x="10408" y="20315"/>
                    <a:pt x="11108" y="20515"/>
                  </a:cubicBezTo>
                  <a:lnTo>
                    <a:pt x="11209" y="20114"/>
                  </a:lnTo>
                  <a:cubicBezTo>
                    <a:pt x="10541" y="19914"/>
                    <a:pt x="9874" y="19714"/>
                    <a:pt x="9240" y="19514"/>
                  </a:cubicBezTo>
                  <a:close/>
                  <a:moveTo>
                    <a:pt x="29188" y="19614"/>
                  </a:moveTo>
                  <a:cubicBezTo>
                    <a:pt x="28554" y="19814"/>
                    <a:pt x="27887" y="20014"/>
                    <a:pt x="27187" y="20181"/>
                  </a:cubicBezTo>
                  <a:lnTo>
                    <a:pt x="27287" y="20581"/>
                  </a:lnTo>
                  <a:cubicBezTo>
                    <a:pt x="27987" y="20415"/>
                    <a:pt x="28688" y="20215"/>
                    <a:pt x="29321" y="20014"/>
                  </a:cubicBezTo>
                  <a:lnTo>
                    <a:pt x="29188" y="19614"/>
                  </a:lnTo>
                  <a:close/>
                  <a:moveTo>
                    <a:pt x="13644" y="20648"/>
                  </a:moveTo>
                  <a:lnTo>
                    <a:pt x="13544" y="21048"/>
                  </a:lnTo>
                  <a:cubicBezTo>
                    <a:pt x="14244" y="21149"/>
                    <a:pt x="14945" y="21249"/>
                    <a:pt x="15645" y="21349"/>
                  </a:cubicBezTo>
                  <a:lnTo>
                    <a:pt x="15678" y="20915"/>
                  </a:lnTo>
                  <a:cubicBezTo>
                    <a:pt x="14978" y="20848"/>
                    <a:pt x="14311" y="20748"/>
                    <a:pt x="13644" y="20648"/>
                  </a:cubicBezTo>
                  <a:close/>
                  <a:moveTo>
                    <a:pt x="24785" y="20682"/>
                  </a:moveTo>
                  <a:cubicBezTo>
                    <a:pt x="24084" y="20782"/>
                    <a:pt x="23417" y="20882"/>
                    <a:pt x="22717" y="20948"/>
                  </a:cubicBezTo>
                  <a:lnTo>
                    <a:pt x="22750" y="21382"/>
                  </a:lnTo>
                  <a:cubicBezTo>
                    <a:pt x="23451" y="21282"/>
                    <a:pt x="24151" y="21215"/>
                    <a:pt x="24852" y="21082"/>
                  </a:cubicBezTo>
                  <a:lnTo>
                    <a:pt x="24785" y="20682"/>
                  </a:lnTo>
                  <a:close/>
                  <a:moveTo>
                    <a:pt x="18147" y="21082"/>
                  </a:moveTo>
                  <a:lnTo>
                    <a:pt x="18147" y="21515"/>
                  </a:lnTo>
                  <a:cubicBezTo>
                    <a:pt x="18547" y="21515"/>
                    <a:pt x="18947" y="21549"/>
                    <a:pt x="19348" y="21549"/>
                  </a:cubicBezTo>
                  <a:cubicBezTo>
                    <a:pt x="19648" y="21549"/>
                    <a:pt x="19948" y="21515"/>
                    <a:pt x="20248" y="21515"/>
                  </a:cubicBezTo>
                  <a:lnTo>
                    <a:pt x="20248" y="21115"/>
                  </a:lnTo>
                  <a:cubicBezTo>
                    <a:pt x="19548" y="21115"/>
                    <a:pt x="18847" y="21115"/>
                    <a:pt x="18147" y="21082"/>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3" name="Google Shape;1123;p22"/>
            <p:cNvSpPr/>
            <p:nvPr/>
          </p:nvSpPr>
          <p:spPr>
            <a:xfrm>
              <a:off x="5064439" y="2921582"/>
              <a:ext cx="1007521" cy="561082"/>
            </a:xfrm>
            <a:custGeom>
              <a:avLst/>
              <a:gdLst/>
              <a:ahLst/>
              <a:cxnLst/>
              <a:rect l="l" t="t" r="r" b="b"/>
              <a:pathLst>
                <a:path w="38695" h="21549" extrusionOk="0">
                  <a:moveTo>
                    <a:pt x="18747" y="0"/>
                  </a:moveTo>
                  <a:cubicBezTo>
                    <a:pt x="18047" y="0"/>
                    <a:pt x="17346" y="33"/>
                    <a:pt x="16679" y="100"/>
                  </a:cubicBezTo>
                  <a:lnTo>
                    <a:pt x="16713" y="534"/>
                  </a:lnTo>
                  <a:cubicBezTo>
                    <a:pt x="17380" y="467"/>
                    <a:pt x="18080" y="434"/>
                    <a:pt x="18747" y="434"/>
                  </a:cubicBezTo>
                  <a:lnTo>
                    <a:pt x="18747" y="0"/>
                  </a:lnTo>
                  <a:close/>
                  <a:moveTo>
                    <a:pt x="21282" y="67"/>
                  </a:moveTo>
                  <a:lnTo>
                    <a:pt x="21249" y="467"/>
                  </a:lnTo>
                  <a:cubicBezTo>
                    <a:pt x="21950" y="500"/>
                    <a:pt x="22650" y="567"/>
                    <a:pt x="23317" y="634"/>
                  </a:cubicBezTo>
                  <a:lnTo>
                    <a:pt x="23351" y="234"/>
                  </a:lnTo>
                  <a:cubicBezTo>
                    <a:pt x="22683" y="167"/>
                    <a:pt x="21983" y="100"/>
                    <a:pt x="21282" y="67"/>
                  </a:cubicBezTo>
                  <a:close/>
                  <a:moveTo>
                    <a:pt x="14177" y="400"/>
                  </a:moveTo>
                  <a:cubicBezTo>
                    <a:pt x="13477" y="500"/>
                    <a:pt x="12776" y="634"/>
                    <a:pt x="12109" y="767"/>
                  </a:cubicBezTo>
                  <a:lnTo>
                    <a:pt x="12209" y="1201"/>
                  </a:lnTo>
                  <a:cubicBezTo>
                    <a:pt x="12843" y="1034"/>
                    <a:pt x="13544" y="901"/>
                    <a:pt x="14211" y="801"/>
                  </a:cubicBezTo>
                  <a:lnTo>
                    <a:pt x="14177" y="400"/>
                  </a:lnTo>
                  <a:close/>
                  <a:moveTo>
                    <a:pt x="25852" y="634"/>
                  </a:moveTo>
                  <a:lnTo>
                    <a:pt x="25786" y="1034"/>
                  </a:lnTo>
                  <a:cubicBezTo>
                    <a:pt x="26453" y="1168"/>
                    <a:pt x="27153" y="1334"/>
                    <a:pt x="27787" y="1501"/>
                  </a:cubicBezTo>
                  <a:lnTo>
                    <a:pt x="27887" y="1101"/>
                  </a:lnTo>
                  <a:cubicBezTo>
                    <a:pt x="27253" y="934"/>
                    <a:pt x="26553" y="767"/>
                    <a:pt x="25852" y="634"/>
                  </a:cubicBezTo>
                  <a:close/>
                  <a:moveTo>
                    <a:pt x="9674" y="1434"/>
                  </a:moveTo>
                  <a:cubicBezTo>
                    <a:pt x="8974" y="1668"/>
                    <a:pt x="8340" y="1901"/>
                    <a:pt x="7706" y="2168"/>
                  </a:cubicBezTo>
                  <a:lnTo>
                    <a:pt x="7873" y="2535"/>
                  </a:lnTo>
                  <a:cubicBezTo>
                    <a:pt x="8473" y="2302"/>
                    <a:pt x="9140" y="2068"/>
                    <a:pt x="9808" y="1835"/>
                  </a:cubicBezTo>
                  <a:lnTo>
                    <a:pt x="9674" y="1434"/>
                  </a:lnTo>
                  <a:close/>
                  <a:moveTo>
                    <a:pt x="30289" y="1901"/>
                  </a:moveTo>
                  <a:lnTo>
                    <a:pt x="30155" y="2268"/>
                  </a:lnTo>
                  <a:cubicBezTo>
                    <a:pt x="30789" y="2535"/>
                    <a:pt x="31456" y="2802"/>
                    <a:pt x="32023" y="3102"/>
                  </a:cubicBezTo>
                  <a:lnTo>
                    <a:pt x="32224" y="2735"/>
                  </a:lnTo>
                  <a:cubicBezTo>
                    <a:pt x="31623" y="2435"/>
                    <a:pt x="30956" y="2135"/>
                    <a:pt x="30289" y="1901"/>
                  </a:cubicBezTo>
                  <a:close/>
                  <a:moveTo>
                    <a:pt x="5438" y="3269"/>
                  </a:moveTo>
                  <a:cubicBezTo>
                    <a:pt x="4804" y="3636"/>
                    <a:pt x="4204" y="4036"/>
                    <a:pt x="3670" y="4437"/>
                  </a:cubicBezTo>
                  <a:lnTo>
                    <a:pt x="3937" y="4770"/>
                  </a:lnTo>
                  <a:cubicBezTo>
                    <a:pt x="4437" y="4370"/>
                    <a:pt x="5004" y="4003"/>
                    <a:pt x="5638" y="3636"/>
                  </a:cubicBezTo>
                  <a:lnTo>
                    <a:pt x="5438" y="3269"/>
                  </a:lnTo>
                  <a:close/>
                  <a:moveTo>
                    <a:pt x="34425" y="4003"/>
                  </a:moveTo>
                  <a:lnTo>
                    <a:pt x="34158" y="4337"/>
                  </a:lnTo>
                  <a:cubicBezTo>
                    <a:pt x="34759" y="4770"/>
                    <a:pt x="35292" y="5170"/>
                    <a:pt x="35759" y="5637"/>
                  </a:cubicBezTo>
                  <a:lnTo>
                    <a:pt x="36060" y="5337"/>
                  </a:lnTo>
                  <a:cubicBezTo>
                    <a:pt x="35559" y="4870"/>
                    <a:pt x="35026" y="4437"/>
                    <a:pt x="34425" y="4003"/>
                  </a:cubicBezTo>
                  <a:close/>
                  <a:moveTo>
                    <a:pt x="1835" y="6205"/>
                  </a:moveTo>
                  <a:cubicBezTo>
                    <a:pt x="1335" y="6772"/>
                    <a:pt x="968" y="7372"/>
                    <a:pt x="668" y="7973"/>
                  </a:cubicBezTo>
                  <a:lnTo>
                    <a:pt x="1035" y="8173"/>
                  </a:lnTo>
                  <a:cubicBezTo>
                    <a:pt x="1302" y="7572"/>
                    <a:pt x="1668" y="7005"/>
                    <a:pt x="2135" y="6471"/>
                  </a:cubicBezTo>
                  <a:lnTo>
                    <a:pt x="1835" y="6205"/>
                  </a:lnTo>
                  <a:close/>
                  <a:moveTo>
                    <a:pt x="37661" y="7305"/>
                  </a:moveTo>
                  <a:lnTo>
                    <a:pt x="37327" y="7506"/>
                  </a:lnTo>
                  <a:cubicBezTo>
                    <a:pt x="37661" y="8106"/>
                    <a:pt x="37928" y="8740"/>
                    <a:pt x="38094" y="9374"/>
                  </a:cubicBezTo>
                  <a:lnTo>
                    <a:pt x="38495" y="9273"/>
                  </a:lnTo>
                  <a:cubicBezTo>
                    <a:pt x="38328" y="8606"/>
                    <a:pt x="38061" y="7939"/>
                    <a:pt x="37661" y="7305"/>
                  </a:cubicBezTo>
                  <a:close/>
                  <a:moveTo>
                    <a:pt x="1" y="10474"/>
                  </a:moveTo>
                  <a:cubicBezTo>
                    <a:pt x="1" y="10574"/>
                    <a:pt x="1" y="10674"/>
                    <a:pt x="1" y="10775"/>
                  </a:cubicBezTo>
                  <a:cubicBezTo>
                    <a:pt x="1" y="11375"/>
                    <a:pt x="101" y="11975"/>
                    <a:pt x="267" y="12576"/>
                  </a:cubicBezTo>
                  <a:lnTo>
                    <a:pt x="668" y="12476"/>
                  </a:lnTo>
                  <a:cubicBezTo>
                    <a:pt x="501" y="11909"/>
                    <a:pt x="434" y="11342"/>
                    <a:pt x="434" y="10775"/>
                  </a:cubicBezTo>
                  <a:cubicBezTo>
                    <a:pt x="434" y="10674"/>
                    <a:pt x="434" y="10574"/>
                    <a:pt x="434" y="10474"/>
                  </a:cubicBezTo>
                  <a:close/>
                  <a:moveTo>
                    <a:pt x="38261" y="10775"/>
                  </a:moveTo>
                  <a:cubicBezTo>
                    <a:pt x="38261" y="11442"/>
                    <a:pt x="38161" y="12109"/>
                    <a:pt x="37928" y="12743"/>
                  </a:cubicBezTo>
                  <a:lnTo>
                    <a:pt x="38328" y="12876"/>
                  </a:lnTo>
                  <a:cubicBezTo>
                    <a:pt x="38561" y="12176"/>
                    <a:pt x="38695" y="11475"/>
                    <a:pt x="38695" y="10775"/>
                  </a:cubicBezTo>
                  <a:close/>
                  <a:moveTo>
                    <a:pt x="1769" y="14611"/>
                  </a:moveTo>
                  <a:lnTo>
                    <a:pt x="1435" y="14877"/>
                  </a:lnTo>
                  <a:cubicBezTo>
                    <a:pt x="1835" y="15411"/>
                    <a:pt x="2302" y="15945"/>
                    <a:pt x="2869" y="16445"/>
                  </a:cubicBezTo>
                  <a:lnTo>
                    <a:pt x="3136" y="16112"/>
                  </a:lnTo>
                  <a:cubicBezTo>
                    <a:pt x="2636" y="15645"/>
                    <a:pt x="2169" y="15144"/>
                    <a:pt x="1769" y="14611"/>
                  </a:cubicBezTo>
                  <a:close/>
                  <a:moveTo>
                    <a:pt x="36727" y="14844"/>
                  </a:moveTo>
                  <a:cubicBezTo>
                    <a:pt x="36360" y="15344"/>
                    <a:pt x="35860" y="15845"/>
                    <a:pt x="35326" y="16312"/>
                  </a:cubicBezTo>
                  <a:lnTo>
                    <a:pt x="35593" y="16645"/>
                  </a:lnTo>
                  <a:cubicBezTo>
                    <a:pt x="36160" y="16145"/>
                    <a:pt x="36660" y="15645"/>
                    <a:pt x="37060" y="15111"/>
                  </a:cubicBezTo>
                  <a:lnTo>
                    <a:pt x="36727" y="14844"/>
                  </a:lnTo>
                  <a:close/>
                  <a:moveTo>
                    <a:pt x="5104" y="17579"/>
                  </a:moveTo>
                  <a:lnTo>
                    <a:pt x="4904" y="17946"/>
                  </a:lnTo>
                  <a:cubicBezTo>
                    <a:pt x="5471" y="18313"/>
                    <a:pt x="6105" y="18647"/>
                    <a:pt x="6739" y="18947"/>
                  </a:cubicBezTo>
                  <a:lnTo>
                    <a:pt x="6939" y="18580"/>
                  </a:lnTo>
                  <a:cubicBezTo>
                    <a:pt x="6272" y="18280"/>
                    <a:pt x="5671" y="17946"/>
                    <a:pt x="5104" y="17579"/>
                  </a:cubicBezTo>
                  <a:close/>
                  <a:moveTo>
                    <a:pt x="33324" y="17746"/>
                  </a:moveTo>
                  <a:cubicBezTo>
                    <a:pt x="32757" y="18080"/>
                    <a:pt x="32124" y="18413"/>
                    <a:pt x="31490" y="18714"/>
                  </a:cubicBezTo>
                  <a:lnTo>
                    <a:pt x="31657" y="19080"/>
                  </a:lnTo>
                  <a:cubicBezTo>
                    <a:pt x="32324" y="18780"/>
                    <a:pt x="32957" y="18447"/>
                    <a:pt x="33525" y="18113"/>
                  </a:cubicBezTo>
                  <a:lnTo>
                    <a:pt x="33324" y="17746"/>
                  </a:lnTo>
                  <a:close/>
                  <a:moveTo>
                    <a:pt x="9241" y="19514"/>
                  </a:moveTo>
                  <a:lnTo>
                    <a:pt x="9074" y="19914"/>
                  </a:lnTo>
                  <a:cubicBezTo>
                    <a:pt x="9741" y="20148"/>
                    <a:pt x="10408" y="20348"/>
                    <a:pt x="11109" y="20515"/>
                  </a:cubicBezTo>
                  <a:lnTo>
                    <a:pt x="11209" y="20115"/>
                  </a:lnTo>
                  <a:cubicBezTo>
                    <a:pt x="10541" y="19948"/>
                    <a:pt x="9874" y="19748"/>
                    <a:pt x="9241" y="19514"/>
                  </a:cubicBezTo>
                  <a:close/>
                  <a:moveTo>
                    <a:pt x="29188" y="19614"/>
                  </a:moveTo>
                  <a:cubicBezTo>
                    <a:pt x="28554" y="19814"/>
                    <a:pt x="27887" y="20014"/>
                    <a:pt x="27187" y="20181"/>
                  </a:cubicBezTo>
                  <a:lnTo>
                    <a:pt x="27287" y="20615"/>
                  </a:lnTo>
                  <a:cubicBezTo>
                    <a:pt x="27987" y="20415"/>
                    <a:pt x="28688" y="20248"/>
                    <a:pt x="29322" y="20014"/>
                  </a:cubicBezTo>
                  <a:lnTo>
                    <a:pt x="29188" y="19614"/>
                  </a:lnTo>
                  <a:close/>
                  <a:moveTo>
                    <a:pt x="13644" y="20648"/>
                  </a:moveTo>
                  <a:lnTo>
                    <a:pt x="13544" y="21049"/>
                  </a:lnTo>
                  <a:cubicBezTo>
                    <a:pt x="14244" y="21182"/>
                    <a:pt x="14945" y="21282"/>
                    <a:pt x="15645" y="21349"/>
                  </a:cubicBezTo>
                  <a:lnTo>
                    <a:pt x="15678" y="20948"/>
                  </a:lnTo>
                  <a:cubicBezTo>
                    <a:pt x="14978" y="20848"/>
                    <a:pt x="14311" y="20748"/>
                    <a:pt x="13644" y="20648"/>
                  </a:cubicBezTo>
                  <a:close/>
                  <a:moveTo>
                    <a:pt x="24785" y="20715"/>
                  </a:moveTo>
                  <a:cubicBezTo>
                    <a:pt x="24084" y="20815"/>
                    <a:pt x="23417" y="20882"/>
                    <a:pt x="22717" y="20982"/>
                  </a:cubicBezTo>
                  <a:lnTo>
                    <a:pt x="22750" y="21382"/>
                  </a:lnTo>
                  <a:cubicBezTo>
                    <a:pt x="23451" y="21315"/>
                    <a:pt x="24151" y="21215"/>
                    <a:pt x="24852" y="21115"/>
                  </a:cubicBezTo>
                  <a:lnTo>
                    <a:pt x="24785" y="20715"/>
                  </a:lnTo>
                  <a:close/>
                  <a:moveTo>
                    <a:pt x="18147" y="21115"/>
                  </a:moveTo>
                  <a:lnTo>
                    <a:pt x="18147" y="21516"/>
                  </a:lnTo>
                  <a:cubicBezTo>
                    <a:pt x="18547" y="21549"/>
                    <a:pt x="18947" y="21549"/>
                    <a:pt x="19348" y="21549"/>
                  </a:cubicBezTo>
                  <a:lnTo>
                    <a:pt x="20248" y="21549"/>
                  </a:lnTo>
                  <a:lnTo>
                    <a:pt x="20248" y="21115"/>
                  </a:lnTo>
                  <a:cubicBezTo>
                    <a:pt x="19898" y="21132"/>
                    <a:pt x="19548" y="21140"/>
                    <a:pt x="19198" y="21140"/>
                  </a:cubicBezTo>
                  <a:cubicBezTo>
                    <a:pt x="18847" y="21140"/>
                    <a:pt x="18497" y="21132"/>
                    <a:pt x="18147" y="21115"/>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4" name="Google Shape;1124;p22"/>
            <p:cNvSpPr/>
            <p:nvPr/>
          </p:nvSpPr>
          <p:spPr>
            <a:xfrm>
              <a:off x="3935349" y="2226745"/>
              <a:ext cx="1007521" cy="561108"/>
            </a:xfrm>
            <a:custGeom>
              <a:avLst/>
              <a:gdLst/>
              <a:ahLst/>
              <a:cxnLst/>
              <a:rect l="l" t="t" r="r" b="b"/>
              <a:pathLst>
                <a:path w="38695" h="21550" extrusionOk="0">
                  <a:moveTo>
                    <a:pt x="18747" y="0"/>
                  </a:moveTo>
                  <a:cubicBezTo>
                    <a:pt x="18047" y="0"/>
                    <a:pt x="17346" y="34"/>
                    <a:pt x="16679" y="100"/>
                  </a:cubicBezTo>
                  <a:lnTo>
                    <a:pt x="16712" y="534"/>
                  </a:lnTo>
                  <a:cubicBezTo>
                    <a:pt x="17379" y="467"/>
                    <a:pt x="18080" y="434"/>
                    <a:pt x="18780" y="434"/>
                  </a:cubicBezTo>
                  <a:lnTo>
                    <a:pt x="18747" y="0"/>
                  </a:lnTo>
                  <a:close/>
                  <a:moveTo>
                    <a:pt x="21282" y="67"/>
                  </a:moveTo>
                  <a:lnTo>
                    <a:pt x="21249" y="467"/>
                  </a:lnTo>
                  <a:cubicBezTo>
                    <a:pt x="21949" y="501"/>
                    <a:pt x="22650" y="567"/>
                    <a:pt x="23317" y="634"/>
                  </a:cubicBezTo>
                  <a:lnTo>
                    <a:pt x="23350" y="234"/>
                  </a:lnTo>
                  <a:cubicBezTo>
                    <a:pt x="22683" y="167"/>
                    <a:pt x="21983" y="100"/>
                    <a:pt x="21282" y="67"/>
                  </a:cubicBezTo>
                  <a:close/>
                  <a:moveTo>
                    <a:pt x="14177" y="401"/>
                  </a:moveTo>
                  <a:cubicBezTo>
                    <a:pt x="13477" y="501"/>
                    <a:pt x="12776" y="634"/>
                    <a:pt x="12109" y="768"/>
                  </a:cubicBezTo>
                  <a:lnTo>
                    <a:pt x="12209" y="1201"/>
                  </a:lnTo>
                  <a:cubicBezTo>
                    <a:pt x="12843" y="1034"/>
                    <a:pt x="13543" y="901"/>
                    <a:pt x="14244" y="801"/>
                  </a:cubicBezTo>
                  <a:lnTo>
                    <a:pt x="14177" y="401"/>
                  </a:lnTo>
                  <a:close/>
                  <a:moveTo>
                    <a:pt x="25852" y="634"/>
                  </a:moveTo>
                  <a:lnTo>
                    <a:pt x="25785" y="1034"/>
                  </a:lnTo>
                  <a:cubicBezTo>
                    <a:pt x="26453" y="1168"/>
                    <a:pt x="27153" y="1335"/>
                    <a:pt x="27787" y="1501"/>
                  </a:cubicBezTo>
                  <a:lnTo>
                    <a:pt x="27887" y="1101"/>
                  </a:lnTo>
                  <a:cubicBezTo>
                    <a:pt x="27253" y="934"/>
                    <a:pt x="26553" y="768"/>
                    <a:pt x="25852" y="634"/>
                  </a:cubicBezTo>
                  <a:close/>
                  <a:moveTo>
                    <a:pt x="9674" y="1435"/>
                  </a:moveTo>
                  <a:cubicBezTo>
                    <a:pt x="8973" y="1668"/>
                    <a:pt x="8340" y="1902"/>
                    <a:pt x="7706" y="2169"/>
                  </a:cubicBezTo>
                  <a:lnTo>
                    <a:pt x="7873" y="2536"/>
                  </a:lnTo>
                  <a:cubicBezTo>
                    <a:pt x="8473" y="2302"/>
                    <a:pt x="9140" y="2069"/>
                    <a:pt x="9807" y="1835"/>
                  </a:cubicBezTo>
                  <a:lnTo>
                    <a:pt x="9674" y="1435"/>
                  </a:lnTo>
                  <a:close/>
                  <a:moveTo>
                    <a:pt x="30289" y="1902"/>
                  </a:moveTo>
                  <a:lnTo>
                    <a:pt x="30155" y="2269"/>
                  </a:lnTo>
                  <a:cubicBezTo>
                    <a:pt x="30789" y="2536"/>
                    <a:pt x="31456" y="2802"/>
                    <a:pt x="32023" y="3103"/>
                  </a:cubicBezTo>
                  <a:lnTo>
                    <a:pt x="32223" y="2736"/>
                  </a:lnTo>
                  <a:cubicBezTo>
                    <a:pt x="31623" y="2435"/>
                    <a:pt x="30956" y="2135"/>
                    <a:pt x="30289" y="1902"/>
                  </a:cubicBezTo>
                  <a:close/>
                  <a:moveTo>
                    <a:pt x="5438" y="3269"/>
                  </a:moveTo>
                  <a:cubicBezTo>
                    <a:pt x="4804" y="3636"/>
                    <a:pt x="4203" y="4037"/>
                    <a:pt x="3670" y="4437"/>
                  </a:cubicBezTo>
                  <a:lnTo>
                    <a:pt x="3936" y="4770"/>
                  </a:lnTo>
                  <a:cubicBezTo>
                    <a:pt x="4437" y="4370"/>
                    <a:pt x="5037" y="4003"/>
                    <a:pt x="5638" y="3636"/>
                  </a:cubicBezTo>
                  <a:lnTo>
                    <a:pt x="5438" y="3269"/>
                  </a:lnTo>
                  <a:close/>
                  <a:moveTo>
                    <a:pt x="34425" y="4003"/>
                  </a:moveTo>
                  <a:lnTo>
                    <a:pt x="34158" y="4337"/>
                  </a:lnTo>
                  <a:cubicBezTo>
                    <a:pt x="34758" y="4770"/>
                    <a:pt x="35292" y="5171"/>
                    <a:pt x="35759" y="5638"/>
                  </a:cubicBezTo>
                  <a:lnTo>
                    <a:pt x="36059" y="5338"/>
                  </a:lnTo>
                  <a:cubicBezTo>
                    <a:pt x="35559" y="4871"/>
                    <a:pt x="35025" y="4437"/>
                    <a:pt x="34425" y="4003"/>
                  </a:cubicBezTo>
                  <a:close/>
                  <a:moveTo>
                    <a:pt x="1835" y="6205"/>
                  </a:moveTo>
                  <a:cubicBezTo>
                    <a:pt x="1335" y="6772"/>
                    <a:pt x="968" y="7372"/>
                    <a:pt x="667" y="7973"/>
                  </a:cubicBezTo>
                  <a:lnTo>
                    <a:pt x="1034" y="8173"/>
                  </a:lnTo>
                  <a:cubicBezTo>
                    <a:pt x="1301" y="7572"/>
                    <a:pt x="1702" y="7005"/>
                    <a:pt x="2135" y="6472"/>
                  </a:cubicBezTo>
                  <a:lnTo>
                    <a:pt x="1835" y="6205"/>
                  </a:lnTo>
                  <a:close/>
                  <a:moveTo>
                    <a:pt x="37661" y="7306"/>
                  </a:moveTo>
                  <a:lnTo>
                    <a:pt x="37327" y="7506"/>
                  </a:lnTo>
                  <a:cubicBezTo>
                    <a:pt x="37661" y="8106"/>
                    <a:pt x="37927" y="8740"/>
                    <a:pt x="38094" y="9374"/>
                  </a:cubicBezTo>
                  <a:lnTo>
                    <a:pt x="38494" y="9274"/>
                  </a:lnTo>
                  <a:cubicBezTo>
                    <a:pt x="38328" y="8607"/>
                    <a:pt x="38061" y="7939"/>
                    <a:pt x="37661" y="7306"/>
                  </a:cubicBezTo>
                  <a:close/>
                  <a:moveTo>
                    <a:pt x="0" y="10475"/>
                  </a:moveTo>
                  <a:cubicBezTo>
                    <a:pt x="0" y="10575"/>
                    <a:pt x="0" y="10675"/>
                    <a:pt x="0" y="10775"/>
                  </a:cubicBezTo>
                  <a:cubicBezTo>
                    <a:pt x="0" y="11375"/>
                    <a:pt x="100" y="12009"/>
                    <a:pt x="267" y="12576"/>
                  </a:cubicBezTo>
                  <a:lnTo>
                    <a:pt x="667" y="12476"/>
                  </a:lnTo>
                  <a:cubicBezTo>
                    <a:pt x="501" y="11909"/>
                    <a:pt x="434" y="11342"/>
                    <a:pt x="434" y="10775"/>
                  </a:cubicBezTo>
                  <a:cubicBezTo>
                    <a:pt x="434" y="10675"/>
                    <a:pt x="434" y="10575"/>
                    <a:pt x="434" y="10475"/>
                  </a:cubicBezTo>
                  <a:close/>
                  <a:moveTo>
                    <a:pt x="38261" y="10775"/>
                  </a:moveTo>
                  <a:cubicBezTo>
                    <a:pt x="38261" y="11442"/>
                    <a:pt x="38161" y="12109"/>
                    <a:pt x="37927" y="12743"/>
                  </a:cubicBezTo>
                  <a:lnTo>
                    <a:pt x="38328" y="12876"/>
                  </a:lnTo>
                  <a:cubicBezTo>
                    <a:pt x="38561" y="12209"/>
                    <a:pt x="38695" y="11475"/>
                    <a:pt x="38695" y="10775"/>
                  </a:cubicBezTo>
                  <a:close/>
                  <a:moveTo>
                    <a:pt x="1768" y="14611"/>
                  </a:moveTo>
                  <a:lnTo>
                    <a:pt x="1435" y="14878"/>
                  </a:lnTo>
                  <a:cubicBezTo>
                    <a:pt x="1835" y="15411"/>
                    <a:pt x="2335" y="15945"/>
                    <a:pt x="2869" y="16445"/>
                  </a:cubicBezTo>
                  <a:lnTo>
                    <a:pt x="3136" y="16112"/>
                  </a:lnTo>
                  <a:cubicBezTo>
                    <a:pt x="2636" y="15645"/>
                    <a:pt x="2169" y="15145"/>
                    <a:pt x="1768" y="14611"/>
                  </a:cubicBezTo>
                  <a:close/>
                  <a:moveTo>
                    <a:pt x="36727" y="14844"/>
                  </a:moveTo>
                  <a:cubicBezTo>
                    <a:pt x="36360" y="15345"/>
                    <a:pt x="35859" y="15845"/>
                    <a:pt x="35326" y="16312"/>
                  </a:cubicBezTo>
                  <a:lnTo>
                    <a:pt x="35592" y="16646"/>
                  </a:lnTo>
                  <a:cubicBezTo>
                    <a:pt x="36159" y="16145"/>
                    <a:pt x="36660" y="15645"/>
                    <a:pt x="37060" y="15111"/>
                  </a:cubicBezTo>
                  <a:lnTo>
                    <a:pt x="36727" y="14844"/>
                  </a:lnTo>
                  <a:close/>
                  <a:moveTo>
                    <a:pt x="5104" y="17580"/>
                  </a:moveTo>
                  <a:lnTo>
                    <a:pt x="4904" y="17947"/>
                  </a:lnTo>
                  <a:cubicBezTo>
                    <a:pt x="5471" y="18313"/>
                    <a:pt x="6105" y="18647"/>
                    <a:pt x="6738" y="18947"/>
                  </a:cubicBezTo>
                  <a:lnTo>
                    <a:pt x="6939" y="18580"/>
                  </a:lnTo>
                  <a:cubicBezTo>
                    <a:pt x="6271" y="18280"/>
                    <a:pt x="5671" y="17947"/>
                    <a:pt x="5104" y="17580"/>
                  </a:cubicBezTo>
                  <a:close/>
                  <a:moveTo>
                    <a:pt x="33324" y="17746"/>
                  </a:moveTo>
                  <a:cubicBezTo>
                    <a:pt x="32757" y="18080"/>
                    <a:pt x="32123" y="18414"/>
                    <a:pt x="31489" y="18714"/>
                  </a:cubicBezTo>
                  <a:lnTo>
                    <a:pt x="31656" y="19081"/>
                  </a:lnTo>
                  <a:cubicBezTo>
                    <a:pt x="32323" y="18780"/>
                    <a:pt x="32957" y="18447"/>
                    <a:pt x="33524" y="18113"/>
                  </a:cubicBezTo>
                  <a:lnTo>
                    <a:pt x="33324" y="17746"/>
                  </a:lnTo>
                  <a:close/>
                  <a:moveTo>
                    <a:pt x="9207" y="19514"/>
                  </a:moveTo>
                  <a:lnTo>
                    <a:pt x="9073" y="19915"/>
                  </a:lnTo>
                  <a:cubicBezTo>
                    <a:pt x="9741" y="20148"/>
                    <a:pt x="10408" y="20348"/>
                    <a:pt x="11108" y="20515"/>
                  </a:cubicBezTo>
                  <a:lnTo>
                    <a:pt x="11208" y="20115"/>
                  </a:lnTo>
                  <a:cubicBezTo>
                    <a:pt x="10508" y="19948"/>
                    <a:pt x="9841" y="19748"/>
                    <a:pt x="9207" y="19514"/>
                  </a:cubicBezTo>
                  <a:close/>
                  <a:moveTo>
                    <a:pt x="29188" y="19614"/>
                  </a:moveTo>
                  <a:cubicBezTo>
                    <a:pt x="28554" y="19848"/>
                    <a:pt x="27887" y="20015"/>
                    <a:pt x="27186" y="20215"/>
                  </a:cubicBezTo>
                  <a:lnTo>
                    <a:pt x="27286" y="20615"/>
                  </a:lnTo>
                  <a:cubicBezTo>
                    <a:pt x="27987" y="20415"/>
                    <a:pt x="28687" y="20248"/>
                    <a:pt x="29321" y="20015"/>
                  </a:cubicBezTo>
                  <a:lnTo>
                    <a:pt x="29188" y="19614"/>
                  </a:lnTo>
                  <a:close/>
                  <a:moveTo>
                    <a:pt x="13643" y="20648"/>
                  </a:moveTo>
                  <a:lnTo>
                    <a:pt x="13543" y="21049"/>
                  </a:lnTo>
                  <a:cubicBezTo>
                    <a:pt x="14244" y="21182"/>
                    <a:pt x="14944" y="21282"/>
                    <a:pt x="15645" y="21349"/>
                  </a:cubicBezTo>
                  <a:lnTo>
                    <a:pt x="15678" y="20949"/>
                  </a:lnTo>
                  <a:cubicBezTo>
                    <a:pt x="14978" y="20849"/>
                    <a:pt x="14311" y="20749"/>
                    <a:pt x="13643" y="20648"/>
                  </a:cubicBezTo>
                  <a:close/>
                  <a:moveTo>
                    <a:pt x="24785" y="20682"/>
                  </a:moveTo>
                  <a:cubicBezTo>
                    <a:pt x="24084" y="20815"/>
                    <a:pt x="23417" y="20915"/>
                    <a:pt x="22717" y="20982"/>
                  </a:cubicBezTo>
                  <a:lnTo>
                    <a:pt x="22750" y="21382"/>
                  </a:lnTo>
                  <a:cubicBezTo>
                    <a:pt x="23450" y="21316"/>
                    <a:pt x="24151" y="21216"/>
                    <a:pt x="24851" y="21115"/>
                  </a:cubicBezTo>
                  <a:lnTo>
                    <a:pt x="24785" y="20682"/>
                  </a:lnTo>
                  <a:close/>
                  <a:moveTo>
                    <a:pt x="18147" y="21115"/>
                  </a:moveTo>
                  <a:lnTo>
                    <a:pt x="18147" y="21516"/>
                  </a:lnTo>
                  <a:cubicBezTo>
                    <a:pt x="18547" y="21549"/>
                    <a:pt x="18947" y="21549"/>
                    <a:pt x="19347" y="21549"/>
                  </a:cubicBezTo>
                  <a:lnTo>
                    <a:pt x="20248" y="21549"/>
                  </a:lnTo>
                  <a:lnTo>
                    <a:pt x="20248" y="21115"/>
                  </a:lnTo>
                  <a:cubicBezTo>
                    <a:pt x="19898" y="21132"/>
                    <a:pt x="19548" y="21140"/>
                    <a:pt x="19197" y="21140"/>
                  </a:cubicBezTo>
                  <a:cubicBezTo>
                    <a:pt x="18847" y="21140"/>
                    <a:pt x="18497" y="21132"/>
                    <a:pt x="18147" y="21115"/>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5" name="Google Shape;1125;p22"/>
            <p:cNvSpPr/>
            <p:nvPr/>
          </p:nvSpPr>
          <p:spPr>
            <a:xfrm>
              <a:off x="3373407" y="2925045"/>
              <a:ext cx="257094" cy="207597"/>
            </a:xfrm>
            <a:custGeom>
              <a:avLst/>
              <a:gdLst/>
              <a:ahLst/>
              <a:cxnLst/>
              <a:rect l="l" t="t" r="r" b="b"/>
              <a:pathLst>
                <a:path w="9874" h="7973" extrusionOk="0">
                  <a:moveTo>
                    <a:pt x="3503" y="1"/>
                  </a:moveTo>
                  <a:lnTo>
                    <a:pt x="3581" y="46"/>
                  </a:lnTo>
                  <a:lnTo>
                    <a:pt x="3581" y="46"/>
                  </a:lnTo>
                  <a:cubicBezTo>
                    <a:pt x="3556" y="29"/>
                    <a:pt x="3530" y="14"/>
                    <a:pt x="3503" y="1"/>
                  </a:cubicBezTo>
                  <a:close/>
                  <a:moveTo>
                    <a:pt x="3581" y="46"/>
                  </a:moveTo>
                  <a:cubicBezTo>
                    <a:pt x="3862" y="233"/>
                    <a:pt x="4003" y="611"/>
                    <a:pt x="4003" y="1101"/>
                  </a:cubicBezTo>
                  <a:cubicBezTo>
                    <a:pt x="4003" y="1435"/>
                    <a:pt x="3770" y="1835"/>
                    <a:pt x="3469" y="2035"/>
                  </a:cubicBezTo>
                  <a:lnTo>
                    <a:pt x="267" y="3870"/>
                  </a:lnTo>
                  <a:cubicBezTo>
                    <a:pt x="100" y="3970"/>
                    <a:pt x="0" y="4204"/>
                    <a:pt x="0" y="4370"/>
                  </a:cubicBezTo>
                  <a:cubicBezTo>
                    <a:pt x="0" y="4470"/>
                    <a:pt x="34" y="4537"/>
                    <a:pt x="67" y="4570"/>
                  </a:cubicBezTo>
                  <a:lnTo>
                    <a:pt x="5919" y="7962"/>
                  </a:lnTo>
                  <a:lnTo>
                    <a:pt x="5919" y="7962"/>
                  </a:lnTo>
                  <a:cubicBezTo>
                    <a:pt x="5865" y="7926"/>
                    <a:pt x="5838" y="7863"/>
                    <a:pt x="5838" y="7773"/>
                  </a:cubicBezTo>
                  <a:cubicBezTo>
                    <a:pt x="5838" y="7606"/>
                    <a:pt x="5971" y="7373"/>
                    <a:pt x="6138" y="7272"/>
                  </a:cubicBezTo>
                  <a:lnTo>
                    <a:pt x="9340" y="5438"/>
                  </a:lnTo>
                  <a:cubicBezTo>
                    <a:pt x="9640" y="5271"/>
                    <a:pt x="9874" y="4837"/>
                    <a:pt x="9874" y="4504"/>
                  </a:cubicBezTo>
                  <a:cubicBezTo>
                    <a:pt x="9874" y="3970"/>
                    <a:pt x="9707" y="3570"/>
                    <a:pt x="9374" y="3403"/>
                  </a:cubicBezTo>
                  <a:lnTo>
                    <a:pt x="3581" y="46"/>
                  </a:lnTo>
                  <a:close/>
                  <a:moveTo>
                    <a:pt x="5919" y="7962"/>
                  </a:moveTo>
                  <a:cubicBezTo>
                    <a:pt x="5925" y="7966"/>
                    <a:pt x="5931" y="7970"/>
                    <a:pt x="5938" y="7973"/>
                  </a:cubicBezTo>
                  <a:lnTo>
                    <a:pt x="5919" y="7962"/>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6" name="Google Shape;1126;p22"/>
            <p:cNvSpPr/>
            <p:nvPr/>
          </p:nvSpPr>
          <p:spPr>
            <a:xfrm>
              <a:off x="3356900" y="2844276"/>
              <a:ext cx="163307" cy="107717"/>
            </a:xfrm>
            <a:custGeom>
              <a:avLst/>
              <a:gdLst/>
              <a:ahLst/>
              <a:cxnLst/>
              <a:rect l="l" t="t" r="r" b="b"/>
              <a:pathLst>
                <a:path w="6272" h="4137" extrusionOk="0">
                  <a:moveTo>
                    <a:pt x="434" y="0"/>
                  </a:moveTo>
                  <a:lnTo>
                    <a:pt x="0" y="734"/>
                  </a:lnTo>
                  <a:lnTo>
                    <a:pt x="5871" y="4137"/>
                  </a:lnTo>
                  <a:lnTo>
                    <a:pt x="6272" y="3403"/>
                  </a:lnTo>
                  <a:lnTo>
                    <a:pt x="434" y="0"/>
                  </a:lnTo>
                  <a:close/>
                </a:path>
              </a:pathLst>
            </a:custGeom>
            <a:solidFill>
              <a:srgbClr val="2125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7" name="Google Shape;1127;p22"/>
            <p:cNvSpPr/>
            <p:nvPr/>
          </p:nvSpPr>
          <p:spPr>
            <a:xfrm>
              <a:off x="3368200" y="2844276"/>
              <a:ext cx="259698" cy="150288"/>
            </a:xfrm>
            <a:custGeom>
              <a:avLst/>
              <a:gdLst/>
              <a:ahLst/>
              <a:cxnLst/>
              <a:rect l="l" t="t" r="r" b="b"/>
              <a:pathLst>
                <a:path w="9974" h="5772" extrusionOk="0">
                  <a:moveTo>
                    <a:pt x="0" y="0"/>
                  </a:moveTo>
                  <a:lnTo>
                    <a:pt x="5838" y="3403"/>
                  </a:lnTo>
                  <a:lnTo>
                    <a:pt x="9974" y="5771"/>
                  </a:lnTo>
                  <a:lnTo>
                    <a:pt x="4136" y="2369"/>
                  </a:lnTo>
                  <a:lnTo>
                    <a:pt x="0" y="0"/>
                  </a:lnTo>
                  <a:close/>
                </a:path>
              </a:pathLst>
            </a:custGeom>
            <a:solidFill>
              <a:srgbClr val="1C1E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8" name="Google Shape;1128;p22"/>
            <p:cNvSpPr/>
            <p:nvPr/>
          </p:nvSpPr>
          <p:spPr>
            <a:xfrm>
              <a:off x="3509766" y="2932856"/>
              <a:ext cx="132895" cy="200463"/>
            </a:xfrm>
            <a:custGeom>
              <a:avLst/>
              <a:gdLst/>
              <a:ahLst/>
              <a:cxnLst/>
              <a:rect l="l" t="t" r="r" b="b"/>
              <a:pathLst>
                <a:path w="5104" h="7699" extrusionOk="0">
                  <a:moveTo>
                    <a:pt x="401" y="1"/>
                  </a:moveTo>
                  <a:lnTo>
                    <a:pt x="0" y="735"/>
                  </a:lnTo>
                  <a:lnTo>
                    <a:pt x="4137" y="3103"/>
                  </a:lnTo>
                  <a:cubicBezTo>
                    <a:pt x="4470" y="3270"/>
                    <a:pt x="4637" y="3670"/>
                    <a:pt x="4637" y="4204"/>
                  </a:cubicBezTo>
                  <a:cubicBezTo>
                    <a:pt x="4637" y="4537"/>
                    <a:pt x="4403" y="4971"/>
                    <a:pt x="4103" y="5138"/>
                  </a:cubicBezTo>
                  <a:lnTo>
                    <a:pt x="901" y="6972"/>
                  </a:lnTo>
                  <a:cubicBezTo>
                    <a:pt x="734" y="7073"/>
                    <a:pt x="634" y="7306"/>
                    <a:pt x="634" y="7506"/>
                  </a:cubicBezTo>
                  <a:cubicBezTo>
                    <a:pt x="634" y="7630"/>
                    <a:pt x="707" y="7698"/>
                    <a:pt x="800" y="7698"/>
                  </a:cubicBezTo>
                  <a:cubicBezTo>
                    <a:pt x="832" y="7698"/>
                    <a:pt x="866" y="7690"/>
                    <a:pt x="901" y="7673"/>
                  </a:cubicBezTo>
                  <a:lnTo>
                    <a:pt x="4103" y="5805"/>
                  </a:lnTo>
                  <a:cubicBezTo>
                    <a:pt x="4737" y="5438"/>
                    <a:pt x="5104" y="4838"/>
                    <a:pt x="5104" y="4137"/>
                  </a:cubicBezTo>
                  <a:cubicBezTo>
                    <a:pt x="5104" y="3403"/>
                    <a:pt x="4604" y="2636"/>
                    <a:pt x="4170" y="2369"/>
                  </a:cubicBezTo>
                  <a:lnTo>
                    <a:pt x="40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9" name="Google Shape;1129;p22"/>
            <p:cNvSpPr/>
            <p:nvPr/>
          </p:nvSpPr>
          <p:spPr>
            <a:xfrm>
              <a:off x="3177111" y="2145560"/>
              <a:ext cx="35645" cy="12602"/>
            </a:xfrm>
            <a:custGeom>
              <a:avLst/>
              <a:gdLst/>
              <a:ahLst/>
              <a:cxnLst/>
              <a:rect l="l" t="t" r="r" b="b"/>
              <a:pathLst>
                <a:path w="1369" h="484" extrusionOk="0">
                  <a:moveTo>
                    <a:pt x="884" y="1"/>
                  </a:moveTo>
                  <a:cubicBezTo>
                    <a:pt x="780" y="1"/>
                    <a:pt x="684" y="27"/>
                    <a:pt x="601" y="83"/>
                  </a:cubicBezTo>
                  <a:lnTo>
                    <a:pt x="1" y="416"/>
                  </a:lnTo>
                  <a:cubicBezTo>
                    <a:pt x="88" y="373"/>
                    <a:pt x="194" y="348"/>
                    <a:pt x="311" y="348"/>
                  </a:cubicBezTo>
                  <a:cubicBezTo>
                    <a:pt x="463" y="348"/>
                    <a:pt x="632" y="389"/>
                    <a:pt x="801" y="483"/>
                  </a:cubicBezTo>
                  <a:lnTo>
                    <a:pt x="1368" y="150"/>
                  </a:lnTo>
                  <a:cubicBezTo>
                    <a:pt x="1193" y="52"/>
                    <a:pt x="1030" y="1"/>
                    <a:pt x="884" y="1"/>
                  </a:cubicBezTo>
                  <a:close/>
                </a:path>
              </a:pathLst>
            </a:custGeom>
            <a:solidFill>
              <a:srgbClr val="696E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0" name="Google Shape;1130;p22"/>
            <p:cNvSpPr/>
            <p:nvPr/>
          </p:nvSpPr>
          <p:spPr>
            <a:xfrm>
              <a:off x="3202289" y="2183314"/>
              <a:ext cx="680100" cy="849447"/>
            </a:xfrm>
            <a:custGeom>
              <a:avLst/>
              <a:gdLst/>
              <a:ahLst/>
              <a:cxnLst/>
              <a:rect l="l" t="t" r="r" b="b"/>
              <a:pathLst>
                <a:path w="26120" h="32624" extrusionOk="0">
                  <a:moveTo>
                    <a:pt x="601" y="1"/>
                  </a:moveTo>
                  <a:lnTo>
                    <a:pt x="34" y="334"/>
                  </a:lnTo>
                  <a:lnTo>
                    <a:pt x="1" y="17847"/>
                  </a:lnTo>
                  <a:lnTo>
                    <a:pt x="25519" y="32624"/>
                  </a:lnTo>
                  <a:lnTo>
                    <a:pt x="26120" y="32257"/>
                  </a:lnTo>
                  <a:lnTo>
                    <a:pt x="568" y="17513"/>
                  </a:lnTo>
                  <a:lnTo>
                    <a:pt x="60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1" name="Google Shape;1131;p22"/>
            <p:cNvSpPr/>
            <p:nvPr/>
          </p:nvSpPr>
          <p:spPr>
            <a:xfrm>
              <a:off x="3890174" y="3083118"/>
              <a:ext cx="23486" cy="79935"/>
            </a:xfrm>
            <a:custGeom>
              <a:avLst/>
              <a:gdLst/>
              <a:ahLst/>
              <a:cxnLst/>
              <a:rect l="l" t="t" r="r" b="b"/>
              <a:pathLst>
                <a:path w="902" h="3070" extrusionOk="0">
                  <a:moveTo>
                    <a:pt x="901" y="1"/>
                  </a:moveTo>
                  <a:lnTo>
                    <a:pt x="301" y="334"/>
                  </a:lnTo>
                  <a:lnTo>
                    <a:pt x="301" y="2336"/>
                  </a:lnTo>
                  <a:cubicBezTo>
                    <a:pt x="301" y="2703"/>
                    <a:pt x="201" y="2936"/>
                    <a:pt x="1" y="3069"/>
                  </a:cubicBezTo>
                  <a:lnTo>
                    <a:pt x="568" y="2703"/>
                  </a:lnTo>
                  <a:cubicBezTo>
                    <a:pt x="768" y="2602"/>
                    <a:pt x="901" y="2369"/>
                    <a:pt x="901" y="2002"/>
                  </a:cubicBezTo>
                  <a:lnTo>
                    <a:pt x="90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2" name="Google Shape;1132;p22"/>
            <p:cNvSpPr/>
            <p:nvPr/>
          </p:nvSpPr>
          <p:spPr>
            <a:xfrm>
              <a:off x="3167555" y="2670554"/>
              <a:ext cx="730456" cy="499451"/>
            </a:xfrm>
            <a:custGeom>
              <a:avLst/>
              <a:gdLst/>
              <a:ahLst/>
              <a:cxnLst/>
              <a:rect l="l" t="t" r="r" b="b"/>
              <a:pathLst>
                <a:path w="28054" h="19182" extrusionOk="0">
                  <a:moveTo>
                    <a:pt x="28054" y="16179"/>
                  </a:moveTo>
                  <a:lnTo>
                    <a:pt x="1" y="1"/>
                  </a:lnTo>
                  <a:lnTo>
                    <a:pt x="1" y="2002"/>
                  </a:lnTo>
                  <a:cubicBezTo>
                    <a:pt x="1" y="2703"/>
                    <a:pt x="501" y="3570"/>
                    <a:pt x="1101" y="3904"/>
                  </a:cubicBezTo>
                  <a:lnTo>
                    <a:pt x="11042" y="9641"/>
                  </a:lnTo>
                  <a:lnTo>
                    <a:pt x="17079" y="13144"/>
                  </a:lnTo>
                  <a:lnTo>
                    <a:pt x="26953" y="18814"/>
                  </a:lnTo>
                  <a:cubicBezTo>
                    <a:pt x="27554" y="19181"/>
                    <a:pt x="28054" y="18914"/>
                    <a:pt x="28054" y="1818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3" name="Google Shape;1133;p22"/>
            <p:cNvSpPr/>
            <p:nvPr/>
          </p:nvSpPr>
          <p:spPr>
            <a:xfrm>
              <a:off x="3210985" y="2186777"/>
              <a:ext cx="666195" cy="839918"/>
            </a:xfrm>
            <a:custGeom>
              <a:avLst/>
              <a:gdLst/>
              <a:ahLst/>
              <a:cxnLst/>
              <a:rect l="l" t="t" r="r" b="b"/>
              <a:pathLst>
                <a:path w="25586" h="32258" extrusionOk="0">
                  <a:moveTo>
                    <a:pt x="34" y="1"/>
                  </a:moveTo>
                  <a:lnTo>
                    <a:pt x="0" y="17513"/>
                  </a:lnTo>
                  <a:lnTo>
                    <a:pt x="25552" y="32257"/>
                  </a:lnTo>
                  <a:lnTo>
                    <a:pt x="25585" y="14745"/>
                  </a:lnTo>
                  <a:lnTo>
                    <a:pt x="34"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4" name="Google Shape;1134;p22"/>
            <p:cNvSpPr/>
            <p:nvPr/>
          </p:nvSpPr>
          <p:spPr>
            <a:xfrm>
              <a:off x="3866740" y="2567211"/>
              <a:ext cx="16508" cy="465551"/>
            </a:xfrm>
            <a:custGeom>
              <a:avLst/>
              <a:gdLst/>
              <a:ahLst/>
              <a:cxnLst/>
              <a:rect l="l" t="t" r="r" b="b"/>
              <a:pathLst>
                <a:path w="634" h="17880" extrusionOk="0">
                  <a:moveTo>
                    <a:pt x="634" y="0"/>
                  </a:moveTo>
                  <a:lnTo>
                    <a:pt x="67" y="334"/>
                  </a:lnTo>
                  <a:lnTo>
                    <a:pt x="0" y="17880"/>
                  </a:lnTo>
                  <a:lnTo>
                    <a:pt x="0" y="17880"/>
                  </a:lnTo>
                  <a:lnTo>
                    <a:pt x="601" y="17513"/>
                  </a:lnTo>
                  <a:lnTo>
                    <a:pt x="634" y="0"/>
                  </a:lnTo>
                  <a:close/>
                </a:path>
              </a:pathLst>
            </a:custGeom>
            <a:solidFill>
              <a:srgbClr val="AAAA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5" name="Google Shape;1135;p22"/>
            <p:cNvSpPr/>
            <p:nvPr/>
          </p:nvSpPr>
          <p:spPr>
            <a:xfrm>
              <a:off x="3203174" y="2183314"/>
              <a:ext cx="680073" cy="392593"/>
            </a:xfrm>
            <a:custGeom>
              <a:avLst/>
              <a:gdLst/>
              <a:ahLst/>
              <a:cxnLst/>
              <a:rect l="l" t="t" r="r" b="b"/>
              <a:pathLst>
                <a:path w="26119" h="15078" extrusionOk="0">
                  <a:moveTo>
                    <a:pt x="567" y="1"/>
                  </a:moveTo>
                  <a:lnTo>
                    <a:pt x="0" y="334"/>
                  </a:lnTo>
                  <a:lnTo>
                    <a:pt x="25552" y="15078"/>
                  </a:lnTo>
                  <a:lnTo>
                    <a:pt x="26119" y="14744"/>
                  </a:lnTo>
                  <a:lnTo>
                    <a:pt x="567" y="1"/>
                  </a:lnTo>
                  <a:close/>
                </a:path>
              </a:pathLst>
            </a:custGeom>
            <a:solidFill>
              <a:srgbClr val="F2F2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6" name="Google Shape;1136;p22"/>
            <p:cNvSpPr/>
            <p:nvPr/>
          </p:nvSpPr>
          <p:spPr>
            <a:xfrm>
              <a:off x="3177111" y="2145560"/>
              <a:ext cx="737408" cy="946281"/>
            </a:xfrm>
            <a:custGeom>
              <a:avLst/>
              <a:gdLst/>
              <a:ahLst/>
              <a:cxnLst/>
              <a:rect l="l" t="t" r="r" b="b"/>
              <a:pathLst>
                <a:path w="28321" h="36343" extrusionOk="0">
                  <a:moveTo>
                    <a:pt x="884" y="1"/>
                  </a:moveTo>
                  <a:cubicBezTo>
                    <a:pt x="780" y="1"/>
                    <a:pt x="684" y="27"/>
                    <a:pt x="601" y="83"/>
                  </a:cubicBezTo>
                  <a:lnTo>
                    <a:pt x="1" y="416"/>
                  </a:lnTo>
                  <a:cubicBezTo>
                    <a:pt x="88" y="373"/>
                    <a:pt x="194" y="348"/>
                    <a:pt x="311" y="348"/>
                  </a:cubicBezTo>
                  <a:cubicBezTo>
                    <a:pt x="463" y="348"/>
                    <a:pt x="632" y="389"/>
                    <a:pt x="801" y="483"/>
                  </a:cubicBezTo>
                  <a:lnTo>
                    <a:pt x="26620" y="15427"/>
                  </a:lnTo>
                  <a:cubicBezTo>
                    <a:pt x="27220" y="15761"/>
                    <a:pt x="27720" y="16595"/>
                    <a:pt x="27720" y="17329"/>
                  </a:cubicBezTo>
                  <a:lnTo>
                    <a:pt x="27687" y="34774"/>
                  </a:lnTo>
                  <a:lnTo>
                    <a:pt x="27687" y="36342"/>
                  </a:lnTo>
                  <a:lnTo>
                    <a:pt x="28287" y="36009"/>
                  </a:lnTo>
                  <a:lnTo>
                    <a:pt x="28287" y="34407"/>
                  </a:lnTo>
                  <a:lnTo>
                    <a:pt x="28321" y="16995"/>
                  </a:lnTo>
                  <a:cubicBezTo>
                    <a:pt x="28321" y="16328"/>
                    <a:pt x="27854" y="15427"/>
                    <a:pt x="27220" y="15060"/>
                  </a:cubicBezTo>
                  <a:lnTo>
                    <a:pt x="1368" y="150"/>
                  </a:lnTo>
                  <a:cubicBezTo>
                    <a:pt x="1193" y="52"/>
                    <a:pt x="1030" y="1"/>
                    <a:pt x="8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7" name="Google Shape;1137;p22"/>
            <p:cNvSpPr/>
            <p:nvPr/>
          </p:nvSpPr>
          <p:spPr>
            <a:xfrm>
              <a:off x="3167555" y="2154413"/>
              <a:ext cx="731341" cy="937428"/>
            </a:xfrm>
            <a:custGeom>
              <a:avLst/>
              <a:gdLst/>
              <a:ahLst/>
              <a:cxnLst/>
              <a:rect l="l" t="t" r="r" b="b"/>
              <a:pathLst>
                <a:path w="28088" h="36003" extrusionOk="0">
                  <a:moveTo>
                    <a:pt x="1368" y="1444"/>
                  </a:moveTo>
                  <a:lnTo>
                    <a:pt x="26920" y="16188"/>
                  </a:lnTo>
                  <a:lnTo>
                    <a:pt x="26853" y="33734"/>
                  </a:lnTo>
                  <a:lnTo>
                    <a:pt x="1335" y="18957"/>
                  </a:lnTo>
                  <a:lnTo>
                    <a:pt x="1368" y="1444"/>
                  </a:lnTo>
                  <a:close/>
                  <a:moveTo>
                    <a:pt x="682" y="0"/>
                  </a:moveTo>
                  <a:cubicBezTo>
                    <a:pt x="320" y="0"/>
                    <a:pt x="67" y="279"/>
                    <a:pt x="67" y="777"/>
                  </a:cubicBezTo>
                  <a:cubicBezTo>
                    <a:pt x="1" y="19824"/>
                    <a:pt x="1" y="19557"/>
                    <a:pt x="1" y="19824"/>
                  </a:cubicBezTo>
                  <a:lnTo>
                    <a:pt x="28054" y="36002"/>
                  </a:lnTo>
                  <a:lnTo>
                    <a:pt x="28054" y="34701"/>
                  </a:lnTo>
                  <a:lnTo>
                    <a:pt x="28054" y="34401"/>
                  </a:lnTo>
                  <a:lnTo>
                    <a:pt x="28087" y="16989"/>
                  </a:lnTo>
                  <a:cubicBezTo>
                    <a:pt x="28087" y="16288"/>
                    <a:pt x="27620" y="15421"/>
                    <a:pt x="26987" y="15054"/>
                  </a:cubicBezTo>
                  <a:lnTo>
                    <a:pt x="1168" y="143"/>
                  </a:lnTo>
                  <a:cubicBezTo>
                    <a:pt x="994" y="47"/>
                    <a:pt x="829" y="0"/>
                    <a:pt x="6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8" name="Google Shape;1138;p22"/>
            <p:cNvSpPr/>
            <p:nvPr/>
          </p:nvSpPr>
          <p:spPr>
            <a:xfrm>
              <a:off x="4567643" y="3586866"/>
              <a:ext cx="257120" cy="208482"/>
            </a:xfrm>
            <a:custGeom>
              <a:avLst/>
              <a:gdLst/>
              <a:ahLst/>
              <a:cxnLst/>
              <a:rect l="l" t="t" r="r" b="b"/>
              <a:pathLst>
                <a:path w="9875" h="8007" extrusionOk="0">
                  <a:moveTo>
                    <a:pt x="3503" y="1"/>
                  </a:moveTo>
                  <a:cubicBezTo>
                    <a:pt x="3836" y="201"/>
                    <a:pt x="4003" y="601"/>
                    <a:pt x="4003" y="1102"/>
                  </a:cubicBezTo>
                  <a:cubicBezTo>
                    <a:pt x="4003" y="1435"/>
                    <a:pt x="3770" y="1869"/>
                    <a:pt x="3469" y="2036"/>
                  </a:cubicBezTo>
                  <a:lnTo>
                    <a:pt x="267" y="3904"/>
                  </a:lnTo>
                  <a:cubicBezTo>
                    <a:pt x="100" y="3970"/>
                    <a:pt x="0" y="4204"/>
                    <a:pt x="0" y="4404"/>
                  </a:cubicBezTo>
                  <a:cubicBezTo>
                    <a:pt x="0" y="4504"/>
                    <a:pt x="34" y="4571"/>
                    <a:pt x="67" y="4604"/>
                  </a:cubicBezTo>
                  <a:lnTo>
                    <a:pt x="5919" y="7995"/>
                  </a:lnTo>
                  <a:lnTo>
                    <a:pt x="5919" y="7995"/>
                  </a:lnTo>
                  <a:cubicBezTo>
                    <a:pt x="5865" y="7959"/>
                    <a:pt x="5838" y="7896"/>
                    <a:pt x="5838" y="7806"/>
                  </a:cubicBezTo>
                  <a:cubicBezTo>
                    <a:pt x="5838" y="7606"/>
                    <a:pt x="5971" y="7373"/>
                    <a:pt x="6138" y="7306"/>
                  </a:cubicBezTo>
                  <a:lnTo>
                    <a:pt x="9340" y="5438"/>
                  </a:lnTo>
                  <a:cubicBezTo>
                    <a:pt x="9641" y="5271"/>
                    <a:pt x="9874" y="4871"/>
                    <a:pt x="9874" y="4504"/>
                  </a:cubicBezTo>
                  <a:cubicBezTo>
                    <a:pt x="9874" y="4004"/>
                    <a:pt x="9707" y="3603"/>
                    <a:pt x="9374" y="3403"/>
                  </a:cubicBezTo>
                  <a:lnTo>
                    <a:pt x="3503" y="1"/>
                  </a:lnTo>
                  <a:close/>
                  <a:moveTo>
                    <a:pt x="5919" y="7995"/>
                  </a:moveTo>
                  <a:cubicBezTo>
                    <a:pt x="5925" y="7999"/>
                    <a:pt x="5931" y="8003"/>
                    <a:pt x="5938" y="8006"/>
                  </a:cubicBezTo>
                  <a:lnTo>
                    <a:pt x="5919" y="7995"/>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9" name="Google Shape;1139;p22"/>
            <p:cNvSpPr/>
            <p:nvPr/>
          </p:nvSpPr>
          <p:spPr>
            <a:xfrm>
              <a:off x="4551136" y="3506957"/>
              <a:ext cx="163307" cy="106858"/>
            </a:xfrm>
            <a:custGeom>
              <a:avLst/>
              <a:gdLst/>
              <a:ahLst/>
              <a:cxnLst/>
              <a:rect l="l" t="t" r="r" b="b"/>
              <a:pathLst>
                <a:path w="6272" h="4104" extrusionOk="0">
                  <a:moveTo>
                    <a:pt x="434" y="1"/>
                  </a:moveTo>
                  <a:lnTo>
                    <a:pt x="1" y="701"/>
                  </a:lnTo>
                  <a:lnTo>
                    <a:pt x="5871" y="4104"/>
                  </a:lnTo>
                  <a:lnTo>
                    <a:pt x="6272" y="3403"/>
                  </a:lnTo>
                  <a:lnTo>
                    <a:pt x="434" y="1"/>
                  </a:lnTo>
                  <a:close/>
                </a:path>
              </a:pathLst>
            </a:custGeom>
            <a:solidFill>
              <a:srgbClr val="2125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0" name="Google Shape;1140;p22"/>
            <p:cNvSpPr/>
            <p:nvPr/>
          </p:nvSpPr>
          <p:spPr>
            <a:xfrm>
              <a:off x="4562436" y="3506957"/>
              <a:ext cx="259698" cy="150288"/>
            </a:xfrm>
            <a:custGeom>
              <a:avLst/>
              <a:gdLst/>
              <a:ahLst/>
              <a:cxnLst/>
              <a:rect l="l" t="t" r="r" b="b"/>
              <a:pathLst>
                <a:path w="9974" h="5772" extrusionOk="0">
                  <a:moveTo>
                    <a:pt x="0" y="1"/>
                  </a:moveTo>
                  <a:lnTo>
                    <a:pt x="5838" y="3403"/>
                  </a:lnTo>
                  <a:lnTo>
                    <a:pt x="9974" y="5772"/>
                  </a:lnTo>
                  <a:lnTo>
                    <a:pt x="4136" y="2336"/>
                  </a:lnTo>
                  <a:lnTo>
                    <a:pt x="0" y="1"/>
                  </a:lnTo>
                  <a:close/>
                </a:path>
              </a:pathLst>
            </a:custGeom>
            <a:solidFill>
              <a:srgbClr val="1C1E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1" name="Google Shape;1141;p22"/>
            <p:cNvSpPr/>
            <p:nvPr/>
          </p:nvSpPr>
          <p:spPr>
            <a:xfrm>
              <a:off x="4704002" y="3595562"/>
              <a:ext cx="132921" cy="200124"/>
            </a:xfrm>
            <a:custGeom>
              <a:avLst/>
              <a:gdLst/>
              <a:ahLst/>
              <a:cxnLst/>
              <a:rect l="l" t="t" r="r" b="b"/>
              <a:pathLst>
                <a:path w="5105" h="7686" extrusionOk="0">
                  <a:moveTo>
                    <a:pt x="401" y="0"/>
                  </a:moveTo>
                  <a:lnTo>
                    <a:pt x="0" y="701"/>
                  </a:lnTo>
                  <a:lnTo>
                    <a:pt x="4137" y="3069"/>
                  </a:lnTo>
                  <a:cubicBezTo>
                    <a:pt x="4437" y="3269"/>
                    <a:pt x="4637" y="3670"/>
                    <a:pt x="4637" y="4170"/>
                  </a:cubicBezTo>
                  <a:cubicBezTo>
                    <a:pt x="4637" y="4537"/>
                    <a:pt x="4404" y="4937"/>
                    <a:pt x="4103" y="5104"/>
                  </a:cubicBezTo>
                  <a:lnTo>
                    <a:pt x="901" y="6972"/>
                  </a:lnTo>
                  <a:cubicBezTo>
                    <a:pt x="734" y="7072"/>
                    <a:pt x="634" y="7272"/>
                    <a:pt x="634" y="7472"/>
                  </a:cubicBezTo>
                  <a:cubicBezTo>
                    <a:pt x="634" y="7611"/>
                    <a:pt x="682" y="7685"/>
                    <a:pt x="766" y="7685"/>
                  </a:cubicBezTo>
                  <a:cubicBezTo>
                    <a:pt x="804" y="7685"/>
                    <a:pt x="849" y="7670"/>
                    <a:pt x="901" y="7639"/>
                  </a:cubicBezTo>
                  <a:lnTo>
                    <a:pt x="4103" y="5804"/>
                  </a:lnTo>
                  <a:cubicBezTo>
                    <a:pt x="4737" y="5438"/>
                    <a:pt x="5104" y="4837"/>
                    <a:pt x="5104" y="4103"/>
                  </a:cubicBezTo>
                  <a:cubicBezTo>
                    <a:pt x="5104" y="3403"/>
                    <a:pt x="4604" y="2602"/>
                    <a:pt x="4170" y="2369"/>
                  </a:cubicBezTo>
                  <a:lnTo>
                    <a:pt x="40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2" name="Google Shape;1142;p22"/>
            <p:cNvSpPr/>
            <p:nvPr/>
          </p:nvSpPr>
          <p:spPr>
            <a:xfrm>
              <a:off x="4371347" y="2807824"/>
              <a:ext cx="35645" cy="13019"/>
            </a:xfrm>
            <a:custGeom>
              <a:avLst/>
              <a:gdLst/>
              <a:ahLst/>
              <a:cxnLst/>
              <a:rect l="l" t="t" r="r" b="b"/>
              <a:pathLst>
                <a:path w="1369" h="500" extrusionOk="0">
                  <a:moveTo>
                    <a:pt x="31" y="415"/>
                  </a:moveTo>
                  <a:cubicBezTo>
                    <a:pt x="21" y="420"/>
                    <a:pt x="10" y="426"/>
                    <a:pt x="1" y="433"/>
                  </a:cubicBezTo>
                  <a:lnTo>
                    <a:pt x="31" y="415"/>
                  </a:lnTo>
                  <a:close/>
                  <a:moveTo>
                    <a:pt x="882" y="0"/>
                  </a:moveTo>
                  <a:cubicBezTo>
                    <a:pt x="778" y="0"/>
                    <a:pt x="684" y="25"/>
                    <a:pt x="601" y="66"/>
                  </a:cubicBezTo>
                  <a:lnTo>
                    <a:pt x="31" y="415"/>
                  </a:lnTo>
                  <a:lnTo>
                    <a:pt x="31" y="415"/>
                  </a:lnTo>
                  <a:cubicBezTo>
                    <a:pt x="108" y="371"/>
                    <a:pt x="198" y="351"/>
                    <a:pt x="296" y="351"/>
                  </a:cubicBezTo>
                  <a:cubicBezTo>
                    <a:pt x="451" y="351"/>
                    <a:pt x="626" y="403"/>
                    <a:pt x="801" y="500"/>
                  </a:cubicBezTo>
                  <a:lnTo>
                    <a:pt x="1368" y="166"/>
                  </a:lnTo>
                  <a:cubicBezTo>
                    <a:pt x="1192" y="49"/>
                    <a:pt x="1028" y="0"/>
                    <a:pt x="882" y="0"/>
                  </a:cubicBezTo>
                  <a:close/>
                </a:path>
              </a:pathLst>
            </a:custGeom>
            <a:solidFill>
              <a:srgbClr val="696E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3" name="Google Shape;1143;p22"/>
            <p:cNvSpPr/>
            <p:nvPr/>
          </p:nvSpPr>
          <p:spPr>
            <a:xfrm>
              <a:off x="4396525" y="2846021"/>
              <a:ext cx="680100" cy="848588"/>
            </a:xfrm>
            <a:custGeom>
              <a:avLst/>
              <a:gdLst/>
              <a:ahLst/>
              <a:cxnLst/>
              <a:rect l="l" t="t" r="r" b="b"/>
              <a:pathLst>
                <a:path w="26120" h="32591" extrusionOk="0">
                  <a:moveTo>
                    <a:pt x="601" y="0"/>
                  </a:moveTo>
                  <a:lnTo>
                    <a:pt x="34" y="334"/>
                  </a:lnTo>
                  <a:lnTo>
                    <a:pt x="1" y="17846"/>
                  </a:lnTo>
                  <a:lnTo>
                    <a:pt x="25519" y="32590"/>
                  </a:lnTo>
                  <a:lnTo>
                    <a:pt x="26120" y="32256"/>
                  </a:lnTo>
                  <a:lnTo>
                    <a:pt x="568" y="17513"/>
                  </a:lnTo>
                  <a:lnTo>
                    <a:pt x="60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4" name="Google Shape;1144;p22"/>
            <p:cNvSpPr/>
            <p:nvPr/>
          </p:nvSpPr>
          <p:spPr>
            <a:xfrm>
              <a:off x="5084410" y="3744940"/>
              <a:ext cx="23486" cy="79935"/>
            </a:xfrm>
            <a:custGeom>
              <a:avLst/>
              <a:gdLst/>
              <a:ahLst/>
              <a:cxnLst/>
              <a:rect l="l" t="t" r="r" b="b"/>
              <a:pathLst>
                <a:path w="902" h="3070" extrusionOk="0">
                  <a:moveTo>
                    <a:pt x="901" y="1"/>
                  </a:moveTo>
                  <a:lnTo>
                    <a:pt x="301" y="368"/>
                  </a:lnTo>
                  <a:lnTo>
                    <a:pt x="301" y="2369"/>
                  </a:lnTo>
                  <a:cubicBezTo>
                    <a:pt x="301" y="2703"/>
                    <a:pt x="168" y="2970"/>
                    <a:pt x="1" y="3070"/>
                  </a:cubicBezTo>
                  <a:lnTo>
                    <a:pt x="568" y="2736"/>
                  </a:lnTo>
                  <a:cubicBezTo>
                    <a:pt x="768" y="2603"/>
                    <a:pt x="901" y="2369"/>
                    <a:pt x="901" y="2036"/>
                  </a:cubicBezTo>
                  <a:lnTo>
                    <a:pt x="90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5" name="Google Shape;1145;p22"/>
            <p:cNvSpPr/>
            <p:nvPr/>
          </p:nvSpPr>
          <p:spPr>
            <a:xfrm>
              <a:off x="4361791" y="3332401"/>
              <a:ext cx="730482" cy="500285"/>
            </a:xfrm>
            <a:custGeom>
              <a:avLst/>
              <a:gdLst/>
              <a:ahLst/>
              <a:cxnLst/>
              <a:rect l="l" t="t" r="r" b="b"/>
              <a:pathLst>
                <a:path w="28055" h="19214" extrusionOk="0">
                  <a:moveTo>
                    <a:pt x="28054" y="16212"/>
                  </a:moveTo>
                  <a:lnTo>
                    <a:pt x="1" y="0"/>
                  </a:lnTo>
                  <a:lnTo>
                    <a:pt x="1" y="2002"/>
                  </a:lnTo>
                  <a:cubicBezTo>
                    <a:pt x="1" y="2735"/>
                    <a:pt x="501" y="3569"/>
                    <a:pt x="1101" y="3936"/>
                  </a:cubicBezTo>
                  <a:lnTo>
                    <a:pt x="11075" y="9674"/>
                  </a:lnTo>
                  <a:lnTo>
                    <a:pt x="17080" y="13143"/>
                  </a:lnTo>
                  <a:lnTo>
                    <a:pt x="26953" y="18847"/>
                  </a:lnTo>
                  <a:cubicBezTo>
                    <a:pt x="27554" y="19214"/>
                    <a:pt x="28054" y="18914"/>
                    <a:pt x="28054" y="18213"/>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6" name="Google Shape;1146;p22"/>
            <p:cNvSpPr/>
            <p:nvPr/>
          </p:nvSpPr>
          <p:spPr>
            <a:xfrm>
              <a:off x="4405221" y="2848625"/>
              <a:ext cx="666195" cy="840751"/>
            </a:xfrm>
            <a:custGeom>
              <a:avLst/>
              <a:gdLst/>
              <a:ahLst/>
              <a:cxnLst/>
              <a:rect l="l" t="t" r="r" b="b"/>
              <a:pathLst>
                <a:path w="25586" h="32290" extrusionOk="0">
                  <a:moveTo>
                    <a:pt x="34" y="0"/>
                  </a:moveTo>
                  <a:lnTo>
                    <a:pt x="1" y="17546"/>
                  </a:lnTo>
                  <a:lnTo>
                    <a:pt x="25552" y="32290"/>
                  </a:lnTo>
                  <a:lnTo>
                    <a:pt x="25585" y="14744"/>
                  </a:lnTo>
                  <a:lnTo>
                    <a:pt x="34"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7" name="Google Shape;1147;p22"/>
            <p:cNvSpPr/>
            <p:nvPr/>
          </p:nvSpPr>
          <p:spPr>
            <a:xfrm>
              <a:off x="5060976" y="3229892"/>
              <a:ext cx="16508" cy="464717"/>
            </a:xfrm>
            <a:custGeom>
              <a:avLst/>
              <a:gdLst/>
              <a:ahLst/>
              <a:cxnLst/>
              <a:rect l="l" t="t" r="r" b="b"/>
              <a:pathLst>
                <a:path w="634" h="17848" extrusionOk="0">
                  <a:moveTo>
                    <a:pt x="634" y="1"/>
                  </a:moveTo>
                  <a:lnTo>
                    <a:pt x="67" y="335"/>
                  </a:lnTo>
                  <a:lnTo>
                    <a:pt x="0" y="17847"/>
                  </a:lnTo>
                  <a:lnTo>
                    <a:pt x="601" y="17513"/>
                  </a:lnTo>
                  <a:lnTo>
                    <a:pt x="634" y="1"/>
                  </a:lnTo>
                  <a:close/>
                </a:path>
              </a:pathLst>
            </a:custGeom>
            <a:solidFill>
              <a:srgbClr val="AAAA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8" name="Google Shape;1148;p22"/>
            <p:cNvSpPr/>
            <p:nvPr/>
          </p:nvSpPr>
          <p:spPr>
            <a:xfrm>
              <a:off x="4397410" y="2846021"/>
              <a:ext cx="680073" cy="392593"/>
            </a:xfrm>
            <a:custGeom>
              <a:avLst/>
              <a:gdLst/>
              <a:ahLst/>
              <a:cxnLst/>
              <a:rect l="l" t="t" r="r" b="b"/>
              <a:pathLst>
                <a:path w="26119" h="15078" extrusionOk="0">
                  <a:moveTo>
                    <a:pt x="567" y="0"/>
                  </a:moveTo>
                  <a:lnTo>
                    <a:pt x="0" y="334"/>
                  </a:lnTo>
                  <a:lnTo>
                    <a:pt x="25552" y="15078"/>
                  </a:lnTo>
                  <a:lnTo>
                    <a:pt x="26119" y="14744"/>
                  </a:lnTo>
                  <a:lnTo>
                    <a:pt x="567" y="0"/>
                  </a:lnTo>
                  <a:close/>
                </a:path>
              </a:pathLst>
            </a:custGeom>
            <a:solidFill>
              <a:srgbClr val="F2F2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9" name="Google Shape;1149;p22"/>
            <p:cNvSpPr/>
            <p:nvPr/>
          </p:nvSpPr>
          <p:spPr>
            <a:xfrm>
              <a:off x="4371347" y="2807824"/>
              <a:ext cx="737408" cy="946697"/>
            </a:xfrm>
            <a:custGeom>
              <a:avLst/>
              <a:gdLst/>
              <a:ahLst/>
              <a:cxnLst/>
              <a:rect l="l" t="t" r="r" b="b"/>
              <a:pathLst>
                <a:path w="28321" h="36359" extrusionOk="0">
                  <a:moveTo>
                    <a:pt x="31" y="415"/>
                  </a:moveTo>
                  <a:cubicBezTo>
                    <a:pt x="21" y="420"/>
                    <a:pt x="10" y="426"/>
                    <a:pt x="1" y="433"/>
                  </a:cubicBezTo>
                  <a:lnTo>
                    <a:pt x="31" y="415"/>
                  </a:lnTo>
                  <a:close/>
                  <a:moveTo>
                    <a:pt x="882" y="0"/>
                  </a:moveTo>
                  <a:cubicBezTo>
                    <a:pt x="778" y="0"/>
                    <a:pt x="684" y="25"/>
                    <a:pt x="601" y="66"/>
                  </a:cubicBezTo>
                  <a:lnTo>
                    <a:pt x="31" y="415"/>
                  </a:lnTo>
                  <a:lnTo>
                    <a:pt x="31" y="415"/>
                  </a:lnTo>
                  <a:cubicBezTo>
                    <a:pt x="108" y="371"/>
                    <a:pt x="198" y="351"/>
                    <a:pt x="296" y="351"/>
                  </a:cubicBezTo>
                  <a:cubicBezTo>
                    <a:pt x="451" y="351"/>
                    <a:pt x="626" y="403"/>
                    <a:pt x="801" y="500"/>
                  </a:cubicBezTo>
                  <a:lnTo>
                    <a:pt x="26620" y="15410"/>
                  </a:lnTo>
                  <a:cubicBezTo>
                    <a:pt x="27220" y="15744"/>
                    <a:pt x="27720" y="16611"/>
                    <a:pt x="27720" y="17312"/>
                  </a:cubicBezTo>
                  <a:lnTo>
                    <a:pt x="27687" y="34758"/>
                  </a:lnTo>
                  <a:lnTo>
                    <a:pt x="27687" y="36359"/>
                  </a:lnTo>
                  <a:lnTo>
                    <a:pt x="28287" y="35992"/>
                  </a:lnTo>
                  <a:lnTo>
                    <a:pt x="28287" y="34424"/>
                  </a:lnTo>
                  <a:lnTo>
                    <a:pt x="28321" y="16978"/>
                  </a:lnTo>
                  <a:cubicBezTo>
                    <a:pt x="28321" y="16311"/>
                    <a:pt x="27854" y="15444"/>
                    <a:pt x="27220" y="15077"/>
                  </a:cubicBezTo>
                  <a:lnTo>
                    <a:pt x="1368" y="166"/>
                  </a:lnTo>
                  <a:cubicBezTo>
                    <a:pt x="1192" y="49"/>
                    <a:pt x="1028" y="0"/>
                    <a:pt x="88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0" name="Google Shape;1150;p22"/>
            <p:cNvSpPr/>
            <p:nvPr/>
          </p:nvSpPr>
          <p:spPr>
            <a:xfrm>
              <a:off x="4361791" y="2816729"/>
              <a:ext cx="731341" cy="937793"/>
            </a:xfrm>
            <a:custGeom>
              <a:avLst/>
              <a:gdLst/>
              <a:ahLst/>
              <a:cxnLst/>
              <a:rect l="l" t="t" r="r" b="b"/>
              <a:pathLst>
                <a:path w="28088" h="36017" extrusionOk="0">
                  <a:moveTo>
                    <a:pt x="1368" y="1459"/>
                  </a:moveTo>
                  <a:lnTo>
                    <a:pt x="26920" y="16203"/>
                  </a:lnTo>
                  <a:lnTo>
                    <a:pt x="26853" y="33715"/>
                  </a:lnTo>
                  <a:lnTo>
                    <a:pt x="1335" y="18971"/>
                  </a:lnTo>
                  <a:lnTo>
                    <a:pt x="1368" y="1459"/>
                  </a:lnTo>
                  <a:close/>
                  <a:moveTo>
                    <a:pt x="678" y="0"/>
                  </a:moveTo>
                  <a:cubicBezTo>
                    <a:pt x="318" y="0"/>
                    <a:pt x="67" y="296"/>
                    <a:pt x="67" y="791"/>
                  </a:cubicBezTo>
                  <a:cubicBezTo>
                    <a:pt x="1" y="19805"/>
                    <a:pt x="1" y="19572"/>
                    <a:pt x="1" y="19805"/>
                  </a:cubicBezTo>
                  <a:lnTo>
                    <a:pt x="28054" y="36017"/>
                  </a:lnTo>
                  <a:lnTo>
                    <a:pt x="28054" y="34682"/>
                  </a:lnTo>
                  <a:lnTo>
                    <a:pt x="28054" y="34416"/>
                  </a:lnTo>
                  <a:lnTo>
                    <a:pt x="28087" y="16970"/>
                  </a:lnTo>
                  <a:cubicBezTo>
                    <a:pt x="28087" y="16269"/>
                    <a:pt x="27620" y="15435"/>
                    <a:pt x="26987" y="15068"/>
                  </a:cubicBezTo>
                  <a:lnTo>
                    <a:pt x="1168" y="158"/>
                  </a:lnTo>
                  <a:cubicBezTo>
                    <a:pt x="993" y="51"/>
                    <a:pt x="826" y="0"/>
                    <a:pt x="67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1" name="Google Shape;1151;p22"/>
            <p:cNvSpPr/>
            <p:nvPr/>
          </p:nvSpPr>
          <p:spPr>
            <a:xfrm>
              <a:off x="4241940" y="2436060"/>
              <a:ext cx="257120" cy="208482"/>
            </a:xfrm>
            <a:custGeom>
              <a:avLst/>
              <a:gdLst/>
              <a:ahLst/>
              <a:cxnLst/>
              <a:rect l="l" t="t" r="r" b="b"/>
              <a:pathLst>
                <a:path w="9875" h="8007" extrusionOk="0">
                  <a:moveTo>
                    <a:pt x="3503" y="0"/>
                  </a:moveTo>
                  <a:lnTo>
                    <a:pt x="3503" y="0"/>
                  </a:lnTo>
                  <a:cubicBezTo>
                    <a:pt x="3836" y="201"/>
                    <a:pt x="4003" y="601"/>
                    <a:pt x="4003" y="1101"/>
                  </a:cubicBezTo>
                  <a:cubicBezTo>
                    <a:pt x="4003" y="1435"/>
                    <a:pt x="3770" y="1868"/>
                    <a:pt x="3470" y="2035"/>
                  </a:cubicBezTo>
                  <a:lnTo>
                    <a:pt x="267" y="3903"/>
                  </a:lnTo>
                  <a:cubicBezTo>
                    <a:pt x="100" y="3970"/>
                    <a:pt x="0" y="4203"/>
                    <a:pt x="0" y="4404"/>
                  </a:cubicBezTo>
                  <a:cubicBezTo>
                    <a:pt x="0" y="4504"/>
                    <a:pt x="34" y="4570"/>
                    <a:pt x="67" y="4604"/>
                  </a:cubicBezTo>
                  <a:lnTo>
                    <a:pt x="5919" y="7995"/>
                  </a:lnTo>
                  <a:lnTo>
                    <a:pt x="5919" y="7995"/>
                  </a:lnTo>
                  <a:cubicBezTo>
                    <a:pt x="5865" y="7959"/>
                    <a:pt x="5838" y="7896"/>
                    <a:pt x="5838" y="7806"/>
                  </a:cubicBezTo>
                  <a:cubicBezTo>
                    <a:pt x="5838" y="7606"/>
                    <a:pt x="5971" y="7372"/>
                    <a:pt x="6138" y="7306"/>
                  </a:cubicBezTo>
                  <a:lnTo>
                    <a:pt x="9340" y="5438"/>
                  </a:lnTo>
                  <a:cubicBezTo>
                    <a:pt x="9641" y="5271"/>
                    <a:pt x="9874" y="4871"/>
                    <a:pt x="9874" y="4504"/>
                  </a:cubicBezTo>
                  <a:cubicBezTo>
                    <a:pt x="9874" y="4003"/>
                    <a:pt x="9707" y="3603"/>
                    <a:pt x="9374" y="3403"/>
                  </a:cubicBezTo>
                  <a:lnTo>
                    <a:pt x="3503" y="0"/>
                  </a:lnTo>
                  <a:close/>
                  <a:moveTo>
                    <a:pt x="5919" y="7995"/>
                  </a:moveTo>
                  <a:cubicBezTo>
                    <a:pt x="5925" y="7999"/>
                    <a:pt x="5931" y="8003"/>
                    <a:pt x="5938" y="8006"/>
                  </a:cubicBezTo>
                  <a:lnTo>
                    <a:pt x="5919" y="7995"/>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2" name="Google Shape;1152;p22"/>
            <p:cNvSpPr/>
            <p:nvPr/>
          </p:nvSpPr>
          <p:spPr>
            <a:xfrm>
              <a:off x="4225433" y="2356151"/>
              <a:ext cx="163307" cy="106858"/>
            </a:xfrm>
            <a:custGeom>
              <a:avLst/>
              <a:gdLst/>
              <a:ahLst/>
              <a:cxnLst/>
              <a:rect l="l" t="t" r="r" b="b"/>
              <a:pathLst>
                <a:path w="6272" h="4104" extrusionOk="0">
                  <a:moveTo>
                    <a:pt x="434" y="1"/>
                  </a:moveTo>
                  <a:lnTo>
                    <a:pt x="1" y="701"/>
                  </a:lnTo>
                  <a:lnTo>
                    <a:pt x="5871" y="4104"/>
                  </a:lnTo>
                  <a:lnTo>
                    <a:pt x="6272" y="3403"/>
                  </a:lnTo>
                  <a:lnTo>
                    <a:pt x="434" y="1"/>
                  </a:lnTo>
                  <a:close/>
                </a:path>
              </a:pathLst>
            </a:custGeom>
            <a:solidFill>
              <a:srgbClr val="2125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3" name="Google Shape;1153;p22"/>
            <p:cNvSpPr/>
            <p:nvPr/>
          </p:nvSpPr>
          <p:spPr>
            <a:xfrm>
              <a:off x="4236733" y="2356151"/>
              <a:ext cx="259724" cy="150288"/>
            </a:xfrm>
            <a:custGeom>
              <a:avLst/>
              <a:gdLst/>
              <a:ahLst/>
              <a:cxnLst/>
              <a:rect l="l" t="t" r="r" b="b"/>
              <a:pathLst>
                <a:path w="9975" h="5772" extrusionOk="0">
                  <a:moveTo>
                    <a:pt x="0" y="1"/>
                  </a:moveTo>
                  <a:lnTo>
                    <a:pt x="5838" y="3403"/>
                  </a:lnTo>
                  <a:lnTo>
                    <a:pt x="9974" y="5771"/>
                  </a:lnTo>
                  <a:lnTo>
                    <a:pt x="9974" y="5771"/>
                  </a:lnTo>
                  <a:lnTo>
                    <a:pt x="4137" y="2336"/>
                  </a:lnTo>
                  <a:lnTo>
                    <a:pt x="0" y="1"/>
                  </a:lnTo>
                  <a:close/>
                </a:path>
              </a:pathLst>
            </a:custGeom>
            <a:solidFill>
              <a:srgbClr val="1C1E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4" name="Google Shape;1154;p22"/>
            <p:cNvSpPr/>
            <p:nvPr/>
          </p:nvSpPr>
          <p:spPr>
            <a:xfrm>
              <a:off x="4378299" y="2444757"/>
              <a:ext cx="132921" cy="200098"/>
            </a:xfrm>
            <a:custGeom>
              <a:avLst/>
              <a:gdLst/>
              <a:ahLst/>
              <a:cxnLst/>
              <a:rect l="l" t="t" r="r" b="b"/>
              <a:pathLst>
                <a:path w="5105" h="7685" extrusionOk="0">
                  <a:moveTo>
                    <a:pt x="401" y="0"/>
                  </a:moveTo>
                  <a:lnTo>
                    <a:pt x="0" y="701"/>
                  </a:lnTo>
                  <a:lnTo>
                    <a:pt x="4137" y="3069"/>
                  </a:lnTo>
                  <a:cubicBezTo>
                    <a:pt x="4470" y="3269"/>
                    <a:pt x="4637" y="3669"/>
                    <a:pt x="4637" y="4170"/>
                  </a:cubicBezTo>
                  <a:cubicBezTo>
                    <a:pt x="4637" y="4537"/>
                    <a:pt x="4404" y="4937"/>
                    <a:pt x="4103" y="5104"/>
                  </a:cubicBezTo>
                  <a:lnTo>
                    <a:pt x="901" y="6972"/>
                  </a:lnTo>
                  <a:cubicBezTo>
                    <a:pt x="734" y="7072"/>
                    <a:pt x="634" y="7272"/>
                    <a:pt x="634" y="7472"/>
                  </a:cubicBezTo>
                  <a:cubicBezTo>
                    <a:pt x="634" y="7610"/>
                    <a:pt x="698" y="7685"/>
                    <a:pt x="781" y="7685"/>
                  </a:cubicBezTo>
                  <a:cubicBezTo>
                    <a:pt x="818" y="7685"/>
                    <a:pt x="860" y="7670"/>
                    <a:pt x="901" y="7639"/>
                  </a:cubicBezTo>
                  <a:lnTo>
                    <a:pt x="4103" y="5804"/>
                  </a:lnTo>
                  <a:cubicBezTo>
                    <a:pt x="4737" y="5437"/>
                    <a:pt x="5104" y="4803"/>
                    <a:pt x="5104" y="4103"/>
                  </a:cubicBezTo>
                  <a:cubicBezTo>
                    <a:pt x="5104" y="3402"/>
                    <a:pt x="4604" y="2602"/>
                    <a:pt x="4170" y="2368"/>
                  </a:cubicBezTo>
                  <a:lnTo>
                    <a:pt x="40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5" name="Google Shape;1155;p22"/>
            <p:cNvSpPr/>
            <p:nvPr/>
          </p:nvSpPr>
          <p:spPr>
            <a:xfrm>
              <a:off x="4045644" y="1657018"/>
              <a:ext cx="35645" cy="13019"/>
            </a:xfrm>
            <a:custGeom>
              <a:avLst/>
              <a:gdLst/>
              <a:ahLst/>
              <a:cxnLst/>
              <a:rect l="l" t="t" r="r" b="b"/>
              <a:pathLst>
                <a:path w="1369" h="500" extrusionOk="0">
                  <a:moveTo>
                    <a:pt x="31" y="414"/>
                  </a:moveTo>
                  <a:cubicBezTo>
                    <a:pt x="21" y="420"/>
                    <a:pt x="11" y="426"/>
                    <a:pt x="1" y="433"/>
                  </a:cubicBezTo>
                  <a:lnTo>
                    <a:pt x="31" y="414"/>
                  </a:lnTo>
                  <a:close/>
                  <a:moveTo>
                    <a:pt x="882" y="0"/>
                  </a:moveTo>
                  <a:cubicBezTo>
                    <a:pt x="778" y="0"/>
                    <a:pt x="684" y="24"/>
                    <a:pt x="601" y="66"/>
                  </a:cubicBezTo>
                  <a:lnTo>
                    <a:pt x="31" y="414"/>
                  </a:lnTo>
                  <a:lnTo>
                    <a:pt x="31" y="414"/>
                  </a:lnTo>
                  <a:cubicBezTo>
                    <a:pt x="108" y="371"/>
                    <a:pt x="198" y="350"/>
                    <a:pt x="296" y="350"/>
                  </a:cubicBezTo>
                  <a:cubicBezTo>
                    <a:pt x="451" y="350"/>
                    <a:pt x="626" y="402"/>
                    <a:pt x="801" y="499"/>
                  </a:cubicBezTo>
                  <a:lnTo>
                    <a:pt x="1368" y="166"/>
                  </a:lnTo>
                  <a:cubicBezTo>
                    <a:pt x="1192" y="49"/>
                    <a:pt x="1028" y="0"/>
                    <a:pt x="882" y="0"/>
                  </a:cubicBezTo>
                  <a:close/>
                </a:path>
              </a:pathLst>
            </a:custGeom>
            <a:solidFill>
              <a:srgbClr val="696E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6" name="Google Shape;1156;p22"/>
            <p:cNvSpPr/>
            <p:nvPr/>
          </p:nvSpPr>
          <p:spPr>
            <a:xfrm>
              <a:off x="4070848" y="1695189"/>
              <a:ext cx="680073" cy="848588"/>
            </a:xfrm>
            <a:custGeom>
              <a:avLst/>
              <a:gdLst/>
              <a:ahLst/>
              <a:cxnLst/>
              <a:rect l="l" t="t" r="r" b="b"/>
              <a:pathLst>
                <a:path w="26119" h="32591" extrusionOk="0">
                  <a:moveTo>
                    <a:pt x="600" y="1"/>
                  </a:moveTo>
                  <a:lnTo>
                    <a:pt x="33" y="334"/>
                  </a:lnTo>
                  <a:lnTo>
                    <a:pt x="0" y="17847"/>
                  </a:lnTo>
                  <a:lnTo>
                    <a:pt x="25518" y="32591"/>
                  </a:lnTo>
                  <a:lnTo>
                    <a:pt x="26119" y="32257"/>
                  </a:lnTo>
                  <a:lnTo>
                    <a:pt x="567" y="17513"/>
                  </a:lnTo>
                  <a:lnTo>
                    <a:pt x="60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7" name="Google Shape;1157;p22"/>
            <p:cNvSpPr/>
            <p:nvPr/>
          </p:nvSpPr>
          <p:spPr>
            <a:xfrm>
              <a:off x="4758707" y="2594134"/>
              <a:ext cx="23486" cy="79935"/>
            </a:xfrm>
            <a:custGeom>
              <a:avLst/>
              <a:gdLst/>
              <a:ahLst/>
              <a:cxnLst/>
              <a:rect l="l" t="t" r="r" b="b"/>
              <a:pathLst>
                <a:path w="902" h="3070" extrusionOk="0">
                  <a:moveTo>
                    <a:pt x="902" y="0"/>
                  </a:moveTo>
                  <a:lnTo>
                    <a:pt x="301" y="367"/>
                  </a:lnTo>
                  <a:lnTo>
                    <a:pt x="301" y="2369"/>
                  </a:lnTo>
                  <a:cubicBezTo>
                    <a:pt x="301" y="2702"/>
                    <a:pt x="168" y="2969"/>
                    <a:pt x="1" y="3069"/>
                  </a:cubicBezTo>
                  <a:lnTo>
                    <a:pt x="568" y="2736"/>
                  </a:lnTo>
                  <a:cubicBezTo>
                    <a:pt x="768" y="2602"/>
                    <a:pt x="902" y="2369"/>
                    <a:pt x="902" y="2035"/>
                  </a:cubicBezTo>
                  <a:lnTo>
                    <a:pt x="90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8" name="Google Shape;1158;p22"/>
            <p:cNvSpPr/>
            <p:nvPr/>
          </p:nvSpPr>
          <p:spPr>
            <a:xfrm>
              <a:off x="4036088" y="2181570"/>
              <a:ext cx="730482" cy="500311"/>
            </a:xfrm>
            <a:custGeom>
              <a:avLst/>
              <a:gdLst/>
              <a:ahLst/>
              <a:cxnLst/>
              <a:rect l="l" t="t" r="r" b="b"/>
              <a:pathLst>
                <a:path w="28055" h="19215" extrusionOk="0">
                  <a:moveTo>
                    <a:pt x="28054" y="16212"/>
                  </a:moveTo>
                  <a:lnTo>
                    <a:pt x="1" y="1"/>
                  </a:lnTo>
                  <a:lnTo>
                    <a:pt x="1" y="2002"/>
                  </a:lnTo>
                  <a:cubicBezTo>
                    <a:pt x="1" y="2703"/>
                    <a:pt x="501" y="3570"/>
                    <a:pt x="1102" y="3937"/>
                  </a:cubicBezTo>
                  <a:lnTo>
                    <a:pt x="11075" y="9674"/>
                  </a:lnTo>
                  <a:lnTo>
                    <a:pt x="17080" y="13144"/>
                  </a:lnTo>
                  <a:lnTo>
                    <a:pt x="26953" y="18848"/>
                  </a:lnTo>
                  <a:cubicBezTo>
                    <a:pt x="27554" y="19215"/>
                    <a:pt x="28054" y="18914"/>
                    <a:pt x="28054" y="1821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9" name="Google Shape;1159;p22"/>
            <p:cNvSpPr/>
            <p:nvPr/>
          </p:nvSpPr>
          <p:spPr>
            <a:xfrm>
              <a:off x="4079518" y="1697793"/>
              <a:ext cx="666195" cy="840777"/>
            </a:xfrm>
            <a:custGeom>
              <a:avLst/>
              <a:gdLst/>
              <a:ahLst/>
              <a:cxnLst/>
              <a:rect l="l" t="t" r="r" b="b"/>
              <a:pathLst>
                <a:path w="25586" h="32291" extrusionOk="0">
                  <a:moveTo>
                    <a:pt x="34" y="1"/>
                  </a:moveTo>
                  <a:lnTo>
                    <a:pt x="1" y="17513"/>
                  </a:lnTo>
                  <a:lnTo>
                    <a:pt x="25552" y="32291"/>
                  </a:lnTo>
                  <a:lnTo>
                    <a:pt x="25586" y="14745"/>
                  </a:lnTo>
                  <a:lnTo>
                    <a:pt x="34"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0" name="Google Shape;1160;p22"/>
            <p:cNvSpPr/>
            <p:nvPr/>
          </p:nvSpPr>
          <p:spPr>
            <a:xfrm>
              <a:off x="4735273" y="2079086"/>
              <a:ext cx="16534" cy="464691"/>
            </a:xfrm>
            <a:custGeom>
              <a:avLst/>
              <a:gdLst/>
              <a:ahLst/>
              <a:cxnLst/>
              <a:rect l="l" t="t" r="r" b="b"/>
              <a:pathLst>
                <a:path w="635" h="17847" extrusionOk="0">
                  <a:moveTo>
                    <a:pt x="634" y="1"/>
                  </a:moveTo>
                  <a:lnTo>
                    <a:pt x="67" y="334"/>
                  </a:lnTo>
                  <a:lnTo>
                    <a:pt x="0" y="17847"/>
                  </a:lnTo>
                  <a:lnTo>
                    <a:pt x="601" y="17513"/>
                  </a:lnTo>
                  <a:lnTo>
                    <a:pt x="634" y="1"/>
                  </a:lnTo>
                  <a:close/>
                </a:path>
              </a:pathLst>
            </a:custGeom>
            <a:solidFill>
              <a:srgbClr val="AAAA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1" name="Google Shape;1161;p22"/>
            <p:cNvSpPr/>
            <p:nvPr/>
          </p:nvSpPr>
          <p:spPr>
            <a:xfrm>
              <a:off x="4071707" y="1695189"/>
              <a:ext cx="680100" cy="392619"/>
            </a:xfrm>
            <a:custGeom>
              <a:avLst/>
              <a:gdLst/>
              <a:ahLst/>
              <a:cxnLst/>
              <a:rect l="l" t="t" r="r" b="b"/>
              <a:pathLst>
                <a:path w="26120" h="15079" extrusionOk="0">
                  <a:moveTo>
                    <a:pt x="567" y="1"/>
                  </a:moveTo>
                  <a:lnTo>
                    <a:pt x="0" y="334"/>
                  </a:lnTo>
                  <a:lnTo>
                    <a:pt x="25552" y="15078"/>
                  </a:lnTo>
                  <a:lnTo>
                    <a:pt x="26119" y="14745"/>
                  </a:lnTo>
                  <a:lnTo>
                    <a:pt x="567" y="1"/>
                  </a:lnTo>
                  <a:close/>
                </a:path>
              </a:pathLst>
            </a:custGeom>
            <a:solidFill>
              <a:srgbClr val="F2F2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2" name="Google Shape;1162;p22"/>
            <p:cNvSpPr/>
            <p:nvPr/>
          </p:nvSpPr>
          <p:spPr>
            <a:xfrm>
              <a:off x="4045644" y="1657018"/>
              <a:ext cx="737408" cy="946697"/>
            </a:xfrm>
            <a:custGeom>
              <a:avLst/>
              <a:gdLst/>
              <a:ahLst/>
              <a:cxnLst/>
              <a:rect l="l" t="t" r="r" b="b"/>
              <a:pathLst>
                <a:path w="28321" h="36359" extrusionOk="0">
                  <a:moveTo>
                    <a:pt x="31" y="414"/>
                  </a:moveTo>
                  <a:cubicBezTo>
                    <a:pt x="21" y="420"/>
                    <a:pt x="11" y="426"/>
                    <a:pt x="1" y="433"/>
                  </a:cubicBezTo>
                  <a:lnTo>
                    <a:pt x="31" y="414"/>
                  </a:lnTo>
                  <a:close/>
                  <a:moveTo>
                    <a:pt x="882" y="0"/>
                  </a:moveTo>
                  <a:cubicBezTo>
                    <a:pt x="778" y="0"/>
                    <a:pt x="684" y="24"/>
                    <a:pt x="601" y="66"/>
                  </a:cubicBezTo>
                  <a:lnTo>
                    <a:pt x="31" y="414"/>
                  </a:lnTo>
                  <a:lnTo>
                    <a:pt x="31" y="414"/>
                  </a:lnTo>
                  <a:cubicBezTo>
                    <a:pt x="108" y="371"/>
                    <a:pt x="198" y="350"/>
                    <a:pt x="296" y="350"/>
                  </a:cubicBezTo>
                  <a:cubicBezTo>
                    <a:pt x="451" y="350"/>
                    <a:pt x="626" y="402"/>
                    <a:pt x="801" y="499"/>
                  </a:cubicBezTo>
                  <a:lnTo>
                    <a:pt x="26620" y="15410"/>
                  </a:lnTo>
                  <a:cubicBezTo>
                    <a:pt x="27220" y="15744"/>
                    <a:pt x="27720" y="16611"/>
                    <a:pt x="27720" y="17311"/>
                  </a:cubicBezTo>
                  <a:lnTo>
                    <a:pt x="27687" y="34757"/>
                  </a:lnTo>
                  <a:lnTo>
                    <a:pt x="27687" y="36358"/>
                  </a:lnTo>
                  <a:lnTo>
                    <a:pt x="28288" y="35991"/>
                  </a:lnTo>
                  <a:lnTo>
                    <a:pt x="28288" y="34424"/>
                  </a:lnTo>
                  <a:lnTo>
                    <a:pt x="28321" y="16978"/>
                  </a:lnTo>
                  <a:cubicBezTo>
                    <a:pt x="28321" y="16344"/>
                    <a:pt x="27854" y="15443"/>
                    <a:pt x="27220" y="15076"/>
                  </a:cubicBezTo>
                  <a:lnTo>
                    <a:pt x="1368" y="166"/>
                  </a:lnTo>
                  <a:cubicBezTo>
                    <a:pt x="1192" y="49"/>
                    <a:pt x="1028" y="0"/>
                    <a:pt x="88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3" name="Google Shape;1163;p22"/>
            <p:cNvSpPr/>
            <p:nvPr/>
          </p:nvSpPr>
          <p:spPr>
            <a:xfrm>
              <a:off x="4036088" y="1665897"/>
              <a:ext cx="731341" cy="937819"/>
            </a:xfrm>
            <a:custGeom>
              <a:avLst/>
              <a:gdLst/>
              <a:ahLst/>
              <a:cxnLst/>
              <a:rect l="l" t="t" r="r" b="b"/>
              <a:pathLst>
                <a:path w="28088" h="36018" extrusionOk="0">
                  <a:moveTo>
                    <a:pt x="1368" y="1459"/>
                  </a:moveTo>
                  <a:lnTo>
                    <a:pt x="26920" y="16203"/>
                  </a:lnTo>
                  <a:lnTo>
                    <a:pt x="26853" y="33716"/>
                  </a:lnTo>
                  <a:lnTo>
                    <a:pt x="1335" y="18972"/>
                  </a:lnTo>
                  <a:lnTo>
                    <a:pt x="1368" y="1459"/>
                  </a:lnTo>
                  <a:close/>
                  <a:moveTo>
                    <a:pt x="678" y="1"/>
                  </a:moveTo>
                  <a:cubicBezTo>
                    <a:pt x="318" y="1"/>
                    <a:pt x="67" y="296"/>
                    <a:pt x="67" y="792"/>
                  </a:cubicBezTo>
                  <a:cubicBezTo>
                    <a:pt x="1" y="19806"/>
                    <a:pt x="1" y="19572"/>
                    <a:pt x="1" y="19806"/>
                  </a:cubicBezTo>
                  <a:lnTo>
                    <a:pt x="28054" y="36017"/>
                  </a:lnTo>
                  <a:lnTo>
                    <a:pt x="28054" y="34683"/>
                  </a:lnTo>
                  <a:lnTo>
                    <a:pt x="28054" y="34416"/>
                  </a:lnTo>
                  <a:lnTo>
                    <a:pt x="28087" y="16970"/>
                  </a:lnTo>
                  <a:cubicBezTo>
                    <a:pt x="28087" y="16270"/>
                    <a:pt x="27620" y="15403"/>
                    <a:pt x="26987" y="15069"/>
                  </a:cubicBezTo>
                  <a:lnTo>
                    <a:pt x="1168" y="158"/>
                  </a:lnTo>
                  <a:cubicBezTo>
                    <a:pt x="993" y="51"/>
                    <a:pt x="826" y="1"/>
                    <a:pt x="6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4" name="Google Shape;1164;p22"/>
            <p:cNvSpPr/>
            <p:nvPr/>
          </p:nvSpPr>
          <p:spPr>
            <a:xfrm>
              <a:off x="5381445" y="3142171"/>
              <a:ext cx="258006" cy="207623"/>
            </a:xfrm>
            <a:custGeom>
              <a:avLst/>
              <a:gdLst/>
              <a:ahLst/>
              <a:cxnLst/>
              <a:rect l="l" t="t" r="r" b="b"/>
              <a:pathLst>
                <a:path w="9909" h="7974" extrusionOk="0">
                  <a:moveTo>
                    <a:pt x="3537" y="1"/>
                  </a:moveTo>
                  <a:lnTo>
                    <a:pt x="3562" y="15"/>
                  </a:lnTo>
                  <a:lnTo>
                    <a:pt x="3562" y="15"/>
                  </a:lnTo>
                  <a:cubicBezTo>
                    <a:pt x="3554" y="10"/>
                    <a:pt x="3545" y="6"/>
                    <a:pt x="3537" y="1"/>
                  </a:cubicBezTo>
                  <a:close/>
                  <a:moveTo>
                    <a:pt x="3562" y="15"/>
                  </a:moveTo>
                  <a:lnTo>
                    <a:pt x="3562" y="15"/>
                  </a:lnTo>
                  <a:cubicBezTo>
                    <a:pt x="3848" y="190"/>
                    <a:pt x="4037" y="583"/>
                    <a:pt x="4037" y="1102"/>
                  </a:cubicBezTo>
                  <a:cubicBezTo>
                    <a:pt x="4037" y="1435"/>
                    <a:pt x="3804" y="1836"/>
                    <a:pt x="3503" y="2036"/>
                  </a:cubicBezTo>
                  <a:lnTo>
                    <a:pt x="301" y="3870"/>
                  </a:lnTo>
                  <a:cubicBezTo>
                    <a:pt x="134" y="3970"/>
                    <a:pt x="1" y="4204"/>
                    <a:pt x="1" y="4371"/>
                  </a:cubicBezTo>
                  <a:cubicBezTo>
                    <a:pt x="1" y="4471"/>
                    <a:pt x="34" y="4537"/>
                    <a:pt x="101" y="4571"/>
                  </a:cubicBezTo>
                  <a:lnTo>
                    <a:pt x="5939" y="7973"/>
                  </a:lnTo>
                  <a:cubicBezTo>
                    <a:pt x="5905" y="7940"/>
                    <a:pt x="5872" y="7873"/>
                    <a:pt x="5872" y="7773"/>
                  </a:cubicBezTo>
                  <a:cubicBezTo>
                    <a:pt x="5872" y="7606"/>
                    <a:pt x="6005" y="7373"/>
                    <a:pt x="6172" y="7273"/>
                  </a:cubicBezTo>
                  <a:lnTo>
                    <a:pt x="9341" y="5438"/>
                  </a:lnTo>
                  <a:cubicBezTo>
                    <a:pt x="9641" y="5271"/>
                    <a:pt x="9908" y="4838"/>
                    <a:pt x="9875" y="4504"/>
                  </a:cubicBezTo>
                  <a:cubicBezTo>
                    <a:pt x="9908" y="3970"/>
                    <a:pt x="9708" y="3570"/>
                    <a:pt x="9374" y="3403"/>
                  </a:cubicBezTo>
                  <a:lnTo>
                    <a:pt x="3562" y="15"/>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5" name="Google Shape;1165;p22"/>
            <p:cNvSpPr/>
            <p:nvPr/>
          </p:nvSpPr>
          <p:spPr>
            <a:xfrm>
              <a:off x="5365823" y="3061403"/>
              <a:ext cx="163307" cy="107717"/>
            </a:xfrm>
            <a:custGeom>
              <a:avLst/>
              <a:gdLst/>
              <a:ahLst/>
              <a:cxnLst/>
              <a:rect l="l" t="t" r="r" b="b"/>
              <a:pathLst>
                <a:path w="6272" h="4137" extrusionOk="0">
                  <a:moveTo>
                    <a:pt x="401" y="1"/>
                  </a:moveTo>
                  <a:lnTo>
                    <a:pt x="1" y="734"/>
                  </a:lnTo>
                  <a:lnTo>
                    <a:pt x="5838" y="4137"/>
                  </a:lnTo>
                  <a:lnTo>
                    <a:pt x="6272" y="3403"/>
                  </a:lnTo>
                  <a:lnTo>
                    <a:pt x="401" y="1"/>
                  </a:lnTo>
                  <a:close/>
                </a:path>
              </a:pathLst>
            </a:custGeom>
            <a:solidFill>
              <a:srgbClr val="2125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6" name="Google Shape;1166;p22"/>
            <p:cNvSpPr/>
            <p:nvPr/>
          </p:nvSpPr>
          <p:spPr>
            <a:xfrm>
              <a:off x="5376238" y="3061403"/>
              <a:ext cx="260583" cy="150288"/>
            </a:xfrm>
            <a:custGeom>
              <a:avLst/>
              <a:gdLst/>
              <a:ahLst/>
              <a:cxnLst/>
              <a:rect l="l" t="t" r="r" b="b"/>
              <a:pathLst>
                <a:path w="10008" h="5772" extrusionOk="0">
                  <a:moveTo>
                    <a:pt x="1" y="1"/>
                  </a:moveTo>
                  <a:lnTo>
                    <a:pt x="5872" y="3403"/>
                  </a:lnTo>
                  <a:lnTo>
                    <a:pt x="10008" y="5771"/>
                  </a:lnTo>
                  <a:lnTo>
                    <a:pt x="4137" y="2369"/>
                  </a:lnTo>
                  <a:lnTo>
                    <a:pt x="1" y="1"/>
                  </a:lnTo>
                  <a:close/>
                </a:path>
              </a:pathLst>
            </a:custGeom>
            <a:solidFill>
              <a:srgbClr val="1C1E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7" name="Google Shape;1167;p22"/>
            <p:cNvSpPr/>
            <p:nvPr/>
          </p:nvSpPr>
          <p:spPr>
            <a:xfrm>
              <a:off x="5517830" y="3150009"/>
              <a:ext cx="133781" cy="200437"/>
            </a:xfrm>
            <a:custGeom>
              <a:avLst/>
              <a:gdLst/>
              <a:ahLst/>
              <a:cxnLst/>
              <a:rect l="l" t="t" r="r" b="b"/>
              <a:pathLst>
                <a:path w="5138" h="7698" extrusionOk="0">
                  <a:moveTo>
                    <a:pt x="434" y="0"/>
                  </a:moveTo>
                  <a:lnTo>
                    <a:pt x="0" y="734"/>
                  </a:lnTo>
                  <a:lnTo>
                    <a:pt x="4136" y="3102"/>
                  </a:lnTo>
                  <a:cubicBezTo>
                    <a:pt x="4470" y="3269"/>
                    <a:pt x="4670" y="3669"/>
                    <a:pt x="4670" y="4203"/>
                  </a:cubicBezTo>
                  <a:cubicBezTo>
                    <a:pt x="4670" y="4537"/>
                    <a:pt x="4403" y="4970"/>
                    <a:pt x="4136" y="5137"/>
                  </a:cubicBezTo>
                  <a:lnTo>
                    <a:pt x="934" y="6972"/>
                  </a:lnTo>
                  <a:cubicBezTo>
                    <a:pt x="767" y="7072"/>
                    <a:pt x="634" y="7305"/>
                    <a:pt x="634" y="7505"/>
                  </a:cubicBezTo>
                  <a:cubicBezTo>
                    <a:pt x="634" y="7629"/>
                    <a:pt x="707" y="7698"/>
                    <a:pt x="813" y="7698"/>
                  </a:cubicBezTo>
                  <a:cubicBezTo>
                    <a:pt x="850" y="7698"/>
                    <a:pt x="891" y="7689"/>
                    <a:pt x="934" y="7672"/>
                  </a:cubicBezTo>
                  <a:lnTo>
                    <a:pt x="4136" y="5804"/>
                  </a:lnTo>
                  <a:cubicBezTo>
                    <a:pt x="4737" y="5471"/>
                    <a:pt x="5137" y="4837"/>
                    <a:pt x="5137" y="4136"/>
                  </a:cubicBezTo>
                  <a:cubicBezTo>
                    <a:pt x="5137" y="3436"/>
                    <a:pt x="4603" y="2635"/>
                    <a:pt x="4170" y="2368"/>
                  </a:cubicBezTo>
                  <a:lnTo>
                    <a:pt x="43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8" name="Google Shape;1168;p22"/>
            <p:cNvSpPr/>
            <p:nvPr/>
          </p:nvSpPr>
          <p:spPr>
            <a:xfrm>
              <a:off x="5186034" y="2362687"/>
              <a:ext cx="35645" cy="12602"/>
            </a:xfrm>
            <a:custGeom>
              <a:avLst/>
              <a:gdLst/>
              <a:ahLst/>
              <a:cxnLst/>
              <a:rect l="l" t="t" r="r" b="b"/>
              <a:pathLst>
                <a:path w="1369" h="484" extrusionOk="0">
                  <a:moveTo>
                    <a:pt x="863" y="1"/>
                  </a:moveTo>
                  <a:cubicBezTo>
                    <a:pt x="752" y="1"/>
                    <a:pt x="651" y="27"/>
                    <a:pt x="568" y="83"/>
                  </a:cubicBezTo>
                  <a:lnTo>
                    <a:pt x="1" y="417"/>
                  </a:lnTo>
                  <a:cubicBezTo>
                    <a:pt x="88" y="373"/>
                    <a:pt x="188" y="348"/>
                    <a:pt x="298" y="348"/>
                  </a:cubicBezTo>
                  <a:cubicBezTo>
                    <a:pt x="440" y="348"/>
                    <a:pt x="599" y="389"/>
                    <a:pt x="768" y="483"/>
                  </a:cubicBezTo>
                  <a:lnTo>
                    <a:pt x="1368" y="150"/>
                  </a:lnTo>
                  <a:cubicBezTo>
                    <a:pt x="1193" y="53"/>
                    <a:pt x="1018" y="1"/>
                    <a:pt x="863" y="1"/>
                  </a:cubicBezTo>
                  <a:close/>
                </a:path>
              </a:pathLst>
            </a:custGeom>
            <a:solidFill>
              <a:srgbClr val="696E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9" name="Google Shape;1169;p22"/>
            <p:cNvSpPr/>
            <p:nvPr/>
          </p:nvSpPr>
          <p:spPr>
            <a:xfrm>
              <a:off x="5210353" y="2400441"/>
              <a:ext cx="680100" cy="849473"/>
            </a:xfrm>
            <a:custGeom>
              <a:avLst/>
              <a:gdLst/>
              <a:ahLst/>
              <a:cxnLst/>
              <a:rect l="l" t="t" r="r" b="b"/>
              <a:pathLst>
                <a:path w="26120" h="32625" extrusionOk="0">
                  <a:moveTo>
                    <a:pt x="634" y="1"/>
                  </a:moveTo>
                  <a:lnTo>
                    <a:pt x="34" y="334"/>
                  </a:lnTo>
                  <a:lnTo>
                    <a:pt x="1" y="17847"/>
                  </a:lnTo>
                  <a:lnTo>
                    <a:pt x="25552" y="32624"/>
                  </a:lnTo>
                  <a:lnTo>
                    <a:pt x="26119" y="32257"/>
                  </a:lnTo>
                  <a:lnTo>
                    <a:pt x="601" y="17513"/>
                  </a:lnTo>
                  <a:lnTo>
                    <a:pt x="63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0" name="Google Shape;1170;p22"/>
            <p:cNvSpPr/>
            <p:nvPr/>
          </p:nvSpPr>
          <p:spPr>
            <a:xfrm>
              <a:off x="5898238" y="3300245"/>
              <a:ext cx="23486" cy="79935"/>
            </a:xfrm>
            <a:custGeom>
              <a:avLst/>
              <a:gdLst/>
              <a:ahLst/>
              <a:cxnLst/>
              <a:rect l="l" t="t" r="r" b="b"/>
              <a:pathLst>
                <a:path w="902" h="3070" extrusionOk="0">
                  <a:moveTo>
                    <a:pt x="901" y="1"/>
                  </a:moveTo>
                  <a:lnTo>
                    <a:pt x="301" y="334"/>
                  </a:lnTo>
                  <a:lnTo>
                    <a:pt x="334" y="2359"/>
                  </a:lnTo>
                  <a:lnTo>
                    <a:pt x="334" y="2359"/>
                  </a:lnTo>
                  <a:cubicBezTo>
                    <a:pt x="328" y="2713"/>
                    <a:pt x="196" y="2939"/>
                    <a:pt x="0" y="3070"/>
                  </a:cubicBezTo>
                  <a:lnTo>
                    <a:pt x="601" y="2703"/>
                  </a:lnTo>
                  <a:cubicBezTo>
                    <a:pt x="801" y="2603"/>
                    <a:pt x="901" y="2369"/>
                    <a:pt x="901" y="2002"/>
                  </a:cubicBezTo>
                  <a:lnTo>
                    <a:pt x="90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1" name="Google Shape;1171;p22"/>
            <p:cNvSpPr/>
            <p:nvPr/>
          </p:nvSpPr>
          <p:spPr>
            <a:xfrm>
              <a:off x="5176478" y="2887707"/>
              <a:ext cx="730482" cy="499425"/>
            </a:xfrm>
            <a:custGeom>
              <a:avLst/>
              <a:gdLst/>
              <a:ahLst/>
              <a:cxnLst/>
              <a:rect l="l" t="t" r="r" b="b"/>
              <a:pathLst>
                <a:path w="28055" h="19181" extrusionOk="0">
                  <a:moveTo>
                    <a:pt x="28054" y="16178"/>
                  </a:moveTo>
                  <a:lnTo>
                    <a:pt x="1" y="0"/>
                  </a:lnTo>
                  <a:lnTo>
                    <a:pt x="1" y="2002"/>
                  </a:lnTo>
                  <a:cubicBezTo>
                    <a:pt x="1" y="2702"/>
                    <a:pt x="468" y="3569"/>
                    <a:pt x="1101" y="3903"/>
                  </a:cubicBezTo>
                  <a:lnTo>
                    <a:pt x="11042" y="9640"/>
                  </a:lnTo>
                  <a:lnTo>
                    <a:pt x="17046" y="13143"/>
                  </a:lnTo>
                  <a:lnTo>
                    <a:pt x="26953" y="18814"/>
                  </a:lnTo>
                  <a:cubicBezTo>
                    <a:pt x="27554" y="19181"/>
                    <a:pt x="28054" y="18914"/>
                    <a:pt x="28054" y="1818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2" name="Google Shape;1172;p22"/>
            <p:cNvSpPr/>
            <p:nvPr/>
          </p:nvSpPr>
          <p:spPr>
            <a:xfrm>
              <a:off x="5219050" y="2403930"/>
              <a:ext cx="666195" cy="839892"/>
            </a:xfrm>
            <a:custGeom>
              <a:avLst/>
              <a:gdLst/>
              <a:ahLst/>
              <a:cxnLst/>
              <a:rect l="l" t="t" r="r" b="b"/>
              <a:pathLst>
                <a:path w="25586" h="32257" extrusionOk="0">
                  <a:moveTo>
                    <a:pt x="67" y="0"/>
                  </a:moveTo>
                  <a:lnTo>
                    <a:pt x="0" y="17513"/>
                  </a:lnTo>
                  <a:lnTo>
                    <a:pt x="25552" y="32257"/>
                  </a:lnTo>
                  <a:lnTo>
                    <a:pt x="25585" y="14744"/>
                  </a:lnTo>
                  <a:lnTo>
                    <a:pt x="6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3" name="Google Shape;1173;p22"/>
            <p:cNvSpPr/>
            <p:nvPr/>
          </p:nvSpPr>
          <p:spPr>
            <a:xfrm>
              <a:off x="5875663" y="2784338"/>
              <a:ext cx="16508" cy="465577"/>
            </a:xfrm>
            <a:custGeom>
              <a:avLst/>
              <a:gdLst/>
              <a:ahLst/>
              <a:cxnLst/>
              <a:rect l="l" t="t" r="r" b="b"/>
              <a:pathLst>
                <a:path w="634" h="17881" extrusionOk="0">
                  <a:moveTo>
                    <a:pt x="634" y="1"/>
                  </a:moveTo>
                  <a:lnTo>
                    <a:pt x="34" y="334"/>
                  </a:lnTo>
                  <a:lnTo>
                    <a:pt x="0" y="17880"/>
                  </a:lnTo>
                  <a:lnTo>
                    <a:pt x="567" y="17513"/>
                  </a:lnTo>
                  <a:lnTo>
                    <a:pt x="634" y="1"/>
                  </a:lnTo>
                  <a:close/>
                </a:path>
              </a:pathLst>
            </a:custGeom>
            <a:solidFill>
              <a:srgbClr val="AAAA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4" name="Google Shape;1174;p22"/>
            <p:cNvSpPr/>
            <p:nvPr/>
          </p:nvSpPr>
          <p:spPr>
            <a:xfrm>
              <a:off x="5211212" y="2400441"/>
              <a:ext cx="680959" cy="392619"/>
            </a:xfrm>
            <a:custGeom>
              <a:avLst/>
              <a:gdLst/>
              <a:ahLst/>
              <a:cxnLst/>
              <a:rect l="l" t="t" r="r" b="b"/>
              <a:pathLst>
                <a:path w="26153" h="15079" extrusionOk="0">
                  <a:moveTo>
                    <a:pt x="601" y="1"/>
                  </a:moveTo>
                  <a:lnTo>
                    <a:pt x="1" y="334"/>
                  </a:lnTo>
                  <a:lnTo>
                    <a:pt x="25553" y="15078"/>
                  </a:lnTo>
                  <a:lnTo>
                    <a:pt x="26153" y="14745"/>
                  </a:lnTo>
                  <a:lnTo>
                    <a:pt x="601" y="1"/>
                  </a:lnTo>
                  <a:close/>
                </a:path>
              </a:pathLst>
            </a:custGeom>
            <a:solidFill>
              <a:srgbClr val="F2F2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5" name="Google Shape;1175;p22"/>
            <p:cNvSpPr/>
            <p:nvPr/>
          </p:nvSpPr>
          <p:spPr>
            <a:xfrm>
              <a:off x="5186034" y="2362687"/>
              <a:ext cx="736549" cy="946281"/>
            </a:xfrm>
            <a:custGeom>
              <a:avLst/>
              <a:gdLst/>
              <a:ahLst/>
              <a:cxnLst/>
              <a:rect l="l" t="t" r="r" b="b"/>
              <a:pathLst>
                <a:path w="28288" h="36343" extrusionOk="0">
                  <a:moveTo>
                    <a:pt x="863" y="1"/>
                  </a:moveTo>
                  <a:cubicBezTo>
                    <a:pt x="752" y="1"/>
                    <a:pt x="651" y="27"/>
                    <a:pt x="568" y="83"/>
                  </a:cubicBezTo>
                  <a:lnTo>
                    <a:pt x="1" y="417"/>
                  </a:lnTo>
                  <a:cubicBezTo>
                    <a:pt x="88" y="373"/>
                    <a:pt x="188" y="348"/>
                    <a:pt x="298" y="348"/>
                  </a:cubicBezTo>
                  <a:cubicBezTo>
                    <a:pt x="440" y="348"/>
                    <a:pt x="599" y="389"/>
                    <a:pt x="768" y="483"/>
                  </a:cubicBezTo>
                  <a:lnTo>
                    <a:pt x="26620" y="15427"/>
                  </a:lnTo>
                  <a:cubicBezTo>
                    <a:pt x="27187" y="15761"/>
                    <a:pt x="27720" y="16595"/>
                    <a:pt x="27720" y="17329"/>
                  </a:cubicBezTo>
                  <a:lnTo>
                    <a:pt x="27687" y="34775"/>
                  </a:lnTo>
                  <a:lnTo>
                    <a:pt x="27687" y="36342"/>
                  </a:lnTo>
                  <a:lnTo>
                    <a:pt x="28254" y="36009"/>
                  </a:lnTo>
                  <a:lnTo>
                    <a:pt x="28254" y="34408"/>
                  </a:lnTo>
                  <a:lnTo>
                    <a:pt x="28287" y="16995"/>
                  </a:lnTo>
                  <a:cubicBezTo>
                    <a:pt x="28287" y="16328"/>
                    <a:pt x="27820" y="15427"/>
                    <a:pt x="27187" y="15061"/>
                  </a:cubicBezTo>
                  <a:lnTo>
                    <a:pt x="1368" y="150"/>
                  </a:lnTo>
                  <a:cubicBezTo>
                    <a:pt x="1193" y="53"/>
                    <a:pt x="1018" y="1"/>
                    <a:pt x="8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6" name="Google Shape;1176;p22"/>
            <p:cNvSpPr/>
            <p:nvPr/>
          </p:nvSpPr>
          <p:spPr>
            <a:xfrm>
              <a:off x="5176478" y="2371540"/>
              <a:ext cx="731341" cy="937428"/>
            </a:xfrm>
            <a:custGeom>
              <a:avLst/>
              <a:gdLst/>
              <a:ahLst/>
              <a:cxnLst/>
              <a:rect l="l" t="t" r="r" b="b"/>
              <a:pathLst>
                <a:path w="28088" h="36003" extrusionOk="0">
                  <a:moveTo>
                    <a:pt x="1335" y="1444"/>
                  </a:moveTo>
                  <a:lnTo>
                    <a:pt x="26887" y="16188"/>
                  </a:lnTo>
                  <a:lnTo>
                    <a:pt x="26853" y="33734"/>
                  </a:lnTo>
                  <a:lnTo>
                    <a:pt x="1302" y="18957"/>
                  </a:lnTo>
                  <a:lnTo>
                    <a:pt x="1335" y="1444"/>
                  </a:lnTo>
                  <a:close/>
                  <a:moveTo>
                    <a:pt x="648" y="1"/>
                  </a:moveTo>
                  <a:cubicBezTo>
                    <a:pt x="287" y="1"/>
                    <a:pt x="34" y="279"/>
                    <a:pt x="34" y="777"/>
                  </a:cubicBezTo>
                  <a:cubicBezTo>
                    <a:pt x="1" y="19824"/>
                    <a:pt x="1" y="19557"/>
                    <a:pt x="1" y="19824"/>
                  </a:cubicBezTo>
                  <a:lnTo>
                    <a:pt x="28054" y="36002"/>
                  </a:lnTo>
                  <a:lnTo>
                    <a:pt x="28054" y="34702"/>
                  </a:lnTo>
                  <a:lnTo>
                    <a:pt x="28054" y="34401"/>
                  </a:lnTo>
                  <a:lnTo>
                    <a:pt x="28087" y="16989"/>
                  </a:lnTo>
                  <a:cubicBezTo>
                    <a:pt x="28087" y="16288"/>
                    <a:pt x="27587" y="15421"/>
                    <a:pt x="26987" y="15054"/>
                  </a:cubicBezTo>
                  <a:lnTo>
                    <a:pt x="1135" y="143"/>
                  </a:lnTo>
                  <a:cubicBezTo>
                    <a:pt x="961" y="47"/>
                    <a:pt x="796" y="1"/>
                    <a:pt x="64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7" name="Google Shape;1177;p22"/>
            <p:cNvSpPr/>
            <p:nvPr/>
          </p:nvSpPr>
          <p:spPr>
            <a:xfrm>
              <a:off x="5750579" y="4293003"/>
              <a:ext cx="257980" cy="207597"/>
            </a:xfrm>
            <a:custGeom>
              <a:avLst/>
              <a:gdLst/>
              <a:ahLst/>
              <a:cxnLst/>
              <a:rect l="l" t="t" r="r" b="b"/>
              <a:pathLst>
                <a:path w="9908" h="7973" extrusionOk="0">
                  <a:moveTo>
                    <a:pt x="3537" y="0"/>
                  </a:moveTo>
                  <a:lnTo>
                    <a:pt x="3562" y="15"/>
                  </a:lnTo>
                  <a:lnTo>
                    <a:pt x="3562" y="15"/>
                  </a:lnTo>
                  <a:cubicBezTo>
                    <a:pt x="3553" y="10"/>
                    <a:pt x="3545" y="5"/>
                    <a:pt x="3537" y="0"/>
                  </a:cubicBezTo>
                  <a:close/>
                  <a:moveTo>
                    <a:pt x="3562" y="15"/>
                  </a:moveTo>
                  <a:cubicBezTo>
                    <a:pt x="3848" y="190"/>
                    <a:pt x="4037" y="582"/>
                    <a:pt x="4037" y="1101"/>
                  </a:cubicBezTo>
                  <a:cubicBezTo>
                    <a:pt x="4037" y="1435"/>
                    <a:pt x="3803" y="1835"/>
                    <a:pt x="3503" y="2035"/>
                  </a:cubicBezTo>
                  <a:lnTo>
                    <a:pt x="301" y="3870"/>
                  </a:lnTo>
                  <a:cubicBezTo>
                    <a:pt x="134" y="3970"/>
                    <a:pt x="1" y="4203"/>
                    <a:pt x="1" y="4370"/>
                  </a:cubicBezTo>
                  <a:cubicBezTo>
                    <a:pt x="1" y="4470"/>
                    <a:pt x="34" y="4537"/>
                    <a:pt x="101" y="4570"/>
                  </a:cubicBezTo>
                  <a:lnTo>
                    <a:pt x="5938" y="7973"/>
                  </a:lnTo>
                  <a:cubicBezTo>
                    <a:pt x="5905" y="7939"/>
                    <a:pt x="5872" y="7872"/>
                    <a:pt x="5872" y="7772"/>
                  </a:cubicBezTo>
                  <a:cubicBezTo>
                    <a:pt x="5872" y="7606"/>
                    <a:pt x="6005" y="7372"/>
                    <a:pt x="6172" y="7272"/>
                  </a:cubicBezTo>
                  <a:lnTo>
                    <a:pt x="9341" y="5437"/>
                  </a:lnTo>
                  <a:cubicBezTo>
                    <a:pt x="9641" y="5271"/>
                    <a:pt x="9908" y="4837"/>
                    <a:pt x="9874" y="4503"/>
                  </a:cubicBezTo>
                  <a:cubicBezTo>
                    <a:pt x="9908" y="3970"/>
                    <a:pt x="9708" y="3569"/>
                    <a:pt x="9374" y="3403"/>
                  </a:cubicBezTo>
                  <a:lnTo>
                    <a:pt x="3562" y="15"/>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8" name="Google Shape;1178;p22"/>
            <p:cNvSpPr/>
            <p:nvPr/>
          </p:nvSpPr>
          <p:spPr>
            <a:xfrm>
              <a:off x="5734957" y="4212208"/>
              <a:ext cx="163307" cy="107743"/>
            </a:xfrm>
            <a:custGeom>
              <a:avLst/>
              <a:gdLst/>
              <a:ahLst/>
              <a:cxnLst/>
              <a:rect l="l" t="t" r="r" b="b"/>
              <a:pathLst>
                <a:path w="6272" h="4138" extrusionOk="0">
                  <a:moveTo>
                    <a:pt x="401" y="1"/>
                  </a:moveTo>
                  <a:lnTo>
                    <a:pt x="0" y="735"/>
                  </a:lnTo>
                  <a:lnTo>
                    <a:pt x="5838" y="4137"/>
                  </a:lnTo>
                  <a:lnTo>
                    <a:pt x="6271" y="3403"/>
                  </a:lnTo>
                  <a:lnTo>
                    <a:pt x="401" y="1"/>
                  </a:lnTo>
                  <a:close/>
                </a:path>
              </a:pathLst>
            </a:custGeom>
            <a:solidFill>
              <a:srgbClr val="2125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9" name="Google Shape;1179;p22"/>
            <p:cNvSpPr/>
            <p:nvPr/>
          </p:nvSpPr>
          <p:spPr>
            <a:xfrm>
              <a:off x="5745372" y="4212208"/>
              <a:ext cx="260583" cy="150288"/>
            </a:xfrm>
            <a:custGeom>
              <a:avLst/>
              <a:gdLst/>
              <a:ahLst/>
              <a:cxnLst/>
              <a:rect l="l" t="t" r="r" b="b"/>
              <a:pathLst>
                <a:path w="10008" h="5772" extrusionOk="0">
                  <a:moveTo>
                    <a:pt x="1" y="1"/>
                  </a:moveTo>
                  <a:lnTo>
                    <a:pt x="5871" y="3403"/>
                  </a:lnTo>
                  <a:lnTo>
                    <a:pt x="10008" y="5772"/>
                  </a:lnTo>
                  <a:lnTo>
                    <a:pt x="4137" y="2369"/>
                  </a:lnTo>
                  <a:lnTo>
                    <a:pt x="1" y="1"/>
                  </a:lnTo>
                  <a:close/>
                  <a:moveTo>
                    <a:pt x="10008" y="5772"/>
                  </a:moveTo>
                  <a:lnTo>
                    <a:pt x="10008" y="5772"/>
                  </a:lnTo>
                  <a:lnTo>
                    <a:pt x="10008" y="5772"/>
                  </a:lnTo>
                  <a:close/>
                </a:path>
              </a:pathLst>
            </a:custGeom>
            <a:solidFill>
              <a:srgbClr val="1C1E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0" name="Google Shape;1180;p22"/>
            <p:cNvSpPr/>
            <p:nvPr/>
          </p:nvSpPr>
          <p:spPr>
            <a:xfrm>
              <a:off x="5886937" y="4300814"/>
              <a:ext cx="133781" cy="200463"/>
            </a:xfrm>
            <a:custGeom>
              <a:avLst/>
              <a:gdLst/>
              <a:ahLst/>
              <a:cxnLst/>
              <a:rect l="l" t="t" r="r" b="b"/>
              <a:pathLst>
                <a:path w="5138" h="7699" extrusionOk="0">
                  <a:moveTo>
                    <a:pt x="434" y="0"/>
                  </a:moveTo>
                  <a:lnTo>
                    <a:pt x="1" y="734"/>
                  </a:lnTo>
                  <a:lnTo>
                    <a:pt x="4137" y="3103"/>
                  </a:lnTo>
                  <a:cubicBezTo>
                    <a:pt x="4471" y="3269"/>
                    <a:pt x="4671" y="3670"/>
                    <a:pt x="4671" y="4203"/>
                  </a:cubicBezTo>
                  <a:cubicBezTo>
                    <a:pt x="4671" y="4537"/>
                    <a:pt x="4404" y="4971"/>
                    <a:pt x="4137" y="5137"/>
                  </a:cubicBezTo>
                  <a:lnTo>
                    <a:pt x="935" y="6972"/>
                  </a:lnTo>
                  <a:cubicBezTo>
                    <a:pt x="768" y="7072"/>
                    <a:pt x="635" y="7306"/>
                    <a:pt x="635" y="7506"/>
                  </a:cubicBezTo>
                  <a:cubicBezTo>
                    <a:pt x="635" y="7629"/>
                    <a:pt x="708" y="7698"/>
                    <a:pt x="814" y="7698"/>
                  </a:cubicBezTo>
                  <a:cubicBezTo>
                    <a:pt x="851" y="7698"/>
                    <a:pt x="892" y="7690"/>
                    <a:pt x="935" y="7673"/>
                  </a:cubicBezTo>
                  <a:lnTo>
                    <a:pt x="4137" y="5805"/>
                  </a:lnTo>
                  <a:cubicBezTo>
                    <a:pt x="4738" y="5471"/>
                    <a:pt x="5138" y="4837"/>
                    <a:pt x="5138" y="4137"/>
                  </a:cubicBezTo>
                  <a:cubicBezTo>
                    <a:pt x="5138" y="3436"/>
                    <a:pt x="4604" y="2636"/>
                    <a:pt x="4170" y="2369"/>
                  </a:cubicBezTo>
                  <a:lnTo>
                    <a:pt x="43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1" name="Google Shape;1181;p22"/>
            <p:cNvSpPr/>
            <p:nvPr/>
          </p:nvSpPr>
          <p:spPr>
            <a:xfrm>
              <a:off x="5555168" y="3513518"/>
              <a:ext cx="35645" cy="12576"/>
            </a:xfrm>
            <a:custGeom>
              <a:avLst/>
              <a:gdLst/>
              <a:ahLst/>
              <a:cxnLst/>
              <a:rect l="l" t="t" r="r" b="b"/>
              <a:pathLst>
                <a:path w="1369" h="483" extrusionOk="0">
                  <a:moveTo>
                    <a:pt x="863" y="0"/>
                  </a:moveTo>
                  <a:cubicBezTo>
                    <a:pt x="752" y="0"/>
                    <a:pt x="651" y="27"/>
                    <a:pt x="567" y="82"/>
                  </a:cubicBezTo>
                  <a:lnTo>
                    <a:pt x="0" y="416"/>
                  </a:lnTo>
                  <a:cubicBezTo>
                    <a:pt x="88" y="372"/>
                    <a:pt x="188" y="348"/>
                    <a:pt x="298" y="348"/>
                  </a:cubicBezTo>
                  <a:cubicBezTo>
                    <a:pt x="440" y="348"/>
                    <a:pt x="598" y="389"/>
                    <a:pt x="768" y="483"/>
                  </a:cubicBezTo>
                  <a:lnTo>
                    <a:pt x="1368" y="149"/>
                  </a:lnTo>
                  <a:cubicBezTo>
                    <a:pt x="1193" y="52"/>
                    <a:pt x="1018" y="0"/>
                    <a:pt x="863" y="0"/>
                  </a:cubicBezTo>
                  <a:close/>
                </a:path>
              </a:pathLst>
            </a:custGeom>
            <a:solidFill>
              <a:srgbClr val="696E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2" name="Google Shape;1182;p22"/>
            <p:cNvSpPr/>
            <p:nvPr/>
          </p:nvSpPr>
          <p:spPr>
            <a:xfrm>
              <a:off x="5579487" y="3551273"/>
              <a:ext cx="680100" cy="849447"/>
            </a:xfrm>
            <a:custGeom>
              <a:avLst/>
              <a:gdLst/>
              <a:ahLst/>
              <a:cxnLst/>
              <a:rect l="l" t="t" r="r" b="b"/>
              <a:pathLst>
                <a:path w="26120" h="32624" extrusionOk="0">
                  <a:moveTo>
                    <a:pt x="634" y="0"/>
                  </a:moveTo>
                  <a:lnTo>
                    <a:pt x="34" y="334"/>
                  </a:lnTo>
                  <a:lnTo>
                    <a:pt x="0" y="17846"/>
                  </a:lnTo>
                  <a:lnTo>
                    <a:pt x="25552" y="32623"/>
                  </a:lnTo>
                  <a:lnTo>
                    <a:pt x="26119" y="32257"/>
                  </a:lnTo>
                  <a:lnTo>
                    <a:pt x="601" y="17513"/>
                  </a:lnTo>
                  <a:lnTo>
                    <a:pt x="63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3" name="Google Shape;1183;p22"/>
            <p:cNvSpPr/>
            <p:nvPr/>
          </p:nvSpPr>
          <p:spPr>
            <a:xfrm>
              <a:off x="6267371" y="4451077"/>
              <a:ext cx="23460" cy="79935"/>
            </a:xfrm>
            <a:custGeom>
              <a:avLst/>
              <a:gdLst/>
              <a:ahLst/>
              <a:cxnLst/>
              <a:rect l="l" t="t" r="r" b="b"/>
              <a:pathLst>
                <a:path w="901" h="3070" extrusionOk="0">
                  <a:moveTo>
                    <a:pt x="901" y="0"/>
                  </a:moveTo>
                  <a:lnTo>
                    <a:pt x="300" y="334"/>
                  </a:lnTo>
                  <a:lnTo>
                    <a:pt x="334" y="2358"/>
                  </a:lnTo>
                  <a:lnTo>
                    <a:pt x="334" y="2358"/>
                  </a:lnTo>
                  <a:cubicBezTo>
                    <a:pt x="328" y="2712"/>
                    <a:pt x="196" y="2938"/>
                    <a:pt x="0" y="3069"/>
                  </a:cubicBezTo>
                  <a:lnTo>
                    <a:pt x="601" y="2702"/>
                  </a:lnTo>
                  <a:cubicBezTo>
                    <a:pt x="801" y="2602"/>
                    <a:pt x="901" y="2369"/>
                    <a:pt x="901" y="2002"/>
                  </a:cubicBezTo>
                  <a:lnTo>
                    <a:pt x="90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4" name="Google Shape;1184;p22"/>
            <p:cNvSpPr/>
            <p:nvPr/>
          </p:nvSpPr>
          <p:spPr>
            <a:xfrm>
              <a:off x="5545612" y="4038512"/>
              <a:ext cx="730456" cy="499425"/>
            </a:xfrm>
            <a:custGeom>
              <a:avLst/>
              <a:gdLst/>
              <a:ahLst/>
              <a:cxnLst/>
              <a:rect l="l" t="t" r="r" b="b"/>
              <a:pathLst>
                <a:path w="28054" h="19181" extrusionOk="0">
                  <a:moveTo>
                    <a:pt x="28054" y="16179"/>
                  </a:moveTo>
                  <a:lnTo>
                    <a:pt x="0" y="1"/>
                  </a:lnTo>
                  <a:lnTo>
                    <a:pt x="0" y="2002"/>
                  </a:lnTo>
                  <a:cubicBezTo>
                    <a:pt x="0" y="2702"/>
                    <a:pt x="467" y="3570"/>
                    <a:pt x="1101" y="3903"/>
                  </a:cubicBezTo>
                  <a:lnTo>
                    <a:pt x="11042" y="9641"/>
                  </a:lnTo>
                  <a:lnTo>
                    <a:pt x="17046" y="13143"/>
                  </a:lnTo>
                  <a:lnTo>
                    <a:pt x="26953" y="18814"/>
                  </a:lnTo>
                  <a:cubicBezTo>
                    <a:pt x="27553" y="19181"/>
                    <a:pt x="28054" y="18914"/>
                    <a:pt x="28054" y="1818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5" name="Google Shape;1185;p22"/>
            <p:cNvSpPr/>
            <p:nvPr/>
          </p:nvSpPr>
          <p:spPr>
            <a:xfrm>
              <a:off x="5588157" y="3554736"/>
              <a:ext cx="666195" cy="839892"/>
            </a:xfrm>
            <a:custGeom>
              <a:avLst/>
              <a:gdLst/>
              <a:ahLst/>
              <a:cxnLst/>
              <a:rect l="l" t="t" r="r" b="b"/>
              <a:pathLst>
                <a:path w="25586" h="32257" extrusionOk="0">
                  <a:moveTo>
                    <a:pt x="68" y="1"/>
                  </a:moveTo>
                  <a:lnTo>
                    <a:pt x="1" y="17513"/>
                  </a:lnTo>
                  <a:lnTo>
                    <a:pt x="25553" y="32257"/>
                  </a:lnTo>
                  <a:lnTo>
                    <a:pt x="25586" y="14744"/>
                  </a:lnTo>
                  <a:lnTo>
                    <a:pt x="6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6" name="Google Shape;1186;p22"/>
            <p:cNvSpPr/>
            <p:nvPr/>
          </p:nvSpPr>
          <p:spPr>
            <a:xfrm>
              <a:off x="6244771" y="3935143"/>
              <a:ext cx="16534" cy="465577"/>
            </a:xfrm>
            <a:custGeom>
              <a:avLst/>
              <a:gdLst/>
              <a:ahLst/>
              <a:cxnLst/>
              <a:rect l="l" t="t" r="r" b="b"/>
              <a:pathLst>
                <a:path w="635" h="17881" extrusionOk="0">
                  <a:moveTo>
                    <a:pt x="635" y="1"/>
                  </a:moveTo>
                  <a:lnTo>
                    <a:pt x="34" y="335"/>
                  </a:lnTo>
                  <a:lnTo>
                    <a:pt x="1" y="17880"/>
                  </a:lnTo>
                  <a:lnTo>
                    <a:pt x="568" y="17514"/>
                  </a:lnTo>
                  <a:lnTo>
                    <a:pt x="635" y="1"/>
                  </a:lnTo>
                  <a:close/>
                </a:path>
              </a:pathLst>
            </a:custGeom>
            <a:solidFill>
              <a:srgbClr val="AAAA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7" name="Google Shape;1187;p22"/>
            <p:cNvSpPr/>
            <p:nvPr/>
          </p:nvSpPr>
          <p:spPr>
            <a:xfrm>
              <a:off x="5580346" y="3551273"/>
              <a:ext cx="680959" cy="392593"/>
            </a:xfrm>
            <a:custGeom>
              <a:avLst/>
              <a:gdLst/>
              <a:ahLst/>
              <a:cxnLst/>
              <a:rect l="l" t="t" r="r" b="b"/>
              <a:pathLst>
                <a:path w="26153" h="15078" extrusionOk="0">
                  <a:moveTo>
                    <a:pt x="601" y="0"/>
                  </a:moveTo>
                  <a:lnTo>
                    <a:pt x="1" y="334"/>
                  </a:lnTo>
                  <a:lnTo>
                    <a:pt x="25552" y="15078"/>
                  </a:lnTo>
                  <a:lnTo>
                    <a:pt x="26153" y="14744"/>
                  </a:lnTo>
                  <a:lnTo>
                    <a:pt x="601" y="0"/>
                  </a:lnTo>
                  <a:close/>
                </a:path>
              </a:pathLst>
            </a:custGeom>
            <a:solidFill>
              <a:srgbClr val="F2F2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8" name="Google Shape;1188;p22"/>
            <p:cNvSpPr/>
            <p:nvPr/>
          </p:nvSpPr>
          <p:spPr>
            <a:xfrm>
              <a:off x="5555168" y="3513518"/>
              <a:ext cx="736549" cy="946255"/>
            </a:xfrm>
            <a:custGeom>
              <a:avLst/>
              <a:gdLst/>
              <a:ahLst/>
              <a:cxnLst/>
              <a:rect l="l" t="t" r="r" b="b"/>
              <a:pathLst>
                <a:path w="28288" h="36342" extrusionOk="0">
                  <a:moveTo>
                    <a:pt x="863" y="0"/>
                  </a:moveTo>
                  <a:cubicBezTo>
                    <a:pt x="752" y="0"/>
                    <a:pt x="651" y="27"/>
                    <a:pt x="567" y="82"/>
                  </a:cubicBezTo>
                  <a:lnTo>
                    <a:pt x="0" y="416"/>
                  </a:lnTo>
                  <a:cubicBezTo>
                    <a:pt x="88" y="372"/>
                    <a:pt x="188" y="348"/>
                    <a:pt x="298" y="348"/>
                  </a:cubicBezTo>
                  <a:cubicBezTo>
                    <a:pt x="440" y="348"/>
                    <a:pt x="598" y="389"/>
                    <a:pt x="768" y="483"/>
                  </a:cubicBezTo>
                  <a:lnTo>
                    <a:pt x="26619" y="15427"/>
                  </a:lnTo>
                  <a:cubicBezTo>
                    <a:pt x="27186" y="15760"/>
                    <a:pt x="27720" y="16594"/>
                    <a:pt x="27720" y="17328"/>
                  </a:cubicBezTo>
                  <a:lnTo>
                    <a:pt x="27687" y="34741"/>
                  </a:lnTo>
                  <a:lnTo>
                    <a:pt x="27687" y="36342"/>
                  </a:lnTo>
                  <a:lnTo>
                    <a:pt x="28254" y="36008"/>
                  </a:lnTo>
                  <a:lnTo>
                    <a:pt x="28254" y="34407"/>
                  </a:lnTo>
                  <a:lnTo>
                    <a:pt x="28287" y="16961"/>
                  </a:lnTo>
                  <a:cubicBezTo>
                    <a:pt x="28287" y="16327"/>
                    <a:pt x="27820" y="15427"/>
                    <a:pt x="27186" y="15060"/>
                  </a:cubicBezTo>
                  <a:lnTo>
                    <a:pt x="1368" y="149"/>
                  </a:lnTo>
                  <a:cubicBezTo>
                    <a:pt x="1193" y="52"/>
                    <a:pt x="1018" y="0"/>
                    <a:pt x="8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9" name="Google Shape;1189;p22"/>
            <p:cNvSpPr/>
            <p:nvPr/>
          </p:nvSpPr>
          <p:spPr>
            <a:xfrm>
              <a:off x="5545612" y="3522345"/>
              <a:ext cx="731341" cy="937428"/>
            </a:xfrm>
            <a:custGeom>
              <a:avLst/>
              <a:gdLst/>
              <a:ahLst/>
              <a:cxnLst/>
              <a:rect l="l" t="t" r="r" b="b"/>
              <a:pathLst>
                <a:path w="28088" h="36003" extrusionOk="0">
                  <a:moveTo>
                    <a:pt x="1335" y="1445"/>
                  </a:moveTo>
                  <a:lnTo>
                    <a:pt x="26886" y="16189"/>
                  </a:lnTo>
                  <a:lnTo>
                    <a:pt x="26853" y="33734"/>
                  </a:lnTo>
                  <a:lnTo>
                    <a:pt x="1301" y="18957"/>
                  </a:lnTo>
                  <a:lnTo>
                    <a:pt x="1335" y="1445"/>
                  </a:lnTo>
                  <a:close/>
                  <a:moveTo>
                    <a:pt x="648" y="1"/>
                  </a:moveTo>
                  <a:cubicBezTo>
                    <a:pt x="286" y="1"/>
                    <a:pt x="34" y="280"/>
                    <a:pt x="34" y="778"/>
                  </a:cubicBezTo>
                  <a:cubicBezTo>
                    <a:pt x="0" y="19825"/>
                    <a:pt x="0" y="19558"/>
                    <a:pt x="0" y="19825"/>
                  </a:cubicBezTo>
                  <a:lnTo>
                    <a:pt x="28054" y="36003"/>
                  </a:lnTo>
                  <a:lnTo>
                    <a:pt x="28054" y="34702"/>
                  </a:lnTo>
                  <a:lnTo>
                    <a:pt x="28054" y="34402"/>
                  </a:lnTo>
                  <a:lnTo>
                    <a:pt x="28087" y="16989"/>
                  </a:lnTo>
                  <a:cubicBezTo>
                    <a:pt x="28087" y="16289"/>
                    <a:pt x="27587" y="15421"/>
                    <a:pt x="26986" y="15054"/>
                  </a:cubicBezTo>
                  <a:lnTo>
                    <a:pt x="1135" y="144"/>
                  </a:lnTo>
                  <a:cubicBezTo>
                    <a:pt x="961" y="47"/>
                    <a:pt x="795" y="1"/>
                    <a:pt x="64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0" name="Google Shape;1190;p22"/>
            <p:cNvSpPr/>
            <p:nvPr/>
          </p:nvSpPr>
          <p:spPr>
            <a:xfrm>
              <a:off x="4497290" y="1649702"/>
              <a:ext cx="369160" cy="515907"/>
            </a:xfrm>
            <a:custGeom>
              <a:avLst/>
              <a:gdLst/>
              <a:ahLst/>
              <a:cxnLst/>
              <a:rect l="l" t="t" r="r" b="b"/>
              <a:pathLst>
                <a:path w="14178" h="19814" extrusionOk="0">
                  <a:moveTo>
                    <a:pt x="1857" y="0"/>
                  </a:moveTo>
                  <a:cubicBezTo>
                    <a:pt x="1798" y="0"/>
                    <a:pt x="1747" y="17"/>
                    <a:pt x="1702" y="47"/>
                  </a:cubicBezTo>
                  <a:lnTo>
                    <a:pt x="1602" y="47"/>
                  </a:lnTo>
                  <a:cubicBezTo>
                    <a:pt x="1602" y="47"/>
                    <a:pt x="1568" y="80"/>
                    <a:pt x="1568" y="80"/>
                  </a:cubicBezTo>
                  <a:lnTo>
                    <a:pt x="1501" y="80"/>
                  </a:lnTo>
                  <a:cubicBezTo>
                    <a:pt x="1468" y="113"/>
                    <a:pt x="1468" y="113"/>
                    <a:pt x="1435" y="113"/>
                  </a:cubicBezTo>
                  <a:lnTo>
                    <a:pt x="1401" y="113"/>
                  </a:lnTo>
                  <a:cubicBezTo>
                    <a:pt x="1401" y="113"/>
                    <a:pt x="1368" y="113"/>
                    <a:pt x="1368" y="147"/>
                  </a:cubicBezTo>
                  <a:lnTo>
                    <a:pt x="1268" y="147"/>
                  </a:lnTo>
                  <a:cubicBezTo>
                    <a:pt x="1268" y="147"/>
                    <a:pt x="1235" y="180"/>
                    <a:pt x="1235" y="180"/>
                  </a:cubicBezTo>
                  <a:lnTo>
                    <a:pt x="1168" y="180"/>
                  </a:lnTo>
                  <a:cubicBezTo>
                    <a:pt x="1135" y="213"/>
                    <a:pt x="1135" y="213"/>
                    <a:pt x="1101" y="213"/>
                  </a:cubicBezTo>
                  <a:lnTo>
                    <a:pt x="1068" y="213"/>
                  </a:lnTo>
                  <a:cubicBezTo>
                    <a:pt x="1068" y="213"/>
                    <a:pt x="1034" y="213"/>
                    <a:pt x="1034" y="247"/>
                  </a:cubicBezTo>
                  <a:lnTo>
                    <a:pt x="934" y="247"/>
                  </a:lnTo>
                  <a:cubicBezTo>
                    <a:pt x="934" y="247"/>
                    <a:pt x="901" y="280"/>
                    <a:pt x="901" y="280"/>
                  </a:cubicBezTo>
                  <a:lnTo>
                    <a:pt x="834" y="280"/>
                  </a:lnTo>
                  <a:cubicBezTo>
                    <a:pt x="801" y="313"/>
                    <a:pt x="801" y="313"/>
                    <a:pt x="768" y="313"/>
                  </a:cubicBezTo>
                  <a:lnTo>
                    <a:pt x="734" y="313"/>
                  </a:lnTo>
                  <a:cubicBezTo>
                    <a:pt x="734" y="313"/>
                    <a:pt x="701" y="313"/>
                    <a:pt x="701" y="347"/>
                  </a:cubicBezTo>
                  <a:lnTo>
                    <a:pt x="601" y="347"/>
                  </a:lnTo>
                  <a:cubicBezTo>
                    <a:pt x="601" y="347"/>
                    <a:pt x="567" y="380"/>
                    <a:pt x="567" y="380"/>
                  </a:cubicBezTo>
                  <a:lnTo>
                    <a:pt x="501" y="380"/>
                  </a:lnTo>
                  <a:cubicBezTo>
                    <a:pt x="467" y="413"/>
                    <a:pt x="467" y="413"/>
                    <a:pt x="434" y="413"/>
                  </a:cubicBezTo>
                  <a:cubicBezTo>
                    <a:pt x="167" y="480"/>
                    <a:pt x="0" y="847"/>
                    <a:pt x="0" y="1381"/>
                  </a:cubicBezTo>
                  <a:lnTo>
                    <a:pt x="0" y="11621"/>
                  </a:lnTo>
                  <a:cubicBezTo>
                    <a:pt x="0" y="12389"/>
                    <a:pt x="367" y="13223"/>
                    <a:pt x="801" y="13489"/>
                  </a:cubicBezTo>
                  <a:lnTo>
                    <a:pt x="2402" y="14457"/>
                  </a:lnTo>
                  <a:lnTo>
                    <a:pt x="2402" y="17592"/>
                  </a:lnTo>
                  <a:lnTo>
                    <a:pt x="2435" y="17559"/>
                  </a:lnTo>
                  <a:lnTo>
                    <a:pt x="2502" y="17526"/>
                  </a:lnTo>
                  <a:lnTo>
                    <a:pt x="2502" y="17559"/>
                  </a:lnTo>
                  <a:lnTo>
                    <a:pt x="2536" y="17526"/>
                  </a:lnTo>
                  <a:lnTo>
                    <a:pt x="2569" y="17492"/>
                  </a:lnTo>
                  <a:lnTo>
                    <a:pt x="2569" y="17526"/>
                  </a:lnTo>
                  <a:lnTo>
                    <a:pt x="2602" y="17492"/>
                  </a:lnTo>
                  <a:lnTo>
                    <a:pt x="2669" y="17459"/>
                  </a:lnTo>
                  <a:lnTo>
                    <a:pt x="2669" y="17492"/>
                  </a:lnTo>
                  <a:lnTo>
                    <a:pt x="2702" y="17459"/>
                  </a:lnTo>
                  <a:lnTo>
                    <a:pt x="2736" y="17426"/>
                  </a:lnTo>
                  <a:lnTo>
                    <a:pt x="2736" y="17459"/>
                  </a:lnTo>
                  <a:lnTo>
                    <a:pt x="2769" y="17426"/>
                  </a:lnTo>
                  <a:lnTo>
                    <a:pt x="2836" y="17392"/>
                  </a:lnTo>
                  <a:lnTo>
                    <a:pt x="2836" y="17426"/>
                  </a:lnTo>
                  <a:lnTo>
                    <a:pt x="2869" y="17392"/>
                  </a:lnTo>
                  <a:lnTo>
                    <a:pt x="2902" y="17359"/>
                  </a:lnTo>
                  <a:lnTo>
                    <a:pt x="2902" y="17392"/>
                  </a:lnTo>
                  <a:lnTo>
                    <a:pt x="2936" y="17359"/>
                  </a:lnTo>
                  <a:lnTo>
                    <a:pt x="3003" y="17326"/>
                  </a:lnTo>
                  <a:lnTo>
                    <a:pt x="3003" y="17359"/>
                  </a:lnTo>
                  <a:lnTo>
                    <a:pt x="3036" y="17326"/>
                  </a:lnTo>
                  <a:lnTo>
                    <a:pt x="3069" y="17292"/>
                  </a:lnTo>
                  <a:lnTo>
                    <a:pt x="3069" y="17326"/>
                  </a:lnTo>
                  <a:lnTo>
                    <a:pt x="3103" y="17292"/>
                  </a:lnTo>
                  <a:lnTo>
                    <a:pt x="3169" y="17259"/>
                  </a:lnTo>
                  <a:lnTo>
                    <a:pt x="3169" y="17292"/>
                  </a:lnTo>
                  <a:lnTo>
                    <a:pt x="3203" y="17259"/>
                  </a:lnTo>
                  <a:lnTo>
                    <a:pt x="3236" y="17225"/>
                  </a:lnTo>
                  <a:lnTo>
                    <a:pt x="3236" y="17259"/>
                  </a:lnTo>
                  <a:lnTo>
                    <a:pt x="3269" y="17225"/>
                  </a:lnTo>
                  <a:lnTo>
                    <a:pt x="3336" y="17192"/>
                  </a:lnTo>
                  <a:lnTo>
                    <a:pt x="3336" y="17225"/>
                  </a:lnTo>
                  <a:lnTo>
                    <a:pt x="3369" y="17192"/>
                  </a:lnTo>
                  <a:lnTo>
                    <a:pt x="3403" y="17159"/>
                  </a:lnTo>
                  <a:lnTo>
                    <a:pt x="3403" y="17192"/>
                  </a:lnTo>
                  <a:lnTo>
                    <a:pt x="3436" y="17159"/>
                  </a:lnTo>
                  <a:lnTo>
                    <a:pt x="3503" y="17125"/>
                  </a:lnTo>
                  <a:lnTo>
                    <a:pt x="3503" y="17159"/>
                  </a:lnTo>
                  <a:lnTo>
                    <a:pt x="3536" y="17125"/>
                  </a:lnTo>
                  <a:lnTo>
                    <a:pt x="3570" y="17092"/>
                  </a:lnTo>
                  <a:lnTo>
                    <a:pt x="3570" y="17125"/>
                  </a:lnTo>
                  <a:lnTo>
                    <a:pt x="3603" y="17092"/>
                  </a:lnTo>
                  <a:lnTo>
                    <a:pt x="3670" y="17059"/>
                  </a:lnTo>
                  <a:lnTo>
                    <a:pt x="3670" y="17092"/>
                  </a:lnTo>
                  <a:lnTo>
                    <a:pt x="3703" y="17059"/>
                  </a:lnTo>
                  <a:lnTo>
                    <a:pt x="5037" y="15891"/>
                  </a:lnTo>
                  <a:lnTo>
                    <a:pt x="12376" y="19727"/>
                  </a:lnTo>
                  <a:cubicBezTo>
                    <a:pt x="12482" y="19791"/>
                    <a:pt x="12574" y="19814"/>
                    <a:pt x="12653" y="19814"/>
                  </a:cubicBezTo>
                  <a:cubicBezTo>
                    <a:pt x="12698" y="19814"/>
                    <a:pt x="12740" y="19806"/>
                    <a:pt x="12776" y="19794"/>
                  </a:cubicBezTo>
                  <a:lnTo>
                    <a:pt x="12843" y="19794"/>
                  </a:lnTo>
                  <a:cubicBezTo>
                    <a:pt x="12843" y="19761"/>
                    <a:pt x="12876" y="19761"/>
                    <a:pt x="12876" y="19761"/>
                  </a:cubicBezTo>
                  <a:cubicBezTo>
                    <a:pt x="13677" y="19427"/>
                    <a:pt x="14177" y="19460"/>
                    <a:pt x="14177" y="18426"/>
                  </a:cubicBezTo>
                  <a:lnTo>
                    <a:pt x="14177" y="8152"/>
                  </a:lnTo>
                  <a:cubicBezTo>
                    <a:pt x="14177" y="7519"/>
                    <a:pt x="13810" y="6685"/>
                    <a:pt x="13377" y="6418"/>
                  </a:cubicBezTo>
                  <a:lnTo>
                    <a:pt x="2102" y="80"/>
                  </a:lnTo>
                  <a:cubicBezTo>
                    <a:pt x="2010" y="25"/>
                    <a:pt x="1928" y="0"/>
                    <a:pt x="185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1" name="Google Shape;1191;p22"/>
            <p:cNvSpPr/>
            <p:nvPr/>
          </p:nvSpPr>
          <p:spPr>
            <a:xfrm>
              <a:off x="4498149" y="1660898"/>
              <a:ext cx="343096" cy="508096"/>
            </a:xfrm>
            <a:custGeom>
              <a:avLst/>
              <a:gdLst/>
              <a:ahLst/>
              <a:cxnLst/>
              <a:rect l="l" t="t" r="r" b="b"/>
              <a:pathLst>
                <a:path w="13177" h="19514" extrusionOk="0">
                  <a:moveTo>
                    <a:pt x="540" y="1"/>
                  </a:moveTo>
                  <a:cubicBezTo>
                    <a:pt x="230" y="1"/>
                    <a:pt x="1" y="378"/>
                    <a:pt x="1" y="984"/>
                  </a:cubicBezTo>
                  <a:lnTo>
                    <a:pt x="1" y="11225"/>
                  </a:lnTo>
                  <a:cubicBezTo>
                    <a:pt x="1" y="11992"/>
                    <a:pt x="368" y="12826"/>
                    <a:pt x="801" y="13093"/>
                  </a:cubicBezTo>
                  <a:lnTo>
                    <a:pt x="2402" y="14060"/>
                  </a:lnTo>
                  <a:lnTo>
                    <a:pt x="2402" y="17196"/>
                  </a:lnTo>
                  <a:lnTo>
                    <a:pt x="4504" y="15294"/>
                  </a:lnTo>
                  <a:lnTo>
                    <a:pt x="12343" y="19431"/>
                  </a:lnTo>
                  <a:cubicBezTo>
                    <a:pt x="12441" y="19487"/>
                    <a:pt x="12535" y="19513"/>
                    <a:pt x="12621" y="19513"/>
                  </a:cubicBezTo>
                  <a:cubicBezTo>
                    <a:pt x="12948" y="19513"/>
                    <a:pt x="13177" y="19136"/>
                    <a:pt x="13177" y="18530"/>
                  </a:cubicBezTo>
                  <a:lnTo>
                    <a:pt x="13177" y="8289"/>
                  </a:lnTo>
                  <a:cubicBezTo>
                    <a:pt x="13177" y="7489"/>
                    <a:pt x="12810" y="6655"/>
                    <a:pt x="12343" y="6421"/>
                  </a:cubicBezTo>
                  <a:lnTo>
                    <a:pt x="801" y="84"/>
                  </a:lnTo>
                  <a:cubicBezTo>
                    <a:pt x="710" y="28"/>
                    <a:pt x="622" y="1"/>
                    <a:pt x="54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2" name="Google Shape;1192;p22"/>
            <p:cNvSpPr/>
            <p:nvPr/>
          </p:nvSpPr>
          <p:spPr>
            <a:xfrm>
              <a:off x="4587614" y="1865761"/>
              <a:ext cx="21741" cy="39837"/>
            </a:xfrm>
            <a:custGeom>
              <a:avLst/>
              <a:gdLst/>
              <a:ahLst/>
              <a:cxnLst/>
              <a:rect l="l" t="t" r="r" b="b"/>
              <a:pathLst>
                <a:path w="835" h="1530" extrusionOk="0">
                  <a:moveTo>
                    <a:pt x="256" y="0"/>
                  </a:moveTo>
                  <a:cubicBezTo>
                    <a:pt x="101" y="0"/>
                    <a:pt x="1" y="210"/>
                    <a:pt x="1" y="521"/>
                  </a:cubicBezTo>
                  <a:cubicBezTo>
                    <a:pt x="1" y="922"/>
                    <a:pt x="167" y="1355"/>
                    <a:pt x="401" y="1489"/>
                  </a:cubicBezTo>
                  <a:cubicBezTo>
                    <a:pt x="450" y="1517"/>
                    <a:pt x="497" y="1530"/>
                    <a:pt x="541" y="1530"/>
                  </a:cubicBezTo>
                  <a:cubicBezTo>
                    <a:pt x="709" y="1530"/>
                    <a:pt x="834" y="1339"/>
                    <a:pt x="834" y="1022"/>
                  </a:cubicBezTo>
                  <a:cubicBezTo>
                    <a:pt x="834" y="622"/>
                    <a:pt x="634" y="188"/>
                    <a:pt x="401" y="54"/>
                  </a:cubicBezTo>
                  <a:cubicBezTo>
                    <a:pt x="349" y="17"/>
                    <a:pt x="300" y="0"/>
                    <a:pt x="2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3" name="Google Shape;1193;p22"/>
            <p:cNvSpPr/>
            <p:nvPr/>
          </p:nvSpPr>
          <p:spPr>
            <a:xfrm>
              <a:off x="4652760" y="1904323"/>
              <a:ext cx="21741" cy="40280"/>
            </a:xfrm>
            <a:custGeom>
              <a:avLst/>
              <a:gdLst/>
              <a:ahLst/>
              <a:cxnLst/>
              <a:rect l="l" t="t" r="r" b="b"/>
              <a:pathLst>
                <a:path w="835" h="1547" extrusionOk="0">
                  <a:moveTo>
                    <a:pt x="264" y="0"/>
                  </a:moveTo>
                  <a:cubicBezTo>
                    <a:pt x="105" y="0"/>
                    <a:pt x="0" y="191"/>
                    <a:pt x="0" y="508"/>
                  </a:cubicBezTo>
                  <a:cubicBezTo>
                    <a:pt x="0" y="942"/>
                    <a:pt x="167" y="1375"/>
                    <a:pt x="401" y="1509"/>
                  </a:cubicBezTo>
                  <a:cubicBezTo>
                    <a:pt x="445" y="1535"/>
                    <a:pt x="489" y="1547"/>
                    <a:pt x="530" y="1547"/>
                  </a:cubicBezTo>
                  <a:cubicBezTo>
                    <a:pt x="704" y="1547"/>
                    <a:pt x="834" y="1332"/>
                    <a:pt x="834" y="1009"/>
                  </a:cubicBezTo>
                  <a:cubicBezTo>
                    <a:pt x="834" y="608"/>
                    <a:pt x="634" y="175"/>
                    <a:pt x="401" y="41"/>
                  </a:cubicBezTo>
                  <a:cubicBezTo>
                    <a:pt x="352" y="13"/>
                    <a:pt x="306" y="0"/>
                    <a:pt x="2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4" name="Google Shape;1194;p22"/>
            <p:cNvSpPr/>
            <p:nvPr/>
          </p:nvSpPr>
          <p:spPr>
            <a:xfrm>
              <a:off x="4717906" y="1943040"/>
              <a:ext cx="21741" cy="39863"/>
            </a:xfrm>
            <a:custGeom>
              <a:avLst/>
              <a:gdLst/>
              <a:ahLst/>
              <a:cxnLst/>
              <a:rect l="l" t="t" r="r" b="b"/>
              <a:pathLst>
                <a:path w="835" h="1531" extrusionOk="0">
                  <a:moveTo>
                    <a:pt x="284" y="1"/>
                  </a:moveTo>
                  <a:cubicBezTo>
                    <a:pt x="121" y="1"/>
                    <a:pt x="0" y="211"/>
                    <a:pt x="0" y="522"/>
                  </a:cubicBezTo>
                  <a:cubicBezTo>
                    <a:pt x="0" y="923"/>
                    <a:pt x="200" y="1356"/>
                    <a:pt x="434" y="1490"/>
                  </a:cubicBezTo>
                  <a:cubicBezTo>
                    <a:pt x="482" y="1517"/>
                    <a:pt x="528" y="1531"/>
                    <a:pt x="570" y="1531"/>
                  </a:cubicBezTo>
                  <a:cubicBezTo>
                    <a:pt x="730" y="1531"/>
                    <a:pt x="834" y="1339"/>
                    <a:pt x="834" y="1023"/>
                  </a:cubicBezTo>
                  <a:cubicBezTo>
                    <a:pt x="834" y="622"/>
                    <a:pt x="634" y="189"/>
                    <a:pt x="434" y="55"/>
                  </a:cubicBezTo>
                  <a:cubicBezTo>
                    <a:pt x="382" y="18"/>
                    <a:pt x="331" y="1"/>
                    <a:pt x="28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5" name="Google Shape;1195;p22"/>
            <p:cNvSpPr/>
            <p:nvPr/>
          </p:nvSpPr>
          <p:spPr>
            <a:xfrm>
              <a:off x="5582950" y="2263744"/>
              <a:ext cx="369160" cy="517235"/>
            </a:xfrm>
            <a:custGeom>
              <a:avLst/>
              <a:gdLst/>
              <a:ahLst/>
              <a:cxnLst/>
              <a:rect l="l" t="t" r="r" b="b"/>
              <a:pathLst>
                <a:path w="14178" h="19865" extrusionOk="0">
                  <a:moveTo>
                    <a:pt x="1857" y="1"/>
                  </a:moveTo>
                  <a:cubicBezTo>
                    <a:pt x="1799" y="1"/>
                    <a:pt x="1747" y="17"/>
                    <a:pt x="1702" y="47"/>
                  </a:cubicBezTo>
                  <a:lnTo>
                    <a:pt x="1602" y="47"/>
                  </a:lnTo>
                  <a:cubicBezTo>
                    <a:pt x="1602" y="47"/>
                    <a:pt x="1569" y="80"/>
                    <a:pt x="1569" y="80"/>
                  </a:cubicBezTo>
                  <a:lnTo>
                    <a:pt x="1502" y="80"/>
                  </a:lnTo>
                  <a:cubicBezTo>
                    <a:pt x="1469" y="114"/>
                    <a:pt x="1469" y="114"/>
                    <a:pt x="1435" y="114"/>
                  </a:cubicBezTo>
                  <a:lnTo>
                    <a:pt x="1402" y="114"/>
                  </a:lnTo>
                  <a:cubicBezTo>
                    <a:pt x="1402" y="114"/>
                    <a:pt x="1368" y="114"/>
                    <a:pt x="1368" y="147"/>
                  </a:cubicBezTo>
                  <a:lnTo>
                    <a:pt x="1268" y="147"/>
                  </a:lnTo>
                  <a:cubicBezTo>
                    <a:pt x="1268" y="147"/>
                    <a:pt x="1235" y="181"/>
                    <a:pt x="1235" y="181"/>
                  </a:cubicBezTo>
                  <a:lnTo>
                    <a:pt x="1168" y="181"/>
                  </a:lnTo>
                  <a:cubicBezTo>
                    <a:pt x="1135" y="214"/>
                    <a:pt x="1135" y="214"/>
                    <a:pt x="1102" y="214"/>
                  </a:cubicBezTo>
                  <a:lnTo>
                    <a:pt x="1068" y="214"/>
                  </a:lnTo>
                  <a:cubicBezTo>
                    <a:pt x="1068" y="214"/>
                    <a:pt x="1035" y="214"/>
                    <a:pt x="1035" y="247"/>
                  </a:cubicBezTo>
                  <a:lnTo>
                    <a:pt x="935" y="247"/>
                  </a:lnTo>
                  <a:cubicBezTo>
                    <a:pt x="935" y="247"/>
                    <a:pt x="901" y="281"/>
                    <a:pt x="901" y="281"/>
                  </a:cubicBezTo>
                  <a:lnTo>
                    <a:pt x="835" y="281"/>
                  </a:lnTo>
                  <a:cubicBezTo>
                    <a:pt x="801" y="314"/>
                    <a:pt x="801" y="314"/>
                    <a:pt x="768" y="314"/>
                  </a:cubicBezTo>
                  <a:lnTo>
                    <a:pt x="735" y="314"/>
                  </a:lnTo>
                  <a:cubicBezTo>
                    <a:pt x="735" y="314"/>
                    <a:pt x="701" y="314"/>
                    <a:pt x="701" y="347"/>
                  </a:cubicBezTo>
                  <a:lnTo>
                    <a:pt x="601" y="347"/>
                  </a:lnTo>
                  <a:cubicBezTo>
                    <a:pt x="601" y="347"/>
                    <a:pt x="568" y="381"/>
                    <a:pt x="568" y="381"/>
                  </a:cubicBezTo>
                  <a:lnTo>
                    <a:pt x="501" y="381"/>
                  </a:lnTo>
                  <a:cubicBezTo>
                    <a:pt x="468" y="414"/>
                    <a:pt x="468" y="414"/>
                    <a:pt x="434" y="414"/>
                  </a:cubicBezTo>
                  <a:cubicBezTo>
                    <a:pt x="168" y="481"/>
                    <a:pt x="1" y="848"/>
                    <a:pt x="1" y="1381"/>
                  </a:cubicBezTo>
                  <a:lnTo>
                    <a:pt x="1" y="11622"/>
                  </a:lnTo>
                  <a:cubicBezTo>
                    <a:pt x="1" y="12389"/>
                    <a:pt x="368" y="13223"/>
                    <a:pt x="801" y="13490"/>
                  </a:cubicBezTo>
                  <a:lnTo>
                    <a:pt x="2403" y="14457"/>
                  </a:lnTo>
                  <a:lnTo>
                    <a:pt x="2403" y="17593"/>
                  </a:lnTo>
                  <a:lnTo>
                    <a:pt x="2436" y="17560"/>
                  </a:lnTo>
                  <a:lnTo>
                    <a:pt x="2503" y="17526"/>
                  </a:lnTo>
                  <a:lnTo>
                    <a:pt x="2503" y="17560"/>
                  </a:lnTo>
                  <a:lnTo>
                    <a:pt x="2536" y="17526"/>
                  </a:lnTo>
                  <a:lnTo>
                    <a:pt x="2569" y="17493"/>
                  </a:lnTo>
                  <a:lnTo>
                    <a:pt x="2569" y="17526"/>
                  </a:lnTo>
                  <a:lnTo>
                    <a:pt x="2603" y="17493"/>
                  </a:lnTo>
                  <a:lnTo>
                    <a:pt x="2669" y="17460"/>
                  </a:lnTo>
                  <a:lnTo>
                    <a:pt x="2669" y="17493"/>
                  </a:lnTo>
                  <a:lnTo>
                    <a:pt x="2703" y="17460"/>
                  </a:lnTo>
                  <a:lnTo>
                    <a:pt x="2703" y="17526"/>
                  </a:lnTo>
                  <a:lnTo>
                    <a:pt x="2736" y="17460"/>
                  </a:lnTo>
                  <a:lnTo>
                    <a:pt x="2736" y="17493"/>
                  </a:lnTo>
                  <a:lnTo>
                    <a:pt x="2769" y="17460"/>
                  </a:lnTo>
                  <a:lnTo>
                    <a:pt x="2769" y="17493"/>
                  </a:lnTo>
                  <a:lnTo>
                    <a:pt x="2836" y="17426"/>
                  </a:lnTo>
                  <a:lnTo>
                    <a:pt x="2836" y="17460"/>
                  </a:lnTo>
                  <a:lnTo>
                    <a:pt x="2870" y="17426"/>
                  </a:lnTo>
                  <a:lnTo>
                    <a:pt x="2870" y="17460"/>
                  </a:lnTo>
                  <a:lnTo>
                    <a:pt x="2903" y="17393"/>
                  </a:lnTo>
                  <a:lnTo>
                    <a:pt x="2903" y="17426"/>
                  </a:lnTo>
                  <a:lnTo>
                    <a:pt x="2936" y="17393"/>
                  </a:lnTo>
                  <a:lnTo>
                    <a:pt x="2936" y="17426"/>
                  </a:lnTo>
                  <a:lnTo>
                    <a:pt x="3003" y="17359"/>
                  </a:lnTo>
                  <a:lnTo>
                    <a:pt x="3003" y="17393"/>
                  </a:lnTo>
                  <a:lnTo>
                    <a:pt x="3036" y="17359"/>
                  </a:lnTo>
                  <a:lnTo>
                    <a:pt x="3036" y="17393"/>
                  </a:lnTo>
                  <a:lnTo>
                    <a:pt x="3070" y="17326"/>
                  </a:lnTo>
                  <a:lnTo>
                    <a:pt x="3070" y="17359"/>
                  </a:lnTo>
                  <a:lnTo>
                    <a:pt x="3103" y="17326"/>
                  </a:lnTo>
                  <a:lnTo>
                    <a:pt x="3103" y="17359"/>
                  </a:lnTo>
                  <a:lnTo>
                    <a:pt x="3170" y="17293"/>
                  </a:lnTo>
                  <a:lnTo>
                    <a:pt x="3170" y="17326"/>
                  </a:lnTo>
                  <a:lnTo>
                    <a:pt x="3203" y="17293"/>
                  </a:lnTo>
                  <a:lnTo>
                    <a:pt x="3203" y="17326"/>
                  </a:lnTo>
                  <a:lnTo>
                    <a:pt x="3236" y="17259"/>
                  </a:lnTo>
                  <a:lnTo>
                    <a:pt x="3236" y="17293"/>
                  </a:lnTo>
                  <a:lnTo>
                    <a:pt x="3270" y="17259"/>
                  </a:lnTo>
                  <a:lnTo>
                    <a:pt x="3270" y="17293"/>
                  </a:lnTo>
                  <a:lnTo>
                    <a:pt x="3337" y="17226"/>
                  </a:lnTo>
                  <a:lnTo>
                    <a:pt x="3337" y="17259"/>
                  </a:lnTo>
                  <a:lnTo>
                    <a:pt x="3370" y="17226"/>
                  </a:lnTo>
                  <a:lnTo>
                    <a:pt x="3370" y="17259"/>
                  </a:lnTo>
                  <a:lnTo>
                    <a:pt x="3403" y="17193"/>
                  </a:lnTo>
                  <a:lnTo>
                    <a:pt x="3403" y="17226"/>
                  </a:lnTo>
                  <a:lnTo>
                    <a:pt x="3437" y="17193"/>
                  </a:lnTo>
                  <a:lnTo>
                    <a:pt x="3437" y="17226"/>
                  </a:lnTo>
                  <a:lnTo>
                    <a:pt x="3503" y="17159"/>
                  </a:lnTo>
                  <a:lnTo>
                    <a:pt x="3503" y="17193"/>
                  </a:lnTo>
                  <a:lnTo>
                    <a:pt x="3537" y="17159"/>
                  </a:lnTo>
                  <a:lnTo>
                    <a:pt x="3537" y="17193"/>
                  </a:lnTo>
                  <a:lnTo>
                    <a:pt x="3570" y="17126"/>
                  </a:lnTo>
                  <a:lnTo>
                    <a:pt x="3570" y="17159"/>
                  </a:lnTo>
                  <a:lnTo>
                    <a:pt x="3603" y="17126"/>
                  </a:lnTo>
                  <a:lnTo>
                    <a:pt x="3603" y="17159"/>
                  </a:lnTo>
                  <a:lnTo>
                    <a:pt x="3670" y="17093"/>
                  </a:lnTo>
                  <a:lnTo>
                    <a:pt x="3670" y="17126"/>
                  </a:lnTo>
                  <a:lnTo>
                    <a:pt x="3703" y="17093"/>
                  </a:lnTo>
                  <a:lnTo>
                    <a:pt x="3703" y="17126"/>
                  </a:lnTo>
                  <a:lnTo>
                    <a:pt x="5038" y="15925"/>
                  </a:lnTo>
                  <a:lnTo>
                    <a:pt x="12410" y="19795"/>
                  </a:lnTo>
                  <a:cubicBezTo>
                    <a:pt x="12492" y="19836"/>
                    <a:pt x="12575" y="19864"/>
                    <a:pt x="12657" y="19864"/>
                  </a:cubicBezTo>
                  <a:cubicBezTo>
                    <a:pt x="12708" y="19864"/>
                    <a:pt x="12759" y="19853"/>
                    <a:pt x="12810" y="19828"/>
                  </a:cubicBezTo>
                  <a:lnTo>
                    <a:pt x="12877" y="19828"/>
                  </a:lnTo>
                  <a:cubicBezTo>
                    <a:pt x="13677" y="19494"/>
                    <a:pt x="14178" y="19494"/>
                    <a:pt x="14178" y="18460"/>
                  </a:cubicBezTo>
                  <a:lnTo>
                    <a:pt x="14178" y="8220"/>
                  </a:lnTo>
                  <a:cubicBezTo>
                    <a:pt x="14178" y="7519"/>
                    <a:pt x="13811" y="6685"/>
                    <a:pt x="13377" y="6418"/>
                  </a:cubicBezTo>
                  <a:lnTo>
                    <a:pt x="2102" y="80"/>
                  </a:lnTo>
                  <a:cubicBezTo>
                    <a:pt x="2011" y="25"/>
                    <a:pt x="1929" y="1"/>
                    <a:pt x="18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6" name="Google Shape;1196;p22"/>
            <p:cNvSpPr/>
            <p:nvPr/>
          </p:nvSpPr>
          <p:spPr>
            <a:xfrm>
              <a:off x="5583835" y="2274966"/>
              <a:ext cx="343096" cy="508070"/>
            </a:xfrm>
            <a:custGeom>
              <a:avLst/>
              <a:gdLst/>
              <a:ahLst/>
              <a:cxnLst/>
              <a:rect l="l" t="t" r="r" b="b"/>
              <a:pathLst>
                <a:path w="13177" h="19513" extrusionOk="0">
                  <a:moveTo>
                    <a:pt x="539" y="0"/>
                  </a:moveTo>
                  <a:cubicBezTo>
                    <a:pt x="229" y="0"/>
                    <a:pt x="0" y="378"/>
                    <a:pt x="0" y="984"/>
                  </a:cubicBezTo>
                  <a:lnTo>
                    <a:pt x="0" y="11224"/>
                  </a:lnTo>
                  <a:cubicBezTo>
                    <a:pt x="0" y="11992"/>
                    <a:pt x="367" y="12826"/>
                    <a:pt x="801" y="13092"/>
                  </a:cubicBezTo>
                  <a:lnTo>
                    <a:pt x="2402" y="14060"/>
                  </a:lnTo>
                  <a:lnTo>
                    <a:pt x="2402" y="17195"/>
                  </a:lnTo>
                  <a:lnTo>
                    <a:pt x="4503" y="15294"/>
                  </a:lnTo>
                  <a:lnTo>
                    <a:pt x="12376" y="19430"/>
                  </a:lnTo>
                  <a:cubicBezTo>
                    <a:pt x="12467" y="19486"/>
                    <a:pt x="12555" y="19513"/>
                    <a:pt x="12637" y="19513"/>
                  </a:cubicBezTo>
                  <a:cubicBezTo>
                    <a:pt x="12947" y="19513"/>
                    <a:pt x="13176" y="19136"/>
                    <a:pt x="13176" y="18530"/>
                  </a:cubicBezTo>
                  <a:lnTo>
                    <a:pt x="13176" y="8289"/>
                  </a:lnTo>
                  <a:cubicBezTo>
                    <a:pt x="13176" y="7522"/>
                    <a:pt x="12809" y="6688"/>
                    <a:pt x="12376" y="6421"/>
                  </a:cubicBezTo>
                  <a:lnTo>
                    <a:pt x="801" y="83"/>
                  </a:lnTo>
                  <a:cubicBezTo>
                    <a:pt x="710" y="27"/>
                    <a:pt x="622" y="0"/>
                    <a:pt x="53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7" name="Google Shape;1197;p22"/>
            <p:cNvSpPr/>
            <p:nvPr/>
          </p:nvSpPr>
          <p:spPr>
            <a:xfrm>
              <a:off x="5673274" y="2479803"/>
              <a:ext cx="21741" cy="39863"/>
            </a:xfrm>
            <a:custGeom>
              <a:avLst/>
              <a:gdLst/>
              <a:ahLst/>
              <a:cxnLst/>
              <a:rect l="l" t="t" r="r" b="b"/>
              <a:pathLst>
                <a:path w="835" h="1531" extrusionOk="0">
                  <a:moveTo>
                    <a:pt x="256" y="1"/>
                  </a:moveTo>
                  <a:cubicBezTo>
                    <a:pt x="102" y="1"/>
                    <a:pt x="1" y="211"/>
                    <a:pt x="1" y="522"/>
                  </a:cubicBezTo>
                  <a:cubicBezTo>
                    <a:pt x="1" y="922"/>
                    <a:pt x="168" y="1356"/>
                    <a:pt x="401" y="1489"/>
                  </a:cubicBezTo>
                  <a:cubicBezTo>
                    <a:pt x="450" y="1517"/>
                    <a:pt x="497" y="1531"/>
                    <a:pt x="542" y="1531"/>
                  </a:cubicBezTo>
                  <a:cubicBezTo>
                    <a:pt x="710" y="1531"/>
                    <a:pt x="835" y="1339"/>
                    <a:pt x="835" y="1022"/>
                  </a:cubicBezTo>
                  <a:cubicBezTo>
                    <a:pt x="835" y="622"/>
                    <a:pt x="635" y="188"/>
                    <a:pt x="401" y="55"/>
                  </a:cubicBezTo>
                  <a:cubicBezTo>
                    <a:pt x="349" y="18"/>
                    <a:pt x="301" y="1"/>
                    <a:pt x="2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8" name="Google Shape;1198;p22"/>
            <p:cNvSpPr/>
            <p:nvPr/>
          </p:nvSpPr>
          <p:spPr>
            <a:xfrm>
              <a:off x="5738420" y="2518365"/>
              <a:ext cx="21741" cy="40306"/>
            </a:xfrm>
            <a:custGeom>
              <a:avLst/>
              <a:gdLst/>
              <a:ahLst/>
              <a:cxnLst/>
              <a:rect l="l" t="t" r="r" b="b"/>
              <a:pathLst>
                <a:path w="835" h="1548" extrusionOk="0">
                  <a:moveTo>
                    <a:pt x="294" y="1"/>
                  </a:moveTo>
                  <a:cubicBezTo>
                    <a:pt x="126" y="1"/>
                    <a:pt x="1" y="192"/>
                    <a:pt x="1" y="509"/>
                  </a:cubicBezTo>
                  <a:cubicBezTo>
                    <a:pt x="1" y="942"/>
                    <a:pt x="201" y="1376"/>
                    <a:pt x="434" y="1509"/>
                  </a:cubicBezTo>
                  <a:cubicBezTo>
                    <a:pt x="479" y="1535"/>
                    <a:pt x="522" y="1547"/>
                    <a:pt x="561" y="1547"/>
                  </a:cubicBezTo>
                  <a:cubicBezTo>
                    <a:pt x="726" y="1547"/>
                    <a:pt x="835" y="1333"/>
                    <a:pt x="835" y="1009"/>
                  </a:cubicBezTo>
                  <a:cubicBezTo>
                    <a:pt x="835" y="609"/>
                    <a:pt x="635" y="175"/>
                    <a:pt x="434" y="42"/>
                  </a:cubicBezTo>
                  <a:cubicBezTo>
                    <a:pt x="386" y="14"/>
                    <a:pt x="338" y="1"/>
                    <a:pt x="29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9" name="Google Shape;1199;p22"/>
            <p:cNvSpPr/>
            <p:nvPr/>
          </p:nvSpPr>
          <p:spPr>
            <a:xfrm>
              <a:off x="5803565" y="2556666"/>
              <a:ext cx="21741" cy="40306"/>
            </a:xfrm>
            <a:custGeom>
              <a:avLst/>
              <a:gdLst/>
              <a:ahLst/>
              <a:cxnLst/>
              <a:rect l="l" t="t" r="r" b="b"/>
              <a:pathLst>
                <a:path w="835" h="1548" extrusionOk="0">
                  <a:moveTo>
                    <a:pt x="305" y="1"/>
                  </a:moveTo>
                  <a:cubicBezTo>
                    <a:pt x="131" y="1"/>
                    <a:pt x="1" y="215"/>
                    <a:pt x="1" y="539"/>
                  </a:cubicBezTo>
                  <a:cubicBezTo>
                    <a:pt x="1" y="939"/>
                    <a:pt x="201" y="1373"/>
                    <a:pt x="434" y="1506"/>
                  </a:cubicBezTo>
                  <a:cubicBezTo>
                    <a:pt x="483" y="1534"/>
                    <a:pt x="529" y="1547"/>
                    <a:pt x="571" y="1547"/>
                  </a:cubicBezTo>
                  <a:cubicBezTo>
                    <a:pt x="730" y="1547"/>
                    <a:pt x="834" y="1356"/>
                    <a:pt x="834" y="1039"/>
                  </a:cubicBezTo>
                  <a:cubicBezTo>
                    <a:pt x="834" y="639"/>
                    <a:pt x="668" y="205"/>
                    <a:pt x="434" y="38"/>
                  </a:cubicBezTo>
                  <a:cubicBezTo>
                    <a:pt x="389" y="13"/>
                    <a:pt x="346" y="1"/>
                    <a:pt x="30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0" name="Google Shape;1200;p22"/>
            <p:cNvSpPr/>
            <p:nvPr/>
          </p:nvSpPr>
          <p:spPr>
            <a:xfrm>
              <a:off x="3401189" y="1995636"/>
              <a:ext cx="369160" cy="517834"/>
            </a:xfrm>
            <a:custGeom>
              <a:avLst/>
              <a:gdLst/>
              <a:ahLst/>
              <a:cxnLst/>
              <a:rect l="l" t="t" r="r" b="b"/>
              <a:pathLst>
                <a:path w="14178" h="19888" extrusionOk="0">
                  <a:moveTo>
                    <a:pt x="1821" y="0"/>
                  </a:moveTo>
                  <a:cubicBezTo>
                    <a:pt x="1770" y="0"/>
                    <a:pt x="1719" y="11"/>
                    <a:pt x="1669" y="37"/>
                  </a:cubicBezTo>
                  <a:lnTo>
                    <a:pt x="1635" y="37"/>
                  </a:lnTo>
                  <a:cubicBezTo>
                    <a:pt x="1635" y="37"/>
                    <a:pt x="1602" y="37"/>
                    <a:pt x="1602" y="70"/>
                  </a:cubicBezTo>
                  <a:lnTo>
                    <a:pt x="1502" y="70"/>
                  </a:lnTo>
                  <a:cubicBezTo>
                    <a:pt x="1502" y="70"/>
                    <a:pt x="1502" y="103"/>
                    <a:pt x="1468" y="103"/>
                  </a:cubicBezTo>
                  <a:lnTo>
                    <a:pt x="1402" y="103"/>
                  </a:lnTo>
                  <a:cubicBezTo>
                    <a:pt x="1368" y="137"/>
                    <a:pt x="1368" y="137"/>
                    <a:pt x="1335" y="137"/>
                  </a:cubicBezTo>
                  <a:lnTo>
                    <a:pt x="1302" y="137"/>
                  </a:lnTo>
                  <a:cubicBezTo>
                    <a:pt x="1302" y="137"/>
                    <a:pt x="1268" y="137"/>
                    <a:pt x="1268" y="170"/>
                  </a:cubicBezTo>
                  <a:lnTo>
                    <a:pt x="1168" y="170"/>
                  </a:lnTo>
                  <a:cubicBezTo>
                    <a:pt x="1168" y="170"/>
                    <a:pt x="1168" y="203"/>
                    <a:pt x="1135" y="203"/>
                  </a:cubicBezTo>
                  <a:lnTo>
                    <a:pt x="1068" y="203"/>
                  </a:lnTo>
                  <a:cubicBezTo>
                    <a:pt x="1035" y="237"/>
                    <a:pt x="1035" y="237"/>
                    <a:pt x="1001" y="237"/>
                  </a:cubicBezTo>
                  <a:lnTo>
                    <a:pt x="968" y="237"/>
                  </a:lnTo>
                  <a:cubicBezTo>
                    <a:pt x="968" y="237"/>
                    <a:pt x="935" y="237"/>
                    <a:pt x="935" y="270"/>
                  </a:cubicBezTo>
                  <a:lnTo>
                    <a:pt x="835" y="270"/>
                  </a:lnTo>
                  <a:cubicBezTo>
                    <a:pt x="835" y="270"/>
                    <a:pt x="835" y="304"/>
                    <a:pt x="801" y="304"/>
                  </a:cubicBezTo>
                  <a:lnTo>
                    <a:pt x="735" y="304"/>
                  </a:lnTo>
                  <a:cubicBezTo>
                    <a:pt x="701" y="337"/>
                    <a:pt x="701" y="337"/>
                    <a:pt x="668" y="337"/>
                  </a:cubicBezTo>
                  <a:lnTo>
                    <a:pt x="634" y="337"/>
                  </a:lnTo>
                  <a:cubicBezTo>
                    <a:pt x="634" y="337"/>
                    <a:pt x="601" y="337"/>
                    <a:pt x="601" y="370"/>
                  </a:cubicBezTo>
                  <a:lnTo>
                    <a:pt x="501" y="370"/>
                  </a:lnTo>
                  <a:cubicBezTo>
                    <a:pt x="501" y="370"/>
                    <a:pt x="501" y="404"/>
                    <a:pt x="468" y="404"/>
                  </a:cubicBezTo>
                  <a:lnTo>
                    <a:pt x="434" y="404"/>
                  </a:lnTo>
                  <a:cubicBezTo>
                    <a:pt x="167" y="470"/>
                    <a:pt x="1" y="837"/>
                    <a:pt x="1" y="1371"/>
                  </a:cubicBezTo>
                  <a:lnTo>
                    <a:pt x="1" y="11645"/>
                  </a:lnTo>
                  <a:cubicBezTo>
                    <a:pt x="1" y="12379"/>
                    <a:pt x="334" y="13213"/>
                    <a:pt x="801" y="13480"/>
                  </a:cubicBezTo>
                  <a:lnTo>
                    <a:pt x="2402" y="14447"/>
                  </a:lnTo>
                  <a:lnTo>
                    <a:pt x="2402" y="17583"/>
                  </a:lnTo>
                  <a:lnTo>
                    <a:pt x="2436" y="17549"/>
                  </a:lnTo>
                  <a:lnTo>
                    <a:pt x="2469" y="17516"/>
                  </a:lnTo>
                  <a:lnTo>
                    <a:pt x="2469" y="17549"/>
                  </a:lnTo>
                  <a:lnTo>
                    <a:pt x="2536" y="17516"/>
                  </a:lnTo>
                  <a:lnTo>
                    <a:pt x="2569" y="17483"/>
                  </a:lnTo>
                  <a:lnTo>
                    <a:pt x="2569" y="17516"/>
                  </a:lnTo>
                  <a:lnTo>
                    <a:pt x="2603" y="17483"/>
                  </a:lnTo>
                  <a:lnTo>
                    <a:pt x="2636" y="17449"/>
                  </a:lnTo>
                  <a:lnTo>
                    <a:pt x="2636" y="17483"/>
                  </a:lnTo>
                  <a:lnTo>
                    <a:pt x="2703" y="17449"/>
                  </a:lnTo>
                  <a:lnTo>
                    <a:pt x="2736" y="17416"/>
                  </a:lnTo>
                  <a:lnTo>
                    <a:pt x="2736" y="17449"/>
                  </a:lnTo>
                  <a:lnTo>
                    <a:pt x="2769" y="17416"/>
                  </a:lnTo>
                  <a:lnTo>
                    <a:pt x="2803" y="17382"/>
                  </a:lnTo>
                  <a:lnTo>
                    <a:pt x="2803" y="17416"/>
                  </a:lnTo>
                  <a:lnTo>
                    <a:pt x="2869" y="17382"/>
                  </a:lnTo>
                  <a:lnTo>
                    <a:pt x="2903" y="17349"/>
                  </a:lnTo>
                  <a:lnTo>
                    <a:pt x="2903" y="17382"/>
                  </a:lnTo>
                  <a:lnTo>
                    <a:pt x="2936" y="17349"/>
                  </a:lnTo>
                  <a:lnTo>
                    <a:pt x="2936" y="17382"/>
                  </a:lnTo>
                  <a:lnTo>
                    <a:pt x="2969" y="17316"/>
                  </a:lnTo>
                  <a:lnTo>
                    <a:pt x="2969" y="17349"/>
                  </a:lnTo>
                  <a:lnTo>
                    <a:pt x="3036" y="17316"/>
                  </a:lnTo>
                  <a:lnTo>
                    <a:pt x="3036" y="17349"/>
                  </a:lnTo>
                  <a:lnTo>
                    <a:pt x="3070" y="17282"/>
                  </a:lnTo>
                  <a:lnTo>
                    <a:pt x="3070" y="17382"/>
                  </a:lnTo>
                  <a:lnTo>
                    <a:pt x="3103" y="17349"/>
                  </a:lnTo>
                  <a:lnTo>
                    <a:pt x="3103" y="17382"/>
                  </a:lnTo>
                  <a:lnTo>
                    <a:pt x="3136" y="17316"/>
                  </a:lnTo>
                  <a:lnTo>
                    <a:pt x="3136" y="17349"/>
                  </a:lnTo>
                  <a:lnTo>
                    <a:pt x="3203" y="17316"/>
                  </a:lnTo>
                  <a:lnTo>
                    <a:pt x="3203" y="17349"/>
                  </a:lnTo>
                  <a:lnTo>
                    <a:pt x="3236" y="17282"/>
                  </a:lnTo>
                  <a:lnTo>
                    <a:pt x="3236" y="17316"/>
                  </a:lnTo>
                  <a:lnTo>
                    <a:pt x="3270" y="17282"/>
                  </a:lnTo>
                  <a:lnTo>
                    <a:pt x="3270" y="17316"/>
                  </a:lnTo>
                  <a:lnTo>
                    <a:pt x="3303" y="17249"/>
                  </a:lnTo>
                  <a:lnTo>
                    <a:pt x="3303" y="17282"/>
                  </a:lnTo>
                  <a:lnTo>
                    <a:pt x="3370" y="17249"/>
                  </a:lnTo>
                  <a:lnTo>
                    <a:pt x="3370" y="17282"/>
                  </a:lnTo>
                  <a:lnTo>
                    <a:pt x="3403" y="17216"/>
                  </a:lnTo>
                  <a:lnTo>
                    <a:pt x="3403" y="17249"/>
                  </a:lnTo>
                  <a:lnTo>
                    <a:pt x="3436" y="17216"/>
                  </a:lnTo>
                  <a:lnTo>
                    <a:pt x="3436" y="17249"/>
                  </a:lnTo>
                  <a:lnTo>
                    <a:pt x="3470" y="17182"/>
                  </a:lnTo>
                  <a:lnTo>
                    <a:pt x="3470" y="17216"/>
                  </a:lnTo>
                  <a:lnTo>
                    <a:pt x="3537" y="17182"/>
                  </a:lnTo>
                  <a:lnTo>
                    <a:pt x="3537" y="17216"/>
                  </a:lnTo>
                  <a:lnTo>
                    <a:pt x="3570" y="17182"/>
                  </a:lnTo>
                  <a:lnTo>
                    <a:pt x="3603" y="17149"/>
                  </a:lnTo>
                  <a:lnTo>
                    <a:pt x="3603" y="17182"/>
                  </a:lnTo>
                  <a:lnTo>
                    <a:pt x="3637" y="17149"/>
                  </a:lnTo>
                  <a:lnTo>
                    <a:pt x="3703" y="17116"/>
                  </a:lnTo>
                  <a:lnTo>
                    <a:pt x="3703" y="17149"/>
                  </a:lnTo>
                  <a:lnTo>
                    <a:pt x="5004" y="15948"/>
                  </a:lnTo>
                  <a:lnTo>
                    <a:pt x="12376" y="19818"/>
                  </a:lnTo>
                  <a:cubicBezTo>
                    <a:pt x="12479" y="19859"/>
                    <a:pt x="12570" y="19887"/>
                    <a:pt x="12647" y="19887"/>
                  </a:cubicBezTo>
                  <a:cubicBezTo>
                    <a:pt x="12695" y="19887"/>
                    <a:pt x="12738" y="19876"/>
                    <a:pt x="12776" y="19851"/>
                  </a:cubicBezTo>
                  <a:lnTo>
                    <a:pt x="12877" y="19851"/>
                  </a:lnTo>
                  <a:cubicBezTo>
                    <a:pt x="13677" y="19517"/>
                    <a:pt x="14177" y="19517"/>
                    <a:pt x="14177" y="18483"/>
                  </a:cubicBezTo>
                  <a:lnTo>
                    <a:pt x="14177" y="8243"/>
                  </a:lnTo>
                  <a:cubicBezTo>
                    <a:pt x="14144" y="7509"/>
                    <a:pt x="13811" y="6675"/>
                    <a:pt x="13344" y="6408"/>
                  </a:cubicBezTo>
                  <a:lnTo>
                    <a:pt x="2069" y="70"/>
                  </a:lnTo>
                  <a:cubicBezTo>
                    <a:pt x="1986" y="29"/>
                    <a:pt x="1904" y="0"/>
                    <a:pt x="18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1" name="Google Shape;1201;p22"/>
            <p:cNvSpPr/>
            <p:nvPr/>
          </p:nvSpPr>
          <p:spPr>
            <a:xfrm>
              <a:off x="3402075" y="2006598"/>
              <a:ext cx="342211" cy="508070"/>
            </a:xfrm>
            <a:custGeom>
              <a:avLst/>
              <a:gdLst/>
              <a:ahLst/>
              <a:cxnLst/>
              <a:rect l="l" t="t" r="r" b="b"/>
              <a:pathLst>
                <a:path w="13143" h="19513" extrusionOk="0">
                  <a:moveTo>
                    <a:pt x="539" y="0"/>
                  </a:moveTo>
                  <a:cubicBezTo>
                    <a:pt x="229" y="0"/>
                    <a:pt x="0" y="377"/>
                    <a:pt x="0" y="983"/>
                  </a:cubicBezTo>
                  <a:lnTo>
                    <a:pt x="0" y="11224"/>
                  </a:lnTo>
                  <a:cubicBezTo>
                    <a:pt x="0" y="11991"/>
                    <a:pt x="367" y="12825"/>
                    <a:pt x="801" y="13092"/>
                  </a:cubicBezTo>
                  <a:lnTo>
                    <a:pt x="2402" y="14059"/>
                  </a:lnTo>
                  <a:lnTo>
                    <a:pt x="2402" y="17195"/>
                  </a:lnTo>
                  <a:lnTo>
                    <a:pt x="4503" y="15294"/>
                  </a:lnTo>
                  <a:lnTo>
                    <a:pt x="12342" y="19430"/>
                  </a:lnTo>
                  <a:cubicBezTo>
                    <a:pt x="12440" y="19486"/>
                    <a:pt x="12532" y="19513"/>
                    <a:pt x="12617" y="19513"/>
                  </a:cubicBezTo>
                  <a:cubicBezTo>
                    <a:pt x="12935" y="19513"/>
                    <a:pt x="13143" y="19135"/>
                    <a:pt x="13143" y="18529"/>
                  </a:cubicBezTo>
                  <a:lnTo>
                    <a:pt x="13143" y="8289"/>
                  </a:lnTo>
                  <a:cubicBezTo>
                    <a:pt x="13143" y="7521"/>
                    <a:pt x="12776" y="6687"/>
                    <a:pt x="12342" y="6421"/>
                  </a:cubicBezTo>
                  <a:lnTo>
                    <a:pt x="801" y="83"/>
                  </a:lnTo>
                  <a:cubicBezTo>
                    <a:pt x="710" y="27"/>
                    <a:pt x="621" y="0"/>
                    <a:pt x="5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2" name="Google Shape;1202;p22"/>
            <p:cNvSpPr/>
            <p:nvPr/>
          </p:nvSpPr>
          <p:spPr>
            <a:xfrm>
              <a:off x="3490654" y="2211773"/>
              <a:ext cx="22601" cy="39525"/>
            </a:xfrm>
            <a:custGeom>
              <a:avLst/>
              <a:gdLst/>
              <a:ahLst/>
              <a:cxnLst/>
              <a:rect l="l" t="t" r="r" b="b"/>
              <a:pathLst>
                <a:path w="868" h="1518" extrusionOk="0">
                  <a:moveTo>
                    <a:pt x="294" y="0"/>
                  </a:moveTo>
                  <a:cubicBezTo>
                    <a:pt x="126" y="0"/>
                    <a:pt x="0" y="192"/>
                    <a:pt x="0" y="509"/>
                  </a:cubicBezTo>
                  <a:cubicBezTo>
                    <a:pt x="0" y="909"/>
                    <a:pt x="201" y="1343"/>
                    <a:pt x="434" y="1476"/>
                  </a:cubicBezTo>
                  <a:cubicBezTo>
                    <a:pt x="483" y="1504"/>
                    <a:pt x="530" y="1517"/>
                    <a:pt x="574" y="1517"/>
                  </a:cubicBezTo>
                  <a:cubicBezTo>
                    <a:pt x="742" y="1517"/>
                    <a:pt x="868" y="1326"/>
                    <a:pt x="868" y="1009"/>
                  </a:cubicBezTo>
                  <a:cubicBezTo>
                    <a:pt x="868" y="609"/>
                    <a:pt x="668" y="175"/>
                    <a:pt x="434" y="42"/>
                  </a:cubicBezTo>
                  <a:cubicBezTo>
                    <a:pt x="385" y="14"/>
                    <a:pt x="338" y="0"/>
                    <a:pt x="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3" name="Google Shape;1203;p22"/>
            <p:cNvSpPr/>
            <p:nvPr/>
          </p:nvSpPr>
          <p:spPr>
            <a:xfrm>
              <a:off x="3555800" y="2249996"/>
              <a:ext cx="22601" cy="40384"/>
            </a:xfrm>
            <a:custGeom>
              <a:avLst/>
              <a:gdLst/>
              <a:ahLst/>
              <a:cxnLst/>
              <a:rect l="l" t="t" r="r" b="b"/>
              <a:pathLst>
                <a:path w="868" h="1551" extrusionOk="0">
                  <a:moveTo>
                    <a:pt x="295" y="0"/>
                  </a:moveTo>
                  <a:cubicBezTo>
                    <a:pt x="126" y="0"/>
                    <a:pt x="0" y="198"/>
                    <a:pt x="0" y="542"/>
                  </a:cubicBezTo>
                  <a:cubicBezTo>
                    <a:pt x="0" y="942"/>
                    <a:pt x="200" y="1376"/>
                    <a:pt x="434" y="1509"/>
                  </a:cubicBezTo>
                  <a:cubicBezTo>
                    <a:pt x="483" y="1537"/>
                    <a:pt x="530" y="1550"/>
                    <a:pt x="574" y="1550"/>
                  </a:cubicBezTo>
                  <a:cubicBezTo>
                    <a:pt x="742" y="1550"/>
                    <a:pt x="868" y="1359"/>
                    <a:pt x="868" y="1042"/>
                  </a:cubicBezTo>
                  <a:cubicBezTo>
                    <a:pt x="868" y="642"/>
                    <a:pt x="667" y="175"/>
                    <a:pt x="434" y="41"/>
                  </a:cubicBezTo>
                  <a:cubicBezTo>
                    <a:pt x="386" y="14"/>
                    <a:pt x="339" y="0"/>
                    <a:pt x="2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4" name="Google Shape;1204;p22"/>
            <p:cNvSpPr/>
            <p:nvPr/>
          </p:nvSpPr>
          <p:spPr>
            <a:xfrm>
              <a:off x="3621805" y="2289079"/>
              <a:ext cx="21741" cy="39499"/>
            </a:xfrm>
            <a:custGeom>
              <a:avLst/>
              <a:gdLst/>
              <a:ahLst/>
              <a:cxnLst/>
              <a:rect l="l" t="t" r="r" b="b"/>
              <a:pathLst>
                <a:path w="835" h="1517" extrusionOk="0">
                  <a:moveTo>
                    <a:pt x="264" y="0"/>
                  </a:moveTo>
                  <a:cubicBezTo>
                    <a:pt x="105" y="0"/>
                    <a:pt x="0" y="192"/>
                    <a:pt x="0" y="508"/>
                  </a:cubicBezTo>
                  <a:cubicBezTo>
                    <a:pt x="0" y="909"/>
                    <a:pt x="167" y="1342"/>
                    <a:pt x="401" y="1476"/>
                  </a:cubicBezTo>
                  <a:cubicBezTo>
                    <a:pt x="449" y="1504"/>
                    <a:pt x="497" y="1517"/>
                    <a:pt x="541" y="1517"/>
                  </a:cubicBezTo>
                  <a:cubicBezTo>
                    <a:pt x="709" y="1517"/>
                    <a:pt x="834" y="1326"/>
                    <a:pt x="834" y="1009"/>
                  </a:cubicBezTo>
                  <a:cubicBezTo>
                    <a:pt x="834" y="609"/>
                    <a:pt x="634" y="175"/>
                    <a:pt x="401" y="41"/>
                  </a:cubicBezTo>
                  <a:cubicBezTo>
                    <a:pt x="352" y="14"/>
                    <a:pt x="306" y="0"/>
                    <a:pt x="2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5" name="Google Shape;1205;p22"/>
            <p:cNvSpPr/>
            <p:nvPr/>
          </p:nvSpPr>
          <p:spPr>
            <a:xfrm>
              <a:off x="4573710" y="2636185"/>
              <a:ext cx="369160" cy="517834"/>
            </a:xfrm>
            <a:custGeom>
              <a:avLst/>
              <a:gdLst/>
              <a:ahLst/>
              <a:cxnLst/>
              <a:rect l="l" t="t" r="r" b="b"/>
              <a:pathLst>
                <a:path w="14178" h="19888" extrusionOk="0">
                  <a:moveTo>
                    <a:pt x="1815" y="0"/>
                  </a:moveTo>
                  <a:cubicBezTo>
                    <a:pt x="1766" y="0"/>
                    <a:pt x="1718" y="8"/>
                    <a:pt x="1669" y="20"/>
                  </a:cubicBezTo>
                  <a:cubicBezTo>
                    <a:pt x="1669" y="20"/>
                    <a:pt x="1669" y="53"/>
                    <a:pt x="1635" y="53"/>
                  </a:cubicBezTo>
                  <a:lnTo>
                    <a:pt x="1569" y="53"/>
                  </a:lnTo>
                  <a:cubicBezTo>
                    <a:pt x="1535" y="87"/>
                    <a:pt x="1535" y="87"/>
                    <a:pt x="1502" y="87"/>
                  </a:cubicBezTo>
                  <a:lnTo>
                    <a:pt x="1469" y="87"/>
                  </a:lnTo>
                  <a:cubicBezTo>
                    <a:pt x="1469" y="87"/>
                    <a:pt x="1435" y="87"/>
                    <a:pt x="1435" y="120"/>
                  </a:cubicBezTo>
                  <a:lnTo>
                    <a:pt x="1335" y="120"/>
                  </a:lnTo>
                  <a:cubicBezTo>
                    <a:pt x="1335" y="120"/>
                    <a:pt x="1335" y="153"/>
                    <a:pt x="1302" y="153"/>
                  </a:cubicBezTo>
                  <a:lnTo>
                    <a:pt x="1235" y="153"/>
                  </a:lnTo>
                  <a:cubicBezTo>
                    <a:pt x="1202" y="187"/>
                    <a:pt x="1202" y="187"/>
                    <a:pt x="1168" y="187"/>
                  </a:cubicBezTo>
                  <a:lnTo>
                    <a:pt x="1135" y="187"/>
                  </a:lnTo>
                  <a:cubicBezTo>
                    <a:pt x="1135" y="187"/>
                    <a:pt x="1102" y="187"/>
                    <a:pt x="1102" y="220"/>
                  </a:cubicBezTo>
                  <a:lnTo>
                    <a:pt x="1002" y="220"/>
                  </a:lnTo>
                  <a:cubicBezTo>
                    <a:pt x="1002" y="220"/>
                    <a:pt x="1002" y="253"/>
                    <a:pt x="968" y="253"/>
                  </a:cubicBezTo>
                  <a:lnTo>
                    <a:pt x="901" y="253"/>
                  </a:lnTo>
                  <a:cubicBezTo>
                    <a:pt x="868" y="287"/>
                    <a:pt x="868" y="287"/>
                    <a:pt x="835" y="287"/>
                  </a:cubicBezTo>
                  <a:lnTo>
                    <a:pt x="801" y="287"/>
                  </a:lnTo>
                  <a:cubicBezTo>
                    <a:pt x="801" y="287"/>
                    <a:pt x="768" y="287"/>
                    <a:pt x="768" y="320"/>
                  </a:cubicBezTo>
                  <a:lnTo>
                    <a:pt x="668" y="320"/>
                  </a:lnTo>
                  <a:cubicBezTo>
                    <a:pt x="668" y="320"/>
                    <a:pt x="668" y="354"/>
                    <a:pt x="635" y="354"/>
                  </a:cubicBezTo>
                  <a:lnTo>
                    <a:pt x="568" y="354"/>
                  </a:lnTo>
                  <a:cubicBezTo>
                    <a:pt x="535" y="387"/>
                    <a:pt x="535" y="387"/>
                    <a:pt x="501" y="387"/>
                  </a:cubicBezTo>
                  <a:lnTo>
                    <a:pt x="468" y="387"/>
                  </a:lnTo>
                  <a:cubicBezTo>
                    <a:pt x="468" y="387"/>
                    <a:pt x="434" y="387"/>
                    <a:pt x="434" y="420"/>
                  </a:cubicBezTo>
                  <a:cubicBezTo>
                    <a:pt x="168" y="487"/>
                    <a:pt x="1" y="854"/>
                    <a:pt x="1" y="1388"/>
                  </a:cubicBezTo>
                  <a:lnTo>
                    <a:pt x="1" y="11628"/>
                  </a:lnTo>
                  <a:cubicBezTo>
                    <a:pt x="1" y="12395"/>
                    <a:pt x="334" y="13229"/>
                    <a:pt x="801" y="13496"/>
                  </a:cubicBezTo>
                  <a:lnTo>
                    <a:pt x="2403" y="14430"/>
                  </a:lnTo>
                  <a:lnTo>
                    <a:pt x="2403" y="17566"/>
                  </a:lnTo>
                  <a:lnTo>
                    <a:pt x="2436" y="17533"/>
                  </a:lnTo>
                  <a:lnTo>
                    <a:pt x="2436" y="17566"/>
                  </a:lnTo>
                  <a:lnTo>
                    <a:pt x="2469" y="17533"/>
                  </a:lnTo>
                  <a:lnTo>
                    <a:pt x="2536" y="17499"/>
                  </a:lnTo>
                  <a:lnTo>
                    <a:pt x="2536" y="17533"/>
                  </a:lnTo>
                  <a:lnTo>
                    <a:pt x="2569" y="17499"/>
                  </a:lnTo>
                  <a:lnTo>
                    <a:pt x="2603" y="17466"/>
                  </a:lnTo>
                  <a:lnTo>
                    <a:pt x="2603" y="17499"/>
                  </a:lnTo>
                  <a:lnTo>
                    <a:pt x="2636" y="17466"/>
                  </a:lnTo>
                  <a:lnTo>
                    <a:pt x="2703" y="17432"/>
                  </a:lnTo>
                  <a:lnTo>
                    <a:pt x="2703" y="17466"/>
                  </a:lnTo>
                  <a:lnTo>
                    <a:pt x="2736" y="17432"/>
                  </a:lnTo>
                  <a:lnTo>
                    <a:pt x="2769" y="17399"/>
                  </a:lnTo>
                  <a:lnTo>
                    <a:pt x="2769" y="17432"/>
                  </a:lnTo>
                  <a:lnTo>
                    <a:pt x="2803" y="17399"/>
                  </a:lnTo>
                  <a:lnTo>
                    <a:pt x="2870" y="17366"/>
                  </a:lnTo>
                  <a:lnTo>
                    <a:pt x="2870" y="17399"/>
                  </a:lnTo>
                  <a:lnTo>
                    <a:pt x="2903" y="17366"/>
                  </a:lnTo>
                  <a:lnTo>
                    <a:pt x="2936" y="17332"/>
                  </a:lnTo>
                  <a:lnTo>
                    <a:pt x="2936" y="17366"/>
                  </a:lnTo>
                  <a:lnTo>
                    <a:pt x="2970" y="17332"/>
                  </a:lnTo>
                  <a:lnTo>
                    <a:pt x="2970" y="17366"/>
                  </a:lnTo>
                  <a:lnTo>
                    <a:pt x="3036" y="17299"/>
                  </a:lnTo>
                  <a:lnTo>
                    <a:pt x="3036" y="17332"/>
                  </a:lnTo>
                  <a:lnTo>
                    <a:pt x="3070" y="17299"/>
                  </a:lnTo>
                  <a:lnTo>
                    <a:pt x="3070" y="17399"/>
                  </a:lnTo>
                  <a:lnTo>
                    <a:pt x="3103" y="17332"/>
                  </a:lnTo>
                  <a:lnTo>
                    <a:pt x="3103" y="17366"/>
                  </a:lnTo>
                  <a:lnTo>
                    <a:pt x="3136" y="17332"/>
                  </a:lnTo>
                  <a:lnTo>
                    <a:pt x="3136" y="17366"/>
                  </a:lnTo>
                  <a:lnTo>
                    <a:pt x="3203" y="17299"/>
                  </a:lnTo>
                  <a:lnTo>
                    <a:pt x="3203" y="17332"/>
                  </a:lnTo>
                  <a:lnTo>
                    <a:pt x="3236" y="17299"/>
                  </a:lnTo>
                  <a:lnTo>
                    <a:pt x="3236" y="17332"/>
                  </a:lnTo>
                  <a:lnTo>
                    <a:pt x="3270" y="17266"/>
                  </a:lnTo>
                  <a:lnTo>
                    <a:pt x="3270" y="17299"/>
                  </a:lnTo>
                  <a:lnTo>
                    <a:pt x="3303" y="17266"/>
                  </a:lnTo>
                  <a:lnTo>
                    <a:pt x="3303" y="17299"/>
                  </a:lnTo>
                  <a:lnTo>
                    <a:pt x="3370" y="17232"/>
                  </a:lnTo>
                  <a:lnTo>
                    <a:pt x="3370" y="17266"/>
                  </a:lnTo>
                  <a:lnTo>
                    <a:pt x="3403" y="17232"/>
                  </a:lnTo>
                  <a:lnTo>
                    <a:pt x="3403" y="17266"/>
                  </a:lnTo>
                  <a:lnTo>
                    <a:pt x="3437" y="17199"/>
                  </a:lnTo>
                  <a:lnTo>
                    <a:pt x="3437" y="17232"/>
                  </a:lnTo>
                  <a:lnTo>
                    <a:pt x="3470" y="17199"/>
                  </a:lnTo>
                  <a:lnTo>
                    <a:pt x="3470" y="17232"/>
                  </a:lnTo>
                  <a:lnTo>
                    <a:pt x="3537" y="17199"/>
                  </a:lnTo>
                  <a:lnTo>
                    <a:pt x="3570" y="17166"/>
                  </a:lnTo>
                  <a:lnTo>
                    <a:pt x="3570" y="17199"/>
                  </a:lnTo>
                  <a:lnTo>
                    <a:pt x="3603" y="17166"/>
                  </a:lnTo>
                  <a:lnTo>
                    <a:pt x="3637" y="17132"/>
                  </a:lnTo>
                  <a:lnTo>
                    <a:pt x="3637" y="17166"/>
                  </a:lnTo>
                  <a:lnTo>
                    <a:pt x="3703" y="17132"/>
                  </a:lnTo>
                  <a:lnTo>
                    <a:pt x="5004" y="15965"/>
                  </a:lnTo>
                  <a:lnTo>
                    <a:pt x="12376" y="19801"/>
                  </a:lnTo>
                  <a:cubicBezTo>
                    <a:pt x="12482" y="19864"/>
                    <a:pt x="12574" y="19887"/>
                    <a:pt x="12653" y="19887"/>
                  </a:cubicBezTo>
                  <a:cubicBezTo>
                    <a:pt x="12699" y="19887"/>
                    <a:pt x="12740" y="19880"/>
                    <a:pt x="12777" y="19868"/>
                  </a:cubicBezTo>
                  <a:cubicBezTo>
                    <a:pt x="12810" y="19868"/>
                    <a:pt x="12810" y="19868"/>
                    <a:pt x="12810" y="19834"/>
                  </a:cubicBezTo>
                  <a:lnTo>
                    <a:pt x="12877" y="19834"/>
                  </a:lnTo>
                  <a:cubicBezTo>
                    <a:pt x="13677" y="19501"/>
                    <a:pt x="14178" y="19534"/>
                    <a:pt x="14178" y="18500"/>
                  </a:cubicBezTo>
                  <a:lnTo>
                    <a:pt x="14178" y="8226"/>
                  </a:lnTo>
                  <a:cubicBezTo>
                    <a:pt x="14144" y="7525"/>
                    <a:pt x="13811" y="6691"/>
                    <a:pt x="13344" y="6425"/>
                  </a:cubicBezTo>
                  <a:lnTo>
                    <a:pt x="2069" y="87"/>
                  </a:lnTo>
                  <a:cubicBezTo>
                    <a:pt x="1984" y="23"/>
                    <a:pt x="1900" y="0"/>
                    <a:pt x="18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6" name="Google Shape;1206;p22"/>
            <p:cNvSpPr/>
            <p:nvPr/>
          </p:nvSpPr>
          <p:spPr>
            <a:xfrm>
              <a:off x="4574595" y="2646782"/>
              <a:ext cx="342211" cy="508877"/>
            </a:xfrm>
            <a:custGeom>
              <a:avLst/>
              <a:gdLst/>
              <a:ahLst/>
              <a:cxnLst/>
              <a:rect l="l" t="t" r="r" b="b"/>
              <a:pathLst>
                <a:path w="13143" h="19544" extrusionOk="0">
                  <a:moveTo>
                    <a:pt x="550" y="1"/>
                  </a:moveTo>
                  <a:cubicBezTo>
                    <a:pt x="234" y="1"/>
                    <a:pt x="0" y="401"/>
                    <a:pt x="0" y="1014"/>
                  </a:cubicBezTo>
                  <a:lnTo>
                    <a:pt x="0" y="11255"/>
                  </a:lnTo>
                  <a:cubicBezTo>
                    <a:pt x="0" y="12022"/>
                    <a:pt x="367" y="12856"/>
                    <a:pt x="801" y="13123"/>
                  </a:cubicBezTo>
                  <a:lnTo>
                    <a:pt x="2402" y="14057"/>
                  </a:lnTo>
                  <a:lnTo>
                    <a:pt x="2402" y="17192"/>
                  </a:lnTo>
                  <a:lnTo>
                    <a:pt x="4503" y="15324"/>
                  </a:lnTo>
                  <a:lnTo>
                    <a:pt x="12342" y="19461"/>
                  </a:lnTo>
                  <a:cubicBezTo>
                    <a:pt x="12440" y="19517"/>
                    <a:pt x="12533" y="19543"/>
                    <a:pt x="12617" y="19543"/>
                  </a:cubicBezTo>
                  <a:cubicBezTo>
                    <a:pt x="12935" y="19543"/>
                    <a:pt x="13143" y="19166"/>
                    <a:pt x="13143" y="18560"/>
                  </a:cubicBezTo>
                  <a:lnTo>
                    <a:pt x="13143" y="8286"/>
                  </a:lnTo>
                  <a:cubicBezTo>
                    <a:pt x="13143" y="7519"/>
                    <a:pt x="12776" y="6685"/>
                    <a:pt x="12342" y="6418"/>
                  </a:cubicBezTo>
                  <a:lnTo>
                    <a:pt x="801" y="80"/>
                  </a:lnTo>
                  <a:cubicBezTo>
                    <a:pt x="714" y="26"/>
                    <a:pt x="629" y="1"/>
                    <a:pt x="55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7" name="Google Shape;1207;p22"/>
            <p:cNvSpPr/>
            <p:nvPr/>
          </p:nvSpPr>
          <p:spPr>
            <a:xfrm>
              <a:off x="4663175" y="2851983"/>
              <a:ext cx="22601" cy="40280"/>
            </a:xfrm>
            <a:custGeom>
              <a:avLst/>
              <a:gdLst/>
              <a:ahLst/>
              <a:cxnLst/>
              <a:rect l="l" t="t" r="r" b="b"/>
              <a:pathLst>
                <a:path w="868" h="1547" extrusionOk="0">
                  <a:moveTo>
                    <a:pt x="305" y="0"/>
                  </a:moveTo>
                  <a:cubicBezTo>
                    <a:pt x="131" y="0"/>
                    <a:pt x="1" y="215"/>
                    <a:pt x="1" y="538"/>
                  </a:cubicBezTo>
                  <a:cubicBezTo>
                    <a:pt x="1" y="939"/>
                    <a:pt x="201" y="1372"/>
                    <a:pt x="434" y="1506"/>
                  </a:cubicBezTo>
                  <a:cubicBezTo>
                    <a:pt x="483" y="1533"/>
                    <a:pt x="530" y="1547"/>
                    <a:pt x="575" y="1547"/>
                  </a:cubicBezTo>
                  <a:cubicBezTo>
                    <a:pt x="743" y="1547"/>
                    <a:pt x="868" y="1355"/>
                    <a:pt x="868" y="1039"/>
                  </a:cubicBezTo>
                  <a:cubicBezTo>
                    <a:pt x="868" y="638"/>
                    <a:pt x="668" y="171"/>
                    <a:pt x="434" y="38"/>
                  </a:cubicBezTo>
                  <a:cubicBezTo>
                    <a:pt x="389" y="12"/>
                    <a:pt x="346" y="0"/>
                    <a:pt x="30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8" name="Google Shape;1208;p22"/>
            <p:cNvSpPr/>
            <p:nvPr/>
          </p:nvSpPr>
          <p:spPr>
            <a:xfrm>
              <a:off x="4728321" y="2890962"/>
              <a:ext cx="22601" cy="39525"/>
            </a:xfrm>
            <a:custGeom>
              <a:avLst/>
              <a:gdLst/>
              <a:ahLst/>
              <a:cxnLst/>
              <a:rect l="l" t="t" r="r" b="b"/>
              <a:pathLst>
                <a:path w="868" h="1518" extrusionOk="0">
                  <a:moveTo>
                    <a:pt x="294" y="1"/>
                  </a:moveTo>
                  <a:cubicBezTo>
                    <a:pt x="126" y="1"/>
                    <a:pt x="0" y="192"/>
                    <a:pt x="0" y="509"/>
                  </a:cubicBezTo>
                  <a:cubicBezTo>
                    <a:pt x="0" y="909"/>
                    <a:pt x="201" y="1343"/>
                    <a:pt x="434" y="1476"/>
                  </a:cubicBezTo>
                  <a:cubicBezTo>
                    <a:pt x="483" y="1504"/>
                    <a:pt x="530" y="1518"/>
                    <a:pt x="574" y="1518"/>
                  </a:cubicBezTo>
                  <a:cubicBezTo>
                    <a:pt x="742" y="1518"/>
                    <a:pt x="868" y="1326"/>
                    <a:pt x="868" y="1009"/>
                  </a:cubicBezTo>
                  <a:cubicBezTo>
                    <a:pt x="868" y="609"/>
                    <a:pt x="668" y="175"/>
                    <a:pt x="434" y="42"/>
                  </a:cubicBezTo>
                  <a:cubicBezTo>
                    <a:pt x="385" y="14"/>
                    <a:pt x="338" y="1"/>
                    <a:pt x="29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9" name="Google Shape;1209;p22"/>
            <p:cNvSpPr/>
            <p:nvPr/>
          </p:nvSpPr>
          <p:spPr>
            <a:xfrm>
              <a:off x="4794326" y="2929289"/>
              <a:ext cx="21741" cy="40280"/>
            </a:xfrm>
            <a:custGeom>
              <a:avLst/>
              <a:gdLst/>
              <a:ahLst/>
              <a:cxnLst/>
              <a:rect l="l" t="t" r="r" b="b"/>
              <a:pathLst>
                <a:path w="835" h="1547" extrusionOk="0">
                  <a:moveTo>
                    <a:pt x="275" y="0"/>
                  </a:moveTo>
                  <a:cubicBezTo>
                    <a:pt x="109" y="0"/>
                    <a:pt x="1" y="215"/>
                    <a:pt x="1" y="538"/>
                  </a:cubicBezTo>
                  <a:cubicBezTo>
                    <a:pt x="1" y="938"/>
                    <a:pt x="167" y="1372"/>
                    <a:pt x="401" y="1505"/>
                  </a:cubicBezTo>
                  <a:cubicBezTo>
                    <a:pt x="450" y="1533"/>
                    <a:pt x="497" y="1547"/>
                    <a:pt x="541" y="1547"/>
                  </a:cubicBezTo>
                  <a:cubicBezTo>
                    <a:pt x="709" y="1547"/>
                    <a:pt x="834" y="1355"/>
                    <a:pt x="834" y="1038"/>
                  </a:cubicBezTo>
                  <a:cubicBezTo>
                    <a:pt x="834" y="638"/>
                    <a:pt x="634" y="171"/>
                    <a:pt x="401" y="38"/>
                  </a:cubicBezTo>
                  <a:cubicBezTo>
                    <a:pt x="356" y="12"/>
                    <a:pt x="314" y="0"/>
                    <a:pt x="27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0" name="Google Shape;1210;p22"/>
            <p:cNvSpPr/>
            <p:nvPr/>
          </p:nvSpPr>
          <p:spPr>
            <a:xfrm>
              <a:off x="5821818" y="3295012"/>
              <a:ext cx="369134" cy="517365"/>
            </a:xfrm>
            <a:custGeom>
              <a:avLst/>
              <a:gdLst/>
              <a:ahLst/>
              <a:cxnLst/>
              <a:rect l="l" t="t" r="r" b="b"/>
              <a:pathLst>
                <a:path w="14177" h="19870" extrusionOk="0">
                  <a:moveTo>
                    <a:pt x="1820" y="0"/>
                  </a:moveTo>
                  <a:cubicBezTo>
                    <a:pt x="1776" y="0"/>
                    <a:pt x="1737" y="11"/>
                    <a:pt x="1701" y="35"/>
                  </a:cubicBezTo>
                  <a:lnTo>
                    <a:pt x="1668" y="35"/>
                  </a:lnTo>
                  <a:cubicBezTo>
                    <a:pt x="1635" y="35"/>
                    <a:pt x="1635" y="68"/>
                    <a:pt x="1601" y="68"/>
                  </a:cubicBezTo>
                  <a:lnTo>
                    <a:pt x="1534" y="68"/>
                  </a:lnTo>
                  <a:cubicBezTo>
                    <a:pt x="1501" y="102"/>
                    <a:pt x="1501" y="102"/>
                    <a:pt x="1501" y="102"/>
                  </a:cubicBezTo>
                  <a:lnTo>
                    <a:pt x="1434" y="102"/>
                  </a:lnTo>
                  <a:cubicBezTo>
                    <a:pt x="1434" y="102"/>
                    <a:pt x="1401" y="102"/>
                    <a:pt x="1401" y="135"/>
                  </a:cubicBezTo>
                  <a:lnTo>
                    <a:pt x="1334" y="135"/>
                  </a:lnTo>
                  <a:cubicBezTo>
                    <a:pt x="1301" y="135"/>
                    <a:pt x="1301" y="169"/>
                    <a:pt x="1268" y="169"/>
                  </a:cubicBezTo>
                  <a:lnTo>
                    <a:pt x="1201" y="169"/>
                  </a:lnTo>
                  <a:cubicBezTo>
                    <a:pt x="1168" y="202"/>
                    <a:pt x="1168" y="202"/>
                    <a:pt x="1168" y="202"/>
                  </a:cubicBezTo>
                  <a:lnTo>
                    <a:pt x="1101" y="202"/>
                  </a:lnTo>
                  <a:cubicBezTo>
                    <a:pt x="1101" y="202"/>
                    <a:pt x="1067" y="202"/>
                    <a:pt x="1067" y="235"/>
                  </a:cubicBezTo>
                  <a:lnTo>
                    <a:pt x="1001" y="235"/>
                  </a:lnTo>
                  <a:cubicBezTo>
                    <a:pt x="967" y="235"/>
                    <a:pt x="967" y="269"/>
                    <a:pt x="934" y="269"/>
                  </a:cubicBezTo>
                  <a:lnTo>
                    <a:pt x="867" y="269"/>
                  </a:lnTo>
                  <a:cubicBezTo>
                    <a:pt x="834" y="302"/>
                    <a:pt x="834" y="302"/>
                    <a:pt x="834" y="302"/>
                  </a:cubicBezTo>
                  <a:lnTo>
                    <a:pt x="767" y="302"/>
                  </a:lnTo>
                  <a:cubicBezTo>
                    <a:pt x="767" y="302"/>
                    <a:pt x="734" y="302"/>
                    <a:pt x="734" y="335"/>
                  </a:cubicBezTo>
                  <a:lnTo>
                    <a:pt x="667" y="335"/>
                  </a:lnTo>
                  <a:cubicBezTo>
                    <a:pt x="634" y="335"/>
                    <a:pt x="634" y="369"/>
                    <a:pt x="600" y="369"/>
                  </a:cubicBezTo>
                  <a:lnTo>
                    <a:pt x="534" y="369"/>
                  </a:lnTo>
                  <a:cubicBezTo>
                    <a:pt x="500" y="402"/>
                    <a:pt x="500" y="402"/>
                    <a:pt x="500" y="402"/>
                  </a:cubicBezTo>
                  <a:lnTo>
                    <a:pt x="434" y="402"/>
                  </a:lnTo>
                  <a:cubicBezTo>
                    <a:pt x="167" y="469"/>
                    <a:pt x="0" y="836"/>
                    <a:pt x="0" y="1369"/>
                  </a:cubicBezTo>
                  <a:lnTo>
                    <a:pt x="0" y="11643"/>
                  </a:lnTo>
                  <a:cubicBezTo>
                    <a:pt x="0" y="12411"/>
                    <a:pt x="367" y="13245"/>
                    <a:pt x="801" y="13511"/>
                  </a:cubicBezTo>
                  <a:lnTo>
                    <a:pt x="2402" y="14445"/>
                  </a:lnTo>
                  <a:lnTo>
                    <a:pt x="2402" y="17581"/>
                  </a:lnTo>
                  <a:lnTo>
                    <a:pt x="2435" y="17548"/>
                  </a:lnTo>
                  <a:lnTo>
                    <a:pt x="2435" y="17581"/>
                  </a:lnTo>
                  <a:lnTo>
                    <a:pt x="2502" y="17514"/>
                  </a:lnTo>
                  <a:lnTo>
                    <a:pt x="2502" y="17548"/>
                  </a:lnTo>
                  <a:lnTo>
                    <a:pt x="2535" y="17514"/>
                  </a:lnTo>
                  <a:lnTo>
                    <a:pt x="2535" y="17548"/>
                  </a:lnTo>
                  <a:lnTo>
                    <a:pt x="2569" y="17481"/>
                  </a:lnTo>
                  <a:lnTo>
                    <a:pt x="2569" y="17514"/>
                  </a:lnTo>
                  <a:lnTo>
                    <a:pt x="2602" y="17481"/>
                  </a:lnTo>
                  <a:lnTo>
                    <a:pt x="2602" y="17514"/>
                  </a:lnTo>
                  <a:lnTo>
                    <a:pt x="2669" y="17448"/>
                  </a:lnTo>
                  <a:lnTo>
                    <a:pt x="2669" y="17481"/>
                  </a:lnTo>
                  <a:lnTo>
                    <a:pt x="2702" y="17448"/>
                  </a:lnTo>
                  <a:lnTo>
                    <a:pt x="2702" y="17514"/>
                  </a:lnTo>
                  <a:lnTo>
                    <a:pt x="2735" y="17481"/>
                  </a:lnTo>
                  <a:lnTo>
                    <a:pt x="2735" y="17514"/>
                  </a:lnTo>
                  <a:lnTo>
                    <a:pt x="2769" y="17448"/>
                  </a:lnTo>
                  <a:lnTo>
                    <a:pt x="2769" y="17481"/>
                  </a:lnTo>
                  <a:lnTo>
                    <a:pt x="2835" y="17448"/>
                  </a:lnTo>
                  <a:lnTo>
                    <a:pt x="2835" y="17481"/>
                  </a:lnTo>
                  <a:lnTo>
                    <a:pt x="2869" y="17414"/>
                  </a:lnTo>
                  <a:lnTo>
                    <a:pt x="2869" y="17448"/>
                  </a:lnTo>
                  <a:lnTo>
                    <a:pt x="2902" y="17414"/>
                  </a:lnTo>
                  <a:lnTo>
                    <a:pt x="2902" y="17448"/>
                  </a:lnTo>
                  <a:lnTo>
                    <a:pt x="2935" y="17381"/>
                  </a:lnTo>
                  <a:lnTo>
                    <a:pt x="2935" y="17414"/>
                  </a:lnTo>
                  <a:lnTo>
                    <a:pt x="3002" y="17381"/>
                  </a:lnTo>
                  <a:lnTo>
                    <a:pt x="3002" y="17414"/>
                  </a:lnTo>
                  <a:lnTo>
                    <a:pt x="3036" y="17347"/>
                  </a:lnTo>
                  <a:lnTo>
                    <a:pt x="3036" y="17381"/>
                  </a:lnTo>
                  <a:lnTo>
                    <a:pt x="3069" y="17347"/>
                  </a:lnTo>
                  <a:lnTo>
                    <a:pt x="3069" y="17381"/>
                  </a:lnTo>
                  <a:lnTo>
                    <a:pt x="3102" y="17347"/>
                  </a:lnTo>
                  <a:lnTo>
                    <a:pt x="3169" y="17314"/>
                  </a:lnTo>
                  <a:lnTo>
                    <a:pt x="3169" y="17347"/>
                  </a:lnTo>
                  <a:lnTo>
                    <a:pt x="3202" y="17314"/>
                  </a:lnTo>
                  <a:lnTo>
                    <a:pt x="3236" y="17281"/>
                  </a:lnTo>
                  <a:lnTo>
                    <a:pt x="3236" y="17314"/>
                  </a:lnTo>
                  <a:lnTo>
                    <a:pt x="3269" y="17281"/>
                  </a:lnTo>
                  <a:lnTo>
                    <a:pt x="3336" y="17247"/>
                  </a:lnTo>
                  <a:lnTo>
                    <a:pt x="3336" y="17281"/>
                  </a:lnTo>
                  <a:lnTo>
                    <a:pt x="3369" y="17247"/>
                  </a:lnTo>
                  <a:lnTo>
                    <a:pt x="3402" y="17214"/>
                  </a:lnTo>
                  <a:lnTo>
                    <a:pt x="3402" y="17247"/>
                  </a:lnTo>
                  <a:lnTo>
                    <a:pt x="3436" y="17214"/>
                  </a:lnTo>
                  <a:lnTo>
                    <a:pt x="3503" y="17181"/>
                  </a:lnTo>
                  <a:lnTo>
                    <a:pt x="3503" y="17214"/>
                  </a:lnTo>
                  <a:lnTo>
                    <a:pt x="3536" y="17181"/>
                  </a:lnTo>
                  <a:lnTo>
                    <a:pt x="3569" y="17147"/>
                  </a:lnTo>
                  <a:lnTo>
                    <a:pt x="3569" y="17181"/>
                  </a:lnTo>
                  <a:lnTo>
                    <a:pt x="3603" y="17147"/>
                  </a:lnTo>
                  <a:lnTo>
                    <a:pt x="3669" y="17114"/>
                  </a:lnTo>
                  <a:lnTo>
                    <a:pt x="3669" y="17147"/>
                  </a:lnTo>
                  <a:lnTo>
                    <a:pt x="3703" y="17114"/>
                  </a:lnTo>
                  <a:lnTo>
                    <a:pt x="5037" y="15946"/>
                  </a:lnTo>
                  <a:lnTo>
                    <a:pt x="12409" y="19783"/>
                  </a:lnTo>
                  <a:cubicBezTo>
                    <a:pt x="12494" y="19846"/>
                    <a:pt x="12578" y="19869"/>
                    <a:pt x="12663" y="19869"/>
                  </a:cubicBezTo>
                  <a:cubicBezTo>
                    <a:pt x="12712" y="19869"/>
                    <a:pt x="12760" y="19861"/>
                    <a:pt x="12809" y="19849"/>
                  </a:cubicBezTo>
                  <a:cubicBezTo>
                    <a:pt x="12809" y="19849"/>
                    <a:pt x="12843" y="19849"/>
                    <a:pt x="12843" y="19816"/>
                  </a:cubicBezTo>
                  <a:lnTo>
                    <a:pt x="12876" y="19816"/>
                  </a:lnTo>
                  <a:cubicBezTo>
                    <a:pt x="13676" y="19482"/>
                    <a:pt x="14177" y="19516"/>
                    <a:pt x="14177" y="18482"/>
                  </a:cubicBezTo>
                  <a:lnTo>
                    <a:pt x="14177" y="8208"/>
                  </a:lnTo>
                  <a:cubicBezTo>
                    <a:pt x="14177" y="7507"/>
                    <a:pt x="13810" y="6673"/>
                    <a:pt x="13376" y="6406"/>
                  </a:cubicBezTo>
                  <a:lnTo>
                    <a:pt x="2102" y="102"/>
                  </a:lnTo>
                  <a:cubicBezTo>
                    <a:pt x="1994" y="37"/>
                    <a:pt x="1900" y="0"/>
                    <a:pt x="182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1" name="Google Shape;1211;p22"/>
            <p:cNvSpPr/>
            <p:nvPr/>
          </p:nvSpPr>
          <p:spPr>
            <a:xfrm>
              <a:off x="5822677" y="3305921"/>
              <a:ext cx="343096" cy="508851"/>
            </a:xfrm>
            <a:custGeom>
              <a:avLst/>
              <a:gdLst/>
              <a:ahLst/>
              <a:cxnLst/>
              <a:rect l="l" t="t" r="r" b="b"/>
              <a:pathLst>
                <a:path w="13177" h="19543" extrusionOk="0">
                  <a:moveTo>
                    <a:pt x="540" y="0"/>
                  </a:moveTo>
                  <a:cubicBezTo>
                    <a:pt x="229" y="0"/>
                    <a:pt x="0" y="378"/>
                    <a:pt x="0" y="984"/>
                  </a:cubicBezTo>
                  <a:lnTo>
                    <a:pt x="0" y="11258"/>
                  </a:lnTo>
                  <a:cubicBezTo>
                    <a:pt x="0" y="12025"/>
                    <a:pt x="367" y="12859"/>
                    <a:pt x="801" y="13126"/>
                  </a:cubicBezTo>
                  <a:lnTo>
                    <a:pt x="2402" y="14060"/>
                  </a:lnTo>
                  <a:lnTo>
                    <a:pt x="2402" y="17195"/>
                  </a:lnTo>
                  <a:lnTo>
                    <a:pt x="4504" y="15294"/>
                  </a:lnTo>
                  <a:lnTo>
                    <a:pt x="12376" y="19464"/>
                  </a:lnTo>
                  <a:cubicBezTo>
                    <a:pt x="12463" y="19517"/>
                    <a:pt x="12548" y="19543"/>
                    <a:pt x="12627" y="19543"/>
                  </a:cubicBezTo>
                  <a:cubicBezTo>
                    <a:pt x="12942" y="19543"/>
                    <a:pt x="13176" y="19143"/>
                    <a:pt x="13176" y="18530"/>
                  </a:cubicBezTo>
                  <a:lnTo>
                    <a:pt x="13176" y="8289"/>
                  </a:lnTo>
                  <a:cubicBezTo>
                    <a:pt x="13176" y="7522"/>
                    <a:pt x="12810" y="6688"/>
                    <a:pt x="12376" y="6421"/>
                  </a:cubicBezTo>
                  <a:lnTo>
                    <a:pt x="801" y="83"/>
                  </a:lnTo>
                  <a:cubicBezTo>
                    <a:pt x="710" y="27"/>
                    <a:pt x="622" y="0"/>
                    <a:pt x="54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2" name="Google Shape;1212;p22"/>
            <p:cNvSpPr/>
            <p:nvPr/>
          </p:nvSpPr>
          <p:spPr>
            <a:xfrm>
              <a:off x="5912142" y="3511097"/>
              <a:ext cx="21741" cy="40306"/>
            </a:xfrm>
            <a:custGeom>
              <a:avLst/>
              <a:gdLst/>
              <a:ahLst/>
              <a:cxnLst/>
              <a:rect l="l" t="t" r="r" b="b"/>
              <a:pathLst>
                <a:path w="835" h="1548" extrusionOk="0">
                  <a:moveTo>
                    <a:pt x="264" y="1"/>
                  </a:moveTo>
                  <a:cubicBezTo>
                    <a:pt x="105" y="1"/>
                    <a:pt x="0" y="192"/>
                    <a:pt x="0" y="509"/>
                  </a:cubicBezTo>
                  <a:cubicBezTo>
                    <a:pt x="0" y="909"/>
                    <a:pt x="167" y="1376"/>
                    <a:pt x="400" y="1510"/>
                  </a:cubicBezTo>
                  <a:cubicBezTo>
                    <a:pt x="445" y="1535"/>
                    <a:pt x="489" y="1547"/>
                    <a:pt x="530" y="1547"/>
                  </a:cubicBezTo>
                  <a:cubicBezTo>
                    <a:pt x="703" y="1547"/>
                    <a:pt x="834" y="1333"/>
                    <a:pt x="834" y="1009"/>
                  </a:cubicBezTo>
                  <a:cubicBezTo>
                    <a:pt x="834" y="609"/>
                    <a:pt x="634" y="175"/>
                    <a:pt x="400" y="42"/>
                  </a:cubicBezTo>
                  <a:cubicBezTo>
                    <a:pt x="352" y="14"/>
                    <a:pt x="306" y="1"/>
                    <a:pt x="26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3" name="Google Shape;1213;p22"/>
            <p:cNvSpPr/>
            <p:nvPr/>
          </p:nvSpPr>
          <p:spPr>
            <a:xfrm>
              <a:off x="5977262" y="3549841"/>
              <a:ext cx="21741" cy="39863"/>
            </a:xfrm>
            <a:custGeom>
              <a:avLst/>
              <a:gdLst/>
              <a:ahLst/>
              <a:cxnLst/>
              <a:rect l="l" t="t" r="r" b="b"/>
              <a:pathLst>
                <a:path w="835" h="1531" extrusionOk="0">
                  <a:moveTo>
                    <a:pt x="285" y="1"/>
                  </a:moveTo>
                  <a:cubicBezTo>
                    <a:pt x="122" y="1"/>
                    <a:pt x="1" y="211"/>
                    <a:pt x="1" y="522"/>
                  </a:cubicBezTo>
                  <a:cubicBezTo>
                    <a:pt x="1" y="922"/>
                    <a:pt x="201" y="1356"/>
                    <a:pt x="435" y="1489"/>
                  </a:cubicBezTo>
                  <a:cubicBezTo>
                    <a:pt x="483" y="1517"/>
                    <a:pt x="529" y="1531"/>
                    <a:pt x="571" y="1531"/>
                  </a:cubicBezTo>
                  <a:cubicBezTo>
                    <a:pt x="730" y="1531"/>
                    <a:pt x="835" y="1339"/>
                    <a:pt x="835" y="1022"/>
                  </a:cubicBezTo>
                  <a:cubicBezTo>
                    <a:pt x="835" y="622"/>
                    <a:pt x="635" y="189"/>
                    <a:pt x="435" y="55"/>
                  </a:cubicBezTo>
                  <a:cubicBezTo>
                    <a:pt x="383" y="18"/>
                    <a:pt x="332" y="1"/>
                    <a:pt x="28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4" name="Google Shape;1214;p22"/>
            <p:cNvSpPr/>
            <p:nvPr/>
          </p:nvSpPr>
          <p:spPr>
            <a:xfrm>
              <a:off x="6042407" y="3588402"/>
              <a:ext cx="21741" cy="40306"/>
            </a:xfrm>
            <a:custGeom>
              <a:avLst/>
              <a:gdLst/>
              <a:ahLst/>
              <a:cxnLst/>
              <a:rect l="l" t="t" r="r" b="b"/>
              <a:pathLst>
                <a:path w="835" h="1548" extrusionOk="0">
                  <a:moveTo>
                    <a:pt x="294" y="1"/>
                  </a:moveTo>
                  <a:cubicBezTo>
                    <a:pt x="126" y="1"/>
                    <a:pt x="1" y="192"/>
                    <a:pt x="1" y="509"/>
                  </a:cubicBezTo>
                  <a:cubicBezTo>
                    <a:pt x="1" y="909"/>
                    <a:pt x="201" y="1343"/>
                    <a:pt x="434" y="1510"/>
                  </a:cubicBezTo>
                  <a:cubicBezTo>
                    <a:pt x="479" y="1535"/>
                    <a:pt x="522" y="1547"/>
                    <a:pt x="561" y="1547"/>
                  </a:cubicBezTo>
                  <a:cubicBezTo>
                    <a:pt x="726" y="1547"/>
                    <a:pt x="835" y="1333"/>
                    <a:pt x="835" y="1009"/>
                  </a:cubicBezTo>
                  <a:cubicBezTo>
                    <a:pt x="835" y="609"/>
                    <a:pt x="668" y="175"/>
                    <a:pt x="434" y="42"/>
                  </a:cubicBezTo>
                  <a:cubicBezTo>
                    <a:pt x="386" y="14"/>
                    <a:pt x="338" y="1"/>
                    <a:pt x="29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5" name="Google Shape;1215;p22"/>
            <p:cNvSpPr/>
            <p:nvPr/>
          </p:nvSpPr>
          <p:spPr>
            <a:xfrm>
              <a:off x="3391634" y="2626264"/>
              <a:ext cx="200671" cy="185908"/>
            </a:xfrm>
            <a:custGeom>
              <a:avLst/>
              <a:gdLst/>
              <a:ahLst/>
              <a:cxnLst/>
              <a:rect l="l" t="t" r="r" b="b"/>
              <a:pathLst>
                <a:path w="7707" h="7140" extrusionOk="0">
                  <a:moveTo>
                    <a:pt x="3103" y="1"/>
                  </a:moveTo>
                  <a:cubicBezTo>
                    <a:pt x="1402" y="1"/>
                    <a:pt x="868" y="201"/>
                    <a:pt x="668" y="334"/>
                  </a:cubicBezTo>
                  <a:cubicBezTo>
                    <a:pt x="368" y="501"/>
                    <a:pt x="201" y="1735"/>
                    <a:pt x="1" y="2769"/>
                  </a:cubicBezTo>
                  <a:lnTo>
                    <a:pt x="3870" y="4938"/>
                  </a:lnTo>
                  <a:lnTo>
                    <a:pt x="7706" y="7139"/>
                  </a:lnTo>
                  <a:cubicBezTo>
                    <a:pt x="7539" y="5938"/>
                    <a:pt x="7339" y="4504"/>
                    <a:pt x="7039" y="3970"/>
                  </a:cubicBezTo>
                  <a:cubicBezTo>
                    <a:pt x="6839" y="3637"/>
                    <a:pt x="6339" y="2836"/>
                    <a:pt x="4637" y="901"/>
                  </a:cubicBezTo>
                  <a:close/>
                </a:path>
              </a:pathLst>
            </a:custGeom>
            <a:solidFill>
              <a:srgbClr val="F5DC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6" name="Google Shape;1216;p22"/>
            <p:cNvSpPr/>
            <p:nvPr/>
          </p:nvSpPr>
          <p:spPr>
            <a:xfrm>
              <a:off x="3391634" y="2626264"/>
              <a:ext cx="200671" cy="185908"/>
            </a:xfrm>
            <a:custGeom>
              <a:avLst/>
              <a:gdLst/>
              <a:ahLst/>
              <a:cxnLst/>
              <a:rect l="l" t="t" r="r" b="b"/>
              <a:pathLst>
                <a:path w="7707" h="7140" extrusionOk="0">
                  <a:moveTo>
                    <a:pt x="3103" y="1"/>
                  </a:moveTo>
                  <a:cubicBezTo>
                    <a:pt x="1402" y="1"/>
                    <a:pt x="868" y="201"/>
                    <a:pt x="668" y="334"/>
                  </a:cubicBezTo>
                  <a:cubicBezTo>
                    <a:pt x="368" y="501"/>
                    <a:pt x="201" y="1735"/>
                    <a:pt x="1" y="2769"/>
                  </a:cubicBezTo>
                  <a:lnTo>
                    <a:pt x="3870" y="4938"/>
                  </a:lnTo>
                  <a:lnTo>
                    <a:pt x="7706" y="7139"/>
                  </a:lnTo>
                  <a:cubicBezTo>
                    <a:pt x="7539" y="5938"/>
                    <a:pt x="7339" y="4504"/>
                    <a:pt x="7039" y="3970"/>
                  </a:cubicBezTo>
                  <a:cubicBezTo>
                    <a:pt x="6839" y="3637"/>
                    <a:pt x="6339" y="2836"/>
                    <a:pt x="4637" y="90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7" name="Google Shape;1217;p22"/>
            <p:cNvSpPr/>
            <p:nvPr/>
          </p:nvSpPr>
          <p:spPr>
            <a:xfrm>
              <a:off x="3470683" y="2541148"/>
              <a:ext cx="43457" cy="134666"/>
            </a:xfrm>
            <a:custGeom>
              <a:avLst/>
              <a:gdLst/>
              <a:ahLst/>
              <a:cxnLst/>
              <a:rect l="l" t="t" r="r" b="b"/>
              <a:pathLst>
                <a:path w="1669" h="5172" extrusionOk="0">
                  <a:moveTo>
                    <a:pt x="0" y="1335"/>
                  </a:moveTo>
                  <a:lnTo>
                    <a:pt x="0" y="2936"/>
                  </a:lnTo>
                  <a:lnTo>
                    <a:pt x="0" y="3770"/>
                  </a:lnTo>
                  <a:cubicBezTo>
                    <a:pt x="467" y="4704"/>
                    <a:pt x="1201" y="5171"/>
                    <a:pt x="1668" y="4704"/>
                  </a:cubicBezTo>
                  <a:lnTo>
                    <a:pt x="1668" y="3903"/>
                  </a:lnTo>
                  <a:lnTo>
                    <a:pt x="1668" y="2269"/>
                  </a:lnTo>
                  <a:cubicBezTo>
                    <a:pt x="1668" y="935"/>
                    <a:pt x="0" y="1"/>
                    <a:pt x="0" y="1335"/>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8" name="Google Shape;1218;p22"/>
            <p:cNvSpPr/>
            <p:nvPr/>
          </p:nvSpPr>
          <p:spPr>
            <a:xfrm>
              <a:off x="3442016" y="2522036"/>
              <a:ext cx="18252" cy="35645"/>
            </a:xfrm>
            <a:custGeom>
              <a:avLst/>
              <a:gdLst/>
              <a:ahLst/>
              <a:cxnLst/>
              <a:rect l="l" t="t" r="r" b="b"/>
              <a:pathLst>
                <a:path w="701" h="1369" extrusionOk="0">
                  <a:moveTo>
                    <a:pt x="201" y="1"/>
                  </a:moveTo>
                  <a:cubicBezTo>
                    <a:pt x="367" y="34"/>
                    <a:pt x="534" y="334"/>
                    <a:pt x="634" y="735"/>
                  </a:cubicBezTo>
                  <a:cubicBezTo>
                    <a:pt x="701" y="1102"/>
                    <a:pt x="668" y="1368"/>
                    <a:pt x="501" y="1368"/>
                  </a:cubicBezTo>
                  <a:cubicBezTo>
                    <a:pt x="367" y="1335"/>
                    <a:pt x="167" y="1035"/>
                    <a:pt x="101" y="635"/>
                  </a:cubicBezTo>
                  <a:cubicBezTo>
                    <a:pt x="0" y="268"/>
                    <a:pt x="67" y="1"/>
                    <a:pt x="20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9" name="Google Shape;1219;p22"/>
            <p:cNvSpPr/>
            <p:nvPr/>
          </p:nvSpPr>
          <p:spPr>
            <a:xfrm>
              <a:off x="3523670" y="2569815"/>
              <a:ext cx="18252" cy="33901"/>
            </a:xfrm>
            <a:custGeom>
              <a:avLst/>
              <a:gdLst/>
              <a:ahLst/>
              <a:cxnLst/>
              <a:rect l="l" t="t" r="r" b="b"/>
              <a:pathLst>
                <a:path w="701" h="1302" extrusionOk="0">
                  <a:moveTo>
                    <a:pt x="500" y="134"/>
                  </a:moveTo>
                  <a:cubicBezTo>
                    <a:pt x="367" y="0"/>
                    <a:pt x="200" y="101"/>
                    <a:pt x="100" y="367"/>
                  </a:cubicBezTo>
                  <a:cubicBezTo>
                    <a:pt x="0" y="668"/>
                    <a:pt x="67" y="1001"/>
                    <a:pt x="200" y="1135"/>
                  </a:cubicBezTo>
                  <a:cubicBezTo>
                    <a:pt x="367" y="1301"/>
                    <a:pt x="534" y="1168"/>
                    <a:pt x="634" y="901"/>
                  </a:cubicBezTo>
                  <a:cubicBezTo>
                    <a:pt x="701" y="634"/>
                    <a:pt x="667" y="267"/>
                    <a:pt x="500" y="134"/>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0" name="Google Shape;1220;p22"/>
            <p:cNvSpPr/>
            <p:nvPr/>
          </p:nvSpPr>
          <p:spPr>
            <a:xfrm>
              <a:off x="3461987" y="2656676"/>
              <a:ext cx="57361" cy="111180"/>
            </a:xfrm>
            <a:custGeom>
              <a:avLst/>
              <a:gdLst/>
              <a:ahLst/>
              <a:cxnLst/>
              <a:rect l="l" t="t" r="r" b="b"/>
              <a:pathLst>
                <a:path w="2203" h="4270" extrusionOk="0">
                  <a:moveTo>
                    <a:pt x="1168" y="334"/>
                  </a:moveTo>
                  <a:cubicBezTo>
                    <a:pt x="1168" y="334"/>
                    <a:pt x="1" y="0"/>
                    <a:pt x="1" y="100"/>
                  </a:cubicBezTo>
                  <a:cubicBezTo>
                    <a:pt x="1" y="200"/>
                    <a:pt x="468" y="3369"/>
                    <a:pt x="468" y="3369"/>
                  </a:cubicBezTo>
                  <a:lnTo>
                    <a:pt x="2002" y="4270"/>
                  </a:lnTo>
                  <a:lnTo>
                    <a:pt x="2202" y="1368"/>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1" name="Google Shape;1221;p22"/>
            <p:cNvSpPr/>
            <p:nvPr/>
          </p:nvSpPr>
          <p:spPr>
            <a:xfrm>
              <a:off x="3442875" y="2626264"/>
              <a:ext cx="37390" cy="121621"/>
            </a:xfrm>
            <a:custGeom>
              <a:avLst/>
              <a:gdLst/>
              <a:ahLst/>
              <a:cxnLst/>
              <a:rect l="l" t="t" r="r" b="b"/>
              <a:pathLst>
                <a:path w="1436" h="4671" extrusionOk="0">
                  <a:moveTo>
                    <a:pt x="1068" y="1"/>
                  </a:moveTo>
                  <a:lnTo>
                    <a:pt x="1068" y="468"/>
                  </a:lnTo>
                  <a:lnTo>
                    <a:pt x="1435" y="4671"/>
                  </a:lnTo>
                  <a:lnTo>
                    <a:pt x="801" y="4337"/>
                  </a:lnTo>
                  <a:lnTo>
                    <a:pt x="134" y="2169"/>
                  </a:lnTo>
                  <a:lnTo>
                    <a:pt x="801" y="1969"/>
                  </a:lnTo>
                  <a:lnTo>
                    <a:pt x="1" y="1035"/>
                  </a:lnTo>
                  <a:lnTo>
                    <a:pt x="73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2" name="Google Shape;1222;p22"/>
            <p:cNvSpPr/>
            <p:nvPr/>
          </p:nvSpPr>
          <p:spPr>
            <a:xfrm>
              <a:off x="3504558" y="2650583"/>
              <a:ext cx="37364" cy="120762"/>
            </a:xfrm>
            <a:custGeom>
              <a:avLst/>
              <a:gdLst/>
              <a:ahLst/>
              <a:cxnLst/>
              <a:rect l="l" t="t" r="r" b="b"/>
              <a:pathLst>
                <a:path w="1435" h="4638" extrusionOk="0">
                  <a:moveTo>
                    <a:pt x="367" y="1"/>
                  </a:moveTo>
                  <a:lnTo>
                    <a:pt x="367" y="501"/>
                  </a:lnTo>
                  <a:lnTo>
                    <a:pt x="0" y="4270"/>
                  </a:lnTo>
                  <a:lnTo>
                    <a:pt x="601" y="4637"/>
                  </a:lnTo>
                  <a:lnTo>
                    <a:pt x="1301" y="3236"/>
                  </a:lnTo>
                  <a:lnTo>
                    <a:pt x="634" y="2302"/>
                  </a:lnTo>
                  <a:lnTo>
                    <a:pt x="1435" y="2302"/>
                  </a:lnTo>
                  <a:lnTo>
                    <a:pt x="801" y="50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3" name="Google Shape;1223;p22"/>
            <p:cNvSpPr/>
            <p:nvPr/>
          </p:nvSpPr>
          <p:spPr>
            <a:xfrm>
              <a:off x="3482843" y="2664487"/>
              <a:ext cx="18252" cy="26090"/>
            </a:xfrm>
            <a:custGeom>
              <a:avLst/>
              <a:gdLst/>
              <a:ahLst/>
              <a:cxnLst/>
              <a:rect l="l" t="t" r="r" b="b"/>
              <a:pathLst>
                <a:path w="701" h="1002" extrusionOk="0">
                  <a:moveTo>
                    <a:pt x="0" y="301"/>
                  </a:moveTo>
                  <a:lnTo>
                    <a:pt x="200" y="834"/>
                  </a:lnTo>
                  <a:cubicBezTo>
                    <a:pt x="300" y="868"/>
                    <a:pt x="401" y="934"/>
                    <a:pt x="501" y="1001"/>
                  </a:cubicBezTo>
                  <a:lnTo>
                    <a:pt x="701" y="701"/>
                  </a:lnTo>
                  <a:lnTo>
                    <a:pt x="36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4" name="Google Shape;1224;p22"/>
            <p:cNvSpPr/>
            <p:nvPr/>
          </p:nvSpPr>
          <p:spPr>
            <a:xfrm>
              <a:off x="3481098" y="2686203"/>
              <a:ext cx="22601" cy="75587"/>
            </a:xfrm>
            <a:custGeom>
              <a:avLst/>
              <a:gdLst/>
              <a:ahLst/>
              <a:cxnLst/>
              <a:rect l="l" t="t" r="r" b="b"/>
              <a:pathLst>
                <a:path w="868" h="2903" extrusionOk="0">
                  <a:moveTo>
                    <a:pt x="267" y="0"/>
                  </a:moveTo>
                  <a:lnTo>
                    <a:pt x="1" y="2402"/>
                  </a:lnTo>
                  <a:lnTo>
                    <a:pt x="868" y="2902"/>
                  </a:lnTo>
                  <a:lnTo>
                    <a:pt x="568" y="167"/>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5" name="Google Shape;1225;p22"/>
            <p:cNvSpPr/>
            <p:nvPr/>
          </p:nvSpPr>
          <p:spPr>
            <a:xfrm>
              <a:off x="3468939" y="2617594"/>
              <a:ext cx="23486" cy="60824"/>
            </a:xfrm>
            <a:custGeom>
              <a:avLst/>
              <a:gdLst/>
              <a:ahLst/>
              <a:cxnLst/>
              <a:rect l="l" t="t" r="r" b="b"/>
              <a:pathLst>
                <a:path w="902" h="2336" extrusionOk="0">
                  <a:moveTo>
                    <a:pt x="67" y="0"/>
                  </a:moveTo>
                  <a:lnTo>
                    <a:pt x="1" y="334"/>
                  </a:lnTo>
                  <a:lnTo>
                    <a:pt x="201" y="2335"/>
                  </a:lnTo>
                  <a:lnTo>
                    <a:pt x="901" y="1835"/>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6" name="Google Shape;1226;p22"/>
            <p:cNvSpPr/>
            <p:nvPr/>
          </p:nvSpPr>
          <p:spPr>
            <a:xfrm>
              <a:off x="3470683" y="2606294"/>
              <a:ext cx="43457" cy="33693"/>
            </a:xfrm>
            <a:custGeom>
              <a:avLst/>
              <a:gdLst/>
              <a:ahLst/>
              <a:cxnLst/>
              <a:rect l="l" t="t" r="r" b="b"/>
              <a:pathLst>
                <a:path w="1669" h="1294" extrusionOk="0">
                  <a:moveTo>
                    <a:pt x="0" y="0"/>
                  </a:moveTo>
                  <a:lnTo>
                    <a:pt x="0" y="67"/>
                  </a:lnTo>
                  <a:cubicBezTo>
                    <a:pt x="0" y="67"/>
                    <a:pt x="434" y="968"/>
                    <a:pt x="834" y="1201"/>
                  </a:cubicBezTo>
                  <a:cubicBezTo>
                    <a:pt x="934" y="1268"/>
                    <a:pt x="1036" y="1293"/>
                    <a:pt x="1133" y="1293"/>
                  </a:cubicBezTo>
                  <a:cubicBezTo>
                    <a:pt x="1424" y="1293"/>
                    <a:pt x="1668" y="1068"/>
                    <a:pt x="1668" y="1068"/>
                  </a:cubicBezTo>
                  <a:lnTo>
                    <a:pt x="1668" y="934"/>
                  </a:ln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7" name="Google Shape;1227;p22"/>
            <p:cNvSpPr/>
            <p:nvPr/>
          </p:nvSpPr>
          <p:spPr>
            <a:xfrm>
              <a:off x="3426394" y="2436060"/>
              <a:ext cx="132036" cy="201530"/>
            </a:xfrm>
            <a:custGeom>
              <a:avLst/>
              <a:gdLst/>
              <a:ahLst/>
              <a:cxnLst/>
              <a:rect l="l" t="t" r="r" b="b"/>
              <a:pathLst>
                <a:path w="5071" h="7740" extrusionOk="0">
                  <a:moveTo>
                    <a:pt x="2535" y="1468"/>
                  </a:moveTo>
                  <a:cubicBezTo>
                    <a:pt x="0" y="0"/>
                    <a:pt x="967" y="5071"/>
                    <a:pt x="1134" y="5504"/>
                  </a:cubicBezTo>
                  <a:cubicBezTo>
                    <a:pt x="1301" y="5971"/>
                    <a:pt x="2135" y="7272"/>
                    <a:pt x="2535" y="7506"/>
                  </a:cubicBezTo>
                  <a:cubicBezTo>
                    <a:pt x="2935" y="7739"/>
                    <a:pt x="3736" y="7372"/>
                    <a:pt x="3936" y="7106"/>
                  </a:cubicBezTo>
                  <a:cubicBezTo>
                    <a:pt x="4103" y="6839"/>
                    <a:pt x="5070" y="2903"/>
                    <a:pt x="2535" y="1468"/>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8" name="Google Shape;1228;p22"/>
            <p:cNvSpPr/>
            <p:nvPr/>
          </p:nvSpPr>
          <p:spPr>
            <a:xfrm>
              <a:off x="3442016" y="2458973"/>
              <a:ext cx="103369" cy="140394"/>
            </a:xfrm>
            <a:custGeom>
              <a:avLst/>
              <a:gdLst/>
              <a:ahLst/>
              <a:cxnLst/>
              <a:rect l="l" t="t" r="r" b="b"/>
              <a:pathLst>
                <a:path w="3970" h="5392" extrusionOk="0">
                  <a:moveTo>
                    <a:pt x="1735" y="1422"/>
                  </a:moveTo>
                  <a:cubicBezTo>
                    <a:pt x="1768" y="1422"/>
                    <a:pt x="1768" y="1455"/>
                    <a:pt x="1802" y="1455"/>
                  </a:cubicBezTo>
                  <a:lnTo>
                    <a:pt x="1768" y="1455"/>
                  </a:lnTo>
                  <a:lnTo>
                    <a:pt x="1735" y="1422"/>
                  </a:lnTo>
                  <a:close/>
                  <a:moveTo>
                    <a:pt x="1084" y="1"/>
                  </a:moveTo>
                  <a:cubicBezTo>
                    <a:pt x="831" y="1"/>
                    <a:pt x="623" y="78"/>
                    <a:pt x="501" y="221"/>
                  </a:cubicBezTo>
                  <a:cubicBezTo>
                    <a:pt x="0" y="855"/>
                    <a:pt x="167" y="2356"/>
                    <a:pt x="301" y="3457"/>
                  </a:cubicBezTo>
                  <a:cubicBezTo>
                    <a:pt x="301" y="3490"/>
                    <a:pt x="301" y="3524"/>
                    <a:pt x="301" y="3524"/>
                  </a:cubicBezTo>
                  <a:cubicBezTo>
                    <a:pt x="301" y="3524"/>
                    <a:pt x="315" y="3538"/>
                    <a:pt x="335" y="3538"/>
                  </a:cubicBezTo>
                  <a:cubicBezTo>
                    <a:pt x="345" y="3538"/>
                    <a:pt x="356" y="3535"/>
                    <a:pt x="367" y="3524"/>
                  </a:cubicBezTo>
                  <a:cubicBezTo>
                    <a:pt x="367" y="3424"/>
                    <a:pt x="367" y="3257"/>
                    <a:pt x="367" y="3257"/>
                  </a:cubicBezTo>
                  <a:cubicBezTo>
                    <a:pt x="334" y="3090"/>
                    <a:pt x="334" y="2957"/>
                    <a:pt x="301" y="2790"/>
                  </a:cubicBezTo>
                  <a:cubicBezTo>
                    <a:pt x="367" y="2189"/>
                    <a:pt x="634" y="2189"/>
                    <a:pt x="734" y="1489"/>
                  </a:cubicBezTo>
                  <a:cubicBezTo>
                    <a:pt x="768" y="1455"/>
                    <a:pt x="801" y="1422"/>
                    <a:pt x="834" y="1389"/>
                  </a:cubicBezTo>
                  <a:cubicBezTo>
                    <a:pt x="868" y="1322"/>
                    <a:pt x="901" y="1289"/>
                    <a:pt x="934" y="1289"/>
                  </a:cubicBezTo>
                  <a:cubicBezTo>
                    <a:pt x="968" y="1255"/>
                    <a:pt x="968" y="1255"/>
                    <a:pt x="1001" y="1255"/>
                  </a:cubicBezTo>
                  <a:cubicBezTo>
                    <a:pt x="1468" y="1289"/>
                    <a:pt x="1935" y="1822"/>
                    <a:pt x="2369" y="2323"/>
                  </a:cubicBezTo>
                  <a:cubicBezTo>
                    <a:pt x="2536" y="2490"/>
                    <a:pt x="2736" y="2690"/>
                    <a:pt x="2903" y="2790"/>
                  </a:cubicBezTo>
                  <a:cubicBezTo>
                    <a:pt x="2929" y="2799"/>
                    <a:pt x="2951" y="2803"/>
                    <a:pt x="2970" y="2803"/>
                  </a:cubicBezTo>
                  <a:cubicBezTo>
                    <a:pt x="3020" y="2803"/>
                    <a:pt x="3045" y="2772"/>
                    <a:pt x="3069" y="2723"/>
                  </a:cubicBezTo>
                  <a:cubicBezTo>
                    <a:pt x="3269" y="3624"/>
                    <a:pt x="3436" y="4124"/>
                    <a:pt x="3536" y="4758"/>
                  </a:cubicBezTo>
                  <a:cubicBezTo>
                    <a:pt x="3536" y="4858"/>
                    <a:pt x="3503" y="4958"/>
                    <a:pt x="3503" y="5058"/>
                  </a:cubicBezTo>
                  <a:cubicBezTo>
                    <a:pt x="3503" y="5058"/>
                    <a:pt x="3503" y="5225"/>
                    <a:pt x="3503" y="5325"/>
                  </a:cubicBezTo>
                  <a:cubicBezTo>
                    <a:pt x="3503" y="5325"/>
                    <a:pt x="3503" y="5325"/>
                    <a:pt x="3503" y="5358"/>
                  </a:cubicBezTo>
                  <a:cubicBezTo>
                    <a:pt x="3503" y="5358"/>
                    <a:pt x="3536" y="5392"/>
                    <a:pt x="3570" y="5392"/>
                  </a:cubicBezTo>
                  <a:cubicBezTo>
                    <a:pt x="3570" y="5358"/>
                    <a:pt x="3570" y="5358"/>
                    <a:pt x="3570" y="5358"/>
                  </a:cubicBezTo>
                  <a:cubicBezTo>
                    <a:pt x="3570" y="5325"/>
                    <a:pt x="3570" y="5292"/>
                    <a:pt x="3570" y="5258"/>
                  </a:cubicBezTo>
                  <a:cubicBezTo>
                    <a:pt x="3603" y="5191"/>
                    <a:pt x="3603" y="5158"/>
                    <a:pt x="3603" y="5091"/>
                  </a:cubicBezTo>
                  <a:cubicBezTo>
                    <a:pt x="3736" y="4524"/>
                    <a:pt x="3970" y="2123"/>
                    <a:pt x="3069" y="1322"/>
                  </a:cubicBezTo>
                  <a:cubicBezTo>
                    <a:pt x="2468" y="397"/>
                    <a:pt x="1658" y="1"/>
                    <a:pt x="10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9" name="Google Shape;1229;p22"/>
            <p:cNvSpPr/>
            <p:nvPr/>
          </p:nvSpPr>
          <p:spPr>
            <a:xfrm>
              <a:off x="3492399" y="2642772"/>
              <a:ext cx="22601" cy="56475"/>
            </a:xfrm>
            <a:custGeom>
              <a:avLst/>
              <a:gdLst/>
              <a:ahLst/>
              <a:cxnLst/>
              <a:rect l="l" t="t" r="r" b="b"/>
              <a:pathLst>
                <a:path w="868" h="2169" extrusionOk="0">
                  <a:moveTo>
                    <a:pt x="834" y="0"/>
                  </a:moveTo>
                  <a:lnTo>
                    <a:pt x="867" y="367"/>
                  </a:lnTo>
                  <a:lnTo>
                    <a:pt x="701" y="2169"/>
                  </a:lnTo>
                  <a:lnTo>
                    <a:pt x="0" y="868"/>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0" name="Google Shape;1230;p22"/>
            <p:cNvSpPr/>
            <p:nvPr/>
          </p:nvSpPr>
          <p:spPr>
            <a:xfrm>
              <a:off x="3470683" y="2616709"/>
              <a:ext cx="43457" cy="48664"/>
            </a:xfrm>
            <a:custGeom>
              <a:avLst/>
              <a:gdLst/>
              <a:ahLst/>
              <a:cxnLst/>
              <a:rect l="l" t="t" r="r" b="b"/>
              <a:pathLst>
                <a:path w="1669" h="1869" extrusionOk="0">
                  <a:moveTo>
                    <a:pt x="0" y="1"/>
                  </a:moveTo>
                  <a:lnTo>
                    <a:pt x="0" y="34"/>
                  </a:lnTo>
                  <a:lnTo>
                    <a:pt x="834" y="1869"/>
                  </a:lnTo>
                  <a:lnTo>
                    <a:pt x="1668" y="1001"/>
                  </a:lnTo>
                  <a:lnTo>
                    <a:pt x="1668" y="968"/>
                  </a:lnTo>
                  <a:lnTo>
                    <a:pt x="834" y="1802"/>
                  </a:ln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1" name="Google Shape;1231;p22"/>
            <p:cNvSpPr/>
            <p:nvPr/>
          </p:nvSpPr>
          <p:spPr>
            <a:xfrm>
              <a:off x="3488051" y="2686203"/>
              <a:ext cx="8697" cy="4374"/>
            </a:xfrm>
            <a:custGeom>
              <a:avLst/>
              <a:gdLst/>
              <a:ahLst/>
              <a:cxnLst/>
              <a:rect l="l" t="t" r="r" b="b"/>
              <a:pathLst>
                <a:path w="334" h="168" extrusionOk="0">
                  <a:moveTo>
                    <a:pt x="0" y="0"/>
                  </a:moveTo>
                  <a:lnTo>
                    <a:pt x="301" y="167"/>
                  </a:lnTo>
                  <a:lnTo>
                    <a:pt x="334" y="167"/>
                  </a:ln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2" name="Google Shape;1232;p22"/>
            <p:cNvSpPr/>
            <p:nvPr/>
          </p:nvSpPr>
          <p:spPr>
            <a:xfrm>
              <a:off x="4645808" y="3306338"/>
              <a:ext cx="200645" cy="186767"/>
            </a:xfrm>
            <a:custGeom>
              <a:avLst/>
              <a:gdLst/>
              <a:ahLst/>
              <a:cxnLst/>
              <a:rect l="l" t="t" r="r" b="b"/>
              <a:pathLst>
                <a:path w="7706" h="7173" extrusionOk="0">
                  <a:moveTo>
                    <a:pt x="3103" y="34"/>
                  </a:moveTo>
                  <a:cubicBezTo>
                    <a:pt x="1401" y="0"/>
                    <a:pt x="868" y="234"/>
                    <a:pt x="668" y="367"/>
                  </a:cubicBezTo>
                  <a:cubicBezTo>
                    <a:pt x="367" y="534"/>
                    <a:pt x="201" y="1768"/>
                    <a:pt x="0" y="2769"/>
                  </a:cubicBezTo>
                  <a:lnTo>
                    <a:pt x="3870" y="4971"/>
                  </a:lnTo>
                  <a:lnTo>
                    <a:pt x="7706" y="7172"/>
                  </a:lnTo>
                  <a:cubicBezTo>
                    <a:pt x="7506" y="5938"/>
                    <a:pt x="7339" y="4504"/>
                    <a:pt x="7039" y="3970"/>
                  </a:cubicBezTo>
                  <a:cubicBezTo>
                    <a:pt x="6839" y="3636"/>
                    <a:pt x="6338" y="2869"/>
                    <a:pt x="4637" y="934"/>
                  </a:cubicBezTo>
                  <a:close/>
                </a:path>
              </a:pathLst>
            </a:custGeom>
            <a:solidFill>
              <a:srgbClr val="F5DC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3" name="Google Shape;1233;p22"/>
            <p:cNvSpPr/>
            <p:nvPr/>
          </p:nvSpPr>
          <p:spPr>
            <a:xfrm>
              <a:off x="4645808" y="3306338"/>
              <a:ext cx="200645" cy="186767"/>
            </a:xfrm>
            <a:custGeom>
              <a:avLst/>
              <a:gdLst/>
              <a:ahLst/>
              <a:cxnLst/>
              <a:rect l="l" t="t" r="r" b="b"/>
              <a:pathLst>
                <a:path w="7706" h="7173" extrusionOk="0">
                  <a:moveTo>
                    <a:pt x="3103" y="34"/>
                  </a:moveTo>
                  <a:cubicBezTo>
                    <a:pt x="1401" y="0"/>
                    <a:pt x="868" y="234"/>
                    <a:pt x="668" y="367"/>
                  </a:cubicBezTo>
                  <a:cubicBezTo>
                    <a:pt x="367" y="534"/>
                    <a:pt x="201" y="1768"/>
                    <a:pt x="0" y="2769"/>
                  </a:cubicBezTo>
                  <a:lnTo>
                    <a:pt x="3870" y="4971"/>
                  </a:lnTo>
                  <a:lnTo>
                    <a:pt x="7706" y="7172"/>
                  </a:lnTo>
                  <a:cubicBezTo>
                    <a:pt x="7506" y="5938"/>
                    <a:pt x="7339" y="4504"/>
                    <a:pt x="7039" y="3970"/>
                  </a:cubicBezTo>
                  <a:cubicBezTo>
                    <a:pt x="6839" y="3636"/>
                    <a:pt x="6338" y="2869"/>
                    <a:pt x="4637" y="934"/>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4" name="Google Shape;1234;p22"/>
            <p:cNvSpPr/>
            <p:nvPr/>
          </p:nvSpPr>
          <p:spPr>
            <a:xfrm>
              <a:off x="4724832" y="3222080"/>
              <a:ext cx="43457" cy="133781"/>
            </a:xfrm>
            <a:custGeom>
              <a:avLst/>
              <a:gdLst/>
              <a:ahLst/>
              <a:cxnLst/>
              <a:rect l="l" t="t" r="r" b="b"/>
              <a:pathLst>
                <a:path w="1669" h="5138" extrusionOk="0">
                  <a:moveTo>
                    <a:pt x="1" y="1302"/>
                  </a:moveTo>
                  <a:lnTo>
                    <a:pt x="1" y="2936"/>
                  </a:lnTo>
                  <a:lnTo>
                    <a:pt x="1" y="3737"/>
                  </a:lnTo>
                  <a:cubicBezTo>
                    <a:pt x="468" y="4704"/>
                    <a:pt x="1202" y="5138"/>
                    <a:pt x="1635" y="4671"/>
                  </a:cubicBezTo>
                  <a:lnTo>
                    <a:pt x="1635" y="3870"/>
                  </a:lnTo>
                  <a:lnTo>
                    <a:pt x="1635" y="2236"/>
                  </a:lnTo>
                  <a:cubicBezTo>
                    <a:pt x="1669" y="935"/>
                    <a:pt x="1" y="1"/>
                    <a:pt x="1" y="1302"/>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5" name="Google Shape;1235;p22"/>
            <p:cNvSpPr/>
            <p:nvPr/>
          </p:nvSpPr>
          <p:spPr>
            <a:xfrm>
              <a:off x="4696191" y="3202110"/>
              <a:ext cx="18252" cy="36505"/>
            </a:xfrm>
            <a:custGeom>
              <a:avLst/>
              <a:gdLst/>
              <a:ahLst/>
              <a:cxnLst/>
              <a:rect l="l" t="t" r="r" b="b"/>
              <a:pathLst>
                <a:path w="701" h="1402" extrusionOk="0">
                  <a:moveTo>
                    <a:pt x="200" y="34"/>
                  </a:moveTo>
                  <a:cubicBezTo>
                    <a:pt x="334" y="67"/>
                    <a:pt x="534" y="367"/>
                    <a:pt x="601" y="734"/>
                  </a:cubicBezTo>
                  <a:cubicBezTo>
                    <a:pt x="701" y="1101"/>
                    <a:pt x="634" y="1402"/>
                    <a:pt x="501" y="1368"/>
                  </a:cubicBezTo>
                  <a:cubicBezTo>
                    <a:pt x="367" y="1368"/>
                    <a:pt x="167" y="1035"/>
                    <a:pt x="100" y="668"/>
                  </a:cubicBezTo>
                  <a:cubicBezTo>
                    <a:pt x="0" y="301"/>
                    <a:pt x="67" y="1"/>
                    <a:pt x="200" y="34"/>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6" name="Google Shape;1236;p22"/>
            <p:cNvSpPr/>
            <p:nvPr/>
          </p:nvSpPr>
          <p:spPr>
            <a:xfrm>
              <a:off x="4777818" y="3249889"/>
              <a:ext cx="18278" cy="33901"/>
            </a:xfrm>
            <a:custGeom>
              <a:avLst/>
              <a:gdLst/>
              <a:ahLst/>
              <a:cxnLst/>
              <a:rect l="l" t="t" r="r" b="b"/>
              <a:pathLst>
                <a:path w="702" h="1302" extrusionOk="0">
                  <a:moveTo>
                    <a:pt x="501" y="167"/>
                  </a:moveTo>
                  <a:cubicBezTo>
                    <a:pt x="368" y="0"/>
                    <a:pt x="168" y="134"/>
                    <a:pt x="101" y="400"/>
                  </a:cubicBezTo>
                  <a:cubicBezTo>
                    <a:pt x="1" y="667"/>
                    <a:pt x="67" y="1034"/>
                    <a:pt x="201" y="1168"/>
                  </a:cubicBezTo>
                  <a:cubicBezTo>
                    <a:pt x="368" y="1301"/>
                    <a:pt x="534" y="1201"/>
                    <a:pt x="635" y="934"/>
                  </a:cubicBezTo>
                  <a:cubicBezTo>
                    <a:pt x="701" y="634"/>
                    <a:pt x="668" y="300"/>
                    <a:pt x="501" y="167"/>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7" name="Google Shape;1237;p22"/>
            <p:cNvSpPr/>
            <p:nvPr/>
          </p:nvSpPr>
          <p:spPr>
            <a:xfrm>
              <a:off x="4716161" y="3337609"/>
              <a:ext cx="57335" cy="110321"/>
            </a:xfrm>
            <a:custGeom>
              <a:avLst/>
              <a:gdLst/>
              <a:ahLst/>
              <a:cxnLst/>
              <a:rect l="l" t="t" r="r" b="b"/>
              <a:pathLst>
                <a:path w="2202" h="4237" extrusionOk="0">
                  <a:moveTo>
                    <a:pt x="1168" y="300"/>
                  </a:moveTo>
                  <a:cubicBezTo>
                    <a:pt x="1168" y="300"/>
                    <a:pt x="0" y="0"/>
                    <a:pt x="0" y="100"/>
                  </a:cubicBezTo>
                  <a:cubicBezTo>
                    <a:pt x="0" y="200"/>
                    <a:pt x="434" y="3369"/>
                    <a:pt x="434" y="3369"/>
                  </a:cubicBezTo>
                  <a:lnTo>
                    <a:pt x="2002" y="4237"/>
                  </a:lnTo>
                  <a:lnTo>
                    <a:pt x="2202" y="1335"/>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8" name="Google Shape;1238;p22"/>
            <p:cNvSpPr/>
            <p:nvPr/>
          </p:nvSpPr>
          <p:spPr>
            <a:xfrm>
              <a:off x="4736991" y="3345420"/>
              <a:ext cx="18278" cy="25204"/>
            </a:xfrm>
            <a:custGeom>
              <a:avLst/>
              <a:gdLst/>
              <a:ahLst/>
              <a:cxnLst/>
              <a:rect l="l" t="t" r="r" b="b"/>
              <a:pathLst>
                <a:path w="702" h="968" extrusionOk="0">
                  <a:moveTo>
                    <a:pt x="1" y="301"/>
                  </a:moveTo>
                  <a:lnTo>
                    <a:pt x="201" y="801"/>
                  </a:lnTo>
                  <a:cubicBezTo>
                    <a:pt x="301" y="868"/>
                    <a:pt x="401" y="934"/>
                    <a:pt x="501" y="968"/>
                  </a:cubicBezTo>
                  <a:lnTo>
                    <a:pt x="701" y="701"/>
                  </a:lnTo>
                  <a:lnTo>
                    <a:pt x="36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9" name="Google Shape;1239;p22"/>
            <p:cNvSpPr/>
            <p:nvPr/>
          </p:nvSpPr>
          <p:spPr>
            <a:xfrm>
              <a:off x="4735273" y="3366276"/>
              <a:ext cx="22601" cy="75587"/>
            </a:xfrm>
            <a:custGeom>
              <a:avLst/>
              <a:gdLst/>
              <a:ahLst/>
              <a:cxnLst/>
              <a:rect l="l" t="t" r="r" b="b"/>
              <a:pathLst>
                <a:path w="868" h="2903" extrusionOk="0">
                  <a:moveTo>
                    <a:pt x="267" y="0"/>
                  </a:moveTo>
                  <a:lnTo>
                    <a:pt x="0" y="2402"/>
                  </a:lnTo>
                  <a:lnTo>
                    <a:pt x="868" y="2902"/>
                  </a:lnTo>
                  <a:lnTo>
                    <a:pt x="567" y="20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0" name="Google Shape;1240;p22"/>
            <p:cNvSpPr/>
            <p:nvPr/>
          </p:nvSpPr>
          <p:spPr>
            <a:xfrm>
              <a:off x="4723113" y="3298527"/>
              <a:ext cx="23460" cy="60824"/>
            </a:xfrm>
            <a:custGeom>
              <a:avLst/>
              <a:gdLst/>
              <a:ahLst/>
              <a:cxnLst/>
              <a:rect l="l" t="t" r="r" b="b"/>
              <a:pathLst>
                <a:path w="901" h="2336" extrusionOk="0">
                  <a:moveTo>
                    <a:pt x="67" y="0"/>
                  </a:moveTo>
                  <a:lnTo>
                    <a:pt x="0" y="334"/>
                  </a:lnTo>
                  <a:lnTo>
                    <a:pt x="200" y="2335"/>
                  </a:lnTo>
                  <a:lnTo>
                    <a:pt x="901" y="180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1" name="Google Shape;1241;p22"/>
            <p:cNvSpPr/>
            <p:nvPr/>
          </p:nvSpPr>
          <p:spPr>
            <a:xfrm>
              <a:off x="4724832" y="3287226"/>
              <a:ext cx="43457" cy="33562"/>
            </a:xfrm>
            <a:custGeom>
              <a:avLst/>
              <a:gdLst/>
              <a:ahLst/>
              <a:cxnLst/>
              <a:rect l="l" t="t" r="r" b="b"/>
              <a:pathLst>
                <a:path w="1669" h="1289" extrusionOk="0">
                  <a:moveTo>
                    <a:pt x="1" y="1"/>
                  </a:moveTo>
                  <a:lnTo>
                    <a:pt x="1" y="67"/>
                  </a:lnTo>
                  <a:cubicBezTo>
                    <a:pt x="1" y="67"/>
                    <a:pt x="435" y="935"/>
                    <a:pt x="835" y="1201"/>
                  </a:cubicBezTo>
                  <a:cubicBezTo>
                    <a:pt x="929" y="1264"/>
                    <a:pt x="1025" y="1288"/>
                    <a:pt x="1117" y="1288"/>
                  </a:cubicBezTo>
                  <a:cubicBezTo>
                    <a:pt x="1415" y="1288"/>
                    <a:pt x="1669" y="1035"/>
                    <a:pt x="1669" y="1035"/>
                  </a:cubicBezTo>
                  <a:lnTo>
                    <a:pt x="1669" y="935"/>
                  </a:ln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2" name="Google Shape;1242;p22"/>
            <p:cNvSpPr/>
            <p:nvPr/>
          </p:nvSpPr>
          <p:spPr>
            <a:xfrm>
              <a:off x="4679683" y="3116993"/>
              <a:ext cx="132921" cy="201530"/>
            </a:xfrm>
            <a:custGeom>
              <a:avLst/>
              <a:gdLst/>
              <a:ahLst/>
              <a:cxnLst/>
              <a:rect l="l" t="t" r="r" b="b"/>
              <a:pathLst>
                <a:path w="5105" h="7740" extrusionOk="0">
                  <a:moveTo>
                    <a:pt x="2569" y="1435"/>
                  </a:moveTo>
                  <a:cubicBezTo>
                    <a:pt x="0" y="1"/>
                    <a:pt x="1001" y="5037"/>
                    <a:pt x="1168" y="5471"/>
                  </a:cubicBezTo>
                  <a:cubicBezTo>
                    <a:pt x="1335" y="5971"/>
                    <a:pt x="2169" y="7272"/>
                    <a:pt x="2569" y="7506"/>
                  </a:cubicBezTo>
                  <a:cubicBezTo>
                    <a:pt x="2969" y="7739"/>
                    <a:pt x="3770" y="7372"/>
                    <a:pt x="3970" y="7072"/>
                  </a:cubicBezTo>
                  <a:cubicBezTo>
                    <a:pt x="4137" y="6839"/>
                    <a:pt x="5104" y="2903"/>
                    <a:pt x="2569" y="1435"/>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3" name="Google Shape;1243;p22"/>
            <p:cNvSpPr/>
            <p:nvPr/>
          </p:nvSpPr>
          <p:spPr>
            <a:xfrm>
              <a:off x="4696191" y="3139359"/>
              <a:ext cx="103369" cy="140082"/>
            </a:xfrm>
            <a:custGeom>
              <a:avLst/>
              <a:gdLst/>
              <a:ahLst/>
              <a:cxnLst/>
              <a:rect l="l" t="t" r="r" b="b"/>
              <a:pathLst>
                <a:path w="3970" h="5380" extrusionOk="0">
                  <a:moveTo>
                    <a:pt x="1103" y="0"/>
                  </a:moveTo>
                  <a:cubicBezTo>
                    <a:pt x="841" y="0"/>
                    <a:pt x="626" y="85"/>
                    <a:pt x="501" y="242"/>
                  </a:cubicBezTo>
                  <a:cubicBezTo>
                    <a:pt x="0" y="876"/>
                    <a:pt x="167" y="2344"/>
                    <a:pt x="267" y="3445"/>
                  </a:cubicBezTo>
                  <a:cubicBezTo>
                    <a:pt x="267" y="3445"/>
                    <a:pt x="300" y="3478"/>
                    <a:pt x="300" y="3478"/>
                  </a:cubicBezTo>
                  <a:cubicBezTo>
                    <a:pt x="300" y="3478"/>
                    <a:pt x="300" y="3511"/>
                    <a:pt x="300" y="3545"/>
                  </a:cubicBezTo>
                  <a:lnTo>
                    <a:pt x="367" y="3545"/>
                  </a:lnTo>
                  <a:cubicBezTo>
                    <a:pt x="367" y="3445"/>
                    <a:pt x="367" y="3278"/>
                    <a:pt x="367" y="3244"/>
                  </a:cubicBezTo>
                  <a:cubicBezTo>
                    <a:pt x="334" y="3111"/>
                    <a:pt x="334" y="2944"/>
                    <a:pt x="300" y="2811"/>
                  </a:cubicBezTo>
                  <a:cubicBezTo>
                    <a:pt x="367" y="2210"/>
                    <a:pt x="634" y="2210"/>
                    <a:pt x="734" y="1477"/>
                  </a:cubicBezTo>
                  <a:cubicBezTo>
                    <a:pt x="767" y="1443"/>
                    <a:pt x="801" y="1410"/>
                    <a:pt x="834" y="1376"/>
                  </a:cubicBezTo>
                  <a:cubicBezTo>
                    <a:pt x="867" y="1343"/>
                    <a:pt x="901" y="1310"/>
                    <a:pt x="934" y="1276"/>
                  </a:cubicBezTo>
                  <a:lnTo>
                    <a:pt x="1001" y="1276"/>
                  </a:lnTo>
                  <a:cubicBezTo>
                    <a:pt x="1468" y="1310"/>
                    <a:pt x="1935" y="1843"/>
                    <a:pt x="2369" y="2310"/>
                  </a:cubicBezTo>
                  <a:cubicBezTo>
                    <a:pt x="2535" y="2511"/>
                    <a:pt x="2735" y="2711"/>
                    <a:pt x="2902" y="2777"/>
                  </a:cubicBezTo>
                  <a:cubicBezTo>
                    <a:pt x="2938" y="2801"/>
                    <a:pt x="2965" y="2812"/>
                    <a:pt x="2986" y="2812"/>
                  </a:cubicBezTo>
                  <a:cubicBezTo>
                    <a:pt x="3026" y="2812"/>
                    <a:pt x="3048" y="2775"/>
                    <a:pt x="3069" y="2711"/>
                  </a:cubicBezTo>
                  <a:cubicBezTo>
                    <a:pt x="3269" y="3645"/>
                    <a:pt x="3436" y="4112"/>
                    <a:pt x="3536" y="4779"/>
                  </a:cubicBezTo>
                  <a:cubicBezTo>
                    <a:pt x="3536" y="4846"/>
                    <a:pt x="3503" y="4946"/>
                    <a:pt x="3503" y="5046"/>
                  </a:cubicBezTo>
                  <a:cubicBezTo>
                    <a:pt x="3503" y="5046"/>
                    <a:pt x="3503" y="5246"/>
                    <a:pt x="3503" y="5346"/>
                  </a:cubicBezTo>
                  <a:cubicBezTo>
                    <a:pt x="3503" y="5346"/>
                    <a:pt x="3536" y="5379"/>
                    <a:pt x="3569" y="5379"/>
                  </a:cubicBezTo>
                  <a:cubicBezTo>
                    <a:pt x="3569" y="5379"/>
                    <a:pt x="3569" y="5346"/>
                    <a:pt x="3569" y="5346"/>
                  </a:cubicBezTo>
                  <a:cubicBezTo>
                    <a:pt x="3569" y="5313"/>
                    <a:pt x="3569" y="5279"/>
                    <a:pt x="3603" y="5246"/>
                  </a:cubicBezTo>
                  <a:cubicBezTo>
                    <a:pt x="3603" y="5213"/>
                    <a:pt x="3603" y="5146"/>
                    <a:pt x="3603" y="5079"/>
                  </a:cubicBezTo>
                  <a:cubicBezTo>
                    <a:pt x="3736" y="4545"/>
                    <a:pt x="3970" y="2144"/>
                    <a:pt x="3069" y="1343"/>
                  </a:cubicBezTo>
                  <a:cubicBezTo>
                    <a:pt x="2474" y="405"/>
                    <a:pt x="1675" y="0"/>
                    <a:pt x="110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4" name="Google Shape;1244;p22"/>
            <p:cNvSpPr/>
            <p:nvPr/>
          </p:nvSpPr>
          <p:spPr>
            <a:xfrm>
              <a:off x="4746547" y="3322846"/>
              <a:ext cx="22627" cy="57335"/>
            </a:xfrm>
            <a:custGeom>
              <a:avLst/>
              <a:gdLst/>
              <a:ahLst/>
              <a:cxnLst/>
              <a:rect l="l" t="t" r="r" b="b"/>
              <a:pathLst>
                <a:path w="869" h="2202" extrusionOk="0">
                  <a:moveTo>
                    <a:pt x="835" y="0"/>
                  </a:moveTo>
                  <a:lnTo>
                    <a:pt x="868" y="400"/>
                  </a:lnTo>
                  <a:lnTo>
                    <a:pt x="701" y="2202"/>
                  </a:lnTo>
                  <a:lnTo>
                    <a:pt x="1" y="867"/>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5" name="Google Shape;1245;p22"/>
            <p:cNvSpPr/>
            <p:nvPr/>
          </p:nvSpPr>
          <p:spPr>
            <a:xfrm>
              <a:off x="4724832" y="3297641"/>
              <a:ext cx="43457" cy="47805"/>
            </a:xfrm>
            <a:custGeom>
              <a:avLst/>
              <a:gdLst/>
              <a:ahLst/>
              <a:cxnLst/>
              <a:rect l="l" t="t" r="r" b="b"/>
              <a:pathLst>
                <a:path w="1669" h="1836" extrusionOk="0">
                  <a:moveTo>
                    <a:pt x="1" y="1"/>
                  </a:moveTo>
                  <a:lnTo>
                    <a:pt x="1" y="34"/>
                  </a:lnTo>
                  <a:lnTo>
                    <a:pt x="835" y="1835"/>
                  </a:lnTo>
                  <a:lnTo>
                    <a:pt x="1669" y="968"/>
                  </a:lnTo>
                  <a:lnTo>
                    <a:pt x="1669" y="935"/>
                  </a:lnTo>
                  <a:lnTo>
                    <a:pt x="835" y="1802"/>
                  </a:ln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6" name="Google Shape;1246;p22"/>
            <p:cNvSpPr/>
            <p:nvPr/>
          </p:nvSpPr>
          <p:spPr>
            <a:xfrm>
              <a:off x="4742225" y="3366276"/>
              <a:ext cx="7837" cy="5234"/>
            </a:xfrm>
            <a:custGeom>
              <a:avLst/>
              <a:gdLst/>
              <a:ahLst/>
              <a:cxnLst/>
              <a:rect l="l" t="t" r="r" b="b"/>
              <a:pathLst>
                <a:path w="301" h="201" extrusionOk="0">
                  <a:moveTo>
                    <a:pt x="0" y="0"/>
                  </a:moveTo>
                  <a:lnTo>
                    <a:pt x="300" y="200"/>
                  </a:lnTo>
                  <a:lnTo>
                    <a:pt x="300" y="200"/>
                  </a:lnTo>
                  <a:lnTo>
                    <a:pt x="0" y="33"/>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7" name="Google Shape;1247;p22"/>
            <p:cNvSpPr/>
            <p:nvPr/>
          </p:nvSpPr>
          <p:spPr>
            <a:xfrm>
              <a:off x="4705746" y="3231636"/>
              <a:ext cx="86002" cy="86497"/>
            </a:xfrm>
            <a:custGeom>
              <a:avLst/>
              <a:gdLst/>
              <a:ahLst/>
              <a:cxnLst/>
              <a:rect l="l" t="t" r="r" b="b"/>
              <a:pathLst>
                <a:path w="3303" h="3322" extrusionOk="0">
                  <a:moveTo>
                    <a:pt x="0" y="1"/>
                  </a:moveTo>
                  <a:lnTo>
                    <a:pt x="33" y="1068"/>
                  </a:lnTo>
                  <a:cubicBezTo>
                    <a:pt x="33" y="1068"/>
                    <a:pt x="934" y="3136"/>
                    <a:pt x="1635" y="3303"/>
                  </a:cubicBezTo>
                  <a:cubicBezTo>
                    <a:pt x="1701" y="3316"/>
                    <a:pt x="1768" y="3321"/>
                    <a:pt x="1833" y="3321"/>
                  </a:cubicBezTo>
                  <a:cubicBezTo>
                    <a:pt x="2456" y="3321"/>
                    <a:pt x="3002" y="2803"/>
                    <a:pt x="3002" y="2803"/>
                  </a:cubicBezTo>
                  <a:cubicBezTo>
                    <a:pt x="3002" y="2803"/>
                    <a:pt x="3302" y="1068"/>
                    <a:pt x="3302" y="1068"/>
                  </a:cubicBezTo>
                  <a:cubicBezTo>
                    <a:pt x="3302" y="1066"/>
                    <a:pt x="3302" y="1064"/>
                    <a:pt x="3300" y="1064"/>
                  </a:cubicBezTo>
                  <a:cubicBezTo>
                    <a:pt x="3283" y="1064"/>
                    <a:pt x="3169" y="1235"/>
                    <a:pt x="3169" y="1235"/>
                  </a:cubicBezTo>
                  <a:lnTo>
                    <a:pt x="2402" y="1902"/>
                  </a:lnTo>
                  <a:cubicBezTo>
                    <a:pt x="2402" y="1902"/>
                    <a:pt x="2268" y="1468"/>
                    <a:pt x="2102" y="1268"/>
                  </a:cubicBezTo>
                  <a:cubicBezTo>
                    <a:pt x="2035" y="1168"/>
                    <a:pt x="1801" y="1035"/>
                    <a:pt x="1568" y="935"/>
                  </a:cubicBezTo>
                  <a:cubicBezTo>
                    <a:pt x="1468" y="879"/>
                    <a:pt x="1364" y="853"/>
                    <a:pt x="1264" y="853"/>
                  </a:cubicBezTo>
                  <a:cubicBezTo>
                    <a:pt x="1064" y="853"/>
                    <a:pt x="879" y="957"/>
                    <a:pt x="767" y="1135"/>
                  </a:cubicBezTo>
                  <a:lnTo>
                    <a:pt x="667" y="1302"/>
                  </a:lnTo>
                  <a:lnTo>
                    <a:pt x="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8" name="Google Shape;1248;p22"/>
            <p:cNvSpPr/>
            <p:nvPr/>
          </p:nvSpPr>
          <p:spPr>
            <a:xfrm>
              <a:off x="5818329" y="4011590"/>
              <a:ext cx="200671" cy="186767"/>
            </a:xfrm>
            <a:custGeom>
              <a:avLst/>
              <a:gdLst/>
              <a:ahLst/>
              <a:cxnLst/>
              <a:rect l="l" t="t" r="r" b="b"/>
              <a:pathLst>
                <a:path w="7707" h="7173" extrusionOk="0">
                  <a:moveTo>
                    <a:pt x="3103" y="34"/>
                  </a:moveTo>
                  <a:cubicBezTo>
                    <a:pt x="1402" y="0"/>
                    <a:pt x="868" y="234"/>
                    <a:pt x="668" y="334"/>
                  </a:cubicBezTo>
                  <a:cubicBezTo>
                    <a:pt x="368" y="534"/>
                    <a:pt x="201" y="1735"/>
                    <a:pt x="1" y="2769"/>
                  </a:cubicBezTo>
                  <a:lnTo>
                    <a:pt x="3870" y="4971"/>
                  </a:lnTo>
                  <a:lnTo>
                    <a:pt x="7706" y="7172"/>
                  </a:lnTo>
                  <a:cubicBezTo>
                    <a:pt x="7506" y="5938"/>
                    <a:pt x="7339" y="4504"/>
                    <a:pt x="7039" y="3970"/>
                  </a:cubicBezTo>
                  <a:cubicBezTo>
                    <a:pt x="6839" y="3636"/>
                    <a:pt x="6338" y="2869"/>
                    <a:pt x="4637" y="934"/>
                  </a:cubicBezTo>
                  <a:close/>
                </a:path>
              </a:pathLst>
            </a:custGeom>
            <a:solidFill>
              <a:srgbClr val="F5DC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9" name="Google Shape;1249;p22"/>
            <p:cNvSpPr/>
            <p:nvPr/>
          </p:nvSpPr>
          <p:spPr>
            <a:xfrm>
              <a:off x="5818329" y="4011590"/>
              <a:ext cx="200671" cy="186767"/>
            </a:xfrm>
            <a:custGeom>
              <a:avLst/>
              <a:gdLst/>
              <a:ahLst/>
              <a:cxnLst/>
              <a:rect l="l" t="t" r="r" b="b"/>
              <a:pathLst>
                <a:path w="7707" h="7173" extrusionOk="0">
                  <a:moveTo>
                    <a:pt x="3103" y="34"/>
                  </a:moveTo>
                  <a:cubicBezTo>
                    <a:pt x="1402" y="0"/>
                    <a:pt x="868" y="234"/>
                    <a:pt x="668" y="334"/>
                  </a:cubicBezTo>
                  <a:cubicBezTo>
                    <a:pt x="368" y="534"/>
                    <a:pt x="201" y="1735"/>
                    <a:pt x="1" y="2769"/>
                  </a:cubicBezTo>
                  <a:lnTo>
                    <a:pt x="3870" y="4971"/>
                  </a:lnTo>
                  <a:lnTo>
                    <a:pt x="7706" y="7172"/>
                  </a:lnTo>
                  <a:cubicBezTo>
                    <a:pt x="7506" y="5938"/>
                    <a:pt x="7339" y="4504"/>
                    <a:pt x="7039" y="3970"/>
                  </a:cubicBezTo>
                  <a:cubicBezTo>
                    <a:pt x="6839" y="3636"/>
                    <a:pt x="6338" y="2869"/>
                    <a:pt x="4637" y="934"/>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0" name="Google Shape;1250;p22"/>
            <p:cNvSpPr/>
            <p:nvPr/>
          </p:nvSpPr>
          <p:spPr>
            <a:xfrm>
              <a:off x="5897378" y="3927332"/>
              <a:ext cx="42571" cy="133781"/>
            </a:xfrm>
            <a:custGeom>
              <a:avLst/>
              <a:gdLst/>
              <a:ahLst/>
              <a:cxnLst/>
              <a:rect l="l" t="t" r="r" b="b"/>
              <a:pathLst>
                <a:path w="1635" h="5138" extrusionOk="0">
                  <a:moveTo>
                    <a:pt x="0" y="1302"/>
                  </a:moveTo>
                  <a:lnTo>
                    <a:pt x="0" y="2936"/>
                  </a:lnTo>
                  <a:lnTo>
                    <a:pt x="0" y="3737"/>
                  </a:lnTo>
                  <a:cubicBezTo>
                    <a:pt x="434" y="4704"/>
                    <a:pt x="1201" y="5138"/>
                    <a:pt x="1635" y="4671"/>
                  </a:cubicBezTo>
                  <a:lnTo>
                    <a:pt x="1635" y="3870"/>
                  </a:lnTo>
                  <a:lnTo>
                    <a:pt x="1635" y="2236"/>
                  </a:lnTo>
                  <a:cubicBezTo>
                    <a:pt x="1635" y="935"/>
                    <a:pt x="0" y="1"/>
                    <a:pt x="0" y="1302"/>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1" name="Google Shape;1251;p22"/>
            <p:cNvSpPr/>
            <p:nvPr/>
          </p:nvSpPr>
          <p:spPr>
            <a:xfrm>
              <a:off x="5868711" y="3907361"/>
              <a:ext cx="18252" cy="36505"/>
            </a:xfrm>
            <a:custGeom>
              <a:avLst/>
              <a:gdLst/>
              <a:ahLst/>
              <a:cxnLst/>
              <a:rect l="l" t="t" r="r" b="b"/>
              <a:pathLst>
                <a:path w="701" h="1402" extrusionOk="0">
                  <a:moveTo>
                    <a:pt x="200" y="34"/>
                  </a:moveTo>
                  <a:cubicBezTo>
                    <a:pt x="334" y="34"/>
                    <a:pt x="534" y="367"/>
                    <a:pt x="601" y="734"/>
                  </a:cubicBezTo>
                  <a:cubicBezTo>
                    <a:pt x="701" y="1101"/>
                    <a:pt x="634" y="1402"/>
                    <a:pt x="501" y="1368"/>
                  </a:cubicBezTo>
                  <a:cubicBezTo>
                    <a:pt x="367" y="1335"/>
                    <a:pt x="167" y="1035"/>
                    <a:pt x="100" y="668"/>
                  </a:cubicBezTo>
                  <a:cubicBezTo>
                    <a:pt x="0" y="301"/>
                    <a:pt x="67" y="1"/>
                    <a:pt x="200" y="34"/>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2" name="Google Shape;1252;p22"/>
            <p:cNvSpPr/>
            <p:nvPr/>
          </p:nvSpPr>
          <p:spPr>
            <a:xfrm>
              <a:off x="5950339" y="3955140"/>
              <a:ext cx="18278" cy="33901"/>
            </a:xfrm>
            <a:custGeom>
              <a:avLst/>
              <a:gdLst/>
              <a:ahLst/>
              <a:cxnLst/>
              <a:rect l="l" t="t" r="r" b="b"/>
              <a:pathLst>
                <a:path w="702" h="1302" extrusionOk="0">
                  <a:moveTo>
                    <a:pt x="501" y="167"/>
                  </a:moveTo>
                  <a:cubicBezTo>
                    <a:pt x="368" y="0"/>
                    <a:pt x="168" y="134"/>
                    <a:pt x="101" y="401"/>
                  </a:cubicBezTo>
                  <a:cubicBezTo>
                    <a:pt x="1" y="667"/>
                    <a:pt x="68" y="1034"/>
                    <a:pt x="201" y="1168"/>
                  </a:cubicBezTo>
                  <a:cubicBezTo>
                    <a:pt x="334" y="1301"/>
                    <a:pt x="535" y="1201"/>
                    <a:pt x="601" y="934"/>
                  </a:cubicBezTo>
                  <a:cubicBezTo>
                    <a:pt x="701" y="634"/>
                    <a:pt x="635" y="300"/>
                    <a:pt x="501" y="167"/>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3" name="Google Shape;1253;p22"/>
            <p:cNvSpPr/>
            <p:nvPr/>
          </p:nvSpPr>
          <p:spPr>
            <a:xfrm>
              <a:off x="5888682" y="4042861"/>
              <a:ext cx="56475" cy="110321"/>
            </a:xfrm>
            <a:custGeom>
              <a:avLst/>
              <a:gdLst/>
              <a:ahLst/>
              <a:cxnLst/>
              <a:rect l="l" t="t" r="r" b="b"/>
              <a:pathLst>
                <a:path w="2169" h="4237" extrusionOk="0">
                  <a:moveTo>
                    <a:pt x="1168" y="301"/>
                  </a:moveTo>
                  <a:cubicBezTo>
                    <a:pt x="1168" y="301"/>
                    <a:pt x="1" y="0"/>
                    <a:pt x="1" y="100"/>
                  </a:cubicBezTo>
                  <a:cubicBezTo>
                    <a:pt x="1" y="167"/>
                    <a:pt x="434" y="3369"/>
                    <a:pt x="434" y="3369"/>
                  </a:cubicBezTo>
                  <a:lnTo>
                    <a:pt x="2002" y="4237"/>
                  </a:lnTo>
                  <a:lnTo>
                    <a:pt x="2169" y="1335"/>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4" name="Google Shape;1254;p22"/>
            <p:cNvSpPr/>
            <p:nvPr/>
          </p:nvSpPr>
          <p:spPr>
            <a:xfrm>
              <a:off x="5868711" y="4012449"/>
              <a:ext cx="38249" cy="121621"/>
            </a:xfrm>
            <a:custGeom>
              <a:avLst/>
              <a:gdLst/>
              <a:ahLst/>
              <a:cxnLst/>
              <a:rect l="l" t="t" r="r" b="b"/>
              <a:pathLst>
                <a:path w="1469" h="4671" extrusionOk="0">
                  <a:moveTo>
                    <a:pt x="1101" y="1"/>
                  </a:moveTo>
                  <a:lnTo>
                    <a:pt x="1101" y="468"/>
                  </a:lnTo>
                  <a:lnTo>
                    <a:pt x="1468" y="4671"/>
                  </a:lnTo>
                  <a:lnTo>
                    <a:pt x="834" y="4304"/>
                  </a:lnTo>
                  <a:lnTo>
                    <a:pt x="167" y="2136"/>
                  </a:lnTo>
                  <a:lnTo>
                    <a:pt x="801" y="1969"/>
                  </a:lnTo>
                  <a:lnTo>
                    <a:pt x="0" y="1035"/>
                  </a:lnTo>
                  <a:lnTo>
                    <a:pt x="73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5" name="Google Shape;1255;p22"/>
            <p:cNvSpPr/>
            <p:nvPr/>
          </p:nvSpPr>
          <p:spPr>
            <a:xfrm>
              <a:off x="5930368" y="4036768"/>
              <a:ext cx="38249" cy="119903"/>
            </a:xfrm>
            <a:custGeom>
              <a:avLst/>
              <a:gdLst/>
              <a:ahLst/>
              <a:cxnLst/>
              <a:rect l="l" t="t" r="r" b="b"/>
              <a:pathLst>
                <a:path w="1469" h="4605" extrusionOk="0">
                  <a:moveTo>
                    <a:pt x="368" y="1"/>
                  </a:moveTo>
                  <a:lnTo>
                    <a:pt x="368" y="468"/>
                  </a:lnTo>
                  <a:lnTo>
                    <a:pt x="1" y="4271"/>
                  </a:lnTo>
                  <a:lnTo>
                    <a:pt x="634" y="4604"/>
                  </a:lnTo>
                  <a:lnTo>
                    <a:pt x="1302" y="3236"/>
                  </a:lnTo>
                  <a:lnTo>
                    <a:pt x="668" y="2302"/>
                  </a:lnTo>
                  <a:lnTo>
                    <a:pt x="1468" y="2269"/>
                  </a:lnTo>
                  <a:lnTo>
                    <a:pt x="801" y="50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6" name="Google Shape;1256;p22"/>
            <p:cNvSpPr/>
            <p:nvPr/>
          </p:nvSpPr>
          <p:spPr>
            <a:xfrm>
              <a:off x="5909538" y="4050672"/>
              <a:ext cx="18252" cy="25204"/>
            </a:xfrm>
            <a:custGeom>
              <a:avLst/>
              <a:gdLst/>
              <a:ahLst/>
              <a:cxnLst/>
              <a:rect l="l" t="t" r="r" b="b"/>
              <a:pathLst>
                <a:path w="701" h="968" extrusionOk="0">
                  <a:moveTo>
                    <a:pt x="0" y="301"/>
                  </a:moveTo>
                  <a:lnTo>
                    <a:pt x="200" y="801"/>
                  </a:lnTo>
                  <a:cubicBezTo>
                    <a:pt x="300" y="868"/>
                    <a:pt x="400" y="935"/>
                    <a:pt x="500" y="968"/>
                  </a:cubicBezTo>
                  <a:lnTo>
                    <a:pt x="701" y="701"/>
                  </a:lnTo>
                  <a:lnTo>
                    <a:pt x="36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7" name="Google Shape;1257;p22"/>
            <p:cNvSpPr/>
            <p:nvPr/>
          </p:nvSpPr>
          <p:spPr>
            <a:xfrm>
              <a:off x="5906934" y="4071528"/>
              <a:ext cx="23460" cy="75587"/>
            </a:xfrm>
            <a:custGeom>
              <a:avLst/>
              <a:gdLst/>
              <a:ahLst/>
              <a:cxnLst/>
              <a:rect l="l" t="t" r="r" b="b"/>
              <a:pathLst>
                <a:path w="901" h="2903" extrusionOk="0">
                  <a:moveTo>
                    <a:pt x="300" y="0"/>
                  </a:moveTo>
                  <a:lnTo>
                    <a:pt x="0" y="2402"/>
                  </a:lnTo>
                  <a:lnTo>
                    <a:pt x="901" y="2902"/>
                  </a:lnTo>
                  <a:lnTo>
                    <a:pt x="600" y="167"/>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8" name="Google Shape;1258;p22"/>
            <p:cNvSpPr/>
            <p:nvPr/>
          </p:nvSpPr>
          <p:spPr>
            <a:xfrm>
              <a:off x="5895634" y="4003778"/>
              <a:ext cx="23486" cy="60824"/>
            </a:xfrm>
            <a:custGeom>
              <a:avLst/>
              <a:gdLst/>
              <a:ahLst/>
              <a:cxnLst/>
              <a:rect l="l" t="t" r="r" b="b"/>
              <a:pathLst>
                <a:path w="902" h="2336" extrusionOk="0">
                  <a:moveTo>
                    <a:pt x="67" y="0"/>
                  </a:moveTo>
                  <a:lnTo>
                    <a:pt x="0" y="334"/>
                  </a:lnTo>
                  <a:lnTo>
                    <a:pt x="201" y="2335"/>
                  </a:lnTo>
                  <a:lnTo>
                    <a:pt x="901" y="1802"/>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9" name="Google Shape;1259;p22"/>
            <p:cNvSpPr/>
            <p:nvPr/>
          </p:nvSpPr>
          <p:spPr>
            <a:xfrm>
              <a:off x="5897378" y="3991619"/>
              <a:ext cx="42571" cy="34057"/>
            </a:xfrm>
            <a:custGeom>
              <a:avLst/>
              <a:gdLst/>
              <a:ahLst/>
              <a:cxnLst/>
              <a:rect l="l" t="t" r="r" b="b"/>
              <a:pathLst>
                <a:path w="1635" h="1308" extrusionOk="0">
                  <a:moveTo>
                    <a:pt x="0" y="0"/>
                  </a:moveTo>
                  <a:lnTo>
                    <a:pt x="0" y="100"/>
                  </a:lnTo>
                  <a:cubicBezTo>
                    <a:pt x="0" y="100"/>
                    <a:pt x="400" y="968"/>
                    <a:pt x="834" y="1234"/>
                  </a:cubicBezTo>
                  <a:cubicBezTo>
                    <a:pt x="924" y="1287"/>
                    <a:pt x="1015" y="1308"/>
                    <a:pt x="1101" y="1308"/>
                  </a:cubicBezTo>
                  <a:cubicBezTo>
                    <a:pt x="1395" y="1308"/>
                    <a:pt x="1635" y="1068"/>
                    <a:pt x="1635" y="1068"/>
                  </a:cubicBezTo>
                  <a:lnTo>
                    <a:pt x="1635" y="968"/>
                  </a:ln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0" name="Google Shape;1260;p22"/>
            <p:cNvSpPr/>
            <p:nvPr/>
          </p:nvSpPr>
          <p:spPr>
            <a:xfrm>
              <a:off x="5852203" y="3822245"/>
              <a:ext cx="132921" cy="201530"/>
            </a:xfrm>
            <a:custGeom>
              <a:avLst/>
              <a:gdLst/>
              <a:ahLst/>
              <a:cxnLst/>
              <a:rect l="l" t="t" r="r" b="b"/>
              <a:pathLst>
                <a:path w="5105" h="7740" extrusionOk="0">
                  <a:moveTo>
                    <a:pt x="2569" y="1435"/>
                  </a:moveTo>
                  <a:cubicBezTo>
                    <a:pt x="1" y="1"/>
                    <a:pt x="1001" y="5038"/>
                    <a:pt x="1168" y="5471"/>
                  </a:cubicBezTo>
                  <a:cubicBezTo>
                    <a:pt x="1335" y="5972"/>
                    <a:pt x="2135" y="7272"/>
                    <a:pt x="2569" y="7506"/>
                  </a:cubicBezTo>
                  <a:cubicBezTo>
                    <a:pt x="2969" y="7739"/>
                    <a:pt x="3770" y="7339"/>
                    <a:pt x="3970" y="7072"/>
                  </a:cubicBezTo>
                  <a:cubicBezTo>
                    <a:pt x="4137" y="6839"/>
                    <a:pt x="5104" y="2903"/>
                    <a:pt x="2569" y="1435"/>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1" name="Google Shape;1261;p22"/>
            <p:cNvSpPr/>
            <p:nvPr/>
          </p:nvSpPr>
          <p:spPr>
            <a:xfrm>
              <a:off x="5867826" y="3844611"/>
              <a:ext cx="104254" cy="140082"/>
            </a:xfrm>
            <a:custGeom>
              <a:avLst/>
              <a:gdLst/>
              <a:ahLst/>
              <a:cxnLst/>
              <a:rect l="l" t="t" r="r" b="b"/>
              <a:pathLst>
                <a:path w="4004" h="5380" extrusionOk="0">
                  <a:moveTo>
                    <a:pt x="1111" y="0"/>
                  </a:moveTo>
                  <a:cubicBezTo>
                    <a:pt x="845" y="0"/>
                    <a:pt x="627" y="85"/>
                    <a:pt x="501" y="242"/>
                  </a:cubicBezTo>
                  <a:cubicBezTo>
                    <a:pt x="1" y="876"/>
                    <a:pt x="201" y="2344"/>
                    <a:pt x="301" y="3445"/>
                  </a:cubicBezTo>
                  <a:cubicBezTo>
                    <a:pt x="301" y="3445"/>
                    <a:pt x="301" y="3478"/>
                    <a:pt x="301" y="3478"/>
                  </a:cubicBezTo>
                  <a:cubicBezTo>
                    <a:pt x="301" y="3478"/>
                    <a:pt x="335" y="3511"/>
                    <a:pt x="335" y="3511"/>
                  </a:cubicBezTo>
                  <a:cubicBezTo>
                    <a:pt x="335" y="3545"/>
                    <a:pt x="368" y="3545"/>
                    <a:pt x="368" y="3545"/>
                  </a:cubicBezTo>
                  <a:cubicBezTo>
                    <a:pt x="401" y="3445"/>
                    <a:pt x="368" y="3244"/>
                    <a:pt x="368" y="3244"/>
                  </a:cubicBezTo>
                  <a:cubicBezTo>
                    <a:pt x="368" y="3111"/>
                    <a:pt x="335" y="2944"/>
                    <a:pt x="335" y="2811"/>
                  </a:cubicBezTo>
                  <a:cubicBezTo>
                    <a:pt x="401" y="2210"/>
                    <a:pt x="635" y="2210"/>
                    <a:pt x="768" y="1477"/>
                  </a:cubicBezTo>
                  <a:cubicBezTo>
                    <a:pt x="802" y="1443"/>
                    <a:pt x="835" y="1410"/>
                    <a:pt x="868" y="1376"/>
                  </a:cubicBezTo>
                  <a:cubicBezTo>
                    <a:pt x="902" y="1343"/>
                    <a:pt x="935" y="1310"/>
                    <a:pt x="968" y="1276"/>
                  </a:cubicBezTo>
                  <a:cubicBezTo>
                    <a:pt x="1002" y="1276"/>
                    <a:pt x="1002" y="1276"/>
                    <a:pt x="1035" y="1243"/>
                  </a:cubicBezTo>
                  <a:cubicBezTo>
                    <a:pt x="1502" y="1310"/>
                    <a:pt x="1969" y="1843"/>
                    <a:pt x="2403" y="2310"/>
                  </a:cubicBezTo>
                  <a:cubicBezTo>
                    <a:pt x="2569" y="2511"/>
                    <a:pt x="2770" y="2711"/>
                    <a:pt x="2936" y="2811"/>
                  </a:cubicBezTo>
                  <a:cubicBezTo>
                    <a:pt x="2961" y="2819"/>
                    <a:pt x="2982" y="2823"/>
                    <a:pt x="3000" y="2823"/>
                  </a:cubicBezTo>
                  <a:cubicBezTo>
                    <a:pt x="3053" y="2823"/>
                    <a:pt x="3078" y="2786"/>
                    <a:pt x="3103" y="2711"/>
                  </a:cubicBezTo>
                  <a:cubicBezTo>
                    <a:pt x="3303" y="3645"/>
                    <a:pt x="3470" y="4112"/>
                    <a:pt x="3570" y="4779"/>
                  </a:cubicBezTo>
                  <a:cubicBezTo>
                    <a:pt x="3570" y="4846"/>
                    <a:pt x="3537" y="4946"/>
                    <a:pt x="3537" y="5046"/>
                  </a:cubicBezTo>
                  <a:cubicBezTo>
                    <a:pt x="3537" y="5046"/>
                    <a:pt x="3537" y="5246"/>
                    <a:pt x="3537" y="5346"/>
                  </a:cubicBezTo>
                  <a:cubicBezTo>
                    <a:pt x="3537" y="5346"/>
                    <a:pt x="3570" y="5379"/>
                    <a:pt x="3570" y="5379"/>
                  </a:cubicBezTo>
                  <a:cubicBezTo>
                    <a:pt x="3604" y="5379"/>
                    <a:pt x="3604" y="5346"/>
                    <a:pt x="3604" y="5346"/>
                  </a:cubicBezTo>
                  <a:cubicBezTo>
                    <a:pt x="3604" y="5313"/>
                    <a:pt x="3604" y="5279"/>
                    <a:pt x="3604" y="5246"/>
                  </a:cubicBezTo>
                  <a:cubicBezTo>
                    <a:pt x="3604" y="5213"/>
                    <a:pt x="3637" y="5146"/>
                    <a:pt x="3637" y="5079"/>
                  </a:cubicBezTo>
                  <a:cubicBezTo>
                    <a:pt x="3770" y="4545"/>
                    <a:pt x="4004" y="2144"/>
                    <a:pt x="3103" y="1343"/>
                  </a:cubicBezTo>
                  <a:cubicBezTo>
                    <a:pt x="2508" y="405"/>
                    <a:pt x="1694" y="0"/>
                    <a:pt x="111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2" name="Google Shape;1262;p22"/>
            <p:cNvSpPr/>
            <p:nvPr/>
          </p:nvSpPr>
          <p:spPr>
            <a:xfrm>
              <a:off x="5919094" y="4028097"/>
              <a:ext cx="22601" cy="57335"/>
            </a:xfrm>
            <a:custGeom>
              <a:avLst/>
              <a:gdLst/>
              <a:ahLst/>
              <a:cxnLst/>
              <a:rect l="l" t="t" r="r" b="b"/>
              <a:pathLst>
                <a:path w="868" h="2202" extrusionOk="0">
                  <a:moveTo>
                    <a:pt x="801" y="0"/>
                  </a:moveTo>
                  <a:lnTo>
                    <a:pt x="867" y="401"/>
                  </a:lnTo>
                  <a:lnTo>
                    <a:pt x="667" y="2202"/>
                  </a:lnTo>
                  <a:lnTo>
                    <a:pt x="0" y="868"/>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3" name="Google Shape;1263;p22"/>
            <p:cNvSpPr/>
            <p:nvPr/>
          </p:nvSpPr>
          <p:spPr>
            <a:xfrm>
              <a:off x="5897378" y="4002893"/>
              <a:ext cx="42571" cy="47805"/>
            </a:xfrm>
            <a:custGeom>
              <a:avLst/>
              <a:gdLst/>
              <a:ahLst/>
              <a:cxnLst/>
              <a:rect l="l" t="t" r="r" b="b"/>
              <a:pathLst>
                <a:path w="1635" h="1836" extrusionOk="0">
                  <a:moveTo>
                    <a:pt x="0" y="1"/>
                  </a:moveTo>
                  <a:lnTo>
                    <a:pt x="0" y="34"/>
                  </a:lnTo>
                  <a:lnTo>
                    <a:pt x="834" y="1836"/>
                  </a:lnTo>
                  <a:lnTo>
                    <a:pt x="1635" y="968"/>
                  </a:lnTo>
                  <a:lnTo>
                    <a:pt x="1635" y="935"/>
                  </a:lnTo>
                  <a:lnTo>
                    <a:pt x="834" y="1802"/>
                  </a:ln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4" name="Google Shape;1264;p22"/>
            <p:cNvSpPr/>
            <p:nvPr/>
          </p:nvSpPr>
          <p:spPr>
            <a:xfrm>
              <a:off x="5914746" y="4071528"/>
              <a:ext cx="7837" cy="5234"/>
            </a:xfrm>
            <a:custGeom>
              <a:avLst/>
              <a:gdLst/>
              <a:ahLst/>
              <a:cxnLst/>
              <a:rect l="l" t="t" r="r" b="b"/>
              <a:pathLst>
                <a:path w="301" h="201" extrusionOk="0">
                  <a:moveTo>
                    <a:pt x="0" y="0"/>
                  </a:moveTo>
                  <a:lnTo>
                    <a:pt x="300" y="167"/>
                  </a:lnTo>
                  <a:lnTo>
                    <a:pt x="300" y="200"/>
                  </a:ln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5" name="Google Shape;1265;p22"/>
            <p:cNvSpPr/>
            <p:nvPr/>
          </p:nvSpPr>
          <p:spPr>
            <a:xfrm>
              <a:off x="5443128" y="2836465"/>
              <a:ext cx="200645" cy="185882"/>
            </a:xfrm>
            <a:custGeom>
              <a:avLst/>
              <a:gdLst/>
              <a:ahLst/>
              <a:cxnLst/>
              <a:rect l="l" t="t" r="r" b="b"/>
              <a:pathLst>
                <a:path w="7706" h="7139" extrusionOk="0">
                  <a:moveTo>
                    <a:pt x="3103" y="0"/>
                  </a:moveTo>
                  <a:cubicBezTo>
                    <a:pt x="1401" y="0"/>
                    <a:pt x="868" y="200"/>
                    <a:pt x="667" y="334"/>
                  </a:cubicBezTo>
                  <a:cubicBezTo>
                    <a:pt x="367" y="500"/>
                    <a:pt x="200" y="1735"/>
                    <a:pt x="0" y="2735"/>
                  </a:cubicBezTo>
                  <a:lnTo>
                    <a:pt x="3836" y="4937"/>
                  </a:lnTo>
                  <a:lnTo>
                    <a:pt x="7706" y="7139"/>
                  </a:lnTo>
                  <a:cubicBezTo>
                    <a:pt x="7506" y="5904"/>
                    <a:pt x="7339" y="4503"/>
                    <a:pt x="7039" y="3970"/>
                  </a:cubicBezTo>
                  <a:cubicBezTo>
                    <a:pt x="6839" y="3603"/>
                    <a:pt x="6338" y="2835"/>
                    <a:pt x="4637" y="901"/>
                  </a:cubicBezTo>
                  <a:close/>
                </a:path>
              </a:pathLst>
            </a:custGeom>
            <a:solidFill>
              <a:srgbClr val="F5DC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6" name="Google Shape;1266;p22"/>
            <p:cNvSpPr/>
            <p:nvPr/>
          </p:nvSpPr>
          <p:spPr>
            <a:xfrm>
              <a:off x="5443128" y="2836465"/>
              <a:ext cx="200645" cy="185882"/>
            </a:xfrm>
            <a:custGeom>
              <a:avLst/>
              <a:gdLst/>
              <a:ahLst/>
              <a:cxnLst/>
              <a:rect l="l" t="t" r="r" b="b"/>
              <a:pathLst>
                <a:path w="7706" h="7139" extrusionOk="0">
                  <a:moveTo>
                    <a:pt x="3103" y="0"/>
                  </a:moveTo>
                  <a:cubicBezTo>
                    <a:pt x="1401" y="0"/>
                    <a:pt x="868" y="200"/>
                    <a:pt x="667" y="334"/>
                  </a:cubicBezTo>
                  <a:cubicBezTo>
                    <a:pt x="367" y="500"/>
                    <a:pt x="200" y="1735"/>
                    <a:pt x="0" y="2735"/>
                  </a:cubicBezTo>
                  <a:lnTo>
                    <a:pt x="3836" y="4937"/>
                  </a:lnTo>
                  <a:lnTo>
                    <a:pt x="7706" y="7139"/>
                  </a:lnTo>
                  <a:cubicBezTo>
                    <a:pt x="7506" y="5904"/>
                    <a:pt x="7339" y="4503"/>
                    <a:pt x="7039" y="3970"/>
                  </a:cubicBezTo>
                  <a:cubicBezTo>
                    <a:pt x="6839" y="3603"/>
                    <a:pt x="6338" y="2835"/>
                    <a:pt x="4637" y="90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7" name="Google Shape;1267;p22"/>
            <p:cNvSpPr/>
            <p:nvPr/>
          </p:nvSpPr>
          <p:spPr>
            <a:xfrm>
              <a:off x="5522152" y="2751349"/>
              <a:ext cx="42597" cy="133781"/>
            </a:xfrm>
            <a:custGeom>
              <a:avLst/>
              <a:gdLst/>
              <a:ahLst/>
              <a:cxnLst/>
              <a:rect l="l" t="t" r="r" b="b"/>
              <a:pathLst>
                <a:path w="1636" h="5138" extrusionOk="0">
                  <a:moveTo>
                    <a:pt x="1" y="1301"/>
                  </a:moveTo>
                  <a:lnTo>
                    <a:pt x="1" y="2936"/>
                  </a:lnTo>
                  <a:lnTo>
                    <a:pt x="1" y="3736"/>
                  </a:lnTo>
                  <a:cubicBezTo>
                    <a:pt x="434" y="4703"/>
                    <a:pt x="1202" y="5137"/>
                    <a:pt x="1635" y="4703"/>
                  </a:cubicBezTo>
                  <a:lnTo>
                    <a:pt x="1635" y="3870"/>
                  </a:lnTo>
                  <a:lnTo>
                    <a:pt x="1635" y="2268"/>
                  </a:lnTo>
                  <a:cubicBezTo>
                    <a:pt x="1635" y="934"/>
                    <a:pt x="1" y="0"/>
                    <a:pt x="1" y="130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8" name="Google Shape;1268;p22"/>
            <p:cNvSpPr/>
            <p:nvPr/>
          </p:nvSpPr>
          <p:spPr>
            <a:xfrm>
              <a:off x="5493511" y="2732237"/>
              <a:ext cx="18252" cy="35619"/>
            </a:xfrm>
            <a:custGeom>
              <a:avLst/>
              <a:gdLst/>
              <a:ahLst/>
              <a:cxnLst/>
              <a:rect l="l" t="t" r="r" b="b"/>
              <a:pathLst>
                <a:path w="701" h="1368" extrusionOk="0">
                  <a:moveTo>
                    <a:pt x="200" y="0"/>
                  </a:moveTo>
                  <a:cubicBezTo>
                    <a:pt x="334" y="34"/>
                    <a:pt x="534" y="334"/>
                    <a:pt x="600" y="734"/>
                  </a:cubicBezTo>
                  <a:cubicBezTo>
                    <a:pt x="701" y="1101"/>
                    <a:pt x="634" y="1368"/>
                    <a:pt x="500" y="1368"/>
                  </a:cubicBezTo>
                  <a:cubicBezTo>
                    <a:pt x="367" y="1335"/>
                    <a:pt x="167" y="1001"/>
                    <a:pt x="100" y="634"/>
                  </a:cubicBezTo>
                  <a:cubicBezTo>
                    <a:pt x="0" y="267"/>
                    <a:pt x="67" y="0"/>
                    <a:pt x="20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9" name="Google Shape;1269;p22"/>
            <p:cNvSpPr/>
            <p:nvPr/>
          </p:nvSpPr>
          <p:spPr>
            <a:xfrm>
              <a:off x="5575138" y="2779990"/>
              <a:ext cx="18278" cy="33042"/>
            </a:xfrm>
            <a:custGeom>
              <a:avLst/>
              <a:gdLst/>
              <a:ahLst/>
              <a:cxnLst/>
              <a:rect l="l" t="t" r="r" b="b"/>
              <a:pathLst>
                <a:path w="702" h="1269" extrusionOk="0">
                  <a:moveTo>
                    <a:pt x="501" y="134"/>
                  </a:moveTo>
                  <a:cubicBezTo>
                    <a:pt x="368" y="1"/>
                    <a:pt x="167" y="101"/>
                    <a:pt x="101" y="368"/>
                  </a:cubicBezTo>
                  <a:cubicBezTo>
                    <a:pt x="1" y="668"/>
                    <a:pt x="67" y="1002"/>
                    <a:pt x="201" y="1135"/>
                  </a:cubicBezTo>
                  <a:cubicBezTo>
                    <a:pt x="334" y="1268"/>
                    <a:pt x="534" y="1168"/>
                    <a:pt x="601" y="902"/>
                  </a:cubicBezTo>
                  <a:cubicBezTo>
                    <a:pt x="701" y="635"/>
                    <a:pt x="634" y="268"/>
                    <a:pt x="501" y="134"/>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0" name="Google Shape;1270;p22"/>
            <p:cNvSpPr/>
            <p:nvPr/>
          </p:nvSpPr>
          <p:spPr>
            <a:xfrm>
              <a:off x="5520434" y="2827769"/>
              <a:ext cx="23460" cy="60824"/>
            </a:xfrm>
            <a:custGeom>
              <a:avLst/>
              <a:gdLst/>
              <a:ahLst/>
              <a:cxnLst/>
              <a:rect l="l" t="t" r="r" b="b"/>
              <a:pathLst>
                <a:path w="901" h="2336" extrusionOk="0">
                  <a:moveTo>
                    <a:pt x="67" y="1"/>
                  </a:moveTo>
                  <a:lnTo>
                    <a:pt x="0" y="334"/>
                  </a:lnTo>
                  <a:lnTo>
                    <a:pt x="200" y="2336"/>
                  </a:lnTo>
                  <a:lnTo>
                    <a:pt x="901" y="1802"/>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1" name="Google Shape;1271;p22"/>
            <p:cNvSpPr/>
            <p:nvPr/>
          </p:nvSpPr>
          <p:spPr>
            <a:xfrm>
              <a:off x="5522152" y="2816468"/>
              <a:ext cx="42597" cy="33562"/>
            </a:xfrm>
            <a:custGeom>
              <a:avLst/>
              <a:gdLst/>
              <a:ahLst/>
              <a:cxnLst/>
              <a:rect l="l" t="t" r="r" b="b"/>
              <a:pathLst>
                <a:path w="1636" h="1289" extrusionOk="0">
                  <a:moveTo>
                    <a:pt x="1" y="1"/>
                  </a:moveTo>
                  <a:lnTo>
                    <a:pt x="1" y="68"/>
                  </a:lnTo>
                  <a:cubicBezTo>
                    <a:pt x="1" y="68"/>
                    <a:pt x="401" y="968"/>
                    <a:pt x="835" y="1202"/>
                  </a:cubicBezTo>
                  <a:cubicBezTo>
                    <a:pt x="929" y="1265"/>
                    <a:pt x="1023" y="1289"/>
                    <a:pt x="1112" y="1289"/>
                  </a:cubicBezTo>
                  <a:cubicBezTo>
                    <a:pt x="1401" y="1289"/>
                    <a:pt x="1635" y="1035"/>
                    <a:pt x="1635" y="1035"/>
                  </a:cubicBezTo>
                  <a:lnTo>
                    <a:pt x="1635" y="935"/>
                  </a:ln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2" name="Google Shape;1272;p22"/>
            <p:cNvSpPr/>
            <p:nvPr/>
          </p:nvSpPr>
          <p:spPr>
            <a:xfrm>
              <a:off x="5477003" y="2646235"/>
              <a:ext cx="132895" cy="201530"/>
            </a:xfrm>
            <a:custGeom>
              <a:avLst/>
              <a:gdLst/>
              <a:ahLst/>
              <a:cxnLst/>
              <a:rect l="l" t="t" r="r" b="b"/>
              <a:pathLst>
                <a:path w="5104" h="7740" extrusionOk="0">
                  <a:moveTo>
                    <a:pt x="2569" y="1469"/>
                  </a:moveTo>
                  <a:cubicBezTo>
                    <a:pt x="0" y="1"/>
                    <a:pt x="1001" y="5038"/>
                    <a:pt x="1168" y="5505"/>
                  </a:cubicBezTo>
                  <a:cubicBezTo>
                    <a:pt x="1335" y="5972"/>
                    <a:pt x="2135" y="7273"/>
                    <a:pt x="2569" y="7506"/>
                  </a:cubicBezTo>
                  <a:cubicBezTo>
                    <a:pt x="2969" y="7740"/>
                    <a:pt x="3770" y="7373"/>
                    <a:pt x="3970" y="7073"/>
                  </a:cubicBezTo>
                  <a:cubicBezTo>
                    <a:pt x="4137" y="6839"/>
                    <a:pt x="5104" y="2903"/>
                    <a:pt x="2569" y="1469"/>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3" name="Google Shape;1273;p22"/>
            <p:cNvSpPr/>
            <p:nvPr/>
          </p:nvSpPr>
          <p:spPr>
            <a:xfrm>
              <a:off x="5489163" y="2668601"/>
              <a:ext cx="107717" cy="140446"/>
            </a:xfrm>
            <a:custGeom>
              <a:avLst/>
              <a:gdLst/>
              <a:ahLst/>
              <a:cxnLst/>
              <a:rect l="l" t="t" r="r" b="b"/>
              <a:pathLst>
                <a:path w="4137" h="5394" extrusionOk="0">
                  <a:moveTo>
                    <a:pt x="1244" y="1"/>
                  </a:moveTo>
                  <a:cubicBezTo>
                    <a:pt x="978" y="1"/>
                    <a:pt x="760" y="86"/>
                    <a:pt x="634" y="243"/>
                  </a:cubicBezTo>
                  <a:cubicBezTo>
                    <a:pt x="0" y="1043"/>
                    <a:pt x="334" y="2544"/>
                    <a:pt x="434" y="3445"/>
                  </a:cubicBezTo>
                  <a:cubicBezTo>
                    <a:pt x="434" y="3512"/>
                    <a:pt x="467" y="3545"/>
                    <a:pt x="501" y="3545"/>
                  </a:cubicBezTo>
                  <a:cubicBezTo>
                    <a:pt x="564" y="3291"/>
                    <a:pt x="236" y="2706"/>
                    <a:pt x="432" y="2706"/>
                  </a:cubicBezTo>
                  <a:cubicBezTo>
                    <a:pt x="442" y="2706"/>
                    <a:pt x="454" y="2708"/>
                    <a:pt x="467" y="2711"/>
                  </a:cubicBezTo>
                  <a:cubicBezTo>
                    <a:pt x="1224" y="2906"/>
                    <a:pt x="1749" y="2967"/>
                    <a:pt x="2118" y="2967"/>
                  </a:cubicBezTo>
                  <a:cubicBezTo>
                    <a:pt x="2731" y="2967"/>
                    <a:pt x="2915" y="2799"/>
                    <a:pt x="3024" y="2799"/>
                  </a:cubicBezTo>
                  <a:cubicBezTo>
                    <a:pt x="3040" y="2799"/>
                    <a:pt x="3055" y="2803"/>
                    <a:pt x="3069" y="2811"/>
                  </a:cubicBezTo>
                  <a:cubicBezTo>
                    <a:pt x="3094" y="2820"/>
                    <a:pt x="3115" y="2824"/>
                    <a:pt x="3133" y="2824"/>
                  </a:cubicBezTo>
                  <a:cubicBezTo>
                    <a:pt x="3186" y="2824"/>
                    <a:pt x="3211" y="2786"/>
                    <a:pt x="3236" y="2711"/>
                  </a:cubicBezTo>
                  <a:cubicBezTo>
                    <a:pt x="3436" y="3645"/>
                    <a:pt x="3603" y="4112"/>
                    <a:pt x="3703" y="4779"/>
                  </a:cubicBezTo>
                  <a:cubicBezTo>
                    <a:pt x="3703" y="4879"/>
                    <a:pt x="3670" y="4946"/>
                    <a:pt x="3670" y="5079"/>
                  </a:cubicBezTo>
                  <a:cubicBezTo>
                    <a:pt x="3670" y="5079"/>
                    <a:pt x="3670" y="5246"/>
                    <a:pt x="3670" y="5346"/>
                  </a:cubicBezTo>
                  <a:cubicBezTo>
                    <a:pt x="3670" y="5370"/>
                    <a:pt x="3686" y="5394"/>
                    <a:pt x="3708" y="5394"/>
                  </a:cubicBezTo>
                  <a:cubicBezTo>
                    <a:pt x="3717" y="5394"/>
                    <a:pt x="3727" y="5389"/>
                    <a:pt x="3736" y="5380"/>
                  </a:cubicBezTo>
                  <a:cubicBezTo>
                    <a:pt x="3736" y="5380"/>
                    <a:pt x="3736" y="5380"/>
                    <a:pt x="3736" y="5346"/>
                  </a:cubicBezTo>
                  <a:cubicBezTo>
                    <a:pt x="3736" y="5313"/>
                    <a:pt x="3736" y="5280"/>
                    <a:pt x="3770" y="5246"/>
                  </a:cubicBezTo>
                  <a:cubicBezTo>
                    <a:pt x="3770" y="5213"/>
                    <a:pt x="3770" y="5146"/>
                    <a:pt x="3770" y="5113"/>
                  </a:cubicBezTo>
                  <a:cubicBezTo>
                    <a:pt x="3903" y="4546"/>
                    <a:pt x="4137" y="2144"/>
                    <a:pt x="3236" y="1343"/>
                  </a:cubicBezTo>
                  <a:cubicBezTo>
                    <a:pt x="2641" y="405"/>
                    <a:pt x="1826" y="1"/>
                    <a:pt x="124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4" name="Google Shape;1274;p22"/>
            <p:cNvSpPr/>
            <p:nvPr/>
          </p:nvSpPr>
          <p:spPr>
            <a:xfrm>
              <a:off x="5543867" y="2852088"/>
              <a:ext cx="22627" cy="57361"/>
            </a:xfrm>
            <a:custGeom>
              <a:avLst/>
              <a:gdLst/>
              <a:ahLst/>
              <a:cxnLst/>
              <a:rect l="l" t="t" r="r" b="b"/>
              <a:pathLst>
                <a:path w="869" h="2203" extrusionOk="0">
                  <a:moveTo>
                    <a:pt x="801" y="1"/>
                  </a:moveTo>
                  <a:lnTo>
                    <a:pt x="868" y="401"/>
                  </a:lnTo>
                  <a:lnTo>
                    <a:pt x="668" y="2202"/>
                  </a:lnTo>
                  <a:lnTo>
                    <a:pt x="1" y="868"/>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5" name="Google Shape;1275;p22"/>
            <p:cNvSpPr/>
            <p:nvPr/>
          </p:nvSpPr>
          <p:spPr>
            <a:xfrm>
              <a:off x="5522152" y="2826909"/>
              <a:ext cx="42597" cy="47779"/>
            </a:xfrm>
            <a:custGeom>
              <a:avLst/>
              <a:gdLst/>
              <a:ahLst/>
              <a:cxnLst/>
              <a:rect l="l" t="t" r="r" b="b"/>
              <a:pathLst>
                <a:path w="1636" h="1835" extrusionOk="0">
                  <a:moveTo>
                    <a:pt x="1" y="0"/>
                  </a:moveTo>
                  <a:lnTo>
                    <a:pt x="1" y="34"/>
                  </a:lnTo>
                  <a:lnTo>
                    <a:pt x="835" y="1835"/>
                  </a:lnTo>
                  <a:lnTo>
                    <a:pt x="1635" y="968"/>
                  </a:lnTo>
                  <a:lnTo>
                    <a:pt x="1635" y="934"/>
                  </a:lnTo>
                  <a:lnTo>
                    <a:pt x="835" y="1801"/>
                  </a:ln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6" name="Google Shape;1276;p22"/>
            <p:cNvSpPr/>
            <p:nvPr/>
          </p:nvSpPr>
          <p:spPr>
            <a:xfrm>
              <a:off x="5539519" y="2895518"/>
              <a:ext cx="7863" cy="5234"/>
            </a:xfrm>
            <a:custGeom>
              <a:avLst/>
              <a:gdLst/>
              <a:ahLst/>
              <a:cxnLst/>
              <a:rect l="l" t="t" r="r" b="b"/>
              <a:pathLst>
                <a:path w="302" h="201" extrusionOk="0">
                  <a:moveTo>
                    <a:pt x="1" y="0"/>
                  </a:moveTo>
                  <a:lnTo>
                    <a:pt x="301" y="201"/>
                  </a:lnTo>
                  <a:lnTo>
                    <a:pt x="301" y="201"/>
                  </a:lnTo>
                  <a:lnTo>
                    <a:pt x="1" y="34"/>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7" name="Google Shape;1277;p22"/>
            <p:cNvSpPr/>
            <p:nvPr/>
          </p:nvSpPr>
          <p:spPr>
            <a:xfrm>
              <a:off x="5516945" y="2634961"/>
              <a:ext cx="64313" cy="75587"/>
            </a:xfrm>
            <a:custGeom>
              <a:avLst/>
              <a:gdLst/>
              <a:ahLst/>
              <a:cxnLst/>
              <a:rect l="l" t="t" r="r" b="b"/>
              <a:pathLst>
                <a:path w="2470" h="2903" extrusionOk="0">
                  <a:moveTo>
                    <a:pt x="2269" y="1468"/>
                  </a:moveTo>
                  <a:cubicBezTo>
                    <a:pt x="2469" y="2269"/>
                    <a:pt x="2169" y="2902"/>
                    <a:pt x="1602" y="2902"/>
                  </a:cubicBezTo>
                  <a:cubicBezTo>
                    <a:pt x="1035" y="2902"/>
                    <a:pt x="401" y="2269"/>
                    <a:pt x="201" y="1468"/>
                  </a:cubicBezTo>
                  <a:cubicBezTo>
                    <a:pt x="1" y="667"/>
                    <a:pt x="334" y="0"/>
                    <a:pt x="901" y="0"/>
                  </a:cubicBezTo>
                  <a:cubicBezTo>
                    <a:pt x="1468" y="0"/>
                    <a:pt x="2069" y="667"/>
                    <a:pt x="2269" y="1468"/>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8" name="Google Shape;1278;p22"/>
            <p:cNvSpPr/>
            <p:nvPr/>
          </p:nvSpPr>
          <p:spPr>
            <a:xfrm>
              <a:off x="4274071" y="2127724"/>
              <a:ext cx="200671" cy="185908"/>
            </a:xfrm>
            <a:custGeom>
              <a:avLst/>
              <a:gdLst/>
              <a:ahLst/>
              <a:cxnLst/>
              <a:rect l="l" t="t" r="r" b="b"/>
              <a:pathLst>
                <a:path w="7707" h="7140" extrusionOk="0">
                  <a:moveTo>
                    <a:pt x="3103" y="1"/>
                  </a:moveTo>
                  <a:cubicBezTo>
                    <a:pt x="1402" y="1"/>
                    <a:pt x="868" y="201"/>
                    <a:pt x="668" y="334"/>
                  </a:cubicBezTo>
                  <a:cubicBezTo>
                    <a:pt x="368" y="501"/>
                    <a:pt x="201" y="1735"/>
                    <a:pt x="1" y="2769"/>
                  </a:cubicBezTo>
                  <a:lnTo>
                    <a:pt x="3870" y="4938"/>
                  </a:lnTo>
                  <a:lnTo>
                    <a:pt x="7706" y="7139"/>
                  </a:lnTo>
                  <a:cubicBezTo>
                    <a:pt x="7506" y="5938"/>
                    <a:pt x="7339" y="4504"/>
                    <a:pt x="7039" y="3970"/>
                  </a:cubicBezTo>
                  <a:cubicBezTo>
                    <a:pt x="6839" y="3637"/>
                    <a:pt x="6338" y="2836"/>
                    <a:pt x="4637" y="901"/>
                  </a:cubicBezTo>
                  <a:close/>
                </a:path>
              </a:pathLst>
            </a:custGeom>
            <a:solidFill>
              <a:srgbClr val="F5DC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9" name="Google Shape;1279;p22"/>
            <p:cNvSpPr/>
            <p:nvPr/>
          </p:nvSpPr>
          <p:spPr>
            <a:xfrm>
              <a:off x="4274071" y="2127724"/>
              <a:ext cx="200671" cy="185908"/>
            </a:xfrm>
            <a:custGeom>
              <a:avLst/>
              <a:gdLst/>
              <a:ahLst/>
              <a:cxnLst/>
              <a:rect l="l" t="t" r="r" b="b"/>
              <a:pathLst>
                <a:path w="7707" h="7140" extrusionOk="0">
                  <a:moveTo>
                    <a:pt x="3103" y="1"/>
                  </a:moveTo>
                  <a:cubicBezTo>
                    <a:pt x="1402" y="1"/>
                    <a:pt x="868" y="201"/>
                    <a:pt x="668" y="334"/>
                  </a:cubicBezTo>
                  <a:cubicBezTo>
                    <a:pt x="368" y="501"/>
                    <a:pt x="201" y="1735"/>
                    <a:pt x="1" y="2769"/>
                  </a:cubicBezTo>
                  <a:lnTo>
                    <a:pt x="3870" y="4938"/>
                  </a:lnTo>
                  <a:lnTo>
                    <a:pt x="7706" y="7139"/>
                  </a:lnTo>
                  <a:cubicBezTo>
                    <a:pt x="7506" y="5938"/>
                    <a:pt x="7339" y="4504"/>
                    <a:pt x="7039" y="3970"/>
                  </a:cubicBezTo>
                  <a:cubicBezTo>
                    <a:pt x="6839" y="3637"/>
                    <a:pt x="6338" y="2836"/>
                    <a:pt x="4637" y="90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0" name="Google Shape;1280;p22"/>
            <p:cNvSpPr/>
            <p:nvPr/>
          </p:nvSpPr>
          <p:spPr>
            <a:xfrm>
              <a:off x="4353120" y="2042608"/>
              <a:ext cx="42571" cy="134640"/>
            </a:xfrm>
            <a:custGeom>
              <a:avLst/>
              <a:gdLst/>
              <a:ahLst/>
              <a:cxnLst/>
              <a:rect l="l" t="t" r="r" b="b"/>
              <a:pathLst>
                <a:path w="1635" h="5171" extrusionOk="0">
                  <a:moveTo>
                    <a:pt x="0" y="1335"/>
                  </a:moveTo>
                  <a:lnTo>
                    <a:pt x="0" y="2969"/>
                  </a:lnTo>
                  <a:lnTo>
                    <a:pt x="0" y="3770"/>
                  </a:lnTo>
                  <a:cubicBezTo>
                    <a:pt x="434" y="4704"/>
                    <a:pt x="1201" y="5171"/>
                    <a:pt x="1635" y="4704"/>
                  </a:cubicBezTo>
                  <a:lnTo>
                    <a:pt x="1635" y="3903"/>
                  </a:lnTo>
                  <a:lnTo>
                    <a:pt x="1635" y="2269"/>
                  </a:lnTo>
                  <a:cubicBezTo>
                    <a:pt x="1635" y="935"/>
                    <a:pt x="0" y="1"/>
                    <a:pt x="0" y="1335"/>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1" name="Google Shape;1281;p22"/>
            <p:cNvSpPr/>
            <p:nvPr/>
          </p:nvSpPr>
          <p:spPr>
            <a:xfrm>
              <a:off x="4324453" y="2023496"/>
              <a:ext cx="18252" cy="35645"/>
            </a:xfrm>
            <a:custGeom>
              <a:avLst/>
              <a:gdLst/>
              <a:ahLst/>
              <a:cxnLst/>
              <a:rect l="l" t="t" r="r" b="b"/>
              <a:pathLst>
                <a:path w="701" h="1369" extrusionOk="0">
                  <a:moveTo>
                    <a:pt x="200" y="1"/>
                  </a:moveTo>
                  <a:cubicBezTo>
                    <a:pt x="334" y="34"/>
                    <a:pt x="534" y="368"/>
                    <a:pt x="601" y="735"/>
                  </a:cubicBezTo>
                  <a:cubicBezTo>
                    <a:pt x="701" y="1102"/>
                    <a:pt x="634" y="1368"/>
                    <a:pt x="501" y="1368"/>
                  </a:cubicBezTo>
                  <a:cubicBezTo>
                    <a:pt x="367" y="1335"/>
                    <a:pt x="167" y="1035"/>
                    <a:pt x="67" y="635"/>
                  </a:cubicBezTo>
                  <a:cubicBezTo>
                    <a:pt x="0" y="268"/>
                    <a:pt x="67" y="1"/>
                    <a:pt x="2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2" name="Google Shape;1282;p22"/>
            <p:cNvSpPr/>
            <p:nvPr/>
          </p:nvSpPr>
          <p:spPr>
            <a:xfrm>
              <a:off x="4406081" y="2071275"/>
              <a:ext cx="18278" cy="33901"/>
            </a:xfrm>
            <a:custGeom>
              <a:avLst/>
              <a:gdLst/>
              <a:ahLst/>
              <a:cxnLst/>
              <a:rect l="l" t="t" r="r" b="b"/>
              <a:pathLst>
                <a:path w="702" h="1302" extrusionOk="0">
                  <a:moveTo>
                    <a:pt x="501" y="134"/>
                  </a:moveTo>
                  <a:cubicBezTo>
                    <a:pt x="368" y="0"/>
                    <a:pt x="168" y="100"/>
                    <a:pt x="101" y="367"/>
                  </a:cubicBezTo>
                  <a:cubicBezTo>
                    <a:pt x="1" y="668"/>
                    <a:pt x="68" y="1001"/>
                    <a:pt x="201" y="1135"/>
                  </a:cubicBezTo>
                  <a:cubicBezTo>
                    <a:pt x="334" y="1301"/>
                    <a:pt x="535" y="1168"/>
                    <a:pt x="601" y="901"/>
                  </a:cubicBezTo>
                  <a:cubicBezTo>
                    <a:pt x="701" y="634"/>
                    <a:pt x="635" y="301"/>
                    <a:pt x="501" y="134"/>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3" name="Google Shape;1283;p22"/>
            <p:cNvSpPr/>
            <p:nvPr/>
          </p:nvSpPr>
          <p:spPr>
            <a:xfrm>
              <a:off x="4344424" y="2158995"/>
              <a:ext cx="57361" cy="110321"/>
            </a:xfrm>
            <a:custGeom>
              <a:avLst/>
              <a:gdLst/>
              <a:ahLst/>
              <a:cxnLst/>
              <a:rect l="l" t="t" r="r" b="b"/>
              <a:pathLst>
                <a:path w="2203" h="4237" extrusionOk="0">
                  <a:moveTo>
                    <a:pt x="1168" y="301"/>
                  </a:moveTo>
                  <a:cubicBezTo>
                    <a:pt x="1168" y="301"/>
                    <a:pt x="1" y="0"/>
                    <a:pt x="1" y="67"/>
                  </a:cubicBezTo>
                  <a:cubicBezTo>
                    <a:pt x="1" y="167"/>
                    <a:pt x="434" y="3336"/>
                    <a:pt x="434" y="3336"/>
                  </a:cubicBezTo>
                  <a:lnTo>
                    <a:pt x="2002" y="4237"/>
                  </a:lnTo>
                  <a:lnTo>
                    <a:pt x="2202" y="1335"/>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4" name="Google Shape;1284;p22"/>
            <p:cNvSpPr/>
            <p:nvPr/>
          </p:nvSpPr>
          <p:spPr>
            <a:xfrm>
              <a:off x="4324453" y="2127724"/>
              <a:ext cx="38249" cy="121621"/>
            </a:xfrm>
            <a:custGeom>
              <a:avLst/>
              <a:gdLst/>
              <a:ahLst/>
              <a:cxnLst/>
              <a:rect l="l" t="t" r="r" b="b"/>
              <a:pathLst>
                <a:path w="1469" h="4671" extrusionOk="0">
                  <a:moveTo>
                    <a:pt x="1101" y="1"/>
                  </a:moveTo>
                  <a:lnTo>
                    <a:pt x="1101" y="468"/>
                  </a:lnTo>
                  <a:lnTo>
                    <a:pt x="1468" y="4671"/>
                  </a:lnTo>
                  <a:lnTo>
                    <a:pt x="834" y="4337"/>
                  </a:lnTo>
                  <a:lnTo>
                    <a:pt x="167" y="2169"/>
                  </a:lnTo>
                  <a:lnTo>
                    <a:pt x="801" y="1969"/>
                  </a:lnTo>
                  <a:lnTo>
                    <a:pt x="0" y="1035"/>
                  </a:lnTo>
                  <a:lnTo>
                    <a:pt x="73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5" name="Google Shape;1285;p22"/>
            <p:cNvSpPr/>
            <p:nvPr/>
          </p:nvSpPr>
          <p:spPr>
            <a:xfrm>
              <a:off x="4386995" y="2152043"/>
              <a:ext cx="37364" cy="120762"/>
            </a:xfrm>
            <a:custGeom>
              <a:avLst/>
              <a:gdLst/>
              <a:ahLst/>
              <a:cxnLst/>
              <a:rect l="l" t="t" r="r" b="b"/>
              <a:pathLst>
                <a:path w="1435" h="4638" extrusionOk="0">
                  <a:moveTo>
                    <a:pt x="334" y="1"/>
                  </a:moveTo>
                  <a:lnTo>
                    <a:pt x="334" y="501"/>
                  </a:lnTo>
                  <a:lnTo>
                    <a:pt x="0" y="4270"/>
                  </a:lnTo>
                  <a:lnTo>
                    <a:pt x="600" y="4637"/>
                  </a:lnTo>
                  <a:lnTo>
                    <a:pt x="1268" y="3236"/>
                  </a:lnTo>
                  <a:lnTo>
                    <a:pt x="634" y="2302"/>
                  </a:lnTo>
                  <a:lnTo>
                    <a:pt x="1434" y="2302"/>
                  </a:lnTo>
                  <a:lnTo>
                    <a:pt x="767" y="50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6" name="Google Shape;1286;p22"/>
            <p:cNvSpPr/>
            <p:nvPr/>
          </p:nvSpPr>
          <p:spPr>
            <a:xfrm>
              <a:off x="4365280" y="2166807"/>
              <a:ext cx="18252" cy="25230"/>
            </a:xfrm>
            <a:custGeom>
              <a:avLst/>
              <a:gdLst/>
              <a:ahLst/>
              <a:cxnLst/>
              <a:rect l="l" t="t" r="r" b="b"/>
              <a:pathLst>
                <a:path w="701" h="969" extrusionOk="0">
                  <a:moveTo>
                    <a:pt x="0" y="268"/>
                  </a:moveTo>
                  <a:lnTo>
                    <a:pt x="200" y="801"/>
                  </a:lnTo>
                  <a:cubicBezTo>
                    <a:pt x="300" y="835"/>
                    <a:pt x="400" y="901"/>
                    <a:pt x="500" y="968"/>
                  </a:cubicBezTo>
                  <a:lnTo>
                    <a:pt x="701" y="668"/>
                  </a:lnTo>
                  <a:lnTo>
                    <a:pt x="36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7" name="Google Shape;1287;p22"/>
            <p:cNvSpPr/>
            <p:nvPr/>
          </p:nvSpPr>
          <p:spPr>
            <a:xfrm>
              <a:off x="4362676" y="2187663"/>
              <a:ext cx="23460" cy="75587"/>
            </a:xfrm>
            <a:custGeom>
              <a:avLst/>
              <a:gdLst/>
              <a:ahLst/>
              <a:cxnLst/>
              <a:rect l="l" t="t" r="r" b="b"/>
              <a:pathLst>
                <a:path w="901" h="2903" extrusionOk="0">
                  <a:moveTo>
                    <a:pt x="300" y="0"/>
                  </a:moveTo>
                  <a:lnTo>
                    <a:pt x="0" y="2402"/>
                  </a:lnTo>
                  <a:lnTo>
                    <a:pt x="901" y="2902"/>
                  </a:lnTo>
                  <a:lnTo>
                    <a:pt x="600" y="167"/>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8" name="Google Shape;1288;p22"/>
            <p:cNvSpPr/>
            <p:nvPr/>
          </p:nvSpPr>
          <p:spPr>
            <a:xfrm>
              <a:off x="4351376" y="2119054"/>
              <a:ext cx="23486" cy="60824"/>
            </a:xfrm>
            <a:custGeom>
              <a:avLst/>
              <a:gdLst/>
              <a:ahLst/>
              <a:cxnLst/>
              <a:rect l="l" t="t" r="r" b="b"/>
              <a:pathLst>
                <a:path w="902" h="2336" extrusionOk="0">
                  <a:moveTo>
                    <a:pt x="67" y="0"/>
                  </a:moveTo>
                  <a:lnTo>
                    <a:pt x="0" y="334"/>
                  </a:lnTo>
                  <a:lnTo>
                    <a:pt x="201" y="2335"/>
                  </a:lnTo>
                  <a:lnTo>
                    <a:pt x="901" y="1835"/>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9" name="Google Shape;1289;p22"/>
            <p:cNvSpPr/>
            <p:nvPr/>
          </p:nvSpPr>
          <p:spPr>
            <a:xfrm>
              <a:off x="4353120" y="2107754"/>
              <a:ext cx="42571" cy="33693"/>
            </a:xfrm>
            <a:custGeom>
              <a:avLst/>
              <a:gdLst/>
              <a:ahLst/>
              <a:cxnLst/>
              <a:rect l="l" t="t" r="r" b="b"/>
              <a:pathLst>
                <a:path w="1635" h="1294" extrusionOk="0">
                  <a:moveTo>
                    <a:pt x="0" y="0"/>
                  </a:moveTo>
                  <a:lnTo>
                    <a:pt x="0" y="67"/>
                  </a:lnTo>
                  <a:cubicBezTo>
                    <a:pt x="0" y="67"/>
                    <a:pt x="400" y="968"/>
                    <a:pt x="834" y="1201"/>
                  </a:cubicBezTo>
                  <a:cubicBezTo>
                    <a:pt x="934" y="1268"/>
                    <a:pt x="1034" y="1293"/>
                    <a:pt x="1128" y="1293"/>
                  </a:cubicBezTo>
                  <a:cubicBezTo>
                    <a:pt x="1409" y="1293"/>
                    <a:pt x="1635" y="1068"/>
                    <a:pt x="1635" y="1068"/>
                  </a:cubicBezTo>
                  <a:lnTo>
                    <a:pt x="1635" y="934"/>
                  </a:ln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0" name="Google Shape;1290;p22"/>
            <p:cNvSpPr/>
            <p:nvPr/>
          </p:nvSpPr>
          <p:spPr>
            <a:xfrm>
              <a:off x="4310549" y="1931428"/>
              <a:ext cx="132921" cy="207623"/>
            </a:xfrm>
            <a:custGeom>
              <a:avLst/>
              <a:gdLst/>
              <a:ahLst/>
              <a:cxnLst/>
              <a:rect l="l" t="t" r="r" b="b"/>
              <a:pathLst>
                <a:path w="5105" h="7974" extrusionOk="0">
                  <a:moveTo>
                    <a:pt x="2536" y="1435"/>
                  </a:moveTo>
                  <a:cubicBezTo>
                    <a:pt x="1" y="1"/>
                    <a:pt x="901" y="5305"/>
                    <a:pt x="1068" y="5738"/>
                  </a:cubicBezTo>
                  <a:cubicBezTo>
                    <a:pt x="1235" y="6205"/>
                    <a:pt x="2035" y="7506"/>
                    <a:pt x="2469" y="7740"/>
                  </a:cubicBezTo>
                  <a:cubicBezTo>
                    <a:pt x="2869" y="7973"/>
                    <a:pt x="3670" y="7606"/>
                    <a:pt x="3870" y="7339"/>
                  </a:cubicBezTo>
                  <a:cubicBezTo>
                    <a:pt x="4037" y="7073"/>
                    <a:pt x="5104" y="2903"/>
                    <a:pt x="2536" y="1435"/>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1" name="Google Shape;1291;p22"/>
            <p:cNvSpPr/>
            <p:nvPr/>
          </p:nvSpPr>
          <p:spPr>
            <a:xfrm>
              <a:off x="4323568" y="1960433"/>
              <a:ext cx="104254" cy="140394"/>
            </a:xfrm>
            <a:custGeom>
              <a:avLst/>
              <a:gdLst/>
              <a:ahLst/>
              <a:cxnLst/>
              <a:rect l="l" t="t" r="r" b="b"/>
              <a:pathLst>
                <a:path w="4004" h="5392" extrusionOk="0">
                  <a:moveTo>
                    <a:pt x="1092" y="1"/>
                  </a:moveTo>
                  <a:cubicBezTo>
                    <a:pt x="834" y="1"/>
                    <a:pt x="624" y="78"/>
                    <a:pt x="501" y="221"/>
                  </a:cubicBezTo>
                  <a:cubicBezTo>
                    <a:pt x="1" y="855"/>
                    <a:pt x="201" y="2356"/>
                    <a:pt x="301" y="3457"/>
                  </a:cubicBezTo>
                  <a:cubicBezTo>
                    <a:pt x="301" y="3490"/>
                    <a:pt x="335" y="3524"/>
                    <a:pt x="335" y="3524"/>
                  </a:cubicBezTo>
                  <a:cubicBezTo>
                    <a:pt x="335" y="3524"/>
                    <a:pt x="349" y="3538"/>
                    <a:pt x="359" y="3538"/>
                  </a:cubicBezTo>
                  <a:cubicBezTo>
                    <a:pt x="364" y="3538"/>
                    <a:pt x="368" y="3535"/>
                    <a:pt x="368" y="3524"/>
                  </a:cubicBezTo>
                  <a:cubicBezTo>
                    <a:pt x="368" y="3423"/>
                    <a:pt x="368" y="3257"/>
                    <a:pt x="368" y="3257"/>
                  </a:cubicBezTo>
                  <a:cubicBezTo>
                    <a:pt x="368" y="3090"/>
                    <a:pt x="335" y="2956"/>
                    <a:pt x="335" y="2790"/>
                  </a:cubicBezTo>
                  <a:cubicBezTo>
                    <a:pt x="401" y="2189"/>
                    <a:pt x="635" y="2189"/>
                    <a:pt x="768" y="1489"/>
                  </a:cubicBezTo>
                  <a:cubicBezTo>
                    <a:pt x="802" y="1455"/>
                    <a:pt x="835" y="1422"/>
                    <a:pt x="835" y="1389"/>
                  </a:cubicBezTo>
                  <a:cubicBezTo>
                    <a:pt x="866" y="1327"/>
                    <a:pt x="1041" y="200"/>
                    <a:pt x="1573" y="200"/>
                  </a:cubicBezTo>
                  <a:cubicBezTo>
                    <a:pt x="1614" y="200"/>
                    <a:pt x="1657" y="207"/>
                    <a:pt x="1702" y="221"/>
                  </a:cubicBezTo>
                  <a:cubicBezTo>
                    <a:pt x="2670" y="555"/>
                    <a:pt x="2736" y="1088"/>
                    <a:pt x="2936" y="1455"/>
                  </a:cubicBezTo>
                  <a:cubicBezTo>
                    <a:pt x="2970" y="1522"/>
                    <a:pt x="3470" y="4124"/>
                    <a:pt x="3570" y="4758"/>
                  </a:cubicBezTo>
                  <a:cubicBezTo>
                    <a:pt x="3537" y="4858"/>
                    <a:pt x="3537" y="4958"/>
                    <a:pt x="3537" y="5058"/>
                  </a:cubicBezTo>
                  <a:cubicBezTo>
                    <a:pt x="3537" y="5058"/>
                    <a:pt x="3537" y="5225"/>
                    <a:pt x="3537" y="5325"/>
                  </a:cubicBezTo>
                  <a:cubicBezTo>
                    <a:pt x="3537" y="5325"/>
                    <a:pt x="3537" y="5325"/>
                    <a:pt x="3537" y="5358"/>
                  </a:cubicBezTo>
                  <a:cubicBezTo>
                    <a:pt x="3537" y="5358"/>
                    <a:pt x="3570" y="5392"/>
                    <a:pt x="3570" y="5392"/>
                  </a:cubicBezTo>
                  <a:cubicBezTo>
                    <a:pt x="3570" y="5358"/>
                    <a:pt x="3604" y="5358"/>
                    <a:pt x="3604" y="5358"/>
                  </a:cubicBezTo>
                  <a:cubicBezTo>
                    <a:pt x="3604" y="5325"/>
                    <a:pt x="3604" y="5291"/>
                    <a:pt x="3604" y="5258"/>
                  </a:cubicBezTo>
                  <a:cubicBezTo>
                    <a:pt x="3604" y="5191"/>
                    <a:pt x="3604" y="5158"/>
                    <a:pt x="3637" y="5091"/>
                  </a:cubicBezTo>
                  <a:cubicBezTo>
                    <a:pt x="3770" y="4524"/>
                    <a:pt x="4004" y="2123"/>
                    <a:pt x="3103" y="1322"/>
                  </a:cubicBezTo>
                  <a:cubicBezTo>
                    <a:pt x="2502" y="397"/>
                    <a:pt x="1676" y="1"/>
                    <a:pt x="109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2" name="Google Shape;1292;p22"/>
            <p:cNvSpPr/>
            <p:nvPr/>
          </p:nvSpPr>
          <p:spPr>
            <a:xfrm>
              <a:off x="4374836" y="2144232"/>
              <a:ext cx="22601" cy="56475"/>
            </a:xfrm>
            <a:custGeom>
              <a:avLst/>
              <a:gdLst/>
              <a:ahLst/>
              <a:cxnLst/>
              <a:rect l="l" t="t" r="r" b="b"/>
              <a:pathLst>
                <a:path w="868" h="2169" extrusionOk="0">
                  <a:moveTo>
                    <a:pt x="801" y="0"/>
                  </a:moveTo>
                  <a:lnTo>
                    <a:pt x="867" y="367"/>
                  </a:lnTo>
                  <a:lnTo>
                    <a:pt x="667" y="2169"/>
                  </a:lnTo>
                  <a:lnTo>
                    <a:pt x="0" y="868"/>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3" name="Google Shape;1293;p22"/>
            <p:cNvSpPr/>
            <p:nvPr/>
          </p:nvSpPr>
          <p:spPr>
            <a:xfrm>
              <a:off x="4353120" y="2118169"/>
              <a:ext cx="42571" cy="48664"/>
            </a:xfrm>
            <a:custGeom>
              <a:avLst/>
              <a:gdLst/>
              <a:ahLst/>
              <a:cxnLst/>
              <a:rect l="l" t="t" r="r" b="b"/>
              <a:pathLst>
                <a:path w="1635" h="1869" extrusionOk="0">
                  <a:moveTo>
                    <a:pt x="0" y="1"/>
                  </a:moveTo>
                  <a:lnTo>
                    <a:pt x="0" y="34"/>
                  </a:lnTo>
                  <a:lnTo>
                    <a:pt x="834" y="1869"/>
                  </a:lnTo>
                  <a:lnTo>
                    <a:pt x="1635" y="1001"/>
                  </a:lnTo>
                  <a:lnTo>
                    <a:pt x="1635" y="968"/>
                  </a:lnTo>
                  <a:lnTo>
                    <a:pt x="834" y="1835"/>
                  </a:ln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4" name="Google Shape;1294;p22"/>
            <p:cNvSpPr/>
            <p:nvPr/>
          </p:nvSpPr>
          <p:spPr>
            <a:xfrm>
              <a:off x="4370487" y="2187663"/>
              <a:ext cx="7837" cy="4374"/>
            </a:xfrm>
            <a:custGeom>
              <a:avLst/>
              <a:gdLst/>
              <a:ahLst/>
              <a:cxnLst/>
              <a:rect l="l" t="t" r="r" b="b"/>
              <a:pathLst>
                <a:path w="301" h="168" extrusionOk="0">
                  <a:moveTo>
                    <a:pt x="0" y="0"/>
                  </a:moveTo>
                  <a:lnTo>
                    <a:pt x="300" y="167"/>
                  </a:lnTo>
                  <a:lnTo>
                    <a:pt x="300" y="167"/>
                  </a:ln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 name="Google Shape;1295;p22"/>
            <p:cNvGrpSpPr/>
            <p:nvPr/>
          </p:nvGrpSpPr>
          <p:grpSpPr>
            <a:xfrm>
              <a:off x="2746320" y="2761764"/>
              <a:ext cx="2735057" cy="2079303"/>
              <a:chOff x="2746320" y="2761764"/>
              <a:chExt cx="2735057" cy="2079303"/>
            </a:xfrm>
          </p:grpSpPr>
          <p:sp>
            <p:nvSpPr>
              <p:cNvPr id="1296" name="Google Shape;1296;p22"/>
              <p:cNvSpPr/>
              <p:nvPr/>
            </p:nvSpPr>
            <p:spPr>
              <a:xfrm>
                <a:off x="2746320" y="4428997"/>
                <a:ext cx="737408" cy="412069"/>
              </a:xfrm>
              <a:custGeom>
                <a:avLst/>
                <a:gdLst/>
                <a:ahLst/>
                <a:cxnLst/>
                <a:rect l="l" t="t" r="r" b="b"/>
                <a:pathLst>
                  <a:path w="28321" h="15826" extrusionOk="0">
                    <a:moveTo>
                      <a:pt x="13895" y="0"/>
                    </a:moveTo>
                    <a:cubicBezTo>
                      <a:pt x="13400" y="0"/>
                      <a:pt x="12905" y="24"/>
                      <a:pt x="12409" y="48"/>
                    </a:cubicBezTo>
                    <a:lnTo>
                      <a:pt x="12443" y="481"/>
                    </a:lnTo>
                    <a:cubicBezTo>
                      <a:pt x="13110" y="415"/>
                      <a:pt x="13810" y="415"/>
                      <a:pt x="14511" y="415"/>
                    </a:cubicBezTo>
                    <a:lnTo>
                      <a:pt x="14511" y="14"/>
                    </a:lnTo>
                    <a:cubicBezTo>
                      <a:pt x="14306" y="4"/>
                      <a:pt x="14100" y="0"/>
                      <a:pt x="13895" y="0"/>
                    </a:cubicBezTo>
                    <a:close/>
                    <a:moveTo>
                      <a:pt x="17013" y="181"/>
                    </a:moveTo>
                    <a:lnTo>
                      <a:pt x="16979" y="581"/>
                    </a:lnTo>
                    <a:cubicBezTo>
                      <a:pt x="17680" y="648"/>
                      <a:pt x="18347" y="781"/>
                      <a:pt x="19014" y="915"/>
                    </a:cubicBezTo>
                    <a:lnTo>
                      <a:pt x="19114" y="515"/>
                    </a:lnTo>
                    <a:cubicBezTo>
                      <a:pt x="18414" y="348"/>
                      <a:pt x="17713" y="248"/>
                      <a:pt x="17013" y="181"/>
                    </a:cubicBezTo>
                    <a:close/>
                    <a:moveTo>
                      <a:pt x="9907" y="348"/>
                    </a:moveTo>
                    <a:cubicBezTo>
                      <a:pt x="9207" y="481"/>
                      <a:pt x="8506" y="648"/>
                      <a:pt x="7839" y="815"/>
                    </a:cubicBezTo>
                    <a:lnTo>
                      <a:pt x="7973" y="1215"/>
                    </a:lnTo>
                    <a:cubicBezTo>
                      <a:pt x="8607" y="1048"/>
                      <a:pt x="9274" y="882"/>
                      <a:pt x="9974" y="781"/>
                    </a:cubicBezTo>
                    <a:lnTo>
                      <a:pt x="9907" y="348"/>
                    </a:lnTo>
                    <a:close/>
                    <a:moveTo>
                      <a:pt x="21549" y="1148"/>
                    </a:moveTo>
                    <a:lnTo>
                      <a:pt x="21416" y="1549"/>
                    </a:lnTo>
                    <a:cubicBezTo>
                      <a:pt x="22083" y="1782"/>
                      <a:pt x="22717" y="2049"/>
                      <a:pt x="23317" y="2316"/>
                    </a:cubicBezTo>
                    <a:lnTo>
                      <a:pt x="23484" y="1949"/>
                    </a:lnTo>
                    <a:cubicBezTo>
                      <a:pt x="22883" y="1649"/>
                      <a:pt x="22216" y="1382"/>
                      <a:pt x="21549" y="1148"/>
                    </a:cubicBezTo>
                    <a:close/>
                    <a:moveTo>
                      <a:pt x="5471" y="1649"/>
                    </a:moveTo>
                    <a:cubicBezTo>
                      <a:pt x="4770" y="1949"/>
                      <a:pt x="4170" y="2249"/>
                      <a:pt x="3570" y="2616"/>
                    </a:cubicBezTo>
                    <a:lnTo>
                      <a:pt x="3803" y="2983"/>
                    </a:lnTo>
                    <a:cubicBezTo>
                      <a:pt x="4370" y="2649"/>
                      <a:pt x="4971" y="2316"/>
                      <a:pt x="5638" y="2016"/>
                    </a:cubicBezTo>
                    <a:lnTo>
                      <a:pt x="5471" y="1649"/>
                    </a:lnTo>
                    <a:close/>
                    <a:moveTo>
                      <a:pt x="25652" y="3283"/>
                    </a:moveTo>
                    <a:lnTo>
                      <a:pt x="25385" y="3617"/>
                    </a:lnTo>
                    <a:cubicBezTo>
                      <a:pt x="25986" y="4050"/>
                      <a:pt x="26453" y="4551"/>
                      <a:pt x="26853" y="5051"/>
                    </a:cubicBezTo>
                    <a:lnTo>
                      <a:pt x="27186" y="4784"/>
                    </a:lnTo>
                    <a:cubicBezTo>
                      <a:pt x="26753" y="4251"/>
                      <a:pt x="26252" y="3750"/>
                      <a:pt x="25652" y="3283"/>
                    </a:cubicBezTo>
                    <a:close/>
                    <a:moveTo>
                      <a:pt x="1602" y="4217"/>
                    </a:moveTo>
                    <a:cubicBezTo>
                      <a:pt x="1068" y="4784"/>
                      <a:pt x="668" y="5385"/>
                      <a:pt x="401" y="5985"/>
                    </a:cubicBezTo>
                    <a:lnTo>
                      <a:pt x="768" y="6152"/>
                    </a:lnTo>
                    <a:cubicBezTo>
                      <a:pt x="1034" y="5585"/>
                      <a:pt x="1401" y="5018"/>
                      <a:pt x="1902" y="4484"/>
                    </a:cubicBezTo>
                    <a:lnTo>
                      <a:pt x="1602" y="4217"/>
                    </a:lnTo>
                    <a:close/>
                    <a:moveTo>
                      <a:pt x="28254" y="7119"/>
                    </a:moveTo>
                    <a:lnTo>
                      <a:pt x="27854" y="7186"/>
                    </a:lnTo>
                    <a:cubicBezTo>
                      <a:pt x="27887" y="7420"/>
                      <a:pt x="27887" y="7686"/>
                      <a:pt x="27887" y="7920"/>
                    </a:cubicBezTo>
                    <a:cubicBezTo>
                      <a:pt x="27887" y="8554"/>
                      <a:pt x="27754" y="9221"/>
                      <a:pt x="27453" y="9821"/>
                    </a:cubicBezTo>
                    <a:lnTo>
                      <a:pt x="27820" y="10021"/>
                    </a:lnTo>
                    <a:cubicBezTo>
                      <a:pt x="28154" y="9354"/>
                      <a:pt x="28321" y="8620"/>
                      <a:pt x="28321" y="7920"/>
                    </a:cubicBezTo>
                    <a:cubicBezTo>
                      <a:pt x="28321" y="7653"/>
                      <a:pt x="28287" y="7386"/>
                      <a:pt x="28254" y="7119"/>
                    </a:cubicBezTo>
                    <a:close/>
                    <a:moveTo>
                      <a:pt x="434" y="8487"/>
                    </a:moveTo>
                    <a:lnTo>
                      <a:pt x="0" y="8554"/>
                    </a:lnTo>
                    <a:cubicBezTo>
                      <a:pt x="100" y="9221"/>
                      <a:pt x="367" y="9921"/>
                      <a:pt x="768" y="10555"/>
                    </a:cubicBezTo>
                    <a:lnTo>
                      <a:pt x="1135" y="10322"/>
                    </a:lnTo>
                    <a:cubicBezTo>
                      <a:pt x="734" y="9721"/>
                      <a:pt x="501" y="9121"/>
                      <a:pt x="434" y="8487"/>
                    </a:cubicBezTo>
                    <a:close/>
                    <a:moveTo>
                      <a:pt x="25986" y="11756"/>
                    </a:moveTo>
                    <a:cubicBezTo>
                      <a:pt x="25519" y="12190"/>
                      <a:pt x="24952" y="12590"/>
                      <a:pt x="24318" y="12957"/>
                    </a:cubicBezTo>
                    <a:lnTo>
                      <a:pt x="24551" y="13324"/>
                    </a:lnTo>
                    <a:cubicBezTo>
                      <a:pt x="25185" y="12923"/>
                      <a:pt x="25752" y="12490"/>
                      <a:pt x="26252" y="12056"/>
                    </a:cubicBezTo>
                    <a:lnTo>
                      <a:pt x="25986" y="11756"/>
                    </a:lnTo>
                    <a:close/>
                    <a:moveTo>
                      <a:pt x="2736" y="12123"/>
                    </a:moveTo>
                    <a:lnTo>
                      <a:pt x="2502" y="12456"/>
                    </a:lnTo>
                    <a:cubicBezTo>
                      <a:pt x="3003" y="12857"/>
                      <a:pt x="3603" y="13257"/>
                      <a:pt x="4270" y="13624"/>
                    </a:cubicBezTo>
                    <a:lnTo>
                      <a:pt x="4470" y="13257"/>
                    </a:lnTo>
                    <a:cubicBezTo>
                      <a:pt x="3836" y="12890"/>
                      <a:pt x="3236" y="12523"/>
                      <a:pt x="2736" y="12123"/>
                    </a:cubicBezTo>
                    <a:close/>
                    <a:moveTo>
                      <a:pt x="22116" y="14024"/>
                    </a:moveTo>
                    <a:cubicBezTo>
                      <a:pt x="21482" y="14258"/>
                      <a:pt x="20849" y="14491"/>
                      <a:pt x="20148" y="14658"/>
                    </a:cubicBezTo>
                    <a:lnTo>
                      <a:pt x="20282" y="15058"/>
                    </a:lnTo>
                    <a:cubicBezTo>
                      <a:pt x="20949" y="14892"/>
                      <a:pt x="21649" y="14658"/>
                      <a:pt x="22283" y="14425"/>
                    </a:cubicBezTo>
                    <a:lnTo>
                      <a:pt x="22116" y="14024"/>
                    </a:lnTo>
                    <a:close/>
                    <a:moveTo>
                      <a:pt x="6705" y="14224"/>
                    </a:moveTo>
                    <a:lnTo>
                      <a:pt x="6572" y="14625"/>
                    </a:lnTo>
                    <a:cubicBezTo>
                      <a:pt x="7206" y="14858"/>
                      <a:pt x="7906" y="15058"/>
                      <a:pt x="8607" y="15225"/>
                    </a:cubicBezTo>
                    <a:lnTo>
                      <a:pt x="8707" y="14825"/>
                    </a:lnTo>
                    <a:cubicBezTo>
                      <a:pt x="8006" y="14658"/>
                      <a:pt x="7339" y="14458"/>
                      <a:pt x="6705" y="14224"/>
                    </a:cubicBezTo>
                    <a:close/>
                    <a:moveTo>
                      <a:pt x="17746" y="15158"/>
                    </a:moveTo>
                    <a:cubicBezTo>
                      <a:pt x="17079" y="15258"/>
                      <a:pt x="16379" y="15325"/>
                      <a:pt x="15678" y="15392"/>
                    </a:cubicBezTo>
                    <a:lnTo>
                      <a:pt x="15712" y="15792"/>
                    </a:lnTo>
                    <a:cubicBezTo>
                      <a:pt x="16412" y="15759"/>
                      <a:pt x="17113" y="15692"/>
                      <a:pt x="17813" y="15592"/>
                    </a:cubicBezTo>
                    <a:lnTo>
                      <a:pt x="17746" y="15158"/>
                    </a:lnTo>
                    <a:close/>
                    <a:moveTo>
                      <a:pt x="11142" y="15258"/>
                    </a:moveTo>
                    <a:lnTo>
                      <a:pt x="11075" y="15659"/>
                    </a:lnTo>
                    <a:cubicBezTo>
                      <a:pt x="11775" y="15759"/>
                      <a:pt x="12476" y="15792"/>
                      <a:pt x="13176" y="15826"/>
                    </a:cubicBezTo>
                    <a:lnTo>
                      <a:pt x="13210" y="15425"/>
                    </a:lnTo>
                    <a:cubicBezTo>
                      <a:pt x="12509" y="15392"/>
                      <a:pt x="11809" y="15325"/>
                      <a:pt x="11142" y="15258"/>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7" name="Google Shape;1297;p22"/>
              <p:cNvSpPr/>
              <p:nvPr/>
            </p:nvSpPr>
            <p:spPr>
              <a:xfrm>
                <a:off x="3435064" y="3467015"/>
                <a:ext cx="2046313" cy="1052696"/>
              </a:xfrm>
              <a:custGeom>
                <a:avLst/>
                <a:gdLst/>
                <a:ahLst/>
                <a:cxnLst/>
                <a:rect l="l" t="t" r="r" b="b"/>
                <a:pathLst>
                  <a:path w="78591" h="40430" extrusionOk="0">
                    <a:moveTo>
                      <a:pt x="78256" y="0"/>
                    </a:moveTo>
                    <a:lnTo>
                      <a:pt x="77089" y="1735"/>
                    </a:lnTo>
                    <a:lnTo>
                      <a:pt x="77456" y="1969"/>
                    </a:lnTo>
                    <a:lnTo>
                      <a:pt x="78590" y="234"/>
                    </a:lnTo>
                    <a:lnTo>
                      <a:pt x="78256" y="0"/>
                    </a:lnTo>
                    <a:close/>
                    <a:moveTo>
                      <a:pt x="75721" y="3803"/>
                    </a:moveTo>
                    <a:lnTo>
                      <a:pt x="74554" y="5538"/>
                    </a:lnTo>
                    <a:lnTo>
                      <a:pt x="74887" y="5771"/>
                    </a:lnTo>
                    <a:lnTo>
                      <a:pt x="76055" y="4037"/>
                    </a:lnTo>
                    <a:lnTo>
                      <a:pt x="75721" y="3803"/>
                    </a:lnTo>
                    <a:close/>
                    <a:moveTo>
                      <a:pt x="73153" y="7606"/>
                    </a:moveTo>
                    <a:lnTo>
                      <a:pt x="72019" y="9340"/>
                    </a:lnTo>
                    <a:lnTo>
                      <a:pt x="72352" y="9574"/>
                    </a:lnTo>
                    <a:lnTo>
                      <a:pt x="73520" y="7839"/>
                    </a:lnTo>
                    <a:lnTo>
                      <a:pt x="73153" y="7606"/>
                    </a:lnTo>
                    <a:close/>
                    <a:moveTo>
                      <a:pt x="70618" y="11442"/>
                    </a:moveTo>
                    <a:lnTo>
                      <a:pt x="69484" y="13177"/>
                    </a:lnTo>
                    <a:lnTo>
                      <a:pt x="69817" y="13410"/>
                    </a:lnTo>
                    <a:lnTo>
                      <a:pt x="70951" y="11675"/>
                    </a:lnTo>
                    <a:lnTo>
                      <a:pt x="70618" y="11442"/>
                    </a:lnTo>
                    <a:close/>
                    <a:moveTo>
                      <a:pt x="68083" y="15245"/>
                    </a:moveTo>
                    <a:lnTo>
                      <a:pt x="66915" y="16979"/>
                    </a:lnTo>
                    <a:lnTo>
                      <a:pt x="67282" y="17213"/>
                    </a:lnTo>
                    <a:lnTo>
                      <a:pt x="68416" y="15478"/>
                    </a:lnTo>
                    <a:lnTo>
                      <a:pt x="68083" y="15245"/>
                    </a:lnTo>
                    <a:close/>
                    <a:moveTo>
                      <a:pt x="36627" y="16579"/>
                    </a:moveTo>
                    <a:lnTo>
                      <a:pt x="34892" y="17680"/>
                    </a:lnTo>
                    <a:lnTo>
                      <a:pt x="35092" y="18047"/>
                    </a:lnTo>
                    <a:lnTo>
                      <a:pt x="36860" y="16913"/>
                    </a:lnTo>
                    <a:lnTo>
                      <a:pt x="36627" y="16579"/>
                    </a:lnTo>
                    <a:close/>
                    <a:moveTo>
                      <a:pt x="32757" y="19014"/>
                    </a:moveTo>
                    <a:lnTo>
                      <a:pt x="31023" y="20148"/>
                    </a:lnTo>
                    <a:lnTo>
                      <a:pt x="31223" y="20482"/>
                    </a:lnTo>
                    <a:lnTo>
                      <a:pt x="32991" y="19381"/>
                    </a:lnTo>
                    <a:lnTo>
                      <a:pt x="32757" y="19014"/>
                    </a:lnTo>
                    <a:close/>
                    <a:moveTo>
                      <a:pt x="65547" y="19081"/>
                    </a:moveTo>
                    <a:lnTo>
                      <a:pt x="64380" y="20815"/>
                    </a:lnTo>
                    <a:lnTo>
                      <a:pt x="64713" y="21049"/>
                    </a:lnTo>
                    <a:lnTo>
                      <a:pt x="65881" y="19314"/>
                    </a:lnTo>
                    <a:lnTo>
                      <a:pt x="65547" y="19081"/>
                    </a:lnTo>
                    <a:close/>
                    <a:moveTo>
                      <a:pt x="28888" y="21483"/>
                    </a:moveTo>
                    <a:lnTo>
                      <a:pt x="27120" y="22583"/>
                    </a:lnTo>
                    <a:lnTo>
                      <a:pt x="27353" y="22950"/>
                    </a:lnTo>
                    <a:lnTo>
                      <a:pt x="29121" y="21849"/>
                    </a:lnTo>
                    <a:lnTo>
                      <a:pt x="28888" y="21483"/>
                    </a:lnTo>
                    <a:close/>
                    <a:moveTo>
                      <a:pt x="62979" y="22884"/>
                    </a:moveTo>
                    <a:lnTo>
                      <a:pt x="61845" y="24618"/>
                    </a:lnTo>
                    <a:lnTo>
                      <a:pt x="62178" y="24852"/>
                    </a:lnTo>
                    <a:lnTo>
                      <a:pt x="63346" y="23117"/>
                    </a:lnTo>
                    <a:lnTo>
                      <a:pt x="62979" y="22884"/>
                    </a:lnTo>
                    <a:close/>
                    <a:moveTo>
                      <a:pt x="25018" y="23918"/>
                    </a:moveTo>
                    <a:lnTo>
                      <a:pt x="23251" y="25052"/>
                    </a:lnTo>
                    <a:lnTo>
                      <a:pt x="23484" y="25385"/>
                    </a:lnTo>
                    <a:lnTo>
                      <a:pt x="25252" y="24285"/>
                    </a:lnTo>
                    <a:lnTo>
                      <a:pt x="25018" y="23918"/>
                    </a:lnTo>
                    <a:close/>
                    <a:moveTo>
                      <a:pt x="21149" y="26386"/>
                    </a:moveTo>
                    <a:lnTo>
                      <a:pt x="19381" y="27487"/>
                    </a:lnTo>
                    <a:lnTo>
                      <a:pt x="19615" y="27854"/>
                    </a:lnTo>
                    <a:lnTo>
                      <a:pt x="21383" y="26753"/>
                    </a:lnTo>
                    <a:lnTo>
                      <a:pt x="21149" y="26386"/>
                    </a:lnTo>
                    <a:close/>
                    <a:moveTo>
                      <a:pt x="60444" y="26686"/>
                    </a:moveTo>
                    <a:lnTo>
                      <a:pt x="59977" y="27387"/>
                    </a:lnTo>
                    <a:lnTo>
                      <a:pt x="58943" y="27620"/>
                    </a:lnTo>
                    <a:lnTo>
                      <a:pt x="59009" y="28021"/>
                    </a:lnTo>
                    <a:lnTo>
                      <a:pt x="60244" y="27754"/>
                    </a:lnTo>
                    <a:lnTo>
                      <a:pt x="60777" y="26920"/>
                    </a:lnTo>
                    <a:lnTo>
                      <a:pt x="60444" y="26686"/>
                    </a:lnTo>
                    <a:close/>
                    <a:moveTo>
                      <a:pt x="56474" y="28154"/>
                    </a:moveTo>
                    <a:lnTo>
                      <a:pt x="54439" y="28588"/>
                    </a:lnTo>
                    <a:lnTo>
                      <a:pt x="54540" y="28988"/>
                    </a:lnTo>
                    <a:lnTo>
                      <a:pt x="56574" y="28554"/>
                    </a:lnTo>
                    <a:lnTo>
                      <a:pt x="56474" y="28154"/>
                    </a:lnTo>
                    <a:close/>
                    <a:moveTo>
                      <a:pt x="52004" y="29088"/>
                    </a:moveTo>
                    <a:lnTo>
                      <a:pt x="49970" y="29522"/>
                    </a:lnTo>
                    <a:lnTo>
                      <a:pt x="50036" y="29955"/>
                    </a:lnTo>
                    <a:lnTo>
                      <a:pt x="52071" y="29522"/>
                    </a:lnTo>
                    <a:lnTo>
                      <a:pt x="52004" y="29088"/>
                    </a:lnTo>
                    <a:close/>
                    <a:moveTo>
                      <a:pt x="17280" y="28821"/>
                    </a:moveTo>
                    <a:lnTo>
                      <a:pt x="15512" y="29955"/>
                    </a:lnTo>
                    <a:lnTo>
                      <a:pt x="15745" y="30322"/>
                    </a:lnTo>
                    <a:lnTo>
                      <a:pt x="17480" y="29188"/>
                    </a:lnTo>
                    <a:lnTo>
                      <a:pt x="17280" y="28821"/>
                    </a:lnTo>
                    <a:close/>
                    <a:moveTo>
                      <a:pt x="47501" y="30055"/>
                    </a:moveTo>
                    <a:lnTo>
                      <a:pt x="45466" y="30489"/>
                    </a:lnTo>
                    <a:lnTo>
                      <a:pt x="45566" y="30889"/>
                    </a:lnTo>
                    <a:lnTo>
                      <a:pt x="47601" y="30456"/>
                    </a:lnTo>
                    <a:lnTo>
                      <a:pt x="47501" y="30055"/>
                    </a:lnTo>
                    <a:close/>
                    <a:moveTo>
                      <a:pt x="43031" y="30989"/>
                    </a:moveTo>
                    <a:lnTo>
                      <a:pt x="40997" y="31423"/>
                    </a:lnTo>
                    <a:lnTo>
                      <a:pt x="41063" y="31857"/>
                    </a:lnTo>
                    <a:lnTo>
                      <a:pt x="43098" y="31423"/>
                    </a:lnTo>
                    <a:lnTo>
                      <a:pt x="43031" y="30989"/>
                    </a:lnTo>
                    <a:close/>
                    <a:moveTo>
                      <a:pt x="13377" y="31290"/>
                    </a:moveTo>
                    <a:lnTo>
                      <a:pt x="11642" y="32424"/>
                    </a:lnTo>
                    <a:lnTo>
                      <a:pt x="11842" y="32757"/>
                    </a:lnTo>
                    <a:lnTo>
                      <a:pt x="13610" y="31656"/>
                    </a:lnTo>
                    <a:lnTo>
                      <a:pt x="13377" y="31290"/>
                    </a:lnTo>
                    <a:close/>
                    <a:moveTo>
                      <a:pt x="38528" y="31957"/>
                    </a:moveTo>
                    <a:lnTo>
                      <a:pt x="36493" y="32390"/>
                    </a:lnTo>
                    <a:lnTo>
                      <a:pt x="36593" y="32791"/>
                    </a:lnTo>
                    <a:lnTo>
                      <a:pt x="38628" y="32357"/>
                    </a:lnTo>
                    <a:lnTo>
                      <a:pt x="38528" y="31957"/>
                    </a:lnTo>
                    <a:close/>
                    <a:moveTo>
                      <a:pt x="34058" y="32891"/>
                    </a:moveTo>
                    <a:lnTo>
                      <a:pt x="32023" y="33324"/>
                    </a:lnTo>
                    <a:lnTo>
                      <a:pt x="32090" y="33758"/>
                    </a:lnTo>
                    <a:lnTo>
                      <a:pt x="34125" y="33324"/>
                    </a:lnTo>
                    <a:lnTo>
                      <a:pt x="34058" y="32891"/>
                    </a:lnTo>
                    <a:close/>
                    <a:moveTo>
                      <a:pt x="29555" y="33858"/>
                    </a:moveTo>
                    <a:lnTo>
                      <a:pt x="27520" y="34292"/>
                    </a:lnTo>
                    <a:lnTo>
                      <a:pt x="27620" y="34692"/>
                    </a:lnTo>
                    <a:lnTo>
                      <a:pt x="29655" y="34258"/>
                    </a:lnTo>
                    <a:lnTo>
                      <a:pt x="29555" y="33858"/>
                    </a:lnTo>
                    <a:close/>
                    <a:moveTo>
                      <a:pt x="9507" y="33758"/>
                    </a:moveTo>
                    <a:lnTo>
                      <a:pt x="7773" y="34859"/>
                    </a:lnTo>
                    <a:lnTo>
                      <a:pt x="7973" y="35226"/>
                    </a:lnTo>
                    <a:lnTo>
                      <a:pt x="9741" y="34092"/>
                    </a:lnTo>
                    <a:lnTo>
                      <a:pt x="9507" y="33758"/>
                    </a:lnTo>
                    <a:close/>
                    <a:moveTo>
                      <a:pt x="25085" y="34825"/>
                    </a:moveTo>
                    <a:lnTo>
                      <a:pt x="23050" y="35259"/>
                    </a:lnTo>
                    <a:lnTo>
                      <a:pt x="23117" y="35659"/>
                    </a:lnTo>
                    <a:lnTo>
                      <a:pt x="25152" y="35226"/>
                    </a:lnTo>
                    <a:lnTo>
                      <a:pt x="25085" y="34825"/>
                    </a:lnTo>
                    <a:close/>
                    <a:moveTo>
                      <a:pt x="20582" y="35759"/>
                    </a:moveTo>
                    <a:lnTo>
                      <a:pt x="18547" y="36193"/>
                    </a:lnTo>
                    <a:lnTo>
                      <a:pt x="18647" y="36593"/>
                    </a:lnTo>
                    <a:lnTo>
                      <a:pt x="20682" y="36160"/>
                    </a:lnTo>
                    <a:lnTo>
                      <a:pt x="20582" y="35759"/>
                    </a:lnTo>
                    <a:close/>
                    <a:moveTo>
                      <a:pt x="16112" y="36727"/>
                    </a:moveTo>
                    <a:lnTo>
                      <a:pt x="14077" y="37160"/>
                    </a:lnTo>
                    <a:lnTo>
                      <a:pt x="14144" y="37561"/>
                    </a:lnTo>
                    <a:lnTo>
                      <a:pt x="16179" y="37127"/>
                    </a:lnTo>
                    <a:lnTo>
                      <a:pt x="16112" y="36727"/>
                    </a:lnTo>
                    <a:close/>
                    <a:moveTo>
                      <a:pt x="5638" y="36193"/>
                    </a:moveTo>
                    <a:lnTo>
                      <a:pt x="3870" y="37327"/>
                    </a:lnTo>
                    <a:lnTo>
                      <a:pt x="4104" y="37661"/>
                    </a:lnTo>
                    <a:lnTo>
                      <a:pt x="5871" y="36560"/>
                    </a:lnTo>
                    <a:lnTo>
                      <a:pt x="5638" y="36193"/>
                    </a:lnTo>
                    <a:close/>
                    <a:moveTo>
                      <a:pt x="11609" y="37661"/>
                    </a:moveTo>
                    <a:lnTo>
                      <a:pt x="9574" y="38094"/>
                    </a:lnTo>
                    <a:lnTo>
                      <a:pt x="9674" y="38528"/>
                    </a:lnTo>
                    <a:lnTo>
                      <a:pt x="11709" y="38094"/>
                    </a:lnTo>
                    <a:lnTo>
                      <a:pt x="11609" y="37661"/>
                    </a:lnTo>
                    <a:close/>
                    <a:moveTo>
                      <a:pt x="7139" y="38628"/>
                    </a:moveTo>
                    <a:lnTo>
                      <a:pt x="5071" y="39062"/>
                    </a:lnTo>
                    <a:lnTo>
                      <a:pt x="5171" y="39462"/>
                    </a:lnTo>
                    <a:lnTo>
                      <a:pt x="7206" y="39028"/>
                    </a:lnTo>
                    <a:lnTo>
                      <a:pt x="7139" y="38628"/>
                    </a:lnTo>
                    <a:close/>
                    <a:moveTo>
                      <a:pt x="1769" y="38661"/>
                    </a:moveTo>
                    <a:lnTo>
                      <a:pt x="1" y="39762"/>
                    </a:lnTo>
                    <a:lnTo>
                      <a:pt x="234" y="40129"/>
                    </a:lnTo>
                    <a:lnTo>
                      <a:pt x="2002" y="38995"/>
                    </a:lnTo>
                    <a:lnTo>
                      <a:pt x="1769" y="38661"/>
                    </a:lnTo>
                    <a:close/>
                    <a:moveTo>
                      <a:pt x="2636" y="39562"/>
                    </a:moveTo>
                    <a:lnTo>
                      <a:pt x="601" y="39996"/>
                    </a:lnTo>
                    <a:lnTo>
                      <a:pt x="701" y="40429"/>
                    </a:lnTo>
                    <a:lnTo>
                      <a:pt x="2736" y="39996"/>
                    </a:lnTo>
                    <a:lnTo>
                      <a:pt x="2636" y="39562"/>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8" name="Google Shape;1298;p22"/>
              <p:cNvSpPr/>
              <p:nvPr/>
            </p:nvSpPr>
            <p:spPr>
              <a:xfrm>
                <a:off x="3406397" y="2761764"/>
                <a:ext cx="2059332" cy="1786615"/>
              </a:xfrm>
              <a:custGeom>
                <a:avLst/>
                <a:gdLst/>
                <a:ahLst/>
                <a:cxnLst/>
                <a:rect l="l" t="t" r="r" b="b"/>
                <a:pathLst>
                  <a:path w="79091" h="68617" extrusionOk="0">
                    <a:moveTo>
                      <a:pt x="31390" y="0"/>
                    </a:moveTo>
                    <a:lnTo>
                      <a:pt x="30756" y="1968"/>
                    </a:lnTo>
                    <a:lnTo>
                      <a:pt x="31156" y="2102"/>
                    </a:lnTo>
                    <a:lnTo>
                      <a:pt x="31790" y="100"/>
                    </a:lnTo>
                    <a:lnTo>
                      <a:pt x="31390" y="0"/>
                    </a:lnTo>
                    <a:close/>
                    <a:moveTo>
                      <a:pt x="30022" y="4370"/>
                    </a:moveTo>
                    <a:lnTo>
                      <a:pt x="29388" y="6338"/>
                    </a:lnTo>
                    <a:lnTo>
                      <a:pt x="29755" y="6472"/>
                    </a:lnTo>
                    <a:lnTo>
                      <a:pt x="30389" y="4470"/>
                    </a:lnTo>
                    <a:lnTo>
                      <a:pt x="30022" y="4370"/>
                    </a:lnTo>
                    <a:close/>
                    <a:moveTo>
                      <a:pt x="28621" y="8740"/>
                    </a:moveTo>
                    <a:lnTo>
                      <a:pt x="27987" y="10708"/>
                    </a:lnTo>
                    <a:lnTo>
                      <a:pt x="28388" y="10841"/>
                    </a:lnTo>
                    <a:lnTo>
                      <a:pt x="29022" y="8840"/>
                    </a:lnTo>
                    <a:lnTo>
                      <a:pt x="28621" y="8740"/>
                    </a:lnTo>
                    <a:close/>
                    <a:moveTo>
                      <a:pt x="27220" y="13110"/>
                    </a:moveTo>
                    <a:lnTo>
                      <a:pt x="26586" y="15078"/>
                    </a:lnTo>
                    <a:lnTo>
                      <a:pt x="26987" y="15211"/>
                    </a:lnTo>
                    <a:lnTo>
                      <a:pt x="27621" y="13210"/>
                    </a:lnTo>
                    <a:lnTo>
                      <a:pt x="27220" y="13110"/>
                    </a:lnTo>
                    <a:close/>
                    <a:moveTo>
                      <a:pt x="25819" y="17480"/>
                    </a:moveTo>
                    <a:lnTo>
                      <a:pt x="25185" y="19448"/>
                    </a:lnTo>
                    <a:lnTo>
                      <a:pt x="25586" y="19581"/>
                    </a:lnTo>
                    <a:lnTo>
                      <a:pt x="26220" y="17580"/>
                    </a:lnTo>
                    <a:lnTo>
                      <a:pt x="25819" y="17480"/>
                    </a:lnTo>
                    <a:close/>
                    <a:moveTo>
                      <a:pt x="24251" y="21716"/>
                    </a:moveTo>
                    <a:lnTo>
                      <a:pt x="23284" y="23551"/>
                    </a:lnTo>
                    <a:lnTo>
                      <a:pt x="23651" y="23751"/>
                    </a:lnTo>
                    <a:lnTo>
                      <a:pt x="24618" y="21916"/>
                    </a:lnTo>
                    <a:lnTo>
                      <a:pt x="24251" y="21716"/>
                    </a:lnTo>
                    <a:close/>
                    <a:moveTo>
                      <a:pt x="22117" y="25786"/>
                    </a:moveTo>
                    <a:lnTo>
                      <a:pt x="21149" y="27620"/>
                    </a:lnTo>
                    <a:lnTo>
                      <a:pt x="21516" y="27820"/>
                    </a:lnTo>
                    <a:lnTo>
                      <a:pt x="22484" y="25986"/>
                    </a:lnTo>
                    <a:lnTo>
                      <a:pt x="22117" y="25786"/>
                    </a:lnTo>
                    <a:close/>
                    <a:moveTo>
                      <a:pt x="19982" y="29855"/>
                    </a:moveTo>
                    <a:lnTo>
                      <a:pt x="19014" y="31690"/>
                    </a:lnTo>
                    <a:lnTo>
                      <a:pt x="19381" y="31890"/>
                    </a:lnTo>
                    <a:lnTo>
                      <a:pt x="20349" y="30022"/>
                    </a:lnTo>
                    <a:lnTo>
                      <a:pt x="19982" y="29855"/>
                    </a:lnTo>
                    <a:close/>
                    <a:moveTo>
                      <a:pt x="17847" y="33891"/>
                    </a:moveTo>
                    <a:lnTo>
                      <a:pt x="16880" y="35726"/>
                    </a:lnTo>
                    <a:lnTo>
                      <a:pt x="17246" y="35926"/>
                    </a:lnTo>
                    <a:lnTo>
                      <a:pt x="18214" y="34091"/>
                    </a:lnTo>
                    <a:lnTo>
                      <a:pt x="17847" y="33891"/>
                    </a:lnTo>
                    <a:close/>
                    <a:moveTo>
                      <a:pt x="15712" y="37961"/>
                    </a:moveTo>
                    <a:lnTo>
                      <a:pt x="14745" y="39796"/>
                    </a:lnTo>
                    <a:lnTo>
                      <a:pt x="15112" y="39996"/>
                    </a:lnTo>
                    <a:lnTo>
                      <a:pt x="16079" y="38161"/>
                    </a:lnTo>
                    <a:lnTo>
                      <a:pt x="15712" y="37961"/>
                    </a:lnTo>
                    <a:close/>
                    <a:moveTo>
                      <a:pt x="13577" y="41997"/>
                    </a:moveTo>
                    <a:lnTo>
                      <a:pt x="12610" y="43865"/>
                    </a:lnTo>
                    <a:lnTo>
                      <a:pt x="12977" y="44065"/>
                    </a:lnTo>
                    <a:lnTo>
                      <a:pt x="13944" y="42197"/>
                    </a:lnTo>
                    <a:lnTo>
                      <a:pt x="13577" y="41997"/>
                    </a:lnTo>
                    <a:close/>
                    <a:moveTo>
                      <a:pt x="11442" y="46067"/>
                    </a:moveTo>
                    <a:lnTo>
                      <a:pt x="10475" y="47901"/>
                    </a:lnTo>
                    <a:lnTo>
                      <a:pt x="10842" y="48102"/>
                    </a:lnTo>
                    <a:lnTo>
                      <a:pt x="11809" y="46267"/>
                    </a:lnTo>
                    <a:lnTo>
                      <a:pt x="11442" y="46067"/>
                    </a:lnTo>
                    <a:close/>
                    <a:moveTo>
                      <a:pt x="9307" y="50136"/>
                    </a:moveTo>
                    <a:lnTo>
                      <a:pt x="8340" y="51971"/>
                    </a:lnTo>
                    <a:lnTo>
                      <a:pt x="8707" y="52171"/>
                    </a:lnTo>
                    <a:lnTo>
                      <a:pt x="9674" y="50336"/>
                    </a:lnTo>
                    <a:lnTo>
                      <a:pt x="9307" y="50136"/>
                    </a:lnTo>
                    <a:close/>
                    <a:moveTo>
                      <a:pt x="7173" y="54206"/>
                    </a:moveTo>
                    <a:lnTo>
                      <a:pt x="6205" y="56041"/>
                    </a:lnTo>
                    <a:lnTo>
                      <a:pt x="6572" y="56241"/>
                    </a:lnTo>
                    <a:lnTo>
                      <a:pt x="7540" y="54373"/>
                    </a:lnTo>
                    <a:lnTo>
                      <a:pt x="7173" y="54206"/>
                    </a:lnTo>
                    <a:close/>
                    <a:moveTo>
                      <a:pt x="5038" y="58242"/>
                    </a:moveTo>
                    <a:lnTo>
                      <a:pt x="4037" y="60077"/>
                    </a:lnTo>
                    <a:lnTo>
                      <a:pt x="4404" y="60277"/>
                    </a:lnTo>
                    <a:lnTo>
                      <a:pt x="5405" y="58442"/>
                    </a:lnTo>
                    <a:lnTo>
                      <a:pt x="5038" y="58242"/>
                    </a:lnTo>
                    <a:close/>
                    <a:moveTo>
                      <a:pt x="2903" y="62312"/>
                    </a:moveTo>
                    <a:lnTo>
                      <a:pt x="1902" y="64146"/>
                    </a:lnTo>
                    <a:lnTo>
                      <a:pt x="2269" y="64346"/>
                    </a:lnTo>
                    <a:lnTo>
                      <a:pt x="3270" y="62512"/>
                    </a:lnTo>
                    <a:lnTo>
                      <a:pt x="2903" y="62312"/>
                    </a:lnTo>
                    <a:close/>
                    <a:moveTo>
                      <a:pt x="735" y="66348"/>
                    </a:moveTo>
                    <a:lnTo>
                      <a:pt x="1" y="67816"/>
                    </a:lnTo>
                    <a:lnTo>
                      <a:pt x="1135" y="67816"/>
                    </a:lnTo>
                    <a:lnTo>
                      <a:pt x="1135" y="67415"/>
                    </a:lnTo>
                    <a:lnTo>
                      <a:pt x="668" y="67382"/>
                    </a:lnTo>
                    <a:lnTo>
                      <a:pt x="1102" y="66548"/>
                    </a:lnTo>
                    <a:lnTo>
                      <a:pt x="735" y="66348"/>
                    </a:lnTo>
                    <a:close/>
                    <a:moveTo>
                      <a:pt x="3637" y="67415"/>
                    </a:moveTo>
                    <a:lnTo>
                      <a:pt x="3637" y="67849"/>
                    </a:lnTo>
                    <a:lnTo>
                      <a:pt x="5705" y="67849"/>
                    </a:lnTo>
                    <a:lnTo>
                      <a:pt x="5705" y="67449"/>
                    </a:lnTo>
                    <a:lnTo>
                      <a:pt x="3637" y="67415"/>
                    </a:lnTo>
                    <a:close/>
                    <a:moveTo>
                      <a:pt x="8207" y="67482"/>
                    </a:moveTo>
                    <a:lnTo>
                      <a:pt x="8207" y="67882"/>
                    </a:lnTo>
                    <a:lnTo>
                      <a:pt x="10308" y="67916"/>
                    </a:lnTo>
                    <a:lnTo>
                      <a:pt x="10308" y="67482"/>
                    </a:lnTo>
                    <a:close/>
                    <a:moveTo>
                      <a:pt x="12810" y="67515"/>
                    </a:moveTo>
                    <a:lnTo>
                      <a:pt x="12810" y="67949"/>
                    </a:lnTo>
                    <a:lnTo>
                      <a:pt x="14878" y="67949"/>
                    </a:lnTo>
                    <a:lnTo>
                      <a:pt x="14878" y="67549"/>
                    </a:lnTo>
                    <a:lnTo>
                      <a:pt x="12810" y="67515"/>
                    </a:lnTo>
                    <a:close/>
                    <a:moveTo>
                      <a:pt x="17380" y="67582"/>
                    </a:moveTo>
                    <a:lnTo>
                      <a:pt x="17380" y="67982"/>
                    </a:lnTo>
                    <a:lnTo>
                      <a:pt x="19481" y="68016"/>
                    </a:lnTo>
                    <a:lnTo>
                      <a:pt x="19481" y="67582"/>
                    </a:lnTo>
                    <a:close/>
                    <a:moveTo>
                      <a:pt x="21983" y="67615"/>
                    </a:moveTo>
                    <a:lnTo>
                      <a:pt x="21983" y="68049"/>
                    </a:lnTo>
                    <a:lnTo>
                      <a:pt x="24051" y="68049"/>
                    </a:lnTo>
                    <a:lnTo>
                      <a:pt x="24051" y="67649"/>
                    </a:lnTo>
                    <a:lnTo>
                      <a:pt x="21983" y="67615"/>
                    </a:lnTo>
                    <a:close/>
                    <a:moveTo>
                      <a:pt x="26553" y="67649"/>
                    </a:moveTo>
                    <a:lnTo>
                      <a:pt x="26553" y="68082"/>
                    </a:lnTo>
                    <a:lnTo>
                      <a:pt x="28655" y="68116"/>
                    </a:lnTo>
                    <a:lnTo>
                      <a:pt x="28655" y="67682"/>
                    </a:lnTo>
                    <a:lnTo>
                      <a:pt x="26553" y="67649"/>
                    </a:lnTo>
                    <a:close/>
                    <a:moveTo>
                      <a:pt x="31156" y="67716"/>
                    </a:moveTo>
                    <a:lnTo>
                      <a:pt x="31156" y="68116"/>
                    </a:lnTo>
                    <a:lnTo>
                      <a:pt x="33225" y="68149"/>
                    </a:lnTo>
                    <a:lnTo>
                      <a:pt x="33225" y="67749"/>
                    </a:lnTo>
                    <a:lnTo>
                      <a:pt x="31156" y="67716"/>
                    </a:lnTo>
                    <a:close/>
                    <a:moveTo>
                      <a:pt x="35726" y="67749"/>
                    </a:moveTo>
                    <a:lnTo>
                      <a:pt x="35726" y="68183"/>
                    </a:lnTo>
                    <a:lnTo>
                      <a:pt x="37828" y="68183"/>
                    </a:lnTo>
                    <a:lnTo>
                      <a:pt x="37828" y="67782"/>
                    </a:lnTo>
                    <a:lnTo>
                      <a:pt x="35726" y="67749"/>
                    </a:lnTo>
                    <a:close/>
                    <a:moveTo>
                      <a:pt x="40330" y="67816"/>
                    </a:moveTo>
                    <a:lnTo>
                      <a:pt x="40330" y="68216"/>
                    </a:lnTo>
                    <a:lnTo>
                      <a:pt x="42398" y="68249"/>
                    </a:lnTo>
                    <a:lnTo>
                      <a:pt x="42398" y="67816"/>
                    </a:lnTo>
                    <a:close/>
                    <a:moveTo>
                      <a:pt x="44900" y="67849"/>
                    </a:moveTo>
                    <a:lnTo>
                      <a:pt x="44900" y="68283"/>
                    </a:lnTo>
                    <a:lnTo>
                      <a:pt x="47001" y="68283"/>
                    </a:lnTo>
                    <a:lnTo>
                      <a:pt x="47001" y="67882"/>
                    </a:lnTo>
                    <a:lnTo>
                      <a:pt x="44900" y="67849"/>
                    </a:lnTo>
                    <a:close/>
                    <a:moveTo>
                      <a:pt x="49503" y="67916"/>
                    </a:moveTo>
                    <a:lnTo>
                      <a:pt x="49503" y="68316"/>
                    </a:lnTo>
                    <a:lnTo>
                      <a:pt x="51571" y="68349"/>
                    </a:lnTo>
                    <a:lnTo>
                      <a:pt x="51571" y="67916"/>
                    </a:lnTo>
                    <a:close/>
                    <a:moveTo>
                      <a:pt x="54073" y="67949"/>
                    </a:moveTo>
                    <a:lnTo>
                      <a:pt x="54073" y="68383"/>
                    </a:lnTo>
                    <a:lnTo>
                      <a:pt x="56174" y="68383"/>
                    </a:lnTo>
                    <a:lnTo>
                      <a:pt x="56174" y="67982"/>
                    </a:lnTo>
                    <a:lnTo>
                      <a:pt x="54073" y="67949"/>
                    </a:lnTo>
                    <a:close/>
                    <a:moveTo>
                      <a:pt x="58676" y="67982"/>
                    </a:moveTo>
                    <a:lnTo>
                      <a:pt x="58676" y="68416"/>
                    </a:lnTo>
                    <a:lnTo>
                      <a:pt x="60744" y="68449"/>
                    </a:lnTo>
                    <a:lnTo>
                      <a:pt x="60744" y="68016"/>
                    </a:lnTo>
                    <a:lnTo>
                      <a:pt x="58676" y="67982"/>
                    </a:lnTo>
                    <a:close/>
                    <a:moveTo>
                      <a:pt x="63246" y="68049"/>
                    </a:moveTo>
                    <a:lnTo>
                      <a:pt x="63246" y="68449"/>
                    </a:lnTo>
                    <a:lnTo>
                      <a:pt x="65347" y="68483"/>
                    </a:lnTo>
                    <a:lnTo>
                      <a:pt x="65347" y="68082"/>
                    </a:lnTo>
                    <a:lnTo>
                      <a:pt x="63246" y="68049"/>
                    </a:lnTo>
                    <a:close/>
                    <a:moveTo>
                      <a:pt x="67849" y="68082"/>
                    </a:moveTo>
                    <a:lnTo>
                      <a:pt x="67849" y="68516"/>
                    </a:lnTo>
                    <a:lnTo>
                      <a:pt x="69917" y="68516"/>
                    </a:lnTo>
                    <a:lnTo>
                      <a:pt x="69917" y="68116"/>
                    </a:lnTo>
                    <a:lnTo>
                      <a:pt x="67849" y="68082"/>
                    </a:lnTo>
                    <a:close/>
                    <a:moveTo>
                      <a:pt x="72419" y="68149"/>
                    </a:moveTo>
                    <a:lnTo>
                      <a:pt x="72419" y="68549"/>
                    </a:lnTo>
                    <a:lnTo>
                      <a:pt x="74521" y="68583"/>
                    </a:lnTo>
                    <a:lnTo>
                      <a:pt x="74521" y="68149"/>
                    </a:lnTo>
                    <a:close/>
                    <a:moveTo>
                      <a:pt x="77022" y="68183"/>
                    </a:moveTo>
                    <a:lnTo>
                      <a:pt x="77022" y="68616"/>
                    </a:lnTo>
                    <a:lnTo>
                      <a:pt x="79091" y="68616"/>
                    </a:lnTo>
                    <a:lnTo>
                      <a:pt x="79091" y="68216"/>
                    </a:lnTo>
                    <a:lnTo>
                      <a:pt x="77022" y="68183"/>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9" name="Google Shape;1299;p22"/>
              <p:cNvSpPr/>
              <p:nvPr/>
            </p:nvSpPr>
            <p:spPr>
              <a:xfrm>
                <a:off x="3376870" y="3283763"/>
                <a:ext cx="43457" cy="1238552"/>
              </a:xfrm>
              <a:custGeom>
                <a:avLst/>
                <a:gdLst/>
                <a:ahLst/>
                <a:cxnLst/>
                <a:rect l="l" t="t" r="r" b="b"/>
                <a:pathLst>
                  <a:path w="1669" h="47568" extrusionOk="0">
                    <a:moveTo>
                      <a:pt x="434" y="0"/>
                    </a:moveTo>
                    <a:lnTo>
                      <a:pt x="1" y="33"/>
                    </a:lnTo>
                    <a:lnTo>
                      <a:pt x="67" y="2102"/>
                    </a:lnTo>
                    <a:lnTo>
                      <a:pt x="468" y="2102"/>
                    </a:lnTo>
                    <a:lnTo>
                      <a:pt x="434" y="0"/>
                    </a:lnTo>
                    <a:close/>
                    <a:moveTo>
                      <a:pt x="134" y="4603"/>
                    </a:moveTo>
                    <a:lnTo>
                      <a:pt x="167" y="6705"/>
                    </a:lnTo>
                    <a:lnTo>
                      <a:pt x="601" y="6672"/>
                    </a:lnTo>
                    <a:lnTo>
                      <a:pt x="534" y="4603"/>
                    </a:lnTo>
                    <a:close/>
                    <a:moveTo>
                      <a:pt x="668" y="9173"/>
                    </a:moveTo>
                    <a:lnTo>
                      <a:pt x="234" y="9207"/>
                    </a:lnTo>
                    <a:lnTo>
                      <a:pt x="301" y="11275"/>
                    </a:lnTo>
                    <a:lnTo>
                      <a:pt x="701" y="11275"/>
                    </a:lnTo>
                    <a:lnTo>
                      <a:pt x="668" y="9173"/>
                    </a:lnTo>
                    <a:close/>
                    <a:moveTo>
                      <a:pt x="368" y="13777"/>
                    </a:moveTo>
                    <a:lnTo>
                      <a:pt x="434" y="15878"/>
                    </a:lnTo>
                    <a:lnTo>
                      <a:pt x="835" y="15845"/>
                    </a:lnTo>
                    <a:lnTo>
                      <a:pt x="801" y="13777"/>
                    </a:lnTo>
                    <a:close/>
                    <a:moveTo>
                      <a:pt x="901" y="18347"/>
                    </a:moveTo>
                    <a:lnTo>
                      <a:pt x="501" y="18380"/>
                    </a:lnTo>
                    <a:lnTo>
                      <a:pt x="534" y="20448"/>
                    </a:lnTo>
                    <a:lnTo>
                      <a:pt x="968" y="20448"/>
                    </a:lnTo>
                    <a:lnTo>
                      <a:pt x="901" y="18347"/>
                    </a:lnTo>
                    <a:close/>
                    <a:moveTo>
                      <a:pt x="601" y="22950"/>
                    </a:moveTo>
                    <a:lnTo>
                      <a:pt x="668" y="25018"/>
                    </a:lnTo>
                    <a:lnTo>
                      <a:pt x="1068" y="25018"/>
                    </a:lnTo>
                    <a:lnTo>
                      <a:pt x="1035" y="22950"/>
                    </a:lnTo>
                    <a:close/>
                    <a:moveTo>
                      <a:pt x="735" y="27520"/>
                    </a:moveTo>
                    <a:lnTo>
                      <a:pt x="801" y="29621"/>
                    </a:lnTo>
                    <a:lnTo>
                      <a:pt x="1202" y="29621"/>
                    </a:lnTo>
                    <a:lnTo>
                      <a:pt x="1135" y="27520"/>
                    </a:lnTo>
                    <a:close/>
                    <a:moveTo>
                      <a:pt x="1268" y="32090"/>
                    </a:moveTo>
                    <a:lnTo>
                      <a:pt x="868" y="32123"/>
                    </a:lnTo>
                    <a:lnTo>
                      <a:pt x="901" y="34191"/>
                    </a:lnTo>
                    <a:lnTo>
                      <a:pt x="1335" y="34191"/>
                    </a:lnTo>
                    <a:lnTo>
                      <a:pt x="1268" y="32090"/>
                    </a:lnTo>
                    <a:close/>
                    <a:moveTo>
                      <a:pt x="968" y="36693"/>
                    </a:moveTo>
                    <a:lnTo>
                      <a:pt x="1035" y="38795"/>
                    </a:lnTo>
                    <a:lnTo>
                      <a:pt x="1435" y="38761"/>
                    </a:lnTo>
                    <a:lnTo>
                      <a:pt x="1402" y="36693"/>
                    </a:lnTo>
                    <a:close/>
                    <a:moveTo>
                      <a:pt x="1502" y="41263"/>
                    </a:moveTo>
                    <a:lnTo>
                      <a:pt x="1101" y="41296"/>
                    </a:lnTo>
                    <a:lnTo>
                      <a:pt x="1135" y="43364"/>
                    </a:lnTo>
                    <a:lnTo>
                      <a:pt x="1568" y="43364"/>
                    </a:lnTo>
                    <a:lnTo>
                      <a:pt x="1502" y="41263"/>
                    </a:lnTo>
                    <a:close/>
                    <a:moveTo>
                      <a:pt x="1202" y="45866"/>
                    </a:moveTo>
                    <a:lnTo>
                      <a:pt x="1268" y="47567"/>
                    </a:lnTo>
                    <a:lnTo>
                      <a:pt x="1669" y="47534"/>
                    </a:lnTo>
                    <a:lnTo>
                      <a:pt x="1635" y="45866"/>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00" name="Google Shape;1300;p22"/>
            <p:cNvSpPr/>
            <p:nvPr/>
          </p:nvSpPr>
          <p:spPr>
            <a:xfrm>
              <a:off x="3193618" y="3099600"/>
              <a:ext cx="409960" cy="577277"/>
            </a:xfrm>
            <a:custGeom>
              <a:avLst/>
              <a:gdLst/>
              <a:ahLst/>
              <a:cxnLst/>
              <a:rect l="l" t="t" r="r" b="b"/>
              <a:pathLst>
                <a:path w="15745" h="22171" extrusionOk="0">
                  <a:moveTo>
                    <a:pt x="1997" y="0"/>
                  </a:moveTo>
                  <a:cubicBezTo>
                    <a:pt x="1948" y="0"/>
                    <a:pt x="1904" y="11"/>
                    <a:pt x="1868" y="35"/>
                  </a:cubicBezTo>
                  <a:lnTo>
                    <a:pt x="1802" y="35"/>
                  </a:lnTo>
                  <a:cubicBezTo>
                    <a:pt x="1802" y="35"/>
                    <a:pt x="1768" y="68"/>
                    <a:pt x="1768" y="68"/>
                  </a:cubicBezTo>
                  <a:lnTo>
                    <a:pt x="1702" y="68"/>
                  </a:lnTo>
                  <a:cubicBezTo>
                    <a:pt x="1702" y="68"/>
                    <a:pt x="1702" y="101"/>
                    <a:pt x="1668" y="101"/>
                  </a:cubicBezTo>
                  <a:lnTo>
                    <a:pt x="1635" y="101"/>
                  </a:lnTo>
                  <a:cubicBezTo>
                    <a:pt x="1601" y="101"/>
                    <a:pt x="1601" y="135"/>
                    <a:pt x="1568" y="135"/>
                  </a:cubicBezTo>
                  <a:lnTo>
                    <a:pt x="1535" y="135"/>
                  </a:lnTo>
                  <a:cubicBezTo>
                    <a:pt x="1501" y="135"/>
                    <a:pt x="1501" y="168"/>
                    <a:pt x="1501" y="168"/>
                  </a:cubicBezTo>
                  <a:lnTo>
                    <a:pt x="1435" y="168"/>
                  </a:lnTo>
                  <a:cubicBezTo>
                    <a:pt x="1435" y="168"/>
                    <a:pt x="1401" y="202"/>
                    <a:pt x="1401" y="202"/>
                  </a:cubicBezTo>
                  <a:lnTo>
                    <a:pt x="1335" y="202"/>
                  </a:lnTo>
                  <a:cubicBezTo>
                    <a:pt x="1335" y="202"/>
                    <a:pt x="1335" y="235"/>
                    <a:pt x="1301" y="235"/>
                  </a:cubicBezTo>
                  <a:lnTo>
                    <a:pt x="1268" y="235"/>
                  </a:lnTo>
                  <a:cubicBezTo>
                    <a:pt x="1235" y="235"/>
                    <a:pt x="1235" y="268"/>
                    <a:pt x="1201" y="268"/>
                  </a:cubicBezTo>
                  <a:lnTo>
                    <a:pt x="1168" y="268"/>
                  </a:lnTo>
                  <a:cubicBezTo>
                    <a:pt x="1134" y="268"/>
                    <a:pt x="1134" y="302"/>
                    <a:pt x="1134" y="302"/>
                  </a:cubicBezTo>
                  <a:lnTo>
                    <a:pt x="1068" y="302"/>
                  </a:lnTo>
                  <a:cubicBezTo>
                    <a:pt x="1068" y="302"/>
                    <a:pt x="1034" y="335"/>
                    <a:pt x="1034" y="335"/>
                  </a:cubicBezTo>
                  <a:lnTo>
                    <a:pt x="968" y="335"/>
                  </a:lnTo>
                  <a:cubicBezTo>
                    <a:pt x="968" y="335"/>
                    <a:pt x="968" y="368"/>
                    <a:pt x="934" y="368"/>
                  </a:cubicBezTo>
                  <a:lnTo>
                    <a:pt x="901" y="368"/>
                  </a:lnTo>
                  <a:cubicBezTo>
                    <a:pt x="868" y="368"/>
                    <a:pt x="868" y="402"/>
                    <a:pt x="834" y="402"/>
                  </a:cubicBezTo>
                  <a:lnTo>
                    <a:pt x="801" y="402"/>
                  </a:lnTo>
                  <a:cubicBezTo>
                    <a:pt x="768" y="402"/>
                    <a:pt x="768" y="435"/>
                    <a:pt x="768" y="435"/>
                  </a:cubicBezTo>
                  <a:lnTo>
                    <a:pt x="701" y="435"/>
                  </a:lnTo>
                  <a:cubicBezTo>
                    <a:pt x="701" y="435"/>
                    <a:pt x="667" y="468"/>
                    <a:pt x="667" y="468"/>
                  </a:cubicBezTo>
                  <a:lnTo>
                    <a:pt x="601" y="468"/>
                  </a:lnTo>
                  <a:cubicBezTo>
                    <a:pt x="601" y="468"/>
                    <a:pt x="601" y="502"/>
                    <a:pt x="567" y="502"/>
                  </a:cubicBezTo>
                  <a:lnTo>
                    <a:pt x="534" y="502"/>
                  </a:lnTo>
                  <a:cubicBezTo>
                    <a:pt x="501" y="502"/>
                    <a:pt x="501" y="535"/>
                    <a:pt x="467" y="535"/>
                  </a:cubicBezTo>
                  <a:cubicBezTo>
                    <a:pt x="200" y="602"/>
                    <a:pt x="0" y="1002"/>
                    <a:pt x="0" y="1603"/>
                  </a:cubicBezTo>
                  <a:lnTo>
                    <a:pt x="0" y="13011"/>
                  </a:lnTo>
                  <a:cubicBezTo>
                    <a:pt x="0" y="13878"/>
                    <a:pt x="401" y="14812"/>
                    <a:pt x="868" y="15079"/>
                  </a:cubicBezTo>
                  <a:lnTo>
                    <a:pt x="2669" y="16146"/>
                  </a:lnTo>
                  <a:lnTo>
                    <a:pt x="2669" y="19649"/>
                  </a:lnTo>
                  <a:lnTo>
                    <a:pt x="2702" y="19582"/>
                  </a:lnTo>
                  <a:lnTo>
                    <a:pt x="2702" y="19615"/>
                  </a:lnTo>
                  <a:lnTo>
                    <a:pt x="2769" y="19582"/>
                  </a:lnTo>
                  <a:lnTo>
                    <a:pt x="2769" y="19615"/>
                  </a:lnTo>
                  <a:lnTo>
                    <a:pt x="2802" y="19549"/>
                  </a:lnTo>
                  <a:lnTo>
                    <a:pt x="2802" y="19582"/>
                  </a:lnTo>
                  <a:lnTo>
                    <a:pt x="2836" y="19549"/>
                  </a:lnTo>
                  <a:lnTo>
                    <a:pt x="2836" y="19582"/>
                  </a:lnTo>
                  <a:lnTo>
                    <a:pt x="2902" y="19515"/>
                  </a:lnTo>
                  <a:lnTo>
                    <a:pt x="2902" y="19549"/>
                  </a:lnTo>
                  <a:lnTo>
                    <a:pt x="2936" y="19515"/>
                  </a:lnTo>
                  <a:lnTo>
                    <a:pt x="2936" y="19549"/>
                  </a:lnTo>
                  <a:lnTo>
                    <a:pt x="3002" y="19482"/>
                  </a:lnTo>
                  <a:lnTo>
                    <a:pt x="3002" y="19515"/>
                  </a:lnTo>
                  <a:lnTo>
                    <a:pt x="3036" y="19482"/>
                  </a:lnTo>
                  <a:lnTo>
                    <a:pt x="3036" y="19515"/>
                  </a:lnTo>
                  <a:lnTo>
                    <a:pt x="3069" y="19449"/>
                  </a:lnTo>
                  <a:lnTo>
                    <a:pt x="3069" y="19482"/>
                  </a:lnTo>
                  <a:lnTo>
                    <a:pt x="3136" y="19449"/>
                  </a:lnTo>
                  <a:lnTo>
                    <a:pt x="3136" y="19482"/>
                  </a:lnTo>
                  <a:lnTo>
                    <a:pt x="3169" y="19415"/>
                  </a:lnTo>
                  <a:lnTo>
                    <a:pt x="3169" y="19449"/>
                  </a:lnTo>
                  <a:lnTo>
                    <a:pt x="3203" y="19415"/>
                  </a:lnTo>
                  <a:lnTo>
                    <a:pt x="3203" y="19449"/>
                  </a:lnTo>
                  <a:lnTo>
                    <a:pt x="3269" y="19382"/>
                  </a:lnTo>
                  <a:lnTo>
                    <a:pt x="3269" y="19415"/>
                  </a:lnTo>
                  <a:lnTo>
                    <a:pt x="3303" y="19382"/>
                  </a:lnTo>
                  <a:lnTo>
                    <a:pt x="3303" y="19415"/>
                  </a:lnTo>
                  <a:lnTo>
                    <a:pt x="3369" y="19349"/>
                  </a:lnTo>
                  <a:lnTo>
                    <a:pt x="3369" y="19382"/>
                  </a:lnTo>
                  <a:lnTo>
                    <a:pt x="3403" y="19349"/>
                  </a:lnTo>
                  <a:lnTo>
                    <a:pt x="3403" y="19382"/>
                  </a:lnTo>
                  <a:lnTo>
                    <a:pt x="3436" y="19315"/>
                  </a:lnTo>
                  <a:lnTo>
                    <a:pt x="3436" y="19349"/>
                  </a:lnTo>
                  <a:lnTo>
                    <a:pt x="3503" y="19315"/>
                  </a:lnTo>
                  <a:lnTo>
                    <a:pt x="3503" y="19349"/>
                  </a:lnTo>
                  <a:lnTo>
                    <a:pt x="3536" y="19282"/>
                  </a:lnTo>
                  <a:lnTo>
                    <a:pt x="3536" y="19315"/>
                  </a:lnTo>
                  <a:lnTo>
                    <a:pt x="3570" y="19282"/>
                  </a:lnTo>
                  <a:lnTo>
                    <a:pt x="3570" y="19315"/>
                  </a:lnTo>
                  <a:lnTo>
                    <a:pt x="3636" y="19248"/>
                  </a:lnTo>
                  <a:lnTo>
                    <a:pt x="3636" y="19282"/>
                  </a:lnTo>
                  <a:lnTo>
                    <a:pt x="3670" y="19248"/>
                  </a:lnTo>
                  <a:lnTo>
                    <a:pt x="3670" y="19282"/>
                  </a:lnTo>
                  <a:lnTo>
                    <a:pt x="3736" y="19215"/>
                  </a:lnTo>
                  <a:lnTo>
                    <a:pt x="3736" y="19248"/>
                  </a:lnTo>
                  <a:lnTo>
                    <a:pt x="3770" y="19215"/>
                  </a:lnTo>
                  <a:lnTo>
                    <a:pt x="3770" y="19248"/>
                  </a:lnTo>
                  <a:lnTo>
                    <a:pt x="3803" y="19182"/>
                  </a:lnTo>
                  <a:lnTo>
                    <a:pt x="3803" y="19215"/>
                  </a:lnTo>
                  <a:lnTo>
                    <a:pt x="3870" y="19182"/>
                  </a:lnTo>
                  <a:lnTo>
                    <a:pt x="3870" y="19215"/>
                  </a:lnTo>
                  <a:lnTo>
                    <a:pt x="3903" y="19148"/>
                  </a:lnTo>
                  <a:lnTo>
                    <a:pt x="3903" y="19182"/>
                  </a:lnTo>
                  <a:lnTo>
                    <a:pt x="3936" y="19148"/>
                  </a:lnTo>
                  <a:lnTo>
                    <a:pt x="4003" y="19115"/>
                  </a:lnTo>
                  <a:lnTo>
                    <a:pt x="4003" y="19148"/>
                  </a:lnTo>
                  <a:lnTo>
                    <a:pt x="4037" y="19115"/>
                  </a:lnTo>
                  <a:lnTo>
                    <a:pt x="4103" y="19082"/>
                  </a:lnTo>
                  <a:lnTo>
                    <a:pt x="4103" y="19115"/>
                  </a:lnTo>
                  <a:lnTo>
                    <a:pt x="5571" y="17781"/>
                  </a:lnTo>
                  <a:lnTo>
                    <a:pt x="13777" y="22084"/>
                  </a:lnTo>
                  <a:cubicBezTo>
                    <a:pt x="13861" y="22147"/>
                    <a:pt x="13959" y="22171"/>
                    <a:pt x="14054" y="22171"/>
                  </a:cubicBezTo>
                  <a:cubicBezTo>
                    <a:pt x="14108" y="22171"/>
                    <a:pt x="14162" y="22163"/>
                    <a:pt x="14210" y="22151"/>
                  </a:cubicBezTo>
                  <a:cubicBezTo>
                    <a:pt x="14210" y="22151"/>
                    <a:pt x="14244" y="22151"/>
                    <a:pt x="14244" y="22117"/>
                  </a:cubicBezTo>
                  <a:lnTo>
                    <a:pt x="14311" y="22117"/>
                  </a:lnTo>
                  <a:cubicBezTo>
                    <a:pt x="15211" y="21750"/>
                    <a:pt x="15745" y="21750"/>
                    <a:pt x="15745" y="20616"/>
                  </a:cubicBezTo>
                  <a:lnTo>
                    <a:pt x="15745" y="9208"/>
                  </a:lnTo>
                  <a:cubicBezTo>
                    <a:pt x="15745" y="8374"/>
                    <a:pt x="15345" y="7440"/>
                    <a:pt x="14844" y="7140"/>
                  </a:cubicBezTo>
                  <a:lnTo>
                    <a:pt x="2302" y="101"/>
                  </a:lnTo>
                  <a:cubicBezTo>
                    <a:pt x="2194" y="37"/>
                    <a:pt x="2087" y="0"/>
                    <a:pt x="199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1" name="Google Shape;1301;p22"/>
            <p:cNvSpPr/>
            <p:nvPr/>
          </p:nvSpPr>
          <p:spPr>
            <a:xfrm>
              <a:off x="3193618" y="3111916"/>
              <a:ext cx="381319" cy="565092"/>
            </a:xfrm>
            <a:custGeom>
              <a:avLst/>
              <a:gdLst/>
              <a:ahLst/>
              <a:cxnLst/>
              <a:rect l="l" t="t" r="r" b="b"/>
              <a:pathLst>
                <a:path w="14645" h="21703" extrusionOk="0">
                  <a:moveTo>
                    <a:pt x="597" y="1"/>
                  </a:moveTo>
                  <a:cubicBezTo>
                    <a:pt x="248" y="1"/>
                    <a:pt x="0" y="414"/>
                    <a:pt x="0" y="1096"/>
                  </a:cubicBezTo>
                  <a:lnTo>
                    <a:pt x="0" y="12504"/>
                  </a:lnTo>
                  <a:cubicBezTo>
                    <a:pt x="0" y="13338"/>
                    <a:pt x="401" y="14272"/>
                    <a:pt x="901" y="14572"/>
                  </a:cubicBezTo>
                  <a:lnTo>
                    <a:pt x="2702" y="15607"/>
                  </a:lnTo>
                  <a:lnTo>
                    <a:pt x="2702" y="19109"/>
                  </a:lnTo>
                  <a:lnTo>
                    <a:pt x="5037" y="17008"/>
                  </a:lnTo>
                  <a:lnTo>
                    <a:pt x="13743" y="21611"/>
                  </a:lnTo>
                  <a:cubicBezTo>
                    <a:pt x="13847" y="21673"/>
                    <a:pt x="13946" y="21702"/>
                    <a:pt x="14038" y="21702"/>
                  </a:cubicBezTo>
                  <a:cubicBezTo>
                    <a:pt x="14392" y="21702"/>
                    <a:pt x="14644" y="21272"/>
                    <a:pt x="14644" y="20610"/>
                  </a:cubicBezTo>
                  <a:lnTo>
                    <a:pt x="14644" y="9202"/>
                  </a:lnTo>
                  <a:cubicBezTo>
                    <a:pt x="14644" y="8368"/>
                    <a:pt x="14244" y="7434"/>
                    <a:pt x="13743" y="7134"/>
                  </a:cubicBezTo>
                  <a:lnTo>
                    <a:pt x="901" y="95"/>
                  </a:lnTo>
                  <a:cubicBezTo>
                    <a:pt x="794" y="31"/>
                    <a:pt x="691" y="1"/>
                    <a:pt x="59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2" name="Google Shape;1302;p22"/>
            <p:cNvSpPr/>
            <p:nvPr/>
          </p:nvSpPr>
          <p:spPr>
            <a:xfrm>
              <a:off x="3292639" y="3339770"/>
              <a:ext cx="24345" cy="44863"/>
            </a:xfrm>
            <a:custGeom>
              <a:avLst/>
              <a:gdLst/>
              <a:ahLst/>
              <a:cxnLst/>
              <a:rect l="l" t="t" r="r" b="b"/>
              <a:pathLst>
                <a:path w="935" h="1723" extrusionOk="0">
                  <a:moveTo>
                    <a:pt x="325" y="0"/>
                  </a:moveTo>
                  <a:cubicBezTo>
                    <a:pt x="147" y="0"/>
                    <a:pt x="0" y="240"/>
                    <a:pt x="0" y="584"/>
                  </a:cubicBezTo>
                  <a:cubicBezTo>
                    <a:pt x="0" y="1018"/>
                    <a:pt x="234" y="1518"/>
                    <a:pt x="467" y="1685"/>
                  </a:cubicBezTo>
                  <a:cubicBezTo>
                    <a:pt x="518" y="1711"/>
                    <a:pt x="566" y="1723"/>
                    <a:pt x="611" y="1723"/>
                  </a:cubicBezTo>
                  <a:cubicBezTo>
                    <a:pt x="803" y="1723"/>
                    <a:pt x="934" y="1503"/>
                    <a:pt x="934" y="1151"/>
                  </a:cubicBezTo>
                  <a:cubicBezTo>
                    <a:pt x="934" y="684"/>
                    <a:pt x="734" y="217"/>
                    <a:pt x="467" y="51"/>
                  </a:cubicBezTo>
                  <a:cubicBezTo>
                    <a:pt x="419" y="16"/>
                    <a:pt x="371" y="0"/>
                    <a:pt x="32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3" name="Google Shape;1303;p22"/>
            <p:cNvSpPr/>
            <p:nvPr/>
          </p:nvSpPr>
          <p:spPr>
            <a:xfrm>
              <a:off x="3365596" y="3383096"/>
              <a:ext cx="24345" cy="44524"/>
            </a:xfrm>
            <a:custGeom>
              <a:avLst/>
              <a:gdLst/>
              <a:ahLst/>
              <a:cxnLst/>
              <a:rect l="l" t="t" r="r" b="b"/>
              <a:pathLst>
                <a:path w="935" h="1710" extrusionOk="0">
                  <a:moveTo>
                    <a:pt x="302" y="0"/>
                  </a:moveTo>
                  <a:cubicBezTo>
                    <a:pt x="122" y="0"/>
                    <a:pt x="0" y="217"/>
                    <a:pt x="0" y="555"/>
                  </a:cubicBezTo>
                  <a:cubicBezTo>
                    <a:pt x="0" y="1022"/>
                    <a:pt x="200" y="1489"/>
                    <a:pt x="467" y="1656"/>
                  </a:cubicBezTo>
                  <a:cubicBezTo>
                    <a:pt x="525" y="1692"/>
                    <a:pt x="580" y="1709"/>
                    <a:pt x="631" y="1709"/>
                  </a:cubicBezTo>
                  <a:cubicBezTo>
                    <a:pt x="812" y="1709"/>
                    <a:pt x="934" y="1487"/>
                    <a:pt x="934" y="1122"/>
                  </a:cubicBezTo>
                  <a:cubicBezTo>
                    <a:pt x="934" y="688"/>
                    <a:pt x="734" y="188"/>
                    <a:pt x="467" y="55"/>
                  </a:cubicBezTo>
                  <a:cubicBezTo>
                    <a:pt x="408" y="18"/>
                    <a:pt x="353" y="0"/>
                    <a:pt x="30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4" name="Google Shape;1304;p22"/>
            <p:cNvSpPr/>
            <p:nvPr/>
          </p:nvSpPr>
          <p:spPr>
            <a:xfrm>
              <a:off x="3437668" y="3425668"/>
              <a:ext cx="25230" cy="44524"/>
            </a:xfrm>
            <a:custGeom>
              <a:avLst/>
              <a:gdLst/>
              <a:ahLst/>
              <a:cxnLst/>
              <a:rect l="l" t="t" r="r" b="b"/>
              <a:pathLst>
                <a:path w="969" h="1710" extrusionOk="0">
                  <a:moveTo>
                    <a:pt x="317" y="0"/>
                  </a:moveTo>
                  <a:cubicBezTo>
                    <a:pt x="143" y="0"/>
                    <a:pt x="1" y="223"/>
                    <a:pt x="1" y="588"/>
                  </a:cubicBezTo>
                  <a:cubicBezTo>
                    <a:pt x="1" y="1021"/>
                    <a:pt x="234" y="1522"/>
                    <a:pt x="468" y="1655"/>
                  </a:cubicBezTo>
                  <a:cubicBezTo>
                    <a:pt x="527" y="1692"/>
                    <a:pt x="584" y="1709"/>
                    <a:pt x="637" y="1709"/>
                  </a:cubicBezTo>
                  <a:cubicBezTo>
                    <a:pt x="826" y="1709"/>
                    <a:pt x="968" y="1493"/>
                    <a:pt x="968" y="1155"/>
                  </a:cubicBezTo>
                  <a:cubicBezTo>
                    <a:pt x="968" y="688"/>
                    <a:pt x="735" y="221"/>
                    <a:pt x="468" y="54"/>
                  </a:cubicBezTo>
                  <a:cubicBezTo>
                    <a:pt x="417" y="18"/>
                    <a:pt x="366" y="0"/>
                    <a:pt x="31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5" name="Google Shape;1305;p22"/>
            <p:cNvSpPr/>
            <p:nvPr/>
          </p:nvSpPr>
          <p:spPr>
            <a:xfrm>
              <a:off x="3001670" y="4582097"/>
              <a:ext cx="136384" cy="77852"/>
            </a:xfrm>
            <a:custGeom>
              <a:avLst/>
              <a:gdLst/>
              <a:ahLst/>
              <a:cxnLst/>
              <a:rect l="l" t="t" r="r" b="b"/>
              <a:pathLst>
                <a:path w="5238" h="2990" extrusionOk="0">
                  <a:moveTo>
                    <a:pt x="4295" y="0"/>
                  </a:moveTo>
                  <a:cubicBezTo>
                    <a:pt x="3975" y="0"/>
                    <a:pt x="3503" y="82"/>
                    <a:pt x="2836" y="372"/>
                  </a:cubicBezTo>
                  <a:cubicBezTo>
                    <a:pt x="1335" y="1039"/>
                    <a:pt x="234" y="1239"/>
                    <a:pt x="234" y="1239"/>
                  </a:cubicBezTo>
                  <a:lnTo>
                    <a:pt x="34" y="2440"/>
                  </a:lnTo>
                  <a:cubicBezTo>
                    <a:pt x="34" y="2440"/>
                    <a:pt x="0" y="2707"/>
                    <a:pt x="167" y="2807"/>
                  </a:cubicBezTo>
                  <a:cubicBezTo>
                    <a:pt x="307" y="2863"/>
                    <a:pt x="541" y="2989"/>
                    <a:pt x="868" y="2989"/>
                  </a:cubicBezTo>
                  <a:cubicBezTo>
                    <a:pt x="931" y="2989"/>
                    <a:pt x="998" y="2985"/>
                    <a:pt x="1068" y="2974"/>
                  </a:cubicBezTo>
                  <a:cubicBezTo>
                    <a:pt x="1468" y="2941"/>
                    <a:pt x="2369" y="2474"/>
                    <a:pt x="2369" y="2474"/>
                  </a:cubicBezTo>
                  <a:cubicBezTo>
                    <a:pt x="2369" y="2474"/>
                    <a:pt x="2613" y="2138"/>
                    <a:pt x="2663" y="2138"/>
                  </a:cubicBezTo>
                  <a:cubicBezTo>
                    <a:pt x="2666" y="2138"/>
                    <a:pt x="2667" y="2139"/>
                    <a:pt x="2669" y="2140"/>
                  </a:cubicBezTo>
                  <a:lnTo>
                    <a:pt x="3003" y="2140"/>
                  </a:lnTo>
                  <a:cubicBezTo>
                    <a:pt x="3003" y="2140"/>
                    <a:pt x="4704" y="1373"/>
                    <a:pt x="4971" y="1006"/>
                  </a:cubicBezTo>
                  <a:cubicBezTo>
                    <a:pt x="5237" y="639"/>
                    <a:pt x="4871" y="139"/>
                    <a:pt x="4871" y="139"/>
                  </a:cubicBezTo>
                  <a:cubicBezTo>
                    <a:pt x="4871" y="139"/>
                    <a:pt x="4711" y="0"/>
                    <a:pt x="4295" y="0"/>
                  </a:cubicBezTo>
                  <a:close/>
                </a:path>
              </a:pathLst>
            </a:custGeom>
            <a:solidFill>
              <a:srgbClr val="1930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6" name="Google Shape;1306;p22"/>
            <p:cNvSpPr/>
            <p:nvPr/>
          </p:nvSpPr>
          <p:spPr>
            <a:xfrm>
              <a:off x="3143236" y="4654508"/>
              <a:ext cx="136384" cy="77540"/>
            </a:xfrm>
            <a:custGeom>
              <a:avLst/>
              <a:gdLst/>
              <a:ahLst/>
              <a:cxnLst/>
              <a:rect l="l" t="t" r="r" b="b"/>
              <a:pathLst>
                <a:path w="5238" h="2978" extrusionOk="0">
                  <a:moveTo>
                    <a:pt x="4241" y="1"/>
                  </a:moveTo>
                  <a:cubicBezTo>
                    <a:pt x="3929" y="1"/>
                    <a:pt x="3475" y="82"/>
                    <a:pt x="2836" y="360"/>
                  </a:cubicBezTo>
                  <a:cubicBezTo>
                    <a:pt x="1335" y="1060"/>
                    <a:pt x="201" y="1227"/>
                    <a:pt x="201" y="1227"/>
                  </a:cubicBezTo>
                  <a:lnTo>
                    <a:pt x="1" y="2428"/>
                  </a:lnTo>
                  <a:cubicBezTo>
                    <a:pt x="1" y="2428"/>
                    <a:pt x="1" y="2695"/>
                    <a:pt x="134" y="2795"/>
                  </a:cubicBezTo>
                  <a:cubicBezTo>
                    <a:pt x="274" y="2851"/>
                    <a:pt x="531" y="2977"/>
                    <a:pt x="846" y="2977"/>
                  </a:cubicBezTo>
                  <a:cubicBezTo>
                    <a:pt x="907" y="2977"/>
                    <a:pt x="970" y="2972"/>
                    <a:pt x="1035" y="2962"/>
                  </a:cubicBezTo>
                  <a:cubicBezTo>
                    <a:pt x="1468" y="2928"/>
                    <a:pt x="2369" y="2461"/>
                    <a:pt x="2369" y="2461"/>
                  </a:cubicBezTo>
                  <a:cubicBezTo>
                    <a:pt x="2369" y="2461"/>
                    <a:pt x="2613" y="2125"/>
                    <a:pt x="2664" y="2125"/>
                  </a:cubicBezTo>
                  <a:cubicBezTo>
                    <a:pt x="2666" y="2125"/>
                    <a:pt x="2668" y="2126"/>
                    <a:pt x="2669" y="2128"/>
                  </a:cubicBezTo>
                  <a:lnTo>
                    <a:pt x="3003" y="2128"/>
                  </a:lnTo>
                  <a:cubicBezTo>
                    <a:pt x="3003" y="2128"/>
                    <a:pt x="4704" y="1360"/>
                    <a:pt x="4971" y="993"/>
                  </a:cubicBezTo>
                  <a:cubicBezTo>
                    <a:pt x="5238" y="627"/>
                    <a:pt x="4837" y="160"/>
                    <a:pt x="4837" y="160"/>
                  </a:cubicBezTo>
                  <a:cubicBezTo>
                    <a:pt x="4837" y="160"/>
                    <a:pt x="4678" y="1"/>
                    <a:pt x="4241" y="1"/>
                  </a:cubicBezTo>
                  <a:close/>
                </a:path>
              </a:pathLst>
            </a:custGeom>
            <a:solidFill>
              <a:srgbClr val="1930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7" name="Google Shape;1307;p22"/>
            <p:cNvSpPr/>
            <p:nvPr/>
          </p:nvSpPr>
          <p:spPr>
            <a:xfrm>
              <a:off x="3000811" y="4118421"/>
              <a:ext cx="150262" cy="521141"/>
            </a:xfrm>
            <a:custGeom>
              <a:avLst/>
              <a:gdLst/>
              <a:ahLst/>
              <a:cxnLst/>
              <a:rect l="l" t="t" r="r" b="b"/>
              <a:pathLst>
                <a:path w="5771" h="20015" extrusionOk="0">
                  <a:moveTo>
                    <a:pt x="1635" y="0"/>
                  </a:moveTo>
                  <a:cubicBezTo>
                    <a:pt x="1635" y="0"/>
                    <a:pt x="434" y="15178"/>
                    <a:pt x="167" y="18113"/>
                  </a:cubicBezTo>
                  <a:cubicBezTo>
                    <a:pt x="133" y="18614"/>
                    <a:pt x="0" y="19681"/>
                    <a:pt x="33" y="19714"/>
                  </a:cubicBezTo>
                  <a:cubicBezTo>
                    <a:pt x="67" y="19781"/>
                    <a:pt x="133" y="19881"/>
                    <a:pt x="234" y="19915"/>
                  </a:cubicBezTo>
                  <a:cubicBezTo>
                    <a:pt x="267" y="19948"/>
                    <a:pt x="334" y="19948"/>
                    <a:pt x="400" y="19948"/>
                  </a:cubicBezTo>
                  <a:cubicBezTo>
                    <a:pt x="701" y="19981"/>
                    <a:pt x="1001" y="20015"/>
                    <a:pt x="1268" y="20015"/>
                  </a:cubicBezTo>
                  <a:lnTo>
                    <a:pt x="1301" y="20015"/>
                  </a:lnTo>
                  <a:cubicBezTo>
                    <a:pt x="2035" y="19881"/>
                    <a:pt x="2902" y="19481"/>
                    <a:pt x="3336" y="18847"/>
                  </a:cubicBezTo>
                  <a:lnTo>
                    <a:pt x="3369" y="18714"/>
                  </a:lnTo>
                  <a:lnTo>
                    <a:pt x="5771" y="4203"/>
                  </a:lnTo>
                  <a:cubicBezTo>
                    <a:pt x="5737" y="4103"/>
                    <a:pt x="5104" y="2602"/>
                    <a:pt x="5104" y="1401"/>
                  </a:cubicBezTo>
                  <a:cubicBezTo>
                    <a:pt x="5004" y="1401"/>
                    <a:pt x="4937" y="1368"/>
                    <a:pt x="4870" y="1335"/>
                  </a:cubicBezTo>
                  <a:cubicBezTo>
                    <a:pt x="4670" y="1268"/>
                    <a:pt x="4470" y="1201"/>
                    <a:pt x="4270" y="1101"/>
                  </a:cubicBezTo>
                  <a:cubicBezTo>
                    <a:pt x="4036" y="1034"/>
                    <a:pt x="3836" y="934"/>
                    <a:pt x="3669" y="834"/>
                  </a:cubicBezTo>
                  <a:cubicBezTo>
                    <a:pt x="3436" y="701"/>
                    <a:pt x="1835" y="100"/>
                    <a:pt x="16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8" name="Google Shape;1308;p22"/>
            <p:cNvSpPr/>
            <p:nvPr/>
          </p:nvSpPr>
          <p:spPr>
            <a:xfrm>
              <a:off x="3322166" y="3709346"/>
              <a:ext cx="230172" cy="157214"/>
            </a:xfrm>
            <a:custGeom>
              <a:avLst/>
              <a:gdLst/>
              <a:ahLst/>
              <a:cxnLst/>
              <a:rect l="l" t="t" r="r" b="b"/>
              <a:pathLst>
                <a:path w="8840" h="6038" extrusionOk="0">
                  <a:moveTo>
                    <a:pt x="4570" y="0"/>
                  </a:moveTo>
                  <a:lnTo>
                    <a:pt x="0" y="4603"/>
                  </a:lnTo>
                  <a:cubicBezTo>
                    <a:pt x="0" y="4603"/>
                    <a:pt x="0" y="4637"/>
                    <a:pt x="0" y="4670"/>
                  </a:cubicBezTo>
                  <a:lnTo>
                    <a:pt x="0" y="4703"/>
                  </a:lnTo>
                  <a:lnTo>
                    <a:pt x="0" y="4737"/>
                  </a:lnTo>
                  <a:lnTo>
                    <a:pt x="0" y="4770"/>
                  </a:lnTo>
                  <a:lnTo>
                    <a:pt x="0" y="4804"/>
                  </a:lnTo>
                  <a:lnTo>
                    <a:pt x="0" y="4837"/>
                  </a:lnTo>
                  <a:lnTo>
                    <a:pt x="0" y="4870"/>
                  </a:lnTo>
                  <a:lnTo>
                    <a:pt x="0" y="4904"/>
                  </a:lnTo>
                  <a:cubicBezTo>
                    <a:pt x="0" y="4937"/>
                    <a:pt x="0" y="4937"/>
                    <a:pt x="34" y="4937"/>
                  </a:cubicBezTo>
                  <a:lnTo>
                    <a:pt x="4170" y="6038"/>
                  </a:lnTo>
                  <a:lnTo>
                    <a:pt x="4237" y="6038"/>
                  </a:lnTo>
                  <a:lnTo>
                    <a:pt x="8806" y="1434"/>
                  </a:lnTo>
                  <a:cubicBezTo>
                    <a:pt x="8806" y="1434"/>
                    <a:pt x="8840" y="1401"/>
                    <a:pt x="8806" y="1368"/>
                  </a:cubicBezTo>
                  <a:lnTo>
                    <a:pt x="8806" y="1334"/>
                  </a:lnTo>
                  <a:lnTo>
                    <a:pt x="8806" y="1301"/>
                  </a:lnTo>
                  <a:lnTo>
                    <a:pt x="8806" y="1268"/>
                  </a:lnTo>
                  <a:lnTo>
                    <a:pt x="8806" y="1234"/>
                  </a:lnTo>
                  <a:lnTo>
                    <a:pt x="8806" y="1201"/>
                  </a:lnTo>
                  <a:lnTo>
                    <a:pt x="8806" y="1168"/>
                  </a:lnTo>
                  <a:lnTo>
                    <a:pt x="8806" y="1134"/>
                  </a:lnTo>
                  <a:cubicBezTo>
                    <a:pt x="8806" y="1101"/>
                    <a:pt x="8806" y="1101"/>
                    <a:pt x="8773" y="1101"/>
                  </a:cubicBezTo>
                  <a:lnTo>
                    <a:pt x="463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9" name="Google Shape;1309;p22"/>
            <p:cNvSpPr/>
            <p:nvPr/>
          </p:nvSpPr>
          <p:spPr>
            <a:xfrm>
              <a:off x="3321280" y="3823989"/>
              <a:ext cx="110347" cy="42571"/>
            </a:xfrm>
            <a:custGeom>
              <a:avLst/>
              <a:gdLst/>
              <a:ahLst/>
              <a:cxnLst/>
              <a:rect l="l" t="t" r="r" b="b"/>
              <a:pathLst>
                <a:path w="4238" h="1635" extrusionOk="0">
                  <a:moveTo>
                    <a:pt x="168" y="0"/>
                  </a:moveTo>
                  <a:lnTo>
                    <a:pt x="1" y="200"/>
                  </a:lnTo>
                  <a:cubicBezTo>
                    <a:pt x="34" y="200"/>
                    <a:pt x="34" y="234"/>
                    <a:pt x="34" y="267"/>
                  </a:cubicBezTo>
                  <a:lnTo>
                    <a:pt x="34" y="300"/>
                  </a:lnTo>
                  <a:lnTo>
                    <a:pt x="34" y="334"/>
                  </a:lnTo>
                  <a:lnTo>
                    <a:pt x="34" y="367"/>
                  </a:lnTo>
                  <a:lnTo>
                    <a:pt x="34" y="401"/>
                  </a:lnTo>
                  <a:lnTo>
                    <a:pt x="34" y="434"/>
                  </a:lnTo>
                  <a:lnTo>
                    <a:pt x="34" y="467"/>
                  </a:lnTo>
                  <a:lnTo>
                    <a:pt x="34" y="501"/>
                  </a:lnTo>
                  <a:cubicBezTo>
                    <a:pt x="34" y="501"/>
                    <a:pt x="68" y="534"/>
                    <a:pt x="68" y="534"/>
                  </a:cubicBezTo>
                  <a:lnTo>
                    <a:pt x="4204" y="1635"/>
                  </a:lnTo>
                  <a:lnTo>
                    <a:pt x="4237" y="1635"/>
                  </a:lnTo>
                  <a:lnTo>
                    <a:pt x="4104" y="1234"/>
                  </a:lnTo>
                  <a:lnTo>
                    <a:pt x="16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0" name="Google Shape;1310;p22"/>
            <p:cNvSpPr/>
            <p:nvPr/>
          </p:nvSpPr>
          <p:spPr>
            <a:xfrm>
              <a:off x="3321280" y="3709346"/>
              <a:ext cx="231057" cy="151148"/>
            </a:xfrm>
            <a:custGeom>
              <a:avLst/>
              <a:gdLst/>
              <a:ahLst/>
              <a:cxnLst/>
              <a:rect l="l" t="t" r="r" b="b"/>
              <a:pathLst>
                <a:path w="8874" h="5805" extrusionOk="0">
                  <a:moveTo>
                    <a:pt x="4604" y="0"/>
                  </a:moveTo>
                  <a:lnTo>
                    <a:pt x="34" y="4603"/>
                  </a:lnTo>
                  <a:cubicBezTo>
                    <a:pt x="1" y="4637"/>
                    <a:pt x="34" y="4703"/>
                    <a:pt x="68" y="4703"/>
                  </a:cubicBezTo>
                  <a:lnTo>
                    <a:pt x="4204" y="5804"/>
                  </a:lnTo>
                  <a:lnTo>
                    <a:pt x="4271" y="5804"/>
                  </a:lnTo>
                  <a:lnTo>
                    <a:pt x="8840" y="1201"/>
                  </a:lnTo>
                  <a:cubicBezTo>
                    <a:pt x="8874" y="1168"/>
                    <a:pt x="8840" y="1101"/>
                    <a:pt x="8807" y="1101"/>
                  </a:cubicBezTo>
                  <a:lnTo>
                    <a:pt x="467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1" name="Google Shape;1311;p22"/>
            <p:cNvSpPr/>
            <p:nvPr/>
          </p:nvSpPr>
          <p:spPr>
            <a:xfrm>
              <a:off x="3336044" y="3718017"/>
              <a:ext cx="201530" cy="133781"/>
            </a:xfrm>
            <a:custGeom>
              <a:avLst/>
              <a:gdLst/>
              <a:ahLst/>
              <a:cxnLst/>
              <a:rect l="l" t="t" r="r" b="b"/>
              <a:pathLst>
                <a:path w="7740" h="5138" extrusionOk="0">
                  <a:moveTo>
                    <a:pt x="4171" y="1"/>
                  </a:moveTo>
                  <a:lnTo>
                    <a:pt x="1" y="4170"/>
                  </a:lnTo>
                  <a:lnTo>
                    <a:pt x="3570" y="5138"/>
                  </a:lnTo>
                  <a:lnTo>
                    <a:pt x="7740" y="968"/>
                  </a:lnTo>
                  <a:lnTo>
                    <a:pt x="417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2" name="Google Shape;1312;p22"/>
            <p:cNvSpPr/>
            <p:nvPr/>
          </p:nvSpPr>
          <p:spPr>
            <a:xfrm>
              <a:off x="3336044" y="3718017"/>
              <a:ext cx="201530" cy="109462"/>
            </a:xfrm>
            <a:custGeom>
              <a:avLst/>
              <a:gdLst/>
              <a:ahLst/>
              <a:cxnLst/>
              <a:rect l="l" t="t" r="r" b="b"/>
              <a:pathLst>
                <a:path w="7740" h="4204" extrusionOk="0">
                  <a:moveTo>
                    <a:pt x="4171" y="1"/>
                  </a:moveTo>
                  <a:lnTo>
                    <a:pt x="1" y="4170"/>
                  </a:lnTo>
                  <a:lnTo>
                    <a:pt x="101" y="4204"/>
                  </a:lnTo>
                  <a:lnTo>
                    <a:pt x="4204" y="67"/>
                  </a:lnTo>
                  <a:lnTo>
                    <a:pt x="7673" y="1001"/>
                  </a:lnTo>
                  <a:lnTo>
                    <a:pt x="7740" y="968"/>
                  </a:lnTo>
                  <a:lnTo>
                    <a:pt x="41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3" name="Google Shape;1313;p22"/>
            <p:cNvSpPr/>
            <p:nvPr/>
          </p:nvSpPr>
          <p:spPr>
            <a:xfrm>
              <a:off x="3376011" y="3841356"/>
              <a:ext cx="6978" cy="3489"/>
            </a:xfrm>
            <a:custGeom>
              <a:avLst/>
              <a:gdLst/>
              <a:ahLst/>
              <a:cxnLst/>
              <a:rect l="l" t="t" r="r" b="b"/>
              <a:pathLst>
                <a:path w="268" h="134" extrusionOk="0">
                  <a:moveTo>
                    <a:pt x="100" y="0"/>
                  </a:moveTo>
                  <a:cubicBezTo>
                    <a:pt x="34" y="34"/>
                    <a:pt x="0" y="67"/>
                    <a:pt x="0" y="100"/>
                  </a:cubicBezTo>
                  <a:cubicBezTo>
                    <a:pt x="34" y="134"/>
                    <a:pt x="67" y="134"/>
                    <a:pt x="134" y="134"/>
                  </a:cubicBezTo>
                  <a:cubicBezTo>
                    <a:pt x="200" y="100"/>
                    <a:pt x="267" y="67"/>
                    <a:pt x="234" y="34"/>
                  </a:cubicBezTo>
                  <a:cubicBezTo>
                    <a:pt x="234" y="0"/>
                    <a:pt x="167" y="0"/>
                    <a:pt x="10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4" name="Google Shape;1314;p22"/>
            <p:cNvSpPr/>
            <p:nvPr/>
          </p:nvSpPr>
          <p:spPr>
            <a:xfrm>
              <a:off x="3428112" y="3775351"/>
              <a:ext cx="17393" cy="10441"/>
            </a:xfrm>
            <a:custGeom>
              <a:avLst/>
              <a:gdLst/>
              <a:ahLst/>
              <a:cxnLst/>
              <a:rect l="l" t="t" r="r" b="b"/>
              <a:pathLst>
                <a:path w="668" h="401" extrusionOk="0">
                  <a:moveTo>
                    <a:pt x="368" y="0"/>
                  </a:moveTo>
                  <a:lnTo>
                    <a:pt x="1" y="401"/>
                  </a:lnTo>
                  <a:lnTo>
                    <a:pt x="668" y="334"/>
                  </a:lnTo>
                  <a:lnTo>
                    <a:pt x="36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5" name="Google Shape;1315;p22"/>
            <p:cNvSpPr/>
            <p:nvPr/>
          </p:nvSpPr>
          <p:spPr>
            <a:xfrm>
              <a:off x="3415953" y="3838753"/>
              <a:ext cx="56475" cy="48664"/>
            </a:xfrm>
            <a:custGeom>
              <a:avLst/>
              <a:gdLst/>
              <a:ahLst/>
              <a:cxnLst/>
              <a:rect l="l" t="t" r="r" b="b"/>
              <a:pathLst>
                <a:path w="2169" h="1869" extrusionOk="0">
                  <a:moveTo>
                    <a:pt x="401" y="0"/>
                  </a:moveTo>
                  <a:lnTo>
                    <a:pt x="334" y="67"/>
                  </a:lnTo>
                  <a:cubicBezTo>
                    <a:pt x="234" y="167"/>
                    <a:pt x="134" y="267"/>
                    <a:pt x="1" y="367"/>
                  </a:cubicBezTo>
                  <a:lnTo>
                    <a:pt x="34" y="367"/>
                  </a:lnTo>
                  <a:cubicBezTo>
                    <a:pt x="101" y="401"/>
                    <a:pt x="168" y="401"/>
                    <a:pt x="234" y="434"/>
                  </a:cubicBezTo>
                  <a:cubicBezTo>
                    <a:pt x="801" y="667"/>
                    <a:pt x="1535" y="1201"/>
                    <a:pt x="1869" y="1868"/>
                  </a:cubicBezTo>
                  <a:lnTo>
                    <a:pt x="1902" y="1868"/>
                  </a:lnTo>
                  <a:cubicBezTo>
                    <a:pt x="1969" y="1735"/>
                    <a:pt x="2069" y="1635"/>
                    <a:pt x="2169" y="1535"/>
                  </a:cubicBezTo>
                  <a:cubicBezTo>
                    <a:pt x="2102" y="1368"/>
                    <a:pt x="2002" y="1201"/>
                    <a:pt x="1902" y="1034"/>
                  </a:cubicBezTo>
                  <a:cubicBezTo>
                    <a:pt x="1602" y="667"/>
                    <a:pt x="1202" y="334"/>
                    <a:pt x="768" y="134"/>
                  </a:cubicBezTo>
                  <a:cubicBezTo>
                    <a:pt x="635" y="67"/>
                    <a:pt x="534" y="34"/>
                    <a:pt x="40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6" name="Google Shape;1316;p22"/>
            <p:cNvSpPr/>
            <p:nvPr/>
          </p:nvSpPr>
          <p:spPr>
            <a:xfrm>
              <a:off x="3129332" y="4134044"/>
              <a:ext cx="143336" cy="579907"/>
            </a:xfrm>
            <a:custGeom>
              <a:avLst/>
              <a:gdLst/>
              <a:ahLst/>
              <a:cxnLst/>
              <a:rect l="l" t="t" r="r" b="b"/>
              <a:pathLst>
                <a:path w="5505" h="22272" extrusionOk="0">
                  <a:moveTo>
                    <a:pt x="5505" y="1"/>
                  </a:moveTo>
                  <a:cubicBezTo>
                    <a:pt x="4671" y="601"/>
                    <a:pt x="3770" y="901"/>
                    <a:pt x="2870" y="968"/>
                  </a:cubicBezTo>
                  <a:cubicBezTo>
                    <a:pt x="2682" y="986"/>
                    <a:pt x="2494" y="994"/>
                    <a:pt x="2307" y="994"/>
                  </a:cubicBezTo>
                  <a:cubicBezTo>
                    <a:pt x="1796" y="994"/>
                    <a:pt x="1290" y="932"/>
                    <a:pt x="801" y="835"/>
                  </a:cubicBezTo>
                  <a:cubicBezTo>
                    <a:pt x="535" y="768"/>
                    <a:pt x="268" y="701"/>
                    <a:pt x="1" y="601"/>
                  </a:cubicBezTo>
                  <a:lnTo>
                    <a:pt x="1" y="601"/>
                  </a:lnTo>
                  <a:cubicBezTo>
                    <a:pt x="1" y="1802"/>
                    <a:pt x="201" y="7106"/>
                    <a:pt x="268" y="9474"/>
                  </a:cubicBezTo>
                  <a:cubicBezTo>
                    <a:pt x="268" y="9574"/>
                    <a:pt x="268" y="9708"/>
                    <a:pt x="301" y="9808"/>
                  </a:cubicBezTo>
                  <a:cubicBezTo>
                    <a:pt x="368" y="10909"/>
                    <a:pt x="268" y="15845"/>
                    <a:pt x="268" y="17013"/>
                  </a:cubicBezTo>
                  <a:cubicBezTo>
                    <a:pt x="301" y="17713"/>
                    <a:pt x="301" y="18381"/>
                    <a:pt x="334" y="18981"/>
                  </a:cubicBezTo>
                  <a:cubicBezTo>
                    <a:pt x="435" y="20549"/>
                    <a:pt x="535" y="21650"/>
                    <a:pt x="568" y="21850"/>
                  </a:cubicBezTo>
                  <a:cubicBezTo>
                    <a:pt x="568" y="21916"/>
                    <a:pt x="568" y="22017"/>
                    <a:pt x="635" y="22083"/>
                  </a:cubicBezTo>
                  <a:cubicBezTo>
                    <a:pt x="668" y="22150"/>
                    <a:pt x="735" y="22183"/>
                    <a:pt x="801" y="22217"/>
                  </a:cubicBezTo>
                  <a:cubicBezTo>
                    <a:pt x="919" y="22256"/>
                    <a:pt x="1070" y="22272"/>
                    <a:pt x="1243" y="22272"/>
                  </a:cubicBezTo>
                  <a:cubicBezTo>
                    <a:pt x="1365" y="22272"/>
                    <a:pt x="1497" y="22264"/>
                    <a:pt x="1635" y="22250"/>
                  </a:cubicBezTo>
                  <a:cubicBezTo>
                    <a:pt x="2336" y="22150"/>
                    <a:pt x="3237" y="21750"/>
                    <a:pt x="3870" y="21049"/>
                  </a:cubicBezTo>
                  <a:cubicBezTo>
                    <a:pt x="4504" y="15145"/>
                    <a:pt x="4771" y="6372"/>
                    <a:pt x="55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7" name="Google Shape;1317;p22"/>
            <p:cNvSpPr/>
            <p:nvPr/>
          </p:nvSpPr>
          <p:spPr>
            <a:xfrm>
              <a:off x="3162634" y="3642430"/>
              <a:ext cx="11040" cy="6145"/>
            </a:xfrm>
            <a:custGeom>
              <a:avLst/>
              <a:gdLst/>
              <a:ahLst/>
              <a:cxnLst/>
              <a:rect l="l" t="t" r="r" b="b"/>
              <a:pathLst>
                <a:path w="424" h="236" extrusionOk="0">
                  <a:moveTo>
                    <a:pt x="217" y="0"/>
                  </a:moveTo>
                  <a:cubicBezTo>
                    <a:pt x="94" y="0"/>
                    <a:pt x="1" y="82"/>
                    <a:pt x="23" y="235"/>
                  </a:cubicBezTo>
                  <a:lnTo>
                    <a:pt x="423" y="68"/>
                  </a:lnTo>
                  <a:cubicBezTo>
                    <a:pt x="354" y="23"/>
                    <a:pt x="282" y="0"/>
                    <a:pt x="217" y="0"/>
                  </a:cubicBezTo>
                  <a:close/>
                </a:path>
              </a:pathLst>
            </a:custGeom>
            <a:solidFill>
              <a:srgbClr val="FFBB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8" name="Google Shape;1318;p22"/>
            <p:cNvSpPr/>
            <p:nvPr/>
          </p:nvSpPr>
          <p:spPr>
            <a:xfrm>
              <a:off x="3115454" y="3606837"/>
              <a:ext cx="114669" cy="190256"/>
            </a:xfrm>
            <a:custGeom>
              <a:avLst/>
              <a:gdLst/>
              <a:ahLst/>
              <a:cxnLst/>
              <a:rect l="l" t="t" r="r" b="b"/>
              <a:pathLst>
                <a:path w="4404" h="7307" extrusionOk="0">
                  <a:moveTo>
                    <a:pt x="4003" y="1"/>
                  </a:moveTo>
                  <a:cubicBezTo>
                    <a:pt x="3970" y="34"/>
                    <a:pt x="3970" y="34"/>
                    <a:pt x="3936" y="34"/>
                  </a:cubicBezTo>
                  <a:cubicBezTo>
                    <a:pt x="4070" y="735"/>
                    <a:pt x="3736" y="902"/>
                    <a:pt x="3703" y="1235"/>
                  </a:cubicBezTo>
                  <a:cubicBezTo>
                    <a:pt x="3685" y="1363"/>
                    <a:pt x="3644" y="1415"/>
                    <a:pt x="3589" y="1415"/>
                  </a:cubicBezTo>
                  <a:cubicBezTo>
                    <a:pt x="3354" y="1415"/>
                    <a:pt x="2857" y="492"/>
                    <a:pt x="2754" y="492"/>
                  </a:cubicBezTo>
                  <a:cubicBezTo>
                    <a:pt x="2742" y="492"/>
                    <a:pt x="2735" y="505"/>
                    <a:pt x="2735" y="535"/>
                  </a:cubicBezTo>
                  <a:cubicBezTo>
                    <a:pt x="2734" y="534"/>
                    <a:pt x="2732" y="534"/>
                    <a:pt x="2730" y="534"/>
                  </a:cubicBezTo>
                  <a:cubicBezTo>
                    <a:pt x="2642" y="534"/>
                    <a:pt x="2608" y="1289"/>
                    <a:pt x="2603" y="1289"/>
                  </a:cubicBezTo>
                  <a:cubicBezTo>
                    <a:pt x="2602" y="1289"/>
                    <a:pt x="2602" y="1282"/>
                    <a:pt x="2602" y="1269"/>
                  </a:cubicBezTo>
                  <a:lnTo>
                    <a:pt x="2235" y="1435"/>
                  </a:lnTo>
                  <a:cubicBezTo>
                    <a:pt x="2435" y="1535"/>
                    <a:pt x="2635" y="1836"/>
                    <a:pt x="2569" y="2203"/>
                  </a:cubicBezTo>
                  <a:cubicBezTo>
                    <a:pt x="2569" y="2269"/>
                    <a:pt x="2569" y="2336"/>
                    <a:pt x="2569" y="2436"/>
                  </a:cubicBezTo>
                  <a:cubicBezTo>
                    <a:pt x="2569" y="2479"/>
                    <a:pt x="2501" y="2496"/>
                    <a:pt x="2390" y="2496"/>
                  </a:cubicBezTo>
                  <a:cubicBezTo>
                    <a:pt x="2005" y="2496"/>
                    <a:pt x="1105" y="2290"/>
                    <a:pt x="800" y="2290"/>
                  </a:cubicBezTo>
                  <a:cubicBezTo>
                    <a:pt x="723" y="2290"/>
                    <a:pt x="684" y="2303"/>
                    <a:pt x="701" y="2336"/>
                  </a:cubicBezTo>
                  <a:cubicBezTo>
                    <a:pt x="467" y="2636"/>
                    <a:pt x="501" y="2970"/>
                    <a:pt x="367" y="3237"/>
                  </a:cubicBezTo>
                  <a:cubicBezTo>
                    <a:pt x="200" y="3270"/>
                    <a:pt x="934" y="4104"/>
                    <a:pt x="767" y="4104"/>
                  </a:cubicBezTo>
                  <a:cubicBezTo>
                    <a:pt x="734" y="4137"/>
                    <a:pt x="767" y="4171"/>
                    <a:pt x="767" y="4204"/>
                  </a:cubicBezTo>
                  <a:cubicBezTo>
                    <a:pt x="434" y="4171"/>
                    <a:pt x="267" y="4137"/>
                    <a:pt x="34" y="4037"/>
                  </a:cubicBezTo>
                  <a:lnTo>
                    <a:pt x="34" y="4037"/>
                  </a:lnTo>
                  <a:cubicBezTo>
                    <a:pt x="34" y="4204"/>
                    <a:pt x="67" y="6205"/>
                    <a:pt x="0" y="6339"/>
                  </a:cubicBezTo>
                  <a:cubicBezTo>
                    <a:pt x="367" y="6372"/>
                    <a:pt x="2469" y="7073"/>
                    <a:pt x="2802" y="7306"/>
                  </a:cubicBezTo>
                  <a:cubicBezTo>
                    <a:pt x="2836" y="7106"/>
                    <a:pt x="2769" y="4971"/>
                    <a:pt x="2769" y="4671"/>
                  </a:cubicBezTo>
                  <a:lnTo>
                    <a:pt x="2769" y="4671"/>
                  </a:lnTo>
                  <a:cubicBezTo>
                    <a:pt x="2856" y="4678"/>
                    <a:pt x="2945" y="4680"/>
                    <a:pt x="3032" y="4680"/>
                  </a:cubicBezTo>
                  <a:cubicBezTo>
                    <a:pt x="3383" y="4680"/>
                    <a:pt x="3703" y="4638"/>
                    <a:pt x="3703" y="4638"/>
                  </a:cubicBezTo>
                  <a:cubicBezTo>
                    <a:pt x="3803" y="4604"/>
                    <a:pt x="3870" y="4571"/>
                    <a:pt x="3903" y="4504"/>
                  </a:cubicBezTo>
                  <a:cubicBezTo>
                    <a:pt x="4070" y="4337"/>
                    <a:pt x="4403" y="2503"/>
                    <a:pt x="4370" y="2036"/>
                  </a:cubicBezTo>
                  <a:cubicBezTo>
                    <a:pt x="4370" y="1769"/>
                    <a:pt x="4103" y="935"/>
                    <a:pt x="4170" y="802"/>
                  </a:cubicBezTo>
                  <a:cubicBezTo>
                    <a:pt x="4136" y="535"/>
                    <a:pt x="4070" y="268"/>
                    <a:pt x="400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9" name="Google Shape;1319;p22"/>
            <p:cNvSpPr/>
            <p:nvPr/>
          </p:nvSpPr>
          <p:spPr>
            <a:xfrm>
              <a:off x="3064212" y="3547679"/>
              <a:ext cx="168515" cy="171223"/>
            </a:xfrm>
            <a:custGeom>
              <a:avLst/>
              <a:gdLst/>
              <a:ahLst/>
              <a:cxnLst/>
              <a:rect l="l" t="t" r="r" b="b"/>
              <a:pathLst>
                <a:path w="6472" h="6576" extrusionOk="0">
                  <a:moveTo>
                    <a:pt x="3479" y="1"/>
                  </a:moveTo>
                  <a:cubicBezTo>
                    <a:pt x="2766" y="1"/>
                    <a:pt x="2013" y="174"/>
                    <a:pt x="1401" y="572"/>
                  </a:cubicBezTo>
                  <a:cubicBezTo>
                    <a:pt x="1168" y="772"/>
                    <a:pt x="801" y="972"/>
                    <a:pt x="634" y="1239"/>
                  </a:cubicBezTo>
                  <a:cubicBezTo>
                    <a:pt x="67" y="2006"/>
                    <a:pt x="0" y="3107"/>
                    <a:pt x="400" y="4008"/>
                  </a:cubicBezTo>
                  <a:cubicBezTo>
                    <a:pt x="500" y="4274"/>
                    <a:pt x="667" y="4508"/>
                    <a:pt x="867" y="4741"/>
                  </a:cubicBezTo>
                  <a:cubicBezTo>
                    <a:pt x="1168" y="5142"/>
                    <a:pt x="1501" y="5976"/>
                    <a:pt x="1901" y="6242"/>
                  </a:cubicBezTo>
                  <a:cubicBezTo>
                    <a:pt x="2068" y="6376"/>
                    <a:pt x="2268" y="6409"/>
                    <a:pt x="2469" y="6443"/>
                  </a:cubicBezTo>
                  <a:cubicBezTo>
                    <a:pt x="2774" y="6512"/>
                    <a:pt x="3051" y="6576"/>
                    <a:pt x="3294" y="6576"/>
                  </a:cubicBezTo>
                  <a:cubicBezTo>
                    <a:pt x="3634" y="6576"/>
                    <a:pt x="3908" y="6451"/>
                    <a:pt x="4103" y="6042"/>
                  </a:cubicBezTo>
                  <a:cubicBezTo>
                    <a:pt x="4270" y="5675"/>
                    <a:pt x="4537" y="5142"/>
                    <a:pt x="4503" y="4708"/>
                  </a:cubicBezTo>
                  <a:cubicBezTo>
                    <a:pt x="4503" y="4608"/>
                    <a:pt x="4503" y="4541"/>
                    <a:pt x="4537" y="4475"/>
                  </a:cubicBezTo>
                  <a:cubicBezTo>
                    <a:pt x="4593" y="4139"/>
                    <a:pt x="4701" y="4020"/>
                    <a:pt x="4814" y="4020"/>
                  </a:cubicBezTo>
                  <a:cubicBezTo>
                    <a:pt x="4969" y="4020"/>
                    <a:pt x="5132" y="4248"/>
                    <a:pt x="5170" y="4441"/>
                  </a:cubicBezTo>
                  <a:lnTo>
                    <a:pt x="5371" y="4541"/>
                  </a:lnTo>
                  <a:cubicBezTo>
                    <a:pt x="5373" y="4541"/>
                    <a:pt x="5375" y="4542"/>
                    <a:pt x="5377" y="4542"/>
                  </a:cubicBezTo>
                  <a:cubicBezTo>
                    <a:pt x="5674" y="4542"/>
                    <a:pt x="6188" y="2272"/>
                    <a:pt x="5980" y="2272"/>
                  </a:cubicBezTo>
                  <a:cubicBezTo>
                    <a:pt x="5977" y="2272"/>
                    <a:pt x="5974" y="2272"/>
                    <a:pt x="5971" y="2273"/>
                  </a:cubicBezTo>
                  <a:cubicBezTo>
                    <a:pt x="6471" y="2006"/>
                    <a:pt x="5804" y="672"/>
                    <a:pt x="5237" y="572"/>
                  </a:cubicBezTo>
                  <a:lnTo>
                    <a:pt x="5204" y="572"/>
                  </a:lnTo>
                  <a:cubicBezTo>
                    <a:pt x="4937" y="372"/>
                    <a:pt x="4703" y="238"/>
                    <a:pt x="4403" y="138"/>
                  </a:cubicBezTo>
                  <a:cubicBezTo>
                    <a:pt x="4136" y="71"/>
                    <a:pt x="3836" y="5"/>
                    <a:pt x="3669" y="5"/>
                  </a:cubicBezTo>
                  <a:cubicBezTo>
                    <a:pt x="3606" y="2"/>
                    <a:pt x="3543" y="1"/>
                    <a:pt x="347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0" name="Google Shape;1320;p22"/>
            <p:cNvSpPr/>
            <p:nvPr/>
          </p:nvSpPr>
          <p:spPr>
            <a:xfrm>
              <a:off x="2988964" y="3739498"/>
              <a:ext cx="477398" cy="426052"/>
            </a:xfrm>
            <a:custGeom>
              <a:avLst/>
              <a:gdLst/>
              <a:ahLst/>
              <a:cxnLst/>
              <a:rect l="l" t="t" r="r" b="b"/>
              <a:pathLst>
                <a:path w="18335" h="16363" extrusionOk="0">
                  <a:moveTo>
                    <a:pt x="3910" y="0"/>
                  </a:moveTo>
                  <a:cubicBezTo>
                    <a:pt x="0" y="0"/>
                    <a:pt x="1496" y="13960"/>
                    <a:pt x="1923" y="14420"/>
                  </a:cubicBezTo>
                  <a:cubicBezTo>
                    <a:pt x="1989" y="14487"/>
                    <a:pt x="2190" y="14620"/>
                    <a:pt x="2490" y="14820"/>
                  </a:cubicBezTo>
                  <a:cubicBezTo>
                    <a:pt x="2790" y="14987"/>
                    <a:pt x="4024" y="15988"/>
                    <a:pt x="5058" y="16155"/>
                  </a:cubicBezTo>
                  <a:cubicBezTo>
                    <a:pt x="5707" y="16280"/>
                    <a:pt x="6395" y="16362"/>
                    <a:pt x="7087" y="16362"/>
                  </a:cubicBezTo>
                  <a:cubicBezTo>
                    <a:pt x="8423" y="16362"/>
                    <a:pt x="9775" y="16055"/>
                    <a:pt x="10896" y="15154"/>
                  </a:cubicBezTo>
                  <a:cubicBezTo>
                    <a:pt x="10963" y="15087"/>
                    <a:pt x="11063" y="15054"/>
                    <a:pt x="11129" y="14987"/>
                  </a:cubicBezTo>
                  <a:cubicBezTo>
                    <a:pt x="11129" y="14720"/>
                    <a:pt x="10629" y="8983"/>
                    <a:pt x="10662" y="7315"/>
                  </a:cubicBezTo>
                  <a:lnTo>
                    <a:pt x="10662" y="7315"/>
                  </a:lnTo>
                  <a:cubicBezTo>
                    <a:pt x="10996" y="7715"/>
                    <a:pt x="12030" y="9650"/>
                    <a:pt x="12364" y="10117"/>
                  </a:cubicBezTo>
                  <a:cubicBezTo>
                    <a:pt x="12530" y="10384"/>
                    <a:pt x="12831" y="10584"/>
                    <a:pt x="13197" y="10584"/>
                  </a:cubicBezTo>
                  <a:cubicBezTo>
                    <a:pt x="13228" y="10588"/>
                    <a:pt x="13259" y="10590"/>
                    <a:pt x="13289" y="10590"/>
                  </a:cubicBezTo>
                  <a:cubicBezTo>
                    <a:pt x="13492" y="10590"/>
                    <a:pt x="13691" y="10500"/>
                    <a:pt x="13865" y="10384"/>
                  </a:cubicBezTo>
                  <a:cubicBezTo>
                    <a:pt x="15666" y="9016"/>
                    <a:pt x="16867" y="7482"/>
                    <a:pt x="18334" y="5847"/>
                  </a:cubicBezTo>
                  <a:cubicBezTo>
                    <a:pt x="18068" y="5113"/>
                    <a:pt x="17267" y="4513"/>
                    <a:pt x="16633" y="4246"/>
                  </a:cubicBezTo>
                  <a:cubicBezTo>
                    <a:pt x="16567" y="4213"/>
                    <a:pt x="16500" y="4213"/>
                    <a:pt x="16433" y="4179"/>
                  </a:cubicBezTo>
                  <a:cubicBezTo>
                    <a:pt x="16266" y="4313"/>
                    <a:pt x="16066" y="4446"/>
                    <a:pt x="15899" y="4580"/>
                  </a:cubicBezTo>
                  <a:cubicBezTo>
                    <a:pt x="15833" y="4646"/>
                    <a:pt x="15733" y="4713"/>
                    <a:pt x="15666" y="4780"/>
                  </a:cubicBezTo>
                  <a:cubicBezTo>
                    <a:pt x="15566" y="4846"/>
                    <a:pt x="15466" y="4946"/>
                    <a:pt x="15399" y="5013"/>
                  </a:cubicBezTo>
                  <a:cubicBezTo>
                    <a:pt x="15399" y="5047"/>
                    <a:pt x="15366" y="5047"/>
                    <a:pt x="15366" y="5047"/>
                  </a:cubicBezTo>
                  <a:cubicBezTo>
                    <a:pt x="14765" y="5614"/>
                    <a:pt x="14232" y="6247"/>
                    <a:pt x="13631" y="6781"/>
                  </a:cubicBezTo>
                  <a:cubicBezTo>
                    <a:pt x="13998" y="6448"/>
                    <a:pt x="11229" y="3279"/>
                    <a:pt x="10929" y="2912"/>
                  </a:cubicBezTo>
                  <a:cubicBezTo>
                    <a:pt x="9228" y="910"/>
                    <a:pt x="6559" y="276"/>
                    <a:pt x="4091" y="10"/>
                  </a:cubicBezTo>
                  <a:cubicBezTo>
                    <a:pt x="4030" y="3"/>
                    <a:pt x="3969" y="0"/>
                    <a:pt x="391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1" name="Google Shape;1321;p22"/>
            <p:cNvSpPr/>
            <p:nvPr/>
          </p:nvSpPr>
          <p:spPr>
            <a:xfrm>
              <a:off x="3438553" y="3805737"/>
              <a:ext cx="51268" cy="51268"/>
            </a:xfrm>
            <a:custGeom>
              <a:avLst/>
              <a:gdLst/>
              <a:ahLst/>
              <a:cxnLst/>
              <a:rect l="l" t="t" r="r" b="b"/>
              <a:pathLst>
                <a:path w="1969" h="1969" extrusionOk="0">
                  <a:moveTo>
                    <a:pt x="1001" y="1"/>
                  </a:moveTo>
                  <a:cubicBezTo>
                    <a:pt x="434" y="1"/>
                    <a:pt x="0" y="434"/>
                    <a:pt x="0" y="1001"/>
                  </a:cubicBezTo>
                  <a:cubicBezTo>
                    <a:pt x="0" y="1535"/>
                    <a:pt x="434" y="1969"/>
                    <a:pt x="1001" y="1969"/>
                  </a:cubicBezTo>
                  <a:cubicBezTo>
                    <a:pt x="1534" y="1969"/>
                    <a:pt x="1968" y="1535"/>
                    <a:pt x="1968" y="1001"/>
                  </a:cubicBezTo>
                  <a:cubicBezTo>
                    <a:pt x="1968" y="434"/>
                    <a:pt x="1534" y="1"/>
                    <a:pt x="100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2" name="Google Shape;1322;p22"/>
            <p:cNvSpPr/>
            <p:nvPr/>
          </p:nvSpPr>
          <p:spPr>
            <a:xfrm>
              <a:off x="3105898" y="3722365"/>
              <a:ext cx="101650" cy="52127"/>
            </a:xfrm>
            <a:custGeom>
              <a:avLst/>
              <a:gdLst/>
              <a:ahLst/>
              <a:cxnLst/>
              <a:rect l="l" t="t" r="r" b="b"/>
              <a:pathLst>
                <a:path w="3904" h="2002" extrusionOk="0">
                  <a:moveTo>
                    <a:pt x="0" y="0"/>
                  </a:moveTo>
                  <a:lnTo>
                    <a:pt x="67" y="1068"/>
                  </a:lnTo>
                  <a:lnTo>
                    <a:pt x="3903" y="2002"/>
                  </a:lnTo>
                  <a:lnTo>
                    <a:pt x="3469" y="901"/>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3" name="Google Shape;1323;p22"/>
            <p:cNvSpPr/>
            <p:nvPr/>
          </p:nvSpPr>
          <p:spPr>
            <a:xfrm>
              <a:off x="3229212" y="3609466"/>
              <a:ext cx="13930" cy="43431"/>
            </a:xfrm>
            <a:custGeom>
              <a:avLst/>
              <a:gdLst/>
              <a:ahLst/>
              <a:cxnLst/>
              <a:rect l="l" t="t" r="r" b="b"/>
              <a:pathLst>
                <a:path w="535" h="1668" fill="none" extrusionOk="0">
                  <a:moveTo>
                    <a:pt x="535" y="834"/>
                  </a:moveTo>
                  <a:cubicBezTo>
                    <a:pt x="535" y="1301"/>
                    <a:pt x="401" y="1668"/>
                    <a:pt x="268" y="1668"/>
                  </a:cubicBezTo>
                  <a:cubicBezTo>
                    <a:pt x="101" y="1668"/>
                    <a:pt x="1" y="1301"/>
                    <a:pt x="1" y="834"/>
                  </a:cubicBezTo>
                  <a:cubicBezTo>
                    <a:pt x="1" y="367"/>
                    <a:pt x="101" y="0"/>
                    <a:pt x="268" y="0"/>
                  </a:cubicBezTo>
                  <a:cubicBezTo>
                    <a:pt x="401" y="0"/>
                    <a:pt x="535" y="367"/>
                    <a:pt x="535" y="834"/>
                  </a:cubicBezTo>
                  <a:close/>
                </a:path>
              </a:pathLst>
            </a:custGeom>
            <a:noFill/>
            <a:ln w="5000" cap="flat" cmpd="sng">
              <a:solidFill>
                <a:schemeClr val="accent5"/>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4" name="Google Shape;1324;p22"/>
            <p:cNvSpPr/>
            <p:nvPr/>
          </p:nvSpPr>
          <p:spPr>
            <a:xfrm>
              <a:off x="3198826" y="3629437"/>
              <a:ext cx="44316" cy="33901"/>
            </a:xfrm>
            <a:custGeom>
              <a:avLst/>
              <a:gdLst/>
              <a:ahLst/>
              <a:cxnLst/>
              <a:rect l="l" t="t" r="r" b="b"/>
              <a:pathLst>
                <a:path w="1702" h="1302" fill="none" extrusionOk="0">
                  <a:moveTo>
                    <a:pt x="1702" y="67"/>
                  </a:moveTo>
                  <a:cubicBezTo>
                    <a:pt x="1602" y="0"/>
                    <a:pt x="0" y="1301"/>
                    <a:pt x="0" y="1301"/>
                  </a:cubicBezTo>
                </a:path>
              </a:pathLst>
            </a:custGeom>
            <a:noFill/>
            <a:ln w="5000" cap="flat" cmpd="sng">
              <a:solidFill>
                <a:schemeClr val="accent5"/>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 name="Google Shape;1325;p22"/>
          <p:cNvGrpSpPr/>
          <p:nvPr/>
        </p:nvGrpSpPr>
        <p:grpSpPr>
          <a:xfrm>
            <a:off x="4714876" y="1214422"/>
            <a:ext cx="4286280" cy="857256"/>
            <a:chOff x="4704075" y="1274360"/>
            <a:chExt cx="3825300" cy="696900"/>
          </a:xfrm>
        </p:grpSpPr>
        <p:sp>
          <p:nvSpPr>
            <p:cNvPr id="1326" name="Google Shape;1326;p22"/>
            <p:cNvSpPr/>
            <p:nvPr/>
          </p:nvSpPr>
          <p:spPr>
            <a:xfrm>
              <a:off x="4704075" y="1303680"/>
              <a:ext cx="3825300" cy="660000"/>
            </a:xfrm>
            <a:prstGeom prst="roundRect">
              <a:avLst>
                <a:gd name="adj" fmla="val 50000"/>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8" name="Google Shape;1328;p22"/>
            <p:cNvSpPr txBox="1"/>
            <p:nvPr/>
          </p:nvSpPr>
          <p:spPr>
            <a:xfrm>
              <a:off x="5506160" y="1535115"/>
              <a:ext cx="2908433" cy="223200"/>
            </a:xfrm>
            <a:prstGeom prst="rect">
              <a:avLst/>
            </a:prstGeom>
            <a:noFill/>
            <a:ln>
              <a:noFill/>
            </a:ln>
          </p:spPr>
          <p:txBody>
            <a:bodyPr spcFirstLastPara="1" wrap="square" lIns="91425" tIns="91425" rIns="91425" bIns="91425" anchor="ctr" anchorCtr="0">
              <a:noAutofit/>
            </a:bodyPr>
            <a:lstStyle/>
            <a:p>
              <a:pPr lvl="0" algn="just"/>
              <a:r>
                <a:rPr lang="el-GR" sz="1400" dirty="0" smtClean="0">
                  <a:solidFill>
                    <a:schemeClr val="tx1">
                      <a:lumMod val="85000"/>
                      <a:lumOff val="15000"/>
                    </a:schemeClr>
                  </a:solidFill>
                  <a:latin typeface="Times New Roman" pitchFamily="18" charset="0"/>
                  <a:ea typeface="Times New Roman" pitchFamily="18" charset="0"/>
                  <a:cs typeface="Times New Roman" pitchFamily="18" charset="0"/>
                </a:rPr>
                <a:t>Γρηγοράκη, Πολίτη &amp; Τσολάκος (2014): το παιχνίδι «Επιχείρηση κειμήλιο»  προάγει έντονο οµαδοσυνεργατικό πνεύµα</a:t>
              </a:r>
              <a:r>
                <a:rPr lang="el-GR" sz="1400" dirty="0" smtClean="0">
                  <a:latin typeface="Times New Roman" pitchFamily="18" charset="0"/>
                  <a:ea typeface="Times New Roman" pitchFamily="18" charset="0"/>
                  <a:cs typeface="Times New Roman" pitchFamily="18" charset="0"/>
                </a:rPr>
                <a:t>.</a:t>
              </a:r>
              <a:endParaRPr sz="1400">
                <a:latin typeface="Roboto"/>
                <a:ea typeface="Roboto"/>
                <a:cs typeface="Roboto"/>
                <a:sym typeface="Roboto"/>
              </a:endParaRPr>
            </a:p>
          </p:txBody>
        </p:sp>
        <p:sp>
          <p:nvSpPr>
            <p:cNvPr id="1330" name="Google Shape;1330;p22"/>
            <p:cNvSpPr txBox="1"/>
            <p:nvPr/>
          </p:nvSpPr>
          <p:spPr>
            <a:xfrm>
              <a:off x="4999450" y="1274360"/>
              <a:ext cx="475500" cy="6969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700" b="1">
                  <a:solidFill>
                    <a:schemeClr val="accent5"/>
                  </a:solidFill>
                  <a:latin typeface="Fira Sans Extra Condensed"/>
                  <a:ea typeface="Fira Sans Extra Condensed"/>
                  <a:cs typeface="Fira Sans Extra Condensed"/>
                  <a:sym typeface="Fira Sans Extra Condensed"/>
                </a:rPr>
                <a:t>01</a:t>
              </a:r>
              <a:endParaRPr sz="1700" b="1">
                <a:solidFill>
                  <a:schemeClr val="accent5"/>
                </a:solidFill>
                <a:latin typeface="Fira Sans Extra Condensed"/>
                <a:ea typeface="Fira Sans Extra Condensed"/>
                <a:cs typeface="Fira Sans Extra Condensed"/>
                <a:sym typeface="Fira Sans Extra Condensed"/>
              </a:endParaRPr>
            </a:p>
          </p:txBody>
        </p:sp>
      </p:grpSp>
      <p:grpSp>
        <p:nvGrpSpPr>
          <p:cNvPr id="6" name="Google Shape;1331;p22"/>
          <p:cNvGrpSpPr/>
          <p:nvPr/>
        </p:nvGrpSpPr>
        <p:grpSpPr>
          <a:xfrm>
            <a:off x="4714876" y="2214554"/>
            <a:ext cx="4286280" cy="785818"/>
            <a:chOff x="4704075" y="2039892"/>
            <a:chExt cx="3825300" cy="696900"/>
          </a:xfrm>
        </p:grpSpPr>
        <p:sp>
          <p:nvSpPr>
            <p:cNvPr id="1332" name="Google Shape;1332;p22"/>
            <p:cNvSpPr/>
            <p:nvPr/>
          </p:nvSpPr>
          <p:spPr>
            <a:xfrm>
              <a:off x="4704075" y="2069205"/>
              <a:ext cx="3825300" cy="6600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just" rtl="0">
                <a:spcBef>
                  <a:spcPts val="0"/>
                </a:spcBef>
                <a:spcAft>
                  <a:spcPts val="0"/>
                </a:spcAft>
                <a:buNone/>
              </a:pPr>
              <a:endParaRPr/>
            </a:p>
          </p:txBody>
        </p:sp>
        <p:sp>
          <p:nvSpPr>
            <p:cNvPr id="1334" name="Google Shape;1334;p22"/>
            <p:cNvSpPr txBox="1"/>
            <p:nvPr/>
          </p:nvSpPr>
          <p:spPr>
            <a:xfrm>
              <a:off x="5469135" y="2254323"/>
              <a:ext cx="2908433" cy="223200"/>
            </a:xfrm>
            <a:prstGeom prst="rect">
              <a:avLst/>
            </a:prstGeom>
            <a:noFill/>
            <a:ln>
              <a:noFill/>
            </a:ln>
          </p:spPr>
          <p:txBody>
            <a:bodyPr spcFirstLastPara="1" wrap="square" lIns="91425" tIns="91425" rIns="91425" bIns="91425" anchor="ctr" anchorCtr="0">
              <a:noAutofit/>
            </a:bodyPr>
            <a:lstStyle/>
            <a:p>
              <a:pPr algn="just"/>
              <a:r>
                <a:rPr lang="el-GR" sz="1400" dirty="0" smtClean="0">
                  <a:latin typeface="Times New Roman" pitchFamily="18" charset="0"/>
                  <a:ea typeface="Times New Roman" pitchFamily="18" charset="0"/>
                  <a:cs typeface="Times New Roman" pitchFamily="18" charset="0"/>
                </a:rPr>
                <a:t>Sintoris, Yiannoutsou, &amp; Avouris, (2016)</a:t>
              </a:r>
              <a:r>
                <a:rPr lang="en-US" sz="1400" dirty="0" smtClean="0">
                  <a:latin typeface="Times New Roman" pitchFamily="18" charset="0"/>
                  <a:ea typeface="Times New Roman" pitchFamily="18" charset="0"/>
                  <a:cs typeface="Times New Roman" pitchFamily="18" charset="0"/>
                </a:rPr>
                <a:t>:</a:t>
              </a:r>
              <a:r>
                <a:rPr lang="el-GR" sz="1400" dirty="0" smtClean="0">
                  <a:latin typeface="Times New Roman" pitchFamily="18" charset="0"/>
                  <a:ea typeface="Times New Roman" pitchFamily="18" charset="0"/>
                  <a:cs typeface="Times New Roman" pitchFamily="18" charset="0"/>
                </a:rPr>
                <a:t>   το</a:t>
              </a:r>
              <a:r>
                <a:rPr lang="en-US" sz="1400" dirty="0" smtClean="0">
                  <a:latin typeface="Times New Roman" pitchFamily="18" charset="0"/>
                  <a:ea typeface="Times New Roman" pitchFamily="18" charset="0"/>
                  <a:cs typeface="Times New Roman" pitchFamily="18" charset="0"/>
                </a:rPr>
                <a:t> </a:t>
              </a:r>
              <a:r>
                <a:rPr lang="el-GR" sz="1400" dirty="0" smtClean="0">
                  <a:latin typeface="Times New Roman" pitchFamily="18" charset="0"/>
                  <a:ea typeface="Times New Roman" pitchFamily="18" charset="0"/>
                  <a:cs typeface="Times New Roman" pitchFamily="18" charset="0"/>
                </a:rPr>
                <a:t>παιχνίδι «Ιf ..in Malvasia» προάγει τη συζήτηση και τη συνεργασία. </a:t>
              </a:r>
              <a:endParaRPr lang="el-GR" sz="1400" dirty="0"/>
            </a:p>
          </p:txBody>
        </p:sp>
        <p:sp>
          <p:nvSpPr>
            <p:cNvPr id="1336" name="Google Shape;1336;p22"/>
            <p:cNvSpPr txBox="1"/>
            <p:nvPr/>
          </p:nvSpPr>
          <p:spPr>
            <a:xfrm>
              <a:off x="4999450" y="2039892"/>
              <a:ext cx="475500" cy="696900"/>
            </a:xfrm>
            <a:prstGeom prst="rect">
              <a:avLst/>
            </a:prstGeom>
            <a:solidFill>
              <a:schemeClr val="lt1"/>
            </a:solidFill>
            <a:ln>
              <a:noFill/>
            </a:ln>
          </p:spPr>
          <p:txBody>
            <a:bodyPr spcFirstLastPara="1" wrap="square" lIns="91425" tIns="91425" rIns="91425" bIns="91425" anchor="ctr" anchorCtr="0">
              <a:noAutofit/>
            </a:bodyPr>
            <a:lstStyle/>
            <a:p>
              <a:pPr marL="0" lvl="0" indent="0" algn="just" rtl="0">
                <a:spcBef>
                  <a:spcPts val="0"/>
                </a:spcBef>
                <a:spcAft>
                  <a:spcPts val="0"/>
                </a:spcAft>
                <a:buNone/>
              </a:pPr>
              <a:r>
                <a:rPr lang="en" sz="1700" b="1">
                  <a:solidFill>
                    <a:schemeClr val="accent1"/>
                  </a:solidFill>
                  <a:latin typeface="Fira Sans Extra Condensed"/>
                  <a:ea typeface="Fira Sans Extra Condensed"/>
                  <a:cs typeface="Fira Sans Extra Condensed"/>
                  <a:sym typeface="Fira Sans Extra Condensed"/>
                </a:rPr>
                <a:t>02</a:t>
              </a:r>
              <a:endParaRPr sz="1700" b="1">
                <a:solidFill>
                  <a:schemeClr val="accent1"/>
                </a:solidFill>
                <a:latin typeface="Fira Sans Extra Condensed"/>
                <a:ea typeface="Fira Sans Extra Condensed"/>
                <a:cs typeface="Fira Sans Extra Condensed"/>
                <a:sym typeface="Fira Sans Extra Condensed"/>
              </a:endParaRPr>
            </a:p>
          </p:txBody>
        </p:sp>
      </p:grpSp>
      <p:grpSp>
        <p:nvGrpSpPr>
          <p:cNvPr id="8" name="Google Shape;1337;p22"/>
          <p:cNvGrpSpPr/>
          <p:nvPr/>
        </p:nvGrpSpPr>
        <p:grpSpPr>
          <a:xfrm>
            <a:off x="4714876" y="3071810"/>
            <a:ext cx="4286280" cy="928694"/>
            <a:chOff x="4704075" y="2039892"/>
            <a:chExt cx="3825300" cy="696900"/>
          </a:xfrm>
        </p:grpSpPr>
        <p:sp>
          <p:nvSpPr>
            <p:cNvPr id="1338" name="Google Shape;1338;p22"/>
            <p:cNvSpPr/>
            <p:nvPr/>
          </p:nvSpPr>
          <p:spPr>
            <a:xfrm>
              <a:off x="4704075" y="2069205"/>
              <a:ext cx="3825300" cy="660000"/>
            </a:xfrm>
            <a:prstGeom prst="roundRect">
              <a:avLst>
                <a:gd name="adj" fmla="val 50000"/>
              </a:avLst>
            </a:prstGeom>
            <a:solidFill>
              <a:schemeClr val="accent3"/>
            </a:solidFill>
            <a:ln>
              <a:noFill/>
            </a:ln>
          </p:spPr>
          <p:txBody>
            <a:bodyPr spcFirstLastPara="1" wrap="square" lIns="91425" tIns="91425" rIns="91425" bIns="91425" anchor="ctr" anchorCtr="0">
              <a:noAutofit/>
            </a:bodyPr>
            <a:lstStyle/>
            <a:p>
              <a:pPr marL="0" lvl="0" indent="0" algn="just" rtl="0">
                <a:spcBef>
                  <a:spcPts val="0"/>
                </a:spcBef>
                <a:spcAft>
                  <a:spcPts val="0"/>
                </a:spcAft>
                <a:buNone/>
              </a:pPr>
              <a:endParaRPr/>
            </a:p>
          </p:txBody>
        </p:sp>
        <p:sp>
          <p:nvSpPr>
            <p:cNvPr id="1340" name="Google Shape;1340;p22"/>
            <p:cNvSpPr txBox="1"/>
            <p:nvPr/>
          </p:nvSpPr>
          <p:spPr>
            <a:xfrm>
              <a:off x="5444461" y="2307930"/>
              <a:ext cx="2908433" cy="223200"/>
            </a:xfrm>
            <a:prstGeom prst="rect">
              <a:avLst/>
            </a:prstGeom>
            <a:noFill/>
            <a:ln>
              <a:noFill/>
            </a:ln>
          </p:spPr>
          <p:txBody>
            <a:bodyPr spcFirstLastPara="1" wrap="square" lIns="91425" tIns="91425" rIns="91425" bIns="91425" anchor="ctr" anchorCtr="0">
              <a:noAutofit/>
            </a:bodyPr>
            <a:lstStyle/>
            <a:p>
              <a:pPr algn="just"/>
              <a:r>
                <a:rPr lang="el-GR" sz="1400" dirty="0" smtClean="0">
                  <a:latin typeface="Times New Roman" pitchFamily="18" charset="0"/>
                  <a:ea typeface="Times New Roman" pitchFamily="18" charset="0"/>
                  <a:cs typeface="Times New Roman" pitchFamily="18" charset="0"/>
                </a:rPr>
                <a:t>Huizenga, Admiraal,  Akkerman,  &amp; tenDam  (2009)</a:t>
              </a:r>
              <a:r>
                <a:rPr lang="en-US" sz="1400" dirty="0" smtClean="0">
                  <a:latin typeface="Times New Roman" pitchFamily="18" charset="0"/>
                  <a:ea typeface="Times New Roman" pitchFamily="18" charset="0"/>
                  <a:cs typeface="Times New Roman" pitchFamily="18" charset="0"/>
                </a:rPr>
                <a:t>:</a:t>
              </a:r>
              <a:r>
                <a:rPr lang="el-GR" sz="1400" dirty="0" smtClean="0">
                  <a:latin typeface="Times New Roman" pitchFamily="18" charset="0"/>
                  <a:ea typeface="Times New Roman" pitchFamily="18" charset="0"/>
                  <a:cs typeface="Times New Roman" pitchFamily="18" charset="0"/>
                </a:rPr>
                <a:t>  στο παιχνίδι  «Frequency  1550» επικοινωνούσαν και συνεργάστηκαν. </a:t>
              </a:r>
            </a:p>
          </p:txBody>
        </p:sp>
        <p:sp>
          <p:nvSpPr>
            <p:cNvPr id="1342" name="Google Shape;1342;p22"/>
            <p:cNvSpPr txBox="1"/>
            <p:nvPr/>
          </p:nvSpPr>
          <p:spPr>
            <a:xfrm>
              <a:off x="4999450" y="2039892"/>
              <a:ext cx="475500" cy="696900"/>
            </a:xfrm>
            <a:prstGeom prst="rect">
              <a:avLst/>
            </a:prstGeom>
            <a:solidFill>
              <a:schemeClr val="lt1"/>
            </a:solidFill>
            <a:ln>
              <a:noFill/>
            </a:ln>
          </p:spPr>
          <p:txBody>
            <a:bodyPr spcFirstLastPara="1" wrap="square" lIns="91425" tIns="91425" rIns="91425" bIns="91425" anchor="ctr" anchorCtr="0">
              <a:noAutofit/>
            </a:bodyPr>
            <a:lstStyle/>
            <a:p>
              <a:pPr marL="0" lvl="0" indent="0" algn="just" rtl="0">
                <a:spcBef>
                  <a:spcPts val="0"/>
                </a:spcBef>
                <a:spcAft>
                  <a:spcPts val="0"/>
                </a:spcAft>
                <a:buNone/>
              </a:pPr>
              <a:r>
                <a:rPr lang="en" sz="1700" b="1">
                  <a:solidFill>
                    <a:schemeClr val="accent3"/>
                  </a:solidFill>
                  <a:latin typeface="Fira Sans Extra Condensed"/>
                  <a:ea typeface="Fira Sans Extra Condensed"/>
                  <a:cs typeface="Fira Sans Extra Condensed"/>
                  <a:sym typeface="Fira Sans Extra Condensed"/>
                </a:rPr>
                <a:t>03</a:t>
              </a:r>
              <a:endParaRPr sz="1700" b="1">
                <a:solidFill>
                  <a:schemeClr val="accent3"/>
                </a:solidFill>
                <a:latin typeface="Fira Sans Extra Condensed"/>
                <a:ea typeface="Fira Sans Extra Condensed"/>
                <a:cs typeface="Fira Sans Extra Condensed"/>
                <a:sym typeface="Fira Sans Extra Condensed"/>
              </a:endParaRPr>
            </a:p>
          </p:txBody>
        </p:sp>
      </p:grpSp>
      <p:grpSp>
        <p:nvGrpSpPr>
          <p:cNvPr id="10" name="Google Shape;1343;p22"/>
          <p:cNvGrpSpPr/>
          <p:nvPr/>
        </p:nvGrpSpPr>
        <p:grpSpPr>
          <a:xfrm>
            <a:off x="4714876" y="4071942"/>
            <a:ext cx="4286280" cy="857256"/>
            <a:chOff x="4704075" y="2039892"/>
            <a:chExt cx="3825300" cy="696900"/>
          </a:xfrm>
        </p:grpSpPr>
        <p:sp>
          <p:nvSpPr>
            <p:cNvPr id="1344" name="Google Shape;1344;p22"/>
            <p:cNvSpPr/>
            <p:nvPr/>
          </p:nvSpPr>
          <p:spPr>
            <a:xfrm>
              <a:off x="4704075" y="2069205"/>
              <a:ext cx="3825300" cy="660000"/>
            </a:xfrm>
            <a:prstGeom prst="roundRect">
              <a:avLst>
                <a:gd name="adj" fmla="val 50000"/>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6" name="Google Shape;1346;p22"/>
            <p:cNvSpPr txBox="1"/>
            <p:nvPr/>
          </p:nvSpPr>
          <p:spPr>
            <a:xfrm>
              <a:off x="5532890" y="2272192"/>
              <a:ext cx="2908433" cy="223200"/>
            </a:xfrm>
            <a:prstGeom prst="rect">
              <a:avLst/>
            </a:prstGeom>
            <a:noFill/>
            <a:ln>
              <a:noFill/>
            </a:ln>
          </p:spPr>
          <p:txBody>
            <a:bodyPr spcFirstLastPara="1" wrap="square" lIns="91425" tIns="91425" rIns="91425" bIns="91425" anchor="ctr" anchorCtr="0">
              <a:noAutofit/>
            </a:bodyPr>
            <a:lstStyle/>
            <a:p>
              <a:pPr algn="just"/>
              <a:r>
                <a:rPr lang="el-GR" sz="1400" dirty="0" smtClean="0">
                  <a:latin typeface="Times New Roman" pitchFamily="18" charset="0"/>
                  <a:ea typeface="Times New Roman" pitchFamily="18" charset="0"/>
                  <a:cs typeface="Times New Roman" pitchFamily="18" charset="0"/>
                </a:rPr>
                <a:t>Watson, Mong &amp; Harris (2011)</a:t>
              </a:r>
              <a:r>
                <a:rPr lang="en-US" sz="1400" dirty="0" smtClean="0">
                  <a:latin typeface="Times New Roman" pitchFamily="18" charset="0"/>
                  <a:ea typeface="Times New Roman" pitchFamily="18" charset="0"/>
                  <a:cs typeface="Times New Roman" pitchFamily="18" charset="0"/>
                </a:rPr>
                <a:t>:</a:t>
              </a:r>
              <a:r>
                <a:rPr lang="el-GR" sz="1400" dirty="0" smtClean="0">
                  <a:latin typeface="Times New Roman" pitchFamily="18" charset="0"/>
                  <a:ea typeface="Times New Roman" pitchFamily="18" charset="0"/>
                  <a:cs typeface="Times New Roman" pitchFamily="18" charset="0"/>
                </a:rPr>
                <a:t> στο παιχνίδι «Making History» υψηλός βαθμός συνεργασίας μεταξύ των μαθητών.</a:t>
              </a:r>
            </a:p>
          </p:txBody>
        </p:sp>
        <p:sp>
          <p:nvSpPr>
            <p:cNvPr id="1348" name="Google Shape;1348;p22"/>
            <p:cNvSpPr txBox="1"/>
            <p:nvPr/>
          </p:nvSpPr>
          <p:spPr>
            <a:xfrm>
              <a:off x="4999450" y="2039892"/>
              <a:ext cx="475500" cy="6969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700" b="1">
                  <a:solidFill>
                    <a:schemeClr val="accent4"/>
                  </a:solidFill>
                  <a:latin typeface="Fira Sans Extra Condensed"/>
                  <a:ea typeface="Fira Sans Extra Condensed"/>
                  <a:cs typeface="Fira Sans Extra Condensed"/>
                  <a:sym typeface="Fira Sans Extra Condensed"/>
                </a:rPr>
                <a:t>04</a:t>
              </a:r>
              <a:endParaRPr sz="1700" b="1">
                <a:solidFill>
                  <a:schemeClr val="accent4"/>
                </a:solidFill>
                <a:latin typeface="Fira Sans Extra Condensed"/>
                <a:ea typeface="Fira Sans Extra Condensed"/>
                <a:cs typeface="Fira Sans Extra Condensed"/>
                <a:sym typeface="Fira Sans Extra Condensed"/>
              </a:endParaRPr>
            </a:p>
          </p:txBody>
        </p:sp>
      </p:grpSp>
      <p:grpSp>
        <p:nvGrpSpPr>
          <p:cNvPr id="12" name="Google Shape;1349;p22"/>
          <p:cNvGrpSpPr/>
          <p:nvPr/>
        </p:nvGrpSpPr>
        <p:grpSpPr>
          <a:xfrm>
            <a:off x="4714876" y="5000636"/>
            <a:ext cx="4214842" cy="763709"/>
            <a:chOff x="4704075" y="2039892"/>
            <a:chExt cx="3825300" cy="696900"/>
          </a:xfrm>
        </p:grpSpPr>
        <p:sp>
          <p:nvSpPr>
            <p:cNvPr id="1350" name="Google Shape;1350;p22"/>
            <p:cNvSpPr/>
            <p:nvPr/>
          </p:nvSpPr>
          <p:spPr>
            <a:xfrm>
              <a:off x="4704075" y="2069205"/>
              <a:ext cx="3825300" cy="660000"/>
            </a:xfrm>
            <a:prstGeom prst="roundRect">
              <a:avLst>
                <a:gd name="adj" fmla="val 5000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2" name="Google Shape;1352;p22"/>
            <p:cNvSpPr txBox="1"/>
            <p:nvPr/>
          </p:nvSpPr>
          <p:spPr>
            <a:xfrm>
              <a:off x="5495516" y="2300647"/>
              <a:ext cx="3024251" cy="223200"/>
            </a:xfrm>
            <a:prstGeom prst="rect">
              <a:avLst/>
            </a:prstGeom>
            <a:noFill/>
            <a:ln>
              <a:noFill/>
            </a:ln>
          </p:spPr>
          <p:txBody>
            <a:bodyPr spcFirstLastPara="1" wrap="square" lIns="91425" tIns="91425" rIns="91425" bIns="91425" anchor="ctr" anchorCtr="0">
              <a:noAutofit/>
            </a:bodyPr>
            <a:lstStyle/>
            <a:p>
              <a:pPr algn="just"/>
              <a:r>
                <a:rPr lang="en-US" sz="1400" dirty="0" smtClean="0">
                  <a:solidFill>
                    <a:srgbClr val="000000"/>
                  </a:solidFill>
                  <a:latin typeface="Times New Roman" pitchFamily="18" charset="0"/>
                  <a:ea typeface="Times New Roman" pitchFamily="18" charset="0"/>
                  <a:cs typeface="Times New Roman" pitchFamily="18" charset="0"/>
                </a:rPr>
                <a:t>Schrier</a:t>
              </a:r>
              <a:r>
                <a:rPr lang="el-GR" sz="1400" dirty="0" smtClean="0">
                  <a:solidFill>
                    <a:srgbClr val="000000"/>
                  </a:solidFill>
                  <a:latin typeface="Times New Roman" pitchFamily="18" charset="0"/>
                  <a:ea typeface="Times New Roman" pitchFamily="18" charset="0"/>
                  <a:cs typeface="Times New Roman" pitchFamily="18" charset="0"/>
                </a:rPr>
                <a:t> (2005)</a:t>
              </a:r>
              <a:r>
                <a:rPr lang="en-US" sz="1400" dirty="0" smtClean="0">
                  <a:solidFill>
                    <a:srgbClr val="000000"/>
                  </a:solidFill>
                  <a:latin typeface="Times New Roman" pitchFamily="18" charset="0"/>
                  <a:ea typeface="Times New Roman" pitchFamily="18" charset="0"/>
                  <a:cs typeface="Times New Roman" pitchFamily="18" charset="0"/>
                </a:rPr>
                <a:t>:</a:t>
              </a:r>
              <a:r>
                <a:rPr lang="el-GR" sz="1400" dirty="0" smtClean="0">
                  <a:solidFill>
                    <a:srgbClr val="000000"/>
                  </a:solidFill>
                  <a:latin typeface="Times New Roman" pitchFamily="18" charset="0"/>
                  <a:ea typeface="Times New Roman" pitchFamily="18" charset="0"/>
                  <a:cs typeface="Times New Roman" pitchFamily="18" charset="0"/>
                </a:rPr>
                <a:t> το παιχνίδι Ε.Π. «</a:t>
              </a:r>
              <a:r>
                <a:rPr lang="en-US" sz="1400" dirty="0" smtClean="0">
                  <a:solidFill>
                    <a:srgbClr val="000000"/>
                  </a:solidFill>
                  <a:latin typeface="Times New Roman" pitchFamily="18" charset="0"/>
                  <a:ea typeface="Times New Roman" pitchFamily="18" charset="0"/>
                  <a:cs typeface="Times New Roman" pitchFamily="18" charset="0"/>
                </a:rPr>
                <a:t>Reliving the Revolution</a:t>
              </a:r>
              <a:r>
                <a:rPr lang="el-GR" sz="1400" dirty="0" smtClean="0">
                  <a:solidFill>
                    <a:srgbClr val="000000"/>
                  </a:solidFill>
                  <a:latin typeface="Times New Roman" pitchFamily="18" charset="0"/>
                  <a:ea typeface="Times New Roman" pitchFamily="18" charset="0"/>
                  <a:cs typeface="Times New Roman" pitchFamily="18" charset="0"/>
                </a:rPr>
                <a:t>» δίνει κίνητρο για συνεργασία και ομαδική δουλειά. </a:t>
              </a:r>
            </a:p>
          </p:txBody>
        </p:sp>
        <p:sp>
          <p:nvSpPr>
            <p:cNvPr id="1354" name="Google Shape;1354;p22"/>
            <p:cNvSpPr txBox="1"/>
            <p:nvPr/>
          </p:nvSpPr>
          <p:spPr>
            <a:xfrm>
              <a:off x="4999450" y="2039892"/>
              <a:ext cx="475500" cy="6969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700" b="1">
                  <a:solidFill>
                    <a:schemeClr val="accent2"/>
                  </a:solidFill>
                  <a:latin typeface="Fira Sans Extra Condensed"/>
                  <a:ea typeface="Fira Sans Extra Condensed"/>
                  <a:cs typeface="Fira Sans Extra Condensed"/>
                  <a:sym typeface="Fira Sans Extra Condensed"/>
                </a:rPr>
                <a:t>05</a:t>
              </a:r>
              <a:endParaRPr sz="1700" b="1">
                <a:solidFill>
                  <a:schemeClr val="accent2"/>
                </a:solidFill>
                <a:latin typeface="Fira Sans Extra Condensed"/>
                <a:ea typeface="Fira Sans Extra Condensed"/>
                <a:cs typeface="Fira Sans Extra Condensed"/>
                <a:sym typeface="Fira Sans Extra Condensed"/>
              </a:endParaRPr>
            </a:p>
          </p:txBody>
        </p:sp>
      </p:grpSp>
      <p:sp>
        <p:nvSpPr>
          <p:cNvPr id="239" name="238 - Ορθογώνιο"/>
          <p:cNvSpPr/>
          <p:nvPr/>
        </p:nvSpPr>
        <p:spPr>
          <a:xfrm>
            <a:off x="0" y="0"/>
            <a:ext cx="1142976" cy="685800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240" name="Picture 8" descr="Monitor lcd png 1 » PNG Image"/>
          <p:cNvPicPr>
            <a:picLocks noChangeAspect="1" noChangeArrowheads="1"/>
          </p:cNvPicPr>
          <p:nvPr/>
        </p:nvPicPr>
        <p:blipFill>
          <a:blip r:embed="rId4"/>
          <a:srcRect/>
          <a:stretch>
            <a:fillRect/>
          </a:stretch>
        </p:blipFill>
        <p:spPr bwMode="auto">
          <a:xfrm>
            <a:off x="0" y="1000108"/>
            <a:ext cx="1095356" cy="1095356"/>
          </a:xfrm>
          <a:prstGeom prst="rect">
            <a:avLst/>
          </a:prstGeom>
          <a:noFill/>
        </p:spPr>
      </p:pic>
      <p:sp>
        <p:nvSpPr>
          <p:cNvPr id="241" name="Freeform: Shape 48">
            <a:extLst>
              <a:ext uri="{FF2B5EF4-FFF2-40B4-BE49-F238E27FC236}">
                <a16:creationId xmlns="" xmlns:a16="http://schemas.microsoft.com/office/drawing/2014/main" id="{6B37BB72-CDFC-4E57-A92B-F7876BDD29AF}"/>
              </a:ext>
            </a:extLst>
          </p:cNvPr>
          <p:cNvSpPr/>
          <p:nvPr/>
        </p:nvSpPr>
        <p:spPr>
          <a:xfrm rot="5796497">
            <a:off x="-1435043" y="3573543"/>
            <a:ext cx="3718643" cy="571536"/>
          </a:xfrm>
          <a:custGeom>
            <a:avLst/>
            <a:gdLst>
              <a:gd name="connsiteX0" fmla="*/ 6429118 w 8066757"/>
              <a:gd name="connsiteY0" fmla="*/ 0 h 1492361"/>
              <a:gd name="connsiteX1" fmla="*/ 6436506 w 8066757"/>
              <a:gd name="connsiteY1" fmla="*/ 0 h 1492361"/>
              <a:gd name="connsiteX2" fmla="*/ 6746799 w 8066757"/>
              <a:gd name="connsiteY2" fmla="*/ 187930 h 1492361"/>
              <a:gd name="connsiteX3" fmla="*/ 6862235 w 8066757"/>
              <a:gd name="connsiteY3" fmla="*/ 556403 h 1492361"/>
              <a:gd name="connsiteX4" fmla="*/ 7031696 w 8066757"/>
              <a:gd name="connsiteY4" fmla="*/ 899942 h 1492361"/>
              <a:gd name="connsiteX5" fmla="*/ 8039686 w 8066757"/>
              <a:gd name="connsiteY5" fmla="*/ 376323 h 1492361"/>
              <a:gd name="connsiteX6" fmla="*/ 8062311 w 8066757"/>
              <a:gd name="connsiteY6" fmla="*/ 376784 h 1492361"/>
              <a:gd name="connsiteX7" fmla="*/ 8061849 w 8066757"/>
              <a:gd name="connsiteY7" fmla="*/ 399410 h 1492361"/>
              <a:gd name="connsiteX8" fmla="*/ 7701227 w 8066757"/>
              <a:gd name="connsiteY8" fmla="*/ 692157 h 1492361"/>
              <a:gd name="connsiteX9" fmla="*/ 7025693 w 8066757"/>
              <a:gd name="connsiteY9" fmla="*/ 931340 h 1492361"/>
              <a:gd name="connsiteX10" fmla="*/ 6830375 w 8066757"/>
              <a:gd name="connsiteY10" fmla="*/ 562406 h 1492361"/>
              <a:gd name="connsiteX11" fmla="*/ 6436044 w 8066757"/>
              <a:gd name="connsiteY11" fmla="*/ 31860 h 1492361"/>
              <a:gd name="connsiteX12" fmla="*/ 6429118 w 8066757"/>
              <a:gd name="connsiteY12" fmla="*/ 31860 h 1492361"/>
              <a:gd name="connsiteX13" fmla="*/ 5531023 w 8066757"/>
              <a:gd name="connsiteY13" fmla="*/ 615507 h 1492361"/>
              <a:gd name="connsiteX14" fmla="*/ 5402196 w 8066757"/>
              <a:gd name="connsiteY14" fmla="*/ 747566 h 1492361"/>
              <a:gd name="connsiteX15" fmla="*/ 5233659 w 8066757"/>
              <a:gd name="connsiteY15" fmla="*/ 924877 h 1492361"/>
              <a:gd name="connsiteX16" fmla="*/ 4491172 w 8066757"/>
              <a:gd name="connsiteY16" fmla="*/ 1492361 h 1492361"/>
              <a:gd name="connsiteX17" fmla="*/ 4450538 w 8066757"/>
              <a:gd name="connsiteY17" fmla="*/ 1488205 h 1492361"/>
              <a:gd name="connsiteX18" fmla="*/ 4212278 w 8066757"/>
              <a:gd name="connsiteY18" fmla="*/ 1137279 h 1492361"/>
              <a:gd name="connsiteX19" fmla="*/ 3986946 w 8066757"/>
              <a:gd name="connsiteY19" fmla="*/ 732328 h 1492361"/>
              <a:gd name="connsiteX20" fmla="*/ 3125329 w 8066757"/>
              <a:gd name="connsiteY20" fmla="*/ 736022 h 1492361"/>
              <a:gd name="connsiteX21" fmla="*/ 2179674 w 8066757"/>
              <a:gd name="connsiteY21" fmla="*/ 964586 h 1492361"/>
              <a:gd name="connsiteX22" fmla="*/ 2167669 w 8066757"/>
              <a:gd name="connsiteY22" fmla="*/ 967818 h 1492361"/>
              <a:gd name="connsiteX23" fmla="*/ 2162920 w 8066757"/>
              <a:gd name="connsiteY23" fmla="*/ 967219 h 1492361"/>
              <a:gd name="connsiteX24" fmla="*/ 1937103 w 8066757"/>
              <a:gd name="connsiteY24" fmla="*/ 1017532 h 1492361"/>
              <a:gd name="connsiteX25" fmla="*/ 1131288 w 8066757"/>
              <a:gd name="connsiteY25" fmla="*/ 1091470 h 1492361"/>
              <a:gd name="connsiteX26" fmla="*/ 824583 w 8066757"/>
              <a:gd name="connsiteY26" fmla="*/ 1080040 h 1492361"/>
              <a:gd name="connsiteX27" fmla="*/ 32698 w 8066757"/>
              <a:gd name="connsiteY27" fmla="*/ 856486 h 1492361"/>
              <a:gd name="connsiteX28" fmla="*/ 0 w 8066757"/>
              <a:gd name="connsiteY28" fmla="*/ 826785 h 1492361"/>
              <a:gd name="connsiteX29" fmla="*/ 826488 w 8066757"/>
              <a:gd name="connsiteY29" fmla="*/ 1051465 h 1492361"/>
              <a:gd name="connsiteX30" fmla="*/ 1856393 w 8066757"/>
              <a:gd name="connsiteY30" fmla="*/ 1002843 h 1492361"/>
              <a:gd name="connsiteX31" fmla="*/ 2155932 w 8066757"/>
              <a:gd name="connsiteY31" fmla="*/ 939216 h 1492361"/>
              <a:gd name="connsiteX32" fmla="*/ 2158895 w 8066757"/>
              <a:gd name="connsiteY32" fmla="*/ 936882 h 1492361"/>
              <a:gd name="connsiteX33" fmla="*/ 2170900 w 8066757"/>
              <a:gd name="connsiteY33" fmla="*/ 933649 h 1492361"/>
              <a:gd name="connsiteX34" fmla="*/ 3119788 w 8066757"/>
              <a:gd name="connsiteY34" fmla="*/ 704624 h 1492361"/>
              <a:gd name="connsiteX35" fmla="*/ 4005416 w 8066757"/>
              <a:gd name="connsiteY35" fmla="*/ 706009 h 1492361"/>
              <a:gd name="connsiteX36" fmla="*/ 4243215 w 8066757"/>
              <a:gd name="connsiteY36" fmla="*/ 1128044 h 1492361"/>
              <a:gd name="connsiteX37" fmla="*/ 4457003 w 8066757"/>
              <a:gd name="connsiteY37" fmla="*/ 1456807 h 1492361"/>
              <a:gd name="connsiteX38" fmla="*/ 4821782 w 8066757"/>
              <a:gd name="connsiteY38" fmla="*/ 1291964 h 1492361"/>
              <a:gd name="connsiteX39" fmla="*/ 5210110 w 8066757"/>
              <a:gd name="connsiteY39" fmla="*/ 903636 h 1492361"/>
              <a:gd name="connsiteX40" fmla="*/ 5380032 w 8066757"/>
              <a:gd name="connsiteY40" fmla="*/ 724940 h 1492361"/>
              <a:gd name="connsiteX41" fmla="*/ 5507935 w 8066757"/>
              <a:gd name="connsiteY41" fmla="*/ 593804 h 1492361"/>
              <a:gd name="connsiteX42" fmla="*/ 6429118 w 8066757"/>
              <a:gd name="connsiteY42" fmla="*/ 0 h 1492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8066757" h="1492361">
                <a:moveTo>
                  <a:pt x="6429118" y="0"/>
                </a:moveTo>
                <a:cubicBezTo>
                  <a:pt x="6431426" y="0"/>
                  <a:pt x="6434197" y="0"/>
                  <a:pt x="6436506" y="0"/>
                </a:cubicBezTo>
                <a:cubicBezTo>
                  <a:pt x="6575030" y="1847"/>
                  <a:pt x="6676152" y="63259"/>
                  <a:pt x="6746799" y="187930"/>
                </a:cubicBezTo>
                <a:cubicBezTo>
                  <a:pt x="6806826" y="294132"/>
                  <a:pt x="6836377" y="433579"/>
                  <a:pt x="6862235" y="556403"/>
                </a:cubicBezTo>
                <a:cubicBezTo>
                  <a:pt x="6899175" y="731405"/>
                  <a:pt x="6931035" y="882396"/>
                  <a:pt x="7031696" y="899942"/>
                </a:cubicBezTo>
                <a:cubicBezTo>
                  <a:pt x="7425565" y="970127"/>
                  <a:pt x="8033683" y="382325"/>
                  <a:pt x="8039686" y="376323"/>
                </a:cubicBezTo>
                <a:cubicBezTo>
                  <a:pt x="8046151" y="370320"/>
                  <a:pt x="8056309" y="370320"/>
                  <a:pt x="8062311" y="376784"/>
                </a:cubicBezTo>
                <a:cubicBezTo>
                  <a:pt x="8068314" y="383249"/>
                  <a:pt x="8068314" y="393407"/>
                  <a:pt x="8061849" y="399410"/>
                </a:cubicBezTo>
                <a:cubicBezTo>
                  <a:pt x="8060465" y="400795"/>
                  <a:pt x="7904857" y="552248"/>
                  <a:pt x="7701227" y="692157"/>
                </a:cubicBezTo>
                <a:cubicBezTo>
                  <a:pt x="7426026" y="881934"/>
                  <a:pt x="7198848" y="962278"/>
                  <a:pt x="7025693" y="931340"/>
                </a:cubicBezTo>
                <a:cubicBezTo>
                  <a:pt x="6903330" y="909638"/>
                  <a:pt x="6869623" y="748489"/>
                  <a:pt x="6830375" y="562406"/>
                </a:cubicBezTo>
                <a:cubicBezTo>
                  <a:pt x="6778198" y="315372"/>
                  <a:pt x="6719556" y="35555"/>
                  <a:pt x="6436044" y="31860"/>
                </a:cubicBezTo>
                <a:cubicBezTo>
                  <a:pt x="6433735" y="31860"/>
                  <a:pt x="6431426" y="31860"/>
                  <a:pt x="6429118" y="31860"/>
                </a:cubicBezTo>
                <a:cubicBezTo>
                  <a:pt x="6085579" y="31860"/>
                  <a:pt x="5752199" y="382787"/>
                  <a:pt x="5531023" y="615507"/>
                </a:cubicBezTo>
                <a:cubicBezTo>
                  <a:pt x="5482078" y="667222"/>
                  <a:pt x="5439597" y="711550"/>
                  <a:pt x="5402196" y="747566"/>
                </a:cubicBezTo>
                <a:cubicBezTo>
                  <a:pt x="5356021" y="791432"/>
                  <a:pt x="5299226" y="853306"/>
                  <a:pt x="5233659" y="924877"/>
                </a:cubicBezTo>
                <a:cubicBezTo>
                  <a:pt x="5012021" y="1167293"/>
                  <a:pt x="4712809" y="1492361"/>
                  <a:pt x="4491172" y="1492361"/>
                </a:cubicBezTo>
                <a:cubicBezTo>
                  <a:pt x="4477319" y="1492361"/>
                  <a:pt x="4463467" y="1490976"/>
                  <a:pt x="4450538" y="1488205"/>
                </a:cubicBezTo>
                <a:cubicBezTo>
                  <a:pt x="4313861" y="1460501"/>
                  <a:pt x="4264455" y="1303507"/>
                  <a:pt x="4212278" y="1137279"/>
                </a:cubicBezTo>
                <a:cubicBezTo>
                  <a:pt x="4162871" y="980286"/>
                  <a:pt x="4112079" y="817751"/>
                  <a:pt x="3986946" y="732328"/>
                </a:cubicBezTo>
                <a:cubicBezTo>
                  <a:pt x="3867815" y="651061"/>
                  <a:pt x="3577839" y="652446"/>
                  <a:pt x="3125329" y="736022"/>
                </a:cubicBezTo>
                <a:cubicBezTo>
                  <a:pt x="2755470" y="804823"/>
                  <a:pt x="2366681" y="912871"/>
                  <a:pt x="2179674" y="964586"/>
                </a:cubicBezTo>
                <a:lnTo>
                  <a:pt x="2167669" y="967818"/>
                </a:lnTo>
                <a:lnTo>
                  <a:pt x="2162920" y="967219"/>
                </a:lnTo>
                <a:lnTo>
                  <a:pt x="1937103" y="1017532"/>
                </a:lnTo>
                <a:cubicBezTo>
                  <a:pt x="1679214" y="1065753"/>
                  <a:pt x="1399893" y="1091470"/>
                  <a:pt x="1131288" y="1091470"/>
                </a:cubicBezTo>
                <a:cubicBezTo>
                  <a:pt x="1026513" y="1091470"/>
                  <a:pt x="923643" y="1087660"/>
                  <a:pt x="824583" y="1080040"/>
                </a:cubicBezTo>
                <a:cubicBezTo>
                  <a:pt x="460966" y="1051465"/>
                  <a:pt x="188432" y="973598"/>
                  <a:pt x="32698" y="856486"/>
                </a:cubicBezTo>
                <a:lnTo>
                  <a:pt x="0" y="826785"/>
                </a:lnTo>
                <a:cubicBezTo>
                  <a:pt x="251503" y="1005647"/>
                  <a:pt x="542995" y="1021892"/>
                  <a:pt x="826488" y="1051465"/>
                </a:cubicBezTo>
                <a:cubicBezTo>
                  <a:pt x="1154386" y="1077183"/>
                  <a:pt x="1520860" y="1058966"/>
                  <a:pt x="1856393" y="1002843"/>
                </a:cubicBezTo>
                <a:lnTo>
                  <a:pt x="2155932" y="939216"/>
                </a:lnTo>
                <a:lnTo>
                  <a:pt x="2158895" y="936882"/>
                </a:lnTo>
                <a:lnTo>
                  <a:pt x="2170900" y="933649"/>
                </a:lnTo>
                <a:cubicBezTo>
                  <a:pt x="2358370" y="881473"/>
                  <a:pt x="2748082" y="773424"/>
                  <a:pt x="3119788" y="704624"/>
                </a:cubicBezTo>
                <a:cubicBezTo>
                  <a:pt x="3581072" y="619201"/>
                  <a:pt x="3878897" y="620124"/>
                  <a:pt x="4005416" y="706009"/>
                </a:cubicBezTo>
                <a:cubicBezTo>
                  <a:pt x="4139784" y="797434"/>
                  <a:pt x="4194732" y="972898"/>
                  <a:pt x="4243215" y="1128044"/>
                </a:cubicBezTo>
                <a:cubicBezTo>
                  <a:pt x="4294468" y="1291964"/>
                  <a:pt x="4338796" y="1433258"/>
                  <a:pt x="4457003" y="1456807"/>
                </a:cubicBezTo>
                <a:cubicBezTo>
                  <a:pt x="4547505" y="1474815"/>
                  <a:pt x="4666635" y="1421253"/>
                  <a:pt x="4821782" y="1291964"/>
                </a:cubicBezTo>
                <a:cubicBezTo>
                  <a:pt x="4957073" y="1179297"/>
                  <a:pt x="5097444" y="1026460"/>
                  <a:pt x="5210110" y="903636"/>
                </a:cubicBezTo>
                <a:cubicBezTo>
                  <a:pt x="5276140" y="832065"/>
                  <a:pt x="5332934" y="769730"/>
                  <a:pt x="5380032" y="724940"/>
                </a:cubicBezTo>
                <a:cubicBezTo>
                  <a:pt x="5416971" y="689848"/>
                  <a:pt x="5458991" y="645520"/>
                  <a:pt x="5507935" y="593804"/>
                </a:cubicBezTo>
                <a:cubicBezTo>
                  <a:pt x="5732806" y="356930"/>
                  <a:pt x="6071727" y="0"/>
                  <a:pt x="6429118" y="0"/>
                </a:cubicBezTo>
                <a:close/>
              </a:path>
            </a:pathLst>
          </a:custGeom>
          <a:solidFill>
            <a:schemeClr val="accent5"/>
          </a:solidFill>
          <a:ln w="7072" cap="flat">
            <a:noFill/>
            <a:prstDash val="solid"/>
            <a:miter/>
          </a:ln>
        </p:spPr>
        <p:txBody>
          <a:bodyPr wrap="square" rtlCol="0" anchor="ctr">
            <a:noAutofit/>
          </a:bodyPr>
          <a:lstStyle/>
          <a:p>
            <a:endParaRPr lang="en-US" dirty="0"/>
          </a:p>
        </p:txBody>
      </p:sp>
      <p:pic>
        <p:nvPicPr>
          <p:cNvPr id="242" name="Picture 2" descr="Mouse icon - Transparent PNG &amp; SVG vector file"/>
          <p:cNvPicPr>
            <a:picLocks noChangeAspect="1" noChangeArrowheads="1"/>
          </p:cNvPicPr>
          <p:nvPr/>
        </p:nvPicPr>
        <p:blipFill>
          <a:blip r:embed="rId5" cstate="print"/>
          <a:srcRect/>
          <a:stretch>
            <a:fillRect/>
          </a:stretch>
        </p:blipFill>
        <p:spPr bwMode="auto">
          <a:xfrm>
            <a:off x="142844" y="5500702"/>
            <a:ext cx="857224" cy="857224"/>
          </a:xfrm>
          <a:prstGeom prst="rect">
            <a:avLst/>
          </a:prstGeom>
          <a:noFill/>
        </p:spPr>
      </p:pic>
      <p:grpSp>
        <p:nvGrpSpPr>
          <p:cNvPr id="246" name="Google Shape;1325;p22"/>
          <p:cNvGrpSpPr/>
          <p:nvPr/>
        </p:nvGrpSpPr>
        <p:grpSpPr>
          <a:xfrm>
            <a:off x="4714876" y="5857892"/>
            <a:ext cx="4214842" cy="763709"/>
            <a:chOff x="4704075" y="1274360"/>
            <a:chExt cx="3825300" cy="696900"/>
          </a:xfrm>
        </p:grpSpPr>
        <p:sp>
          <p:nvSpPr>
            <p:cNvPr id="247" name="Google Shape;1326;p22"/>
            <p:cNvSpPr/>
            <p:nvPr/>
          </p:nvSpPr>
          <p:spPr>
            <a:xfrm>
              <a:off x="4704075" y="1303680"/>
              <a:ext cx="3825300" cy="660000"/>
            </a:xfrm>
            <a:prstGeom prst="roundRect">
              <a:avLst>
                <a:gd name="adj" fmla="val 50000"/>
              </a:avLst>
            </a:prstGeom>
            <a:solidFill>
              <a:schemeClr val="tx2">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1328;p22"/>
            <p:cNvSpPr txBox="1"/>
            <p:nvPr/>
          </p:nvSpPr>
          <p:spPr>
            <a:xfrm>
              <a:off x="5482102" y="1730680"/>
              <a:ext cx="2908433" cy="223200"/>
            </a:xfrm>
            <a:prstGeom prst="rect">
              <a:avLst/>
            </a:prstGeom>
            <a:noFill/>
            <a:ln>
              <a:noFill/>
            </a:ln>
          </p:spPr>
          <p:txBody>
            <a:bodyPr spcFirstLastPara="1" wrap="square" lIns="91425" tIns="91425" rIns="91425" bIns="91425" anchor="ctr" anchorCtr="0">
              <a:noAutofit/>
            </a:bodyPr>
            <a:lstStyle/>
            <a:p>
              <a:pPr algn="just"/>
              <a:r>
                <a:rPr lang="el-GR" sz="1400" dirty="0" smtClean="0">
                  <a:latin typeface="Times New Roman" pitchFamily="18" charset="0"/>
                  <a:ea typeface="Times New Roman" pitchFamily="18" charset="0"/>
                  <a:cs typeface="Times New Roman" pitchFamily="18" charset="0"/>
                </a:rPr>
                <a:t>Spikol &amp; Milrad (2008)</a:t>
              </a:r>
              <a:r>
                <a:rPr lang="en-US" sz="1400" dirty="0" smtClean="0">
                  <a:latin typeface="Times New Roman" pitchFamily="18" charset="0"/>
                  <a:ea typeface="Times New Roman" pitchFamily="18" charset="0"/>
                  <a:cs typeface="Times New Roman" pitchFamily="18" charset="0"/>
                </a:rPr>
                <a:t>: </a:t>
              </a:r>
              <a:r>
                <a:rPr lang="el-GR" sz="1400" dirty="0" smtClean="0">
                  <a:latin typeface="Times New Roman" pitchFamily="18" charset="0"/>
                  <a:ea typeface="Times New Roman" pitchFamily="18" charset="0"/>
                  <a:cs typeface="Times New Roman" pitchFamily="18" charset="0"/>
                </a:rPr>
                <a:t>το παιχνίδι «Skattjakt» δίνει τη δυνατότητα συνεργασίας για την επίλυση των γρίφων. .</a:t>
              </a:r>
              <a:endParaRPr lang="el-GR" sz="1400" dirty="0" smtClean="0"/>
            </a:p>
            <a:p>
              <a:pPr lvl="0"/>
              <a:endParaRPr sz="1200">
                <a:solidFill>
                  <a:schemeClr val="lt1"/>
                </a:solidFill>
                <a:latin typeface="Roboto"/>
                <a:ea typeface="Roboto"/>
                <a:cs typeface="Roboto"/>
                <a:sym typeface="Roboto"/>
              </a:endParaRPr>
            </a:p>
          </p:txBody>
        </p:sp>
        <p:sp>
          <p:nvSpPr>
            <p:cNvPr id="249" name="Google Shape;1330;p22"/>
            <p:cNvSpPr txBox="1"/>
            <p:nvPr/>
          </p:nvSpPr>
          <p:spPr>
            <a:xfrm>
              <a:off x="4999450" y="1274360"/>
              <a:ext cx="475500" cy="6969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700" b="1" dirty="0" smtClean="0">
                  <a:solidFill>
                    <a:schemeClr val="accent5"/>
                  </a:solidFill>
                  <a:latin typeface="Fira Sans Extra Condensed"/>
                  <a:ea typeface="Fira Sans Extra Condensed"/>
                  <a:cs typeface="Fira Sans Extra Condensed"/>
                  <a:sym typeface="Fira Sans Extra Condensed"/>
                </a:rPr>
                <a:t>0</a:t>
              </a:r>
              <a:r>
                <a:rPr lang="el-GR" sz="1700" b="1" dirty="0" smtClean="0">
                  <a:solidFill>
                    <a:schemeClr val="accent5"/>
                  </a:solidFill>
                  <a:latin typeface="Fira Sans Extra Condensed"/>
                  <a:ea typeface="Fira Sans Extra Condensed"/>
                  <a:cs typeface="Fira Sans Extra Condensed"/>
                  <a:sym typeface="Fira Sans Extra Condensed"/>
                </a:rPr>
                <a:t>6</a:t>
              </a:r>
              <a:endParaRPr sz="1700" b="1">
                <a:solidFill>
                  <a:schemeClr val="accent5"/>
                </a:solidFill>
                <a:latin typeface="Fira Sans Extra Condensed"/>
                <a:ea typeface="Fira Sans Extra Condensed"/>
                <a:cs typeface="Fira Sans Extra Condensed"/>
                <a:sym typeface="Fira Sans Extra Condensed"/>
              </a:endParaRPr>
            </a:p>
          </p:txBody>
        </p:sp>
      </p:grpSp>
      <p:pic>
        <p:nvPicPr>
          <p:cNvPr id="3080" name="Picture 8" descr="transparent computer screen - Google Search | Computer, Transparent, Screen"/>
          <p:cNvPicPr>
            <a:picLocks noChangeAspect="1" noChangeArrowheads="1"/>
          </p:cNvPicPr>
          <p:nvPr/>
        </p:nvPicPr>
        <p:blipFill>
          <a:blip r:embed="rId6" cstate="print"/>
          <a:srcRect/>
          <a:stretch>
            <a:fillRect/>
          </a:stretch>
        </p:blipFill>
        <p:spPr bwMode="auto">
          <a:xfrm>
            <a:off x="2285984" y="5572140"/>
            <a:ext cx="2143140" cy="1285860"/>
          </a:xfrm>
          <a:prstGeom prst="rect">
            <a:avLst/>
          </a:prstGeom>
          <a:noFill/>
        </p:spPr>
      </p:pic>
      <p:sp>
        <p:nvSpPr>
          <p:cNvPr id="253" name="252 - Ορθογώνιο"/>
          <p:cNvSpPr/>
          <p:nvPr/>
        </p:nvSpPr>
        <p:spPr>
          <a:xfrm>
            <a:off x="2214546" y="5643578"/>
            <a:ext cx="2214578" cy="923330"/>
          </a:xfrm>
          <a:prstGeom prst="rect">
            <a:avLst/>
          </a:prstGeom>
        </p:spPr>
        <p:txBody>
          <a:bodyPr wrap="square">
            <a:spAutoFit/>
          </a:bodyPr>
          <a:lstStyle/>
          <a:p>
            <a:pPr algn="ctr"/>
            <a:r>
              <a:rPr lang="el-GR" b="1" dirty="0" smtClean="0">
                <a:latin typeface="Times New Roman" pitchFamily="18" charset="0"/>
                <a:ea typeface="Times New Roman" pitchFamily="18" charset="0"/>
                <a:cs typeface="Times New Roman" pitchFamily="18" charset="0"/>
              </a:rPr>
              <a:t>Το παιχνίδι προάγει τη συνεργασία και επικοινωνία. </a:t>
            </a:r>
            <a:endParaRPr lang="el-GR" b="1" dirty="0"/>
          </a:p>
        </p:txBody>
      </p:sp>
      <p:cxnSp>
        <p:nvCxnSpPr>
          <p:cNvPr id="254" name="253 - Ευθεία γραμμή σύνδεσης"/>
          <p:cNvCxnSpPr/>
          <p:nvPr/>
        </p:nvCxnSpPr>
        <p:spPr>
          <a:xfrm>
            <a:off x="2428860" y="928670"/>
            <a:ext cx="4714908"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ransition>
    <p:pull dir="d"/>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1169"/>
        <p:cNvGrpSpPr/>
        <p:nvPr/>
      </p:nvGrpSpPr>
      <p:grpSpPr>
        <a:xfrm>
          <a:off x="0" y="0"/>
          <a:ext cx="0" cy="0"/>
          <a:chOff x="0" y="0"/>
          <a:chExt cx="0" cy="0"/>
        </a:xfrm>
      </p:grpSpPr>
      <p:pic>
        <p:nvPicPr>
          <p:cNvPr id="243" name="Picture 22" descr="Beige Background - PowerPoint Backgrounds for Free PowerPoint Templates"/>
          <p:cNvPicPr>
            <a:picLocks noChangeAspect="1" noChangeArrowheads="1"/>
          </p:cNvPicPr>
          <p:nvPr/>
        </p:nvPicPr>
        <p:blipFill>
          <a:blip r:embed="rId3"/>
          <a:srcRect/>
          <a:stretch>
            <a:fillRect/>
          </a:stretch>
        </p:blipFill>
        <p:spPr bwMode="auto">
          <a:xfrm>
            <a:off x="0" y="0"/>
            <a:ext cx="9144000" cy="6858000"/>
          </a:xfrm>
          <a:prstGeom prst="rect">
            <a:avLst/>
          </a:prstGeom>
          <a:noFill/>
        </p:spPr>
      </p:pic>
      <p:sp>
        <p:nvSpPr>
          <p:cNvPr id="1368" name="Google Shape;1368;p20"/>
          <p:cNvSpPr/>
          <p:nvPr/>
        </p:nvSpPr>
        <p:spPr>
          <a:xfrm>
            <a:off x="1357290" y="4000504"/>
            <a:ext cx="1928826" cy="740459"/>
          </a:xfrm>
          <a:custGeom>
            <a:avLst/>
            <a:gdLst/>
            <a:ahLst/>
            <a:cxnLst/>
            <a:rect l="l" t="t" r="r" b="b"/>
            <a:pathLst>
              <a:path w="70939" h="16913" extrusionOk="0">
                <a:moveTo>
                  <a:pt x="2217" y="1"/>
                </a:moveTo>
                <a:cubicBezTo>
                  <a:pt x="1013" y="1"/>
                  <a:pt x="0" y="983"/>
                  <a:pt x="0" y="2218"/>
                </a:cubicBezTo>
                <a:lnTo>
                  <a:pt x="0" y="14695"/>
                </a:lnTo>
                <a:cubicBezTo>
                  <a:pt x="0" y="15930"/>
                  <a:pt x="1013" y="16912"/>
                  <a:pt x="2217" y="16912"/>
                </a:cubicBezTo>
                <a:lnTo>
                  <a:pt x="68722" y="16912"/>
                </a:lnTo>
                <a:cubicBezTo>
                  <a:pt x="69925" y="16912"/>
                  <a:pt x="70939" y="15930"/>
                  <a:pt x="70939" y="14695"/>
                </a:cubicBezTo>
                <a:lnTo>
                  <a:pt x="70939" y="2218"/>
                </a:lnTo>
                <a:cubicBezTo>
                  <a:pt x="70939" y="983"/>
                  <a:pt x="69925" y="1"/>
                  <a:pt x="68722" y="1"/>
                </a:cubicBezTo>
                <a:close/>
              </a:path>
            </a:pathLst>
          </a:custGeom>
          <a:solidFill>
            <a:srgbClr val="D6D6D6"/>
          </a:solidFill>
          <a:ln>
            <a:noFill/>
          </a:ln>
        </p:spPr>
        <p:txBody>
          <a:bodyPr spcFirstLastPara="1" wrap="square" lIns="91425" tIns="91425" rIns="91425" bIns="91425" anchor="ctr" anchorCtr="0">
            <a:noAutofit/>
          </a:bodyPr>
          <a:lstStyle/>
          <a:p>
            <a:r>
              <a:rPr lang="el-GR" sz="1200" dirty="0" smtClean="0">
                <a:latin typeface="Times New Roman" pitchFamily="18" charset="0"/>
                <a:ea typeface="Times New Roman" pitchFamily="18" charset="0"/>
                <a:cs typeface="Times New Roman" pitchFamily="18" charset="0"/>
              </a:rPr>
              <a:t>Κουτρομάνος, Λαμπρόπουλος (2018), «</a:t>
            </a:r>
            <a:r>
              <a:rPr lang="en-US" sz="1200" dirty="0" smtClean="0">
                <a:latin typeface="Times New Roman" pitchFamily="18" charset="0"/>
                <a:ea typeface="Times New Roman" pitchFamily="18" charset="0"/>
                <a:cs typeface="Times New Roman" pitchFamily="18" charset="0"/>
              </a:rPr>
              <a:t>Salamis</a:t>
            </a:r>
            <a:r>
              <a:rPr lang="el-GR" sz="1200" dirty="0" smtClean="0">
                <a:latin typeface="Times New Roman" pitchFamily="18" charset="0"/>
                <a:ea typeface="Times New Roman" pitchFamily="18" charset="0"/>
                <a:cs typeface="Times New Roman" pitchFamily="18" charset="0"/>
              </a:rPr>
              <a:t>»: συντελεί στη βελτίωση της γνώσης. </a:t>
            </a:r>
            <a:endParaRPr lang="el-GR" sz="1200" dirty="0"/>
          </a:p>
        </p:txBody>
      </p:sp>
      <p:sp>
        <p:nvSpPr>
          <p:cNvPr id="1369" name="Google Shape;1369;p20"/>
          <p:cNvSpPr/>
          <p:nvPr/>
        </p:nvSpPr>
        <p:spPr>
          <a:xfrm>
            <a:off x="1285852" y="3643314"/>
            <a:ext cx="1812417" cy="315741"/>
          </a:xfrm>
          <a:custGeom>
            <a:avLst/>
            <a:gdLst/>
            <a:ahLst/>
            <a:cxnLst/>
            <a:rect l="l" t="t" r="r" b="b"/>
            <a:pathLst>
              <a:path w="61091" h="7982" extrusionOk="0">
                <a:moveTo>
                  <a:pt x="0" y="1"/>
                </a:moveTo>
                <a:lnTo>
                  <a:pt x="0" y="7981"/>
                </a:lnTo>
                <a:lnTo>
                  <a:pt x="61090" y="7981"/>
                </a:lnTo>
                <a:lnTo>
                  <a:pt x="58113" y="3991"/>
                </a:lnTo>
                <a:lnTo>
                  <a:pt x="61090" y="1"/>
                </a:lnTo>
                <a:close/>
              </a:path>
            </a:pathLst>
          </a:custGeom>
          <a:solidFill>
            <a:srgbClr val="F25D07"/>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FFFFFF"/>
              </a:solidFill>
              <a:latin typeface="Fira Sans"/>
              <a:ea typeface="Fira Sans"/>
              <a:cs typeface="Fira Sans"/>
              <a:sym typeface="Fira Sans"/>
            </a:endParaRPr>
          </a:p>
        </p:txBody>
      </p:sp>
      <p:sp>
        <p:nvSpPr>
          <p:cNvPr id="1370" name="Google Shape;1370;p20"/>
          <p:cNvSpPr/>
          <p:nvPr/>
        </p:nvSpPr>
        <p:spPr>
          <a:xfrm>
            <a:off x="801625" y="3231468"/>
            <a:ext cx="349542" cy="423059"/>
          </a:xfrm>
          <a:custGeom>
            <a:avLst/>
            <a:gdLst/>
            <a:ahLst/>
            <a:cxnLst/>
            <a:rect l="l" t="t" r="r" b="b"/>
            <a:pathLst>
              <a:path w="11782" h="10695" extrusionOk="0">
                <a:moveTo>
                  <a:pt x="5920" y="0"/>
                </a:moveTo>
                <a:cubicBezTo>
                  <a:pt x="3520" y="0"/>
                  <a:pt x="1317" y="1623"/>
                  <a:pt x="698" y="4049"/>
                </a:cubicBezTo>
                <a:cubicBezTo>
                  <a:pt x="1" y="6899"/>
                  <a:pt x="1711" y="9813"/>
                  <a:pt x="4593" y="10541"/>
                </a:cubicBezTo>
                <a:cubicBezTo>
                  <a:pt x="5017" y="10645"/>
                  <a:pt x="5443" y="10694"/>
                  <a:pt x="5863" y="10694"/>
                </a:cubicBezTo>
                <a:cubicBezTo>
                  <a:pt x="8262" y="10694"/>
                  <a:pt x="10460" y="9071"/>
                  <a:pt x="11053" y="6646"/>
                </a:cubicBezTo>
                <a:cubicBezTo>
                  <a:pt x="11782" y="3796"/>
                  <a:pt x="10040" y="882"/>
                  <a:pt x="7190" y="154"/>
                </a:cubicBezTo>
                <a:cubicBezTo>
                  <a:pt x="6765" y="50"/>
                  <a:pt x="6339" y="0"/>
                  <a:pt x="5920" y="0"/>
                </a:cubicBezTo>
                <a:close/>
              </a:path>
            </a:pathLst>
          </a:custGeom>
          <a:solidFill>
            <a:srgbClr val="F25D07"/>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rgbClr val="FFFFFF"/>
                </a:solidFill>
                <a:latin typeface="Fira Sans"/>
                <a:ea typeface="Fira Sans"/>
                <a:cs typeface="Fira Sans"/>
                <a:sym typeface="Fira Sans"/>
              </a:rPr>
              <a:t>2</a:t>
            </a:r>
            <a:endParaRPr sz="1500">
              <a:solidFill>
                <a:srgbClr val="FFFFFF"/>
              </a:solidFill>
              <a:latin typeface="Fira Sans"/>
              <a:ea typeface="Fira Sans"/>
              <a:cs typeface="Fira Sans"/>
              <a:sym typeface="Fira Sans"/>
            </a:endParaRPr>
          </a:p>
        </p:txBody>
      </p:sp>
      <p:sp>
        <p:nvSpPr>
          <p:cNvPr id="1371" name="Google Shape;1371;p20"/>
          <p:cNvSpPr/>
          <p:nvPr/>
        </p:nvSpPr>
        <p:spPr>
          <a:xfrm>
            <a:off x="4071934" y="1500174"/>
            <a:ext cx="3571900" cy="928694"/>
          </a:xfrm>
          <a:custGeom>
            <a:avLst/>
            <a:gdLst/>
            <a:ahLst/>
            <a:cxnLst/>
            <a:rect l="l" t="t" r="r" b="b"/>
            <a:pathLst>
              <a:path w="70940" h="16944" extrusionOk="0">
                <a:moveTo>
                  <a:pt x="2217" y="1"/>
                </a:moveTo>
                <a:cubicBezTo>
                  <a:pt x="1014" y="1"/>
                  <a:pt x="0" y="1014"/>
                  <a:pt x="0" y="2217"/>
                </a:cubicBezTo>
                <a:lnTo>
                  <a:pt x="0" y="14727"/>
                </a:lnTo>
                <a:cubicBezTo>
                  <a:pt x="0" y="15962"/>
                  <a:pt x="1014" y="16943"/>
                  <a:pt x="2217" y="16943"/>
                </a:cubicBezTo>
                <a:lnTo>
                  <a:pt x="68722" y="16943"/>
                </a:lnTo>
                <a:cubicBezTo>
                  <a:pt x="69926" y="16943"/>
                  <a:pt x="70939" y="15962"/>
                  <a:pt x="70939" y="14727"/>
                </a:cubicBezTo>
                <a:lnTo>
                  <a:pt x="70939" y="2217"/>
                </a:lnTo>
                <a:cubicBezTo>
                  <a:pt x="70939" y="1014"/>
                  <a:pt x="69926" y="1"/>
                  <a:pt x="68722" y="1"/>
                </a:cubicBezTo>
                <a:close/>
              </a:path>
            </a:pathLst>
          </a:custGeom>
          <a:solidFill>
            <a:srgbClr val="D6D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2" name="Google Shape;1372;p20"/>
          <p:cNvSpPr/>
          <p:nvPr/>
        </p:nvSpPr>
        <p:spPr>
          <a:xfrm>
            <a:off x="4071934" y="1214422"/>
            <a:ext cx="1812417" cy="315701"/>
          </a:xfrm>
          <a:custGeom>
            <a:avLst/>
            <a:gdLst/>
            <a:ahLst/>
            <a:cxnLst/>
            <a:rect l="l" t="t" r="r" b="b"/>
            <a:pathLst>
              <a:path w="61091" h="7981" extrusionOk="0">
                <a:moveTo>
                  <a:pt x="1" y="0"/>
                </a:moveTo>
                <a:lnTo>
                  <a:pt x="1" y="7981"/>
                </a:lnTo>
                <a:lnTo>
                  <a:pt x="61090" y="7981"/>
                </a:lnTo>
                <a:lnTo>
                  <a:pt x="58113" y="3990"/>
                </a:lnTo>
                <a:lnTo>
                  <a:pt x="61090" y="0"/>
                </a:lnTo>
                <a:close/>
              </a:path>
            </a:pathLst>
          </a:custGeom>
          <a:solidFill>
            <a:srgbClr val="F25D07"/>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FFFFFF"/>
              </a:solidFill>
              <a:latin typeface="Fira Sans"/>
              <a:ea typeface="Fira Sans"/>
              <a:cs typeface="Fira Sans"/>
              <a:sym typeface="Fira Sans"/>
            </a:endParaRPr>
          </a:p>
        </p:txBody>
      </p:sp>
      <p:sp>
        <p:nvSpPr>
          <p:cNvPr id="1374" name="Google Shape;1374;p20"/>
          <p:cNvSpPr/>
          <p:nvPr/>
        </p:nvSpPr>
        <p:spPr>
          <a:xfrm>
            <a:off x="1357290" y="5429264"/>
            <a:ext cx="2571768" cy="1000108"/>
          </a:xfrm>
          <a:custGeom>
            <a:avLst/>
            <a:gdLst/>
            <a:ahLst/>
            <a:cxnLst/>
            <a:rect l="l" t="t" r="r" b="b"/>
            <a:pathLst>
              <a:path w="70939" h="16944" extrusionOk="0">
                <a:moveTo>
                  <a:pt x="2217" y="0"/>
                </a:moveTo>
                <a:cubicBezTo>
                  <a:pt x="1013" y="0"/>
                  <a:pt x="0" y="1014"/>
                  <a:pt x="0" y="2217"/>
                </a:cubicBezTo>
                <a:lnTo>
                  <a:pt x="0" y="14726"/>
                </a:lnTo>
                <a:cubicBezTo>
                  <a:pt x="0" y="15930"/>
                  <a:pt x="1013" y="16943"/>
                  <a:pt x="2217" y="16943"/>
                </a:cubicBezTo>
                <a:lnTo>
                  <a:pt x="68722" y="16943"/>
                </a:lnTo>
                <a:cubicBezTo>
                  <a:pt x="69925" y="16943"/>
                  <a:pt x="70939" y="15930"/>
                  <a:pt x="70939" y="14726"/>
                </a:cubicBezTo>
                <a:lnTo>
                  <a:pt x="70939" y="2217"/>
                </a:lnTo>
                <a:cubicBezTo>
                  <a:pt x="70939" y="1014"/>
                  <a:pt x="69925" y="0"/>
                  <a:pt x="68722" y="0"/>
                </a:cubicBezTo>
                <a:close/>
              </a:path>
            </a:pathLst>
          </a:custGeom>
          <a:solidFill>
            <a:srgbClr val="D6D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5" name="Google Shape;1375;p20"/>
          <p:cNvSpPr/>
          <p:nvPr/>
        </p:nvSpPr>
        <p:spPr>
          <a:xfrm>
            <a:off x="1357290" y="5072074"/>
            <a:ext cx="1812417" cy="315741"/>
          </a:xfrm>
          <a:custGeom>
            <a:avLst/>
            <a:gdLst/>
            <a:ahLst/>
            <a:cxnLst/>
            <a:rect l="l" t="t" r="r" b="b"/>
            <a:pathLst>
              <a:path w="61091" h="7982" extrusionOk="0">
                <a:moveTo>
                  <a:pt x="0" y="1"/>
                </a:moveTo>
                <a:lnTo>
                  <a:pt x="0" y="7981"/>
                </a:lnTo>
                <a:lnTo>
                  <a:pt x="61090" y="7981"/>
                </a:lnTo>
                <a:lnTo>
                  <a:pt x="58113" y="3991"/>
                </a:lnTo>
                <a:lnTo>
                  <a:pt x="61090" y="1"/>
                </a:lnTo>
                <a:close/>
              </a:path>
            </a:pathLst>
          </a:custGeom>
          <a:solidFill>
            <a:srgbClr val="F25D07"/>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FFFFFF"/>
              </a:solidFill>
              <a:latin typeface="Fira Sans"/>
              <a:ea typeface="Fira Sans"/>
              <a:cs typeface="Fira Sans"/>
              <a:sym typeface="Fira Sans"/>
            </a:endParaRPr>
          </a:p>
        </p:txBody>
      </p:sp>
      <p:sp>
        <p:nvSpPr>
          <p:cNvPr id="1376" name="Google Shape;1376;p20"/>
          <p:cNvSpPr/>
          <p:nvPr/>
        </p:nvSpPr>
        <p:spPr>
          <a:xfrm>
            <a:off x="801625" y="5285819"/>
            <a:ext cx="349542" cy="422387"/>
          </a:xfrm>
          <a:custGeom>
            <a:avLst/>
            <a:gdLst/>
            <a:ahLst/>
            <a:cxnLst/>
            <a:rect l="l" t="t" r="r" b="b"/>
            <a:pathLst>
              <a:path w="11782" h="10678" extrusionOk="0">
                <a:moveTo>
                  <a:pt x="5895" y="0"/>
                </a:moveTo>
                <a:cubicBezTo>
                  <a:pt x="3489" y="0"/>
                  <a:pt x="1316" y="1603"/>
                  <a:pt x="698" y="4051"/>
                </a:cubicBezTo>
                <a:cubicBezTo>
                  <a:pt x="1" y="6901"/>
                  <a:pt x="1711" y="9815"/>
                  <a:pt x="4593" y="10511"/>
                </a:cubicBezTo>
                <a:cubicBezTo>
                  <a:pt x="5032" y="10623"/>
                  <a:pt x="5472" y="10677"/>
                  <a:pt x="5906" y="10677"/>
                </a:cubicBezTo>
                <a:cubicBezTo>
                  <a:pt x="8288" y="10677"/>
                  <a:pt x="10464" y="9059"/>
                  <a:pt x="11053" y="6648"/>
                </a:cubicBezTo>
                <a:cubicBezTo>
                  <a:pt x="11782" y="3766"/>
                  <a:pt x="10040" y="884"/>
                  <a:pt x="7190" y="156"/>
                </a:cubicBezTo>
                <a:cubicBezTo>
                  <a:pt x="6756" y="51"/>
                  <a:pt x="6322" y="0"/>
                  <a:pt x="5895" y="0"/>
                </a:cubicBezTo>
                <a:close/>
              </a:path>
            </a:pathLst>
          </a:custGeom>
          <a:solidFill>
            <a:srgbClr val="F25D07"/>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a:solidFill>
                  <a:srgbClr val="FFFFFF"/>
                </a:solidFill>
                <a:latin typeface="Fira Sans"/>
                <a:ea typeface="Fira Sans"/>
                <a:cs typeface="Fira Sans"/>
                <a:sym typeface="Fira Sans"/>
              </a:rPr>
              <a:t>3</a:t>
            </a:r>
            <a:endParaRPr sz="1500">
              <a:solidFill>
                <a:srgbClr val="FFFFFF"/>
              </a:solidFill>
              <a:latin typeface="Fira Sans"/>
              <a:ea typeface="Fira Sans"/>
              <a:cs typeface="Fira Sans"/>
              <a:sym typeface="Fira Sans"/>
            </a:endParaRPr>
          </a:p>
        </p:txBody>
      </p:sp>
      <p:sp>
        <p:nvSpPr>
          <p:cNvPr id="1377" name="Google Shape;1377;p20"/>
          <p:cNvSpPr/>
          <p:nvPr/>
        </p:nvSpPr>
        <p:spPr>
          <a:xfrm>
            <a:off x="6286513" y="3000372"/>
            <a:ext cx="2357454" cy="979985"/>
          </a:xfrm>
          <a:custGeom>
            <a:avLst/>
            <a:gdLst/>
            <a:ahLst/>
            <a:cxnLst/>
            <a:rect l="l" t="t" r="r" b="b"/>
            <a:pathLst>
              <a:path w="70908" h="16913" extrusionOk="0">
                <a:moveTo>
                  <a:pt x="2217" y="1"/>
                </a:moveTo>
                <a:cubicBezTo>
                  <a:pt x="982" y="1"/>
                  <a:pt x="0" y="983"/>
                  <a:pt x="0" y="2218"/>
                </a:cubicBezTo>
                <a:lnTo>
                  <a:pt x="0" y="14695"/>
                </a:lnTo>
                <a:cubicBezTo>
                  <a:pt x="0" y="15930"/>
                  <a:pt x="982" y="16912"/>
                  <a:pt x="2217" y="16912"/>
                </a:cubicBezTo>
                <a:lnTo>
                  <a:pt x="68691" y="16912"/>
                </a:lnTo>
                <a:cubicBezTo>
                  <a:pt x="69894" y="16912"/>
                  <a:pt x="70908" y="15930"/>
                  <a:pt x="70908" y="14695"/>
                </a:cubicBezTo>
                <a:lnTo>
                  <a:pt x="70908" y="2218"/>
                </a:lnTo>
                <a:cubicBezTo>
                  <a:pt x="70908" y="983"/>
                  <a:pt x="69894" y="1"/>
                  <a:pt x="68691" y="1"/>
                </a:cubicBezTo>
                <a:close/>
              </a:path>
            </a:pathLst>
          </a:custGeom>
          <a:solidFill>
            <a:srgbClr val="D6D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8" name="Google Shape;1378;p20"/>
          <p:cNvSpPr/>
          <p:nvPr/>
        </p:nvSpPr>
        <p:spPr>
          <a:xfrm>
            <a:off x="6286512" y="2714620"/>
            <a:ext cx="1812417" cy="315741"/>
          </a:xfrm>
          <a:custGeom>
            <a:avLst/>
            <a:gdLst/>
            <a:ahLst/>
            <a:cxnLst/>
            <a:rect l="l" t="t" r="r" b="b"/>
            <a:pathLst>
              <a:path w="61091" h="7982" extrusionOk="0">
                <a:moveTo>
                  <a:pt x="1" y="1"/>
                </a:moveTo>
                <a:lnTo>
                  <a:pt x="3009" y="3991"/>
                </a:lnTo>
                <a:lnTo>
                  <a:pt x="1" y="7981"/>
                </a:lnTo>
                <a:lnTo>
                  <a:pt x="61090" y="7981"/>
                </a:lnTo>
                <a:lnTo>
                  <a:pt x="61090" y="1"/>
                </a:lnTo>
                <a:close/>
              </a:path>
            </a:pathLst>
          </a:custGeom>
          <a:solidFill>
            <a:srgbClr val="F25D07"/>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FFFFFF"/>
              </a:solidFill>
              <a:latin typeface="Fira Sans"/>
              <a:ea typeface="Fira Sans"/>
              <a:cs typeface="Fira Sans"/>
              <a:sym typeface="Fira Sans"/>
            </a:endParaRPr>
          </a:p>
        </p:txBody>
      </p:sp>
      <p:sp>
        <p:nvSpPr>
          <p:cNvPr id="1379" name="Google Shape;1379;p20"/>
          <p:cNvSpPr/>
          <p:nvPr/>
        </p:nvSpPr>
        <p:spPr>
          <a:xfrm>
            <a:off x="7929586" y="2643182"/>
            <a:ext cx="350492" cy="422307"/>
          </a:xfrm>
          <a:custGeom>
            <a:avLst/>
            <a:gdLst/>
            <a:ahLst/>
            <a:cxnLst/>
            <a:rect l="l" t="t" r="r" b="b"/>
            <a:pathLst>
              <a:path w="11814" h="10676" extrusionOk="0">
                <a:moveTo>
                  <a:pt x="5873" y="0"/>
                </a:moveTo>
                <a:cubicBezTo>
                  <a:pt x="5451" y="0"/>
                  <a:pt x="5022" y="50"/>
                  <a:pt x="4593" y="154"/>
                </a:cubicBezTo>
                <a:cubicBezTo>
                  <a:pt x="1743" y="882"/>
                  <a:pt x="1" y="3796"/>
                  <a:pt x="729" y="6646"/>
                </a:cubicBezTo>
                <a:cubicBezTo>
                  <a:pt x="1346" y="9057"/>
                  <a:pt x="3503" y="10675"/>
                  <a:pt x="5879" y="10675"/>
                </a:cubicBezTo>
                <a:cubicBezTo>
                  <a:pt x="6311" y="10675"/>
                  <a:pt x="6751" y="10621"/>
                  <a:pt x="7190" y="10509"/>
                </a:cubicBezTo>
                <a:cubicBezTo>
                  <a:pt x="10072" y="9813"/>
                  <a:pt x="11813" y="6899"/>
                  <a:pt x="11085" y="4049"/>
                </a:cubicBezTo>
                <a:cubicBezTo>
                  <a:pt x="10465" y="1623"/>
                  <a:pt x="8285" y="0"/>
                  <a:pt x="5873" y="0"/>
                </a:cubicBezTo>
                <a:close/>
              </a:path>
            </a:pathLst>
          </a:custGeom>
          <a:solidFill>
            <a:srgbClr val="F25D07"/>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l-GR" sz="1500" dirty="0" smtClean="0">
                <a:solidFill>
                  <a:srgbClr val="FFFFFF"/>
                </a:solidFill>
                <a:latin typeface="Fira Sans"/>
                <a:ea typeface="Fira Sans"/>
                <a:cs typeface="Fira Sans"/>
                <a:sym typeface="Fira Sans"/>
              </a:rPr>
              <a:t>4</a:t>
            </a:r>
            <a:endParaRPr sz="1500">
              <a:solidFill>
                <a:srgbClr val="FFFFFF"/>
              </a:solidFill>
              <a:latin typeface="Fira Sans"/>
              <a:ea typeface="Fira Sans"/>
              <a:cs typeface="Fira Sans"/>
              <a:sym typeface="Fira Sans"/>
            </a:endParaRPr>
          </a:p>
        </p:txBody>
      </p:sp>
      <p:sp>
        <p:nvSpPr>
          <p:cNvPr id="1380" name="Google Shape;1380;p20"/>
          <p:cNvSpPr/>
          <p:nvPr/>
        </p:nvSpPr>
        <p:spPr>
          <a:xfrm>
            <a:off x="6429388" y="4429132"/>
            <a:ext cx="2500330" cy="1000132"/>
          </a:xfrm>
          <a:custGeom>
            <a:avLst/>
            <a:gdLst/>
            <a:ahLst/>
            <a:cxnLst/>
            <a:rect l="l" t="t" r="r" b="b"/>
            <a:pathLst>
              <a:path w="70908" h="16944" extrusionOk="0">
                <a:moveTo>
                  <a:pt x="2217" y="0"/>
                </a:moveTo>
                <a:cubicBezTo>
                  <a:pt x="982" y="0"/>
                  <a:pt x="0" y="1014"/>
                  <a:pt x="0" y="2217"/>
                </a:cubicBezTo>
                <a:lnTo>
                  <a:pt x="0" y="14726"/>
                </a:lnTo>
                <a:cubicBezTo>
                  <a:pt x="0" y="15930"/>
                  <a:pt x="982" y="16943"/>
                  <a:pt x="2217" y="16943"/>
                </a:cubicBezTo>
                <a:lnTo>
                  <a:pt x="68691" y="16943"/>
                </a:lnTo>
                <a:cubicBezTo>
                  <a:pt x="69894" y="16943"/>
                  <a:pt x="70908" y="15930"/>
                  <a:pt x="70908" y="14726"/>
                </a:cubicBezTo>
                <a:lnTo>
                  <a:pt x="70908" y="2217"/>
                </a:lnTo>
                <a:cubicBezTo>
                  <a:pt x="70908" y="1014"/>
                  <a:pt x="69894" y="0"/>
                  <a:pt x="68691" y="0"/>
                </a:cubicBezTo>
                <a:close/>
              </a:path>
            </a:pathLst>
          </a:custGeom>
          <a:solidFill>
            <a:srgbClr val="D6D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1" name="Google Shape;1381;p20"/>
          <p:cNvSpPr/>
          <p:nvPr/>
        </p:nvSpPr>
        <p:spPr>
          <a:xfrm>
            <a:off x="6500826" y="4143380"/>
            <a:ext cx="1812417" cy="315741"/>
          </a:xfrm>
          <a:custGeom>
            <a:avLst/>
            <a:gdLst/>
            <a:ahLst/>
            <a:cxnLst/>
            <a:rect l="l" t="t" r="r" b="b"/>
            <a:pathLst>
              <a:path w="61091" h="7982" extrusionOk="0">
                <a:moveTo>
                  <a:pt x="1" y="1"/>
                </a:moveTo>
                <a:lnTo>
                  <a:pt x="3009" y="3991"/>
                </a:lnTo>
                <a:lnTo>
                  <a:pt x="1" y="7981"/>
                </a:lnTo>
                <a:lnTo>
                  <a:pt x="61090" y="7981"/>
                </a:lnTo>
                <a:lnTo>
                  <a:pt x="61090" y="1"/>
                </a:lnTo>
                <a:close/>
              </a:path>
            </a:pathLst>
          </a:custGeom>
          <a:solidFill>
            <a:srgbClr val="F25D07"/>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FFFFFF"/>
              </a:solidFill>
              <a:latin typeface="Fira Sans"/>
              <a:ea typeface="Fira Sans"/>
              <a:cs typeface="Fira Sans"/>
              <a:sym typeface="Fira Sans"/>
            </a:endParaRPr>
          </a:p>
        </p:txBody>
      </p:sp>
      <p:sp>
        <p:nvSpPr>
          <p:cNvPr id="1382" name="Google Shape;1382;p20"/>
          <p:cNvSpPr/>
          <p:nvPr/>
        </p:nvSpPr>
        <p:spPr>
          <a:xfrm>
            <a:off x="8072462" y="4071942"/>
            <a:ext cx="350492" cy="422821"/>
          </a:xfrm>
          <a:custGeom>
            <a:avLst/>
            <a:gdLst/>
            <a:ahLst/>
            <a:cxnLst/>
            <a:rect l="l" t="t" r="r" b="b"/>
            <a:pathLst>
              <a:path w="11814" h="10689" extrusionOk="0">
                <a:moveTo>
                  <a:pt x="5915" y="1"/>
                </a:moveTo>
                <a:cubicBezTo>
                  <a:pt x="5479" y="1"/>
                  <a:pt x="5036" y="55"/>
                  <a:pt x="4593" y="167"/>
                </a:cubicBezTo>
                <a:cubicBezTo>
                  <a:pt x="1743" y="895"/>
                  <a:pt x="1" y="3777"/>
                  <a:pt x="729" y="6659"/>
                </a:cubicBezTo>
                <a:cubicBezTo>
                  <a:pt x="1346" y="9070"/>
                  <a:pt x="3503" y="10688"/>
                  <a:pt x="5879" y="10688"/>
                </a:cubicBezTo>
                <a:cubicBezTo>
                  <a:pt x="6311" y="10688"/>
                  <a:pt x="6751" y="10634"/>
                  <a:pt x="7190" y="10522"/>
                </a:cubicBezTo>
                <a:cubicBezTo>
                  <a:pt x="10072" y="9826"/>
                  <a:pt x="11813" y="6912"/>
                  <a:pt x="11085" y="4062"/>
                </a:cubicBezTo>
                <a:cubicBezTo>
                  <a:pt x="10469" y="1623"/>
                  <a:pt x="8310" y="1"/>
                  <a:pt x="5915" y="1"/>
                </a:cubicBezTo>
                <a:close/>
              </a:path>
            </a:pathLst>
          </a:custGeom>
          <a:solidFill>
            <a:srgbClr val="F25D07"/>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l-GR" sz="1500" dirty="0" smtClean="0">
                <a:solidFill>
                  <a:srgbClr val="FFFFFF"/>
                </a:solidFill>
                <a:latin typeface="Fira Sans"/>
                <a:ea typeface="Fira Sans"/>
                <a:cs typeface="Fira Sans"/>
                <a:sym typeface="Fira Sans"/>
              </a:rPr>
              <a:t>5</a:t>
            </a:r>
            <a:endParaRPr sz="1500">
              <a:solidFill>
                <a:srgbClr val="FFFFFF"/>
              </a:solidFill>
              <a:latin typeface="Fira Sans"/>
              <a:ea typeface="Fira Sans"/>
              <a:cs typeface="Fira Sans"/>
              <a:sym typeface="Fira Sans"/>
            </a:endParaRPr>
          </a:p>
        </p:txBody>
      </p:sp>
      <p:sp>
        <p:nvSpPr>
          <p:cNvPr id="1384" name="Google Shape;1384;p20"/>
          <p:cNvSpPr txBox="1"/>
          <p:nvPr/>
        </p:nvSpPr>
        <p:spPr>
          <a:xfrm>
            <a:off x="4143372" y="1571612"/>
            <a:ext cx="3500462" cy="785818"/>
          </a:xfrm>
          <a:prstGeom prst="rect">
            <a:avLst/>
          </a:prstGeom>
          <a:noFill/>
          <a:ln>
            <a:noFill/>
          </a:ln>
        </p:spPr>
        <p:txBody>
          <a:bodyPr spcFirstLastPara="1" wrap="square" lIns="91425" tIns="91425" rIns="91425" bIns="91425" anchor="ctr" anchorCtr="0">
            <a:noAutofit/>
          </a:bodyPr>
          <a:lstStyle/>
          <a:p>
            <a:pPr lvl="0"/>
            <a:r>
              <a:rPr lang="en-US" sz="1200" dirty="0" err="1" smtClean="0">
                <a:latin typeface="Times New Roman" pitchFamily="18" charset="0"/>
                <a:ea typeface="Times New Roman" pitchFamily="18" charset="0"/>
                <a:cs typeface="Times New Roman" pitchFamily="18" charset="0"/>
              </a:rPr>
              <a:t>Sisler</a:t>
            </a:r>
            <a:r>
              <a:rPr lang="el-GR" sz="1200" dirty="0" smtClean="0">
                <a:latin typeface="Times New Roman" pitchFamily="18" charset="0"/>
                <a:ea typeface="Times New Roman" pitchFamily="18" charset="0"/>
                <a:cs typeface="Times New Roman" pitchFamily="18" charset="0"/>
              </a:rPr>
              <a:t>  κ.α.  (2014), «</a:t>
            </a:r>
            <a:r>
              <a:rPr lang="en-US" sz="1200" dirty="0" smtClean="0">
                <a:latin typeface="Times New Roman" pitchFamily="18" charset="0"/>
                <a:ea typeface="Times New Roman" pitchFamily="18" charset="0"/>
                <a:cs typeface="Times New Roman" pitchFamily="18" charset="0"/>
              </a:rPr>
              <a:t>Czechoslovakia</a:t>
            </a:r>
            <a:r>
              <a:rPr lang="el-GR" sz="1200" dirty="0" smtClean="0">
                <a:latin typeface="Times New Roman" pitchFamily="18" charset="0"/>
                <a:ea typeface="Times New Roman" pitchFamily="18" charset="0"/>
                <a:cs typeface="Times New Roman" pitchFamily="18" charset="0"/>
              </a:rPr>
              <a:t> 3889» : ως μαθησιακό εργαλείο εκπλήρωσε του εκπαιδευτικούς στόχους , ενεργοποιεί και δίνει κίνητρο στους μαθητές να μάθουν για την ιστορία της  Τσεχίας.</a:t>
            </a:r>
            <a:endParaRPr sz="1200">
              <a:solidFill>
                <a:srgbClr val="FFFFFF"/>
              </a:solidFill>
              <a:latin typeface="Roboto"/>
              <a:ea typeface="Roboto"/>
              <a:cs typeface="Roboto"/>
              <a:sym typeface="Roboto"/>
            </a:endParaRPr>
          </a:p>
        </p:txBody>
      </p:sp>
      <p:sp>
        <p:nvSpPr>
          <p:cNvPr id="1385" name="Google Shape;1385;p20"/>
          <p:cNvSpPr txBox="1"/>
          <p:nvPr/>
        </p:nvSpPr>
        <p:spPr>
          <a:xfrm>
            <a:off x="1093075" y="3275167"/>
            <a:ext cx="1646700" cy="315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300" dirty="0">
                <a:solidFill>
                  <a:srgbClr val="FFFFFF"/>
                </a:solidFill>
                <a:latin typeface="Fira Sans Medium"/>
                <a:ea typeface="Fira Sans Medium"/>
                <a:cs typeface="Fira Sans Medium"/>
                <a:sym typeface="Fira Sans Medium"/>
              </a:rPr>
              <a:t>Mars</a:t>
            </a:r>
            <a:endParaRPr sz="1300">
              <a:solidFill>
                <a:srgbClr val="FFFFFF"/>
              </a:solidFill>
              <a:latin typeface="Fira Sans Medium"/>
              <a:ea typeface="Fira Sans Medium"/>
              <a:cs typeface="Fira Sans Medium"/>
              <a:sym typeface="Fira Sans Medium"/>
            </a:endParaRPr>
          </a:p>
        </p:txBody>
      </p:sp>
      <p:sp>
        <p:nvSpPr>
          <p:cNvPr id="1389" name="Google Shape;1389;p20"/>
          <p:cNvSpPr txBox="1"/>
          <p:nvPr/>
        </p:nvSpPr>
        <p:spPr>
          <a:xfrm>
            <a:off x="6357950" y="2714620"/>
            <a:ext cx="1646700" cy="3156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endParaRPr sz="1300">
              <a:solidFill>
                <a:srgbClr val="FFFFFF"/>
              </a:solidFill>
              <a:latin typeface="Fira Sans Medium"/>
              <a:ea typeface="Fira Sans Medium"/>
              <a:cs typeface="Fira Sans Medium"/>
              <a:sym typeface="Fira Sans Medium"/>
            </a:endParaRPr>
          </a:p>
        </p:txBody>
      </p:sp>
      <p:sp>
        <p:nvSpPr>
          <p:cNvPr id="1390" name="Google Shape;1390;p20"/>
          <p:cNvSpPr txBox="1"/>
          <p:nvPr/>
        </p:nvSpPr>
        <p:spPr>
          <a:xfrm>
            <a:off x="6429388" y="3143248"/>
            <a:ext cx="2221541" cy="769000"/>
          </a:xfrm>
          <a:prstGeom prst="rect">
            <a:avLst/>
          </a:prstGeom>
          <a:noFill/>
          <a:ln>
            <a:noFill/>
          </a:ln>
        </p:spPr>
        <p:txBody>
          <a:bodyPr spcFirstLastPara="1" wrap="square" lIns="91425" tIns="91425" rIns="91425" bIns="91425" anchor="ctr" anchorCtr="0">
            <a:noAutofit/>
          </a:bodyPr>
          <a:lstStyle/>
          <a:p>
            <a:r>
              <a:rPr lang="el-GR" sz="1200" dirty="0" smtClean="0">
                <a:latin typeface="Times New Roman" pitchFamily="18" charset="0"/>
                <a:ea typeface="Times New Roman" pitchFamily="18" charset="0"/>
                <a:cs typeface="Times New Roman" pitchFamily="18" charset="0"/>
              </a:rPr>
              <a:t>Μαρκούζης και Φεσάκης (2016) «</a:t>
            </a:r>
            <a:r>
              <a:rPr lang="en-US" sz="1200" dirty="0" smtClean="0">
                <a:latin typeface="Times New Roman" pitchFamily="18" charset="0"/>
                <a:ea typeface="Times New Roman" pitchFamily="18" charset="0"/>
                <a:cs typeface="Times New Roman" pitchFamily="18" charset="0"/>
              </a:rPr>
              <a:t>Rhodes K</a:t>
            </a:r>
            <a:r>
              <a:rPr lang="el-GR" sz="1200" dirty="0" smtClean="0">
                <a:latin typeface="Times New Roman" pitchFamily="18" charset="0"/>
                <a:ea typeface="Times New Roman" pitchFamily="18" charset="0"/>
                <a:cs typeface="Times New Roman" pitchFamily="18" charset="0"/>
              </a:rPr>
              <a:t>-</a:t>
            </a:r>
            <a:r>
              <a:rPr lang="en-US" sz="1200" dirty="0" smtClean="0">
                <a:latin typeface="Times New Roman" pitchFamily="18" charset="0"/>
                <a:ea typeface="Times New Roman" pitchFamily="18" charset="0"/>
                <a:cs typeface="Times New Roman" pitchFamily="18" charset="0"/>
              </a:rPr>
              <a:t>Nights</a:t>
            </a:r>
            <a:r>
              <a:rPr lang="el-GR" sz="1200" dirty="0" smtClean="0">
                <a:latin typeface="Times New Roman" pitchFamily="18" charset="0"/>
                <a:ea typeface="Times New Roman" pitchFamily="18" charset="0"/>
                <a:cs typeface="Times New Roman" pitchFamily="18" charset="0"/>
              </a:rPr>
              <a:t>» μέσα από το παιχνίδι οι μαθητές διεύρυναν τις ιστορικές γνώσεις τους.</a:t>
            </a:r>
          </a:p>
        </p:txBody>
      </p:sp>
      <p:sp>
        <p:nvSpPr>
          <p:cNvPr id="1393" name="Google Shape;1393;p20"/>
          <p:cNvSpPr txBox="1"/>
          <p:nvPr/>
        </p:nvSpPr>
        <p:spPr>
          <a:xfrm>
            <a:off x="785786" y="357166"/>
            <a:ext cx="7723500" cy="536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l-GR" sz="3600" b="1" dirty="0" smtClean="0">
                <a:ea typeface="Fira Sans Extra Condensed SemiBold"/>
                <a:cs typeface="Fira Sans Extra Condensed SemiBold"/>
                <a:sym typeface="Fira Sans Extra Condensed SemiBold"/>
              </a:rPr>
              <a:t>Συμπεράσματα 7/7</a:t>
            </a:r>
            <a:endParaRPr sz="3600" b="1">
              <a:ea typeface="Fira Sans Extra Condensed SemiBold"/>
              <a:cs typeface="Fira Sans Extra Condensed SemiBold"/>
              <a:sym typeface="Fira Sans Extra Condensed SemiBold"/>
            </a:endParaRPr>
          </a:p>
        </p:txBody>
      </p:sp>
      <p:sp>
        <p:nvSpPr>
          <p:cNvPr id="226" name="225 - Ορθογώνιο"/>
          <p:cNvSpPr/>
          <p:nvPr/>
        </p:nvSpPr>
        <p:spPr>
          <a:xfrm>
            <a:off x="0" y="0"/>
            <a:ext cx="1142976" cy="685800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227" name="Picture 8" descr="Monitor lcd png 1 » PNG Image"/>
          <p:cNvPicPr>
            <a:picLocks noChangeAspect="1" noChangeArrowheads="1"/>
          </p:cNvPicPr>
          <p:nvPr/>
        </p:nvPicPr>
        <p:blipFill>
          <a:blip r:embed="rId4"/>
          <a:srcRect/>
          <a:stretch>
            <a:fillRect/>
          </a:stretch>
        </p:blipFill>
        <p:spPr bwMode="auto">
          <a:xfrm>
            <a:off x="0" y="1000108"/>
            <a:ext cx="1095356" cy="1095356"/>
          </a:xfrm>
          <a:prstGeom prst="rect">
            <a:avLst/>
          </a:prstGeom>
          <a:noFill/>
        </p:spPr>
      </p:pic>
      <p:sp>
        <p:nvSpPr>
          <p:cNvPr id="228" name="Freeform: Shape 48">
            <a:extLst>
              <a:ext uri="{FF2B5EF4-FFF2-40B4-BE49-F238E27FC236}">
                <a16:creationId xmlns="" xmlns:a16="http://schemas.microsoft.com/office/drawing/2014/main" id="{6B37BB72-CDFC-4E57-A92B-F7876BDD29AF}"/>
              </a:ext>
            </a:extLst>
          </p:cNvPr>
          <p:cNvSpPr/>
          <p:nvPr/>
        </p:nvSpPr>
        <p:spPr>
          <a:xfrm rot="5796497">
            <a:off x="-1435043" y="3573543"/>
            <a:ext cx="3718643" cy="571536"/>
          </a:xfrm>
          <a:custGeom>
            <a:avLst/>
            <a:gdLst>
              <a:gd name="connsiteX0" fmla="*/ 6429118 w 8066757"/>
              <a:gd name="connsiteY0" fmla="*/ 0 h 1492361"/>
              <a:gd name="connsiteX1" fmla="*/ 6436506 w 8066757"/>
              <a:gd name="connsiteY1" fmla="*/ 0 h 1492361"/>
              <a:gd name="connsiteX2" fmla="*/ 6746799 w 8066757"/>
              <a:gd name="connsiteY2" fmla="*/ 187930 h 1492361"/>
              <a:gd name="connsiteX3" fmla="*/ 6862235 w 8066757"/>
              <a:gd name="connsiteY3" fmla="*/ 556403 h 1492361"/>
              <a:gd name="connsiteX4" fmla="*/ 7031696 w 8066757"/>
              <a:gd name="connsiteY4" fmla="*/ 899942 h 1492361"/>
              <a:gd name="connsiteX5" fmla="*/ 8039686 w 8066757"/>
              <a:gd name="connsiteY5" fmla="*/ 376323 h 1492361"/>
              <a:gd name="connsiteX6" fmla="*/ 8062311 w 8066757"/>
              <a:gd name="connsiteY6" fmla="*/ 376784 h 1492361"/>
              <a:gd name="connsiteX7" fmla="*/ 8061849 w 8066757"/>
              <a:gd name="connsiteY7" fmla="*/ 399410 h 1492361"/>
              <a:gd name="connsiteX8" fmla="*/ 7701227 w 8066757"/>
              <a:gd name="connsiteY8" fmla="*/ 692157 h 1492361"/>
              <a:gd name="connsiteX9" fmla="*/ 7025693 w 8066757"/>
              <a:gd name="connsiteY9" fmla="*/ 931340 h 1492361"/>
              <a:gd name="connsiteX10" fmla="*/ 6830375 w 8066757"/>
              <a:gd name="connsiteY10" fmla="*/ 562406 h 1492361"/>
              <a:gd name="connsiteX11" fmla="*/ 6436044 w 8066757"/>
              <a:gd name="connsiteY11" fmla="*/ 31860 h 1492361"/>
              <a:gd name="connsiteX12" fmla="*/ 6429118 w 8066757"/>
              <a:gd name="connsiteY12" fmla="*/ 31860 h 1492361"/>
              <a:gd name="connsiteX13" fmla="*/ 5531023 w 8066757"/>
              <a:gd name="connsiteY13" fmla="*/ 615507 h 1492361"/>
              <a:gd name="connsiteX14" fmla="*/ 5402196 w 8066757"/>
              <a:gd name="connsiteY14" fmla="*/ 747566 h 1492361"/>
              <a:gd name="connsiteX15" fmla="*/ 5233659 w 8066757"/>
              <a:gd name="connsiteY15" fmla="*/ 924877 h 1492361"/>
              <a:gd name="connsiteX16" fmla="*/ 4491172 w 8066757"/>
              <a:gd name="connsiteY16" fmla="*/ 1492361 h 1492361"/>
              <a:gd name="connsiteX17" fmla="*/ 4450538 w 8066757"/>
              <a:gd name="connsiteY17" fmla="*/ 1488205 h 1492361"/>
              <a:gd name="connsiteX18" fmla="*/ 4212278 w 8066757"/>
              <a:gd name="connsiteY18" fmla="*/ 1137279 h 1492361"/>
              <a:gd name="connsiteX19" fmla="*/ 3986946 w 8066757"/>
              <a:gd name="connsiteY19" fmla="*/ 732328 h 1492361"/>
              <a:gd name="connsiteX20" fmla="*/ 3125329 w 8066757"/>
              <a:gd name="connsiteY20" fmla="*/ 736022 h 1492361"/>
              <a:gd name="connsiteX21" fmla="*/ 2179674 w 8066757"/>
              <a:gd name="connsiteY21" fmla="*/ 964586 h 1492361"/>
              <a:gd name="connsiteX22" fmla="*/ 2167669 w 8066757"/>
              <a:gd name="connsiteY22" fmla="*/ 967818 h 1492361"/>
              <a:gd name="connsiteX23" fmla="*/ 2162920 w 8066757"/>
              <a:gd name="connsiteY23" fmla="*/ 967219 h 1492361"/>
              <a:gd name="connsiteX24" fmla="*/ 1937103 w 8066757"/>
              <a:gd name="connsiteY24" fmla="*/ 1017532 h 1492361"/>
              <a:gd name="connsiteX25" fmla="*/ 1131288 w 8066757"/>
              <a:gd name="connsiteY25" fmla="*/ 1091470 h 1492361"/>
              <a:gd name="connsiteX26" fmla="*/ 824583 w 8066757"/>
              <a:gd name="connsiteY26" fmla="*/ 1080040 h 1492361"/>
              <a:gd name="connsiteX27" fmla="*/ 32698 w 8066757"/>
              <a:gd name="connsiteY27" fmla="*/ 856486 h 1492361"/>
              <a:gd name="connsiteX28" fmla="*/ 0 w 8066757"/>
              <a:gd name="connsiteY28" fmla="*/ 826785 h 1492361"/>
              <a:gd name="connsiteX29" fmla="*/ 826488 w 8066757"/>
              <a:gd name="connsiteY29" fmla="*/ 1051465 h 1492361"/>
              <a:gd name="connsiteX30" fmla="*/ 1856393 w 8066757"/>
              <a:gd name="connsiteY30" fmla="*/ 1002843 h 1492361"/>
              <a:gd name="connsiteX31" fmla="*/ 2155932 w 8066757"/>
              <a:gd name="connsiteY31" fmla="*/ 939216 h 1492361"/>
              <a:gd name="connsiteX32" fmla="*/ 2158895 w 8066757"/>
              <a:gd name="connsiteY32" fmla="*/ 936882 h 1492361"/>
              <a:gd name="connsiteX33" fmla="*/ 2170900 w 8066757"/>
              <a:gd name="connsiteY33" fmla="*/ 933649 h 1492361"/>
              <a:gd name="connsiteX34" fmla="*/ 3119788 w 8066757"/>
              <a:gd name="connsiteY34" fmla="*/ 704624 h 1492361"/>
              <a:gd name="connsiteX35" fmla="*/ 4005416 w 8066757"/>
              <a:gd name="connsiteY35" fmla="*/ 706009 h 1492361"/>
              <a:gd name="connsiteX36" fmla="*/ 4243215 w 8066757"/>
              <a:gd name="connsiteY36" fmla="*/ 1128044 h 1492361"/>
              <a:gd name="connsiteX37" fmla="*/ 4457003 w 8066757"/>
              <a:gd name="connsiteY37" fmla="*/ 1456807 h 1492361"/>
              <a:gd name="connsiteX38" fmla="*/ 4821782 w 8066757"/>
              <a:gd name="connsiteY38" fmla="*/ 1291964 h 1492361"/>
              <a:gd name="connsiteX39" fmla="*/ 5210110 w 8066757"/>
              <a:gd name="connsiteY39" fmla="*/ 903636 h 1492361"/>
              <a:gd name="connsiteX40" fmla="*/ 5380032 w 8066757"/>
              <a:gd name="connsiteY40" fmla="*/ 724940 h 1492361"/>
              <a:gd name="connsiteX41" fmla="*/ 5507935 w 8066757"/>
              <a:gd name="connsiteY41" fmla="*/ 593804 h 1492361"/>
              <a:gd name="connsiteX42" fmla="*/ 6429118 w 8066757"/>
              <a:gd name="connsiteY42" fmla="*/ 0 h 1492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8066757" h="1492361">
                <a:moveTo>
                  <a:pt x="6429118" y="0"/>
                </a:moveTo>
                <a:cubicBezTo>
                  <a:pt x="6431426" y="0"/>
                  <a:pt x="6434197" y="0"/>
                  <a:pt x="6436506" y="0"/>
                </a:cubicBezTo>
                <a:cubicBezTo>
                  <a:pt x="6575030" y="1847"/>
                  <a:pt x="6676152" y="63259"/>
                  <a:pt x="6746799" y="187930"/>
                </a:cubicBezTo>
                <a:cubicBezTo>
                  <a:pt x="6806826" y="294132"/>
                  <a:pt x="6836377" y="433579"/>
                  <a:pt x="6862235" y="556403"/>
                </a:cubicBezTo>
                <a:cubicBezTo>
                  <a:pt x="6899175" y="731405"/>
                  <a:pt x="6931035" y="882396"/>
                  <a:pt x="7031696" y="899942"/>
                </a:cubicBezTo>
                <a:cubicBezTo>
                  <a:pt x="7425565" y="970127"/>
                  <a:pt x="8033683" y="382325"/>
                  <a:pt x="8039686" y="376323"/>
                </a:cubicBezTo>
                <a:cubicBezTo>
                  <a:pt x="8046151" y="370320"/>
                  <a:pt x="8056309" y="370320"/>
                  <a:pt x="8062311" y="376784"/>
                </a:cubicBezTo>
                <a:cubicBezTo>
                  <a:pt x="8068314" y="383249"/>
                  <a:pt x="8068314" y="393407"/>
                  <a:pt x="8061849" y="399410"/>
                </a:cubicBezTo>
                <a:cubicBezTo>
                  <a:pt x="8060465" y="400795"/>
                  <a:pt x="7904857" y="552248"/>
                  <a:pt x="7701227" y="692157"/>
                </a:cubicBezTo>
                <a:cubicBezTo>
                  <a:pt x="7426026" y="881934"/>
                  <a:pt x="7198848" y="962278"/>
                  <a:pt x="7025693" y="931340"/>
                </a:cubicBezTo>
                <a:cubicBezTo>
                  <a:pt x="6903330" y="909638"/>
                  <a:pt x="6869623" y="748489"/>
                  <a:pt x="6830375" y="562406"/>
                </a:cubicBezTo>
                <a:cubicBezTo>
                  <a:pt x="6778198" y="315372"/>
                  <a:pt x="6719556" y="35555"/>
                  <a:pt x="6436044" y="31860"/>
                </a:cubicBezTo>
                <a:cubicBezTo>
                  <a:pt x="6433735" y="31860"/>
                  <a:pt x="6431426" y="31860"/>
                  <a:pt x="6429118" y="31860"/>
                </a:cubicBezTo>
                <a:cubicBezTo>
                  <a:pt x="6085579" y="31860"/>
                  <a:pt x="5752199" y="382787"/>
                  <a:pt x="5531023" y="615507"/>
                </a:cubicBezTo>
                <a:cubicBezTo>
                  <a:pt x="5482078" y="667222"/>
                  <a:pt x="5439597" y="711550"/>
                  <a:pt x="5402196" y="747566"/>
                </a:cubicBezTo>
                <a:cubicBezTo>
                  <a:pt x="5356021" y="791432"/>
                  <a:pt x="5299226" y="853306"/>
                  <a:pt x="5233659" y="924877"/>
                </a:cubicBezTo>
                <a:cubicBezTo>
                  <a:pt x="5012021" y="1167293"/>
                  <a:pt x="4712809" y="1492361"/>
                  <a:pt x="4491172" y="1492361"/>
                </a:cubicBezTo>
                <a:cubicBezTo>
                  <a:pt x="4477319" y="1492361"/>
                  <a:pt x="4463467" y="1490976"/>
                  <a:pt x="4450538" y="1488205"/>
                </a:cubicBezTo>
                <a:cubicBezTo>
                  <a:pt x="4313861" y="1460501"/>
                  <a:pt x="4264455" y="1303507"/>
                  <a:pt x="4212278" y="1137279"/>
                </a:cubicBezTo>
                <a:cubicBezTo>
                  <a:pt x="4162871" y="980286"/>
                  <a:pt x="4112079" y="817751"/>
                  <a:pt x="3986946" y="732328"/>
                </a:cubicBezTo>
                <a:cubicBezTo>
                  <a:pt x="3867815" y="651061"/>
                  <a:pt x="3577839" y="652446"/>
                  <a:pt x="3125329" y="736022"/>
                </a:cubicBezTo>
                <a:cubicBezTo>
                  <a:pt x="2755470" y="804823"/>
                  <a:pt x="2366681" y="912871"/>
                  <a:pt x="2179674" y="964586"/>
                </a:cubicBezTo>
                <a:lnTo>
                  <a:pt x="2167669" y="967818"/>
                </a:lnTo>
                <a:lnTo>
                  <a:pt x="2162920" y="967219"/>
                </a:lnTo>
                <a:lnTo>
                  <a:pt x="1937103" y="1017532"/>
                </a:lnTo>
                <a:cubicBezTo>
                  <a:pt x="1679214" y="1065753"/>
                  <a:pt x="1399893" y="1091470"/>
                  <a:pt x="1131288" y="1091470"/>
                </a:cubicBezTo>
                <a:cubicBezTo>
                  <a:pt x="1026513" y="1091470"/>
                  <a:pt x="923643" y="1087660"/>
                  <a:pt x="824583" y="1080040"/>
                </a:cubicBezTo>
                <a:cubicBezTo>
                  <a:pt x="460966" y="1051465"/>
                  <a:pt x="188432" y="973598"/>
                  <a:pt x="32698" y="856486"/>
                </a:cubicBezTo>
                <a:lnTo>
                  <a:pt x="0" y="826785"/>
                </a:lnTo>
                <a:cubicBezTo>
                  <a:pt x="251503" y="1005647"/>
                  <a:pt x="542995" y="1021892"/>
                  <a:pt x="826488" y="1051465"/>
                </a:cubicBezTo>
                <a:cubicBezTo>
                  <a:pt x="1154386" y="1077183"/>
                  <a:pt x="1520860" y="1058966"/>
                  <a:pt x="1856393" y="1002843"/>
                </a:cubicBezTo>
                <a:lnTo>
                  <a:pt x="2155932" y="939216"/>
                </a:lnTo>
                <a:lnTo>
                  <a:pt x="2158895" y="936882"/>
                </a:lnTo>
                <a:lnTo>
                  <a:pt x="2170900" y="933649"/>
                </a:lnTo>
                <a:cubicBezTo>
                  <a:pt x="2358370" y="881473"/>
                  <a:pt x="2748082" y="773424"/>
                  <a:pt x="3119788" y="704624"/>
                </a:cubicBezTo>
                <a:cubicBezTo>
                  <a:pt x="3581072" y="619201"/>
                  <a:pt x="3878897" y="620124"/>
                  <a:pt x="4005416" y="706009"/>
                </a:cubicBezTo>
                <a:cubicBezTo>
                  <a:pt x="4139784" y="797434"/>
                  <a:pt x="4194732" y="972898"/>
                  <a:pt x="4243215" y="1128044"/>
                </a:cubicBezTo>
                <a:cubicBezTo>
                  <a:pt x="4294468" y="1291964"/>
                  <a:pt x="4338796" y="1433258"/>
                  <a:pt x="4457003" y="1456807"/>
                </a:cubicBezTo>
                <a:cubicBezTo>
                  <a:pt x="4547505" y="1474815"/>
                  <a:pt x="4666635" y="1421253"/>
                  <a:pt x="4821782" y="1291964"/>
                </a:cubicBezTo>
                <a:cubicBezTo>
                  <a:pt x="4957073" y="1179297"/>
                  <a:pt x="5097444" y="1026460"/>
                  <a:pt x="5210110" y="903636"/>
                </a:cubicBezTo>
                <a:cubicBezTo>
                  <a:pt x="5276140" y="832065"/>
                  <a:pt x="5332934" y="769730"/>
                  <a:pt x="5380032" y="724940"/>
                </a:cubicBezTo>
                <a:cubicBezTo>
                  <a:pt x="5416971" y="689848"/>
                  <a:pt x="5458991" y="645520"/>
                  <a:pt x="5507935" y="593804"/>
                </a:cubicBezTo>
                <a:cubicBezTo>
                  <a:pt x="5732806" y="356930"/>
                  <a:pt x="6071727" y="0"/>
                  <a:pt x="6429118" y="0"/>
                </a:cubicBezTo>
                <a:close/>
              </a:path>
            </a:pathLst>
          </a:custGeom>
          <a:solidFill>
            <a:schemeClr val="accent5"/>
          </a:solidFill>
          <a:ln w="7072" cap="flat">
            <a:noFill/>
            <a:prstDash val="solid"/>
            <a:miter/>
          </a:ln>
        </p:spPr>
        <p:txBody>
          <a:bodyPr wrap="square" rtlCol="0" anchor="ctr">
            <a:noAutofit/>
          </a:bodyPr>
          <a:lstStyle/>
          <a:p>
            <a:endParaRPr lang="en-US" dirty="0"/>
          </a:p>
        </p:txBody>
      </p:sp>
      <p:pic>
        <p:nvPicPr>
          <p:cNvPr id="229" name="Picture 2" descr="Mouse icon - Transparent PNG &amp; SVG vector file"/>
          <p:cNvPicPr>
            <a:picLocks noChangeAspect="1" noChangeArrowheads="1"/>
          </p:cNvPicPr>
          <p:nvPr/>
        </p:nvPicPr>
        <p:blipFill>
          <a:blip r:embed="rId5" cstate="print"/>
          <a:srcRect/>
          <a:stretch>
            <a:fillRect/>
          </a:stretch>
        </p:blipFill>
        <p:spPr bwMode="auto">
          <a:xfrm>
            <a:off x="142844" y="5500702"/>
            <a:ext cx="857224" cy="857224"/>
          </a:xfrm>
          <a:prstGeom prst="rect">
            <a:avLst/>
          </a:prstGeom>
          <a:noFill/>
        </p:spPr>
      </p:pic>
      <p:sp>
        <p:nvSpPr>
          <p:cNvPr id="230" name="Google Shape;1372;p20"/>
          <p:cNvSpPr/>
          <p:nvPr/>
        </p:nvSpPr>
        <p:spPr>
          <a:xfrm>
            <a:off x="1571604" y="1285860"/>
            <a:ext cx="1812417" cy="315701"/>
          </a:xfrm>
          <a:custGeom>
            <a:avLst/>
            <a:gdLst/>
            <a:ahLst/>
            <a:cxnLst/>
            <a:rect l="l" t="t" r="r" b="b"/>
            <a:pathLst>
              <a:path w="61091" h="7981" extrusionOk="0">
                <a:moveTo>
                  <a:pt x="1" y="0"/>
                </a:moveTo>
                <a:lnTo>
                  <a:pt x="1" y="7981"/>
                </a:lnTo>
                <a:lnTo>
                  <a:pt x="61090" y="7981"/>
                </a:lnTo>
                <a:lnTo>
                  <a:pt x="58113" y="3990"/>
                </a:lnTo>
                <a:lnTo>
                  <a:pt x="61090" y="0"/>
                </a:lnTo>
                <a:close/>
              </a:path>
            </a:pathLst>
          </a:custGeom>
          <a:solidFill>
            <a:srgbClr val="F25D07"/>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FFFFFF"/>
              </a:solidFill>
              <a:latin typeface="Fira Sans"/>
              <a:ea typeface="Fira Sans"/>
              <a:cs typeface="Fira Sans"/>
              <a:sym typeface="Fira Sans"/>
            </a:endParaRPr>
          </a:p>
        </p:txBody>
      </p:sp>
      <p:sp>
        <p:nvSpPr>
          <p:cNvPr id="231" name="Google Shape;1371;p20"/>
          <p:cNvSpPr/>
          <p:nvPr/>
        </p:nvSpPr>
        <p:spPr>
          <a:xfrm>
            <a:off x="1571604" y="1571612"/>
            <a:ext cx="2357454" cy="857256"/>
          </a:xfrm>
          <a:custGeom>
            <a:avLst/>
            <a:gdLst/>
            <a:ahLst/>
            <a:cxnLst/>
            <a:rect l="l" t="t" r="r" b="b"/>
            <a:pathLst>
              <a:path w="70940" h="16944" extrusionOk="0">
                <a:moveTo>
                  <a:pt x="2217" y="1"/>
                </a:moveTo>
                <a:cubicBezTo>
                  <a:pt x="1014" y="1"/>
                  <a:pt x="0" y="1014"/>
                  <a:pt x="0" y="2217"/>
                </a:cubicBezTo>
                <a:lnTo>
                  <a:pt x="0" y="14727"/>
                </a:lnTo>
                <a:cubicBezTo>
                  <a:pt x="0" y="15962"/>
                  <a:pt x="1014" y="16943"/>
                  <a:pt x="2217" y="16943"/>
                </a:cubicBezTo>
                <a:lnTo>
                  <a:pt x="68722" y="16943"/>
                </a:lnTo>
                <a:cubicBezTo>
                  <a:pt x="69926" y="16943"/>
                  <a:pt x="70939" y="15962"/>
                  <a:pt x="70939" y="14727"/>
                </a:cubicBezTo>
                <a:lnTo>
                  <a:pt x="70939" y="2217"/>
                </a:lnTo>
                <a:cubicBezTo>
                  <a:pt x="70939" y="1014"/>
                  <a:pt x="69926" y="1"/>
                  <a:pt x="68722" y="1"/>
                </a:cubicBezTo>
                <a:close/>
              </a:path>
            </a:pathLst>
          </a:custGeom>
          <a:solidFill>
            <a:srgbClr val="D6D6D6"/>
          </a:solidFill>
          <a:ln>
            <a:noFill/>
          </a:ln>
        </p:spPr>
        <p:txBody>
          <a:bodyPr spcFirstLastPara="1" wrap="square" lIns="91425" tIns="91425" rIns="91425" bIns="91425" anchor="ctr" anchorCtr="0">
            <a:noAutofit/>
          </a:bodyPr>
          <a:lstStyle/>
          <a:p>
            <a:pPr lvl="0"/>
            <a:r>
              <a:rPr lang="en-US" sz="1200" dirty="0" smtClean="0">
                <a:latin typeface="Times New Roman" pitchFamily="18" charset="0"/>
                <a:ea typeface="Times New Roman" pitchFamily="18" charset="0"/>
                <a:cs typeface="Times New Roman" pitchFamily="18" charset="0"/>
              </a:rPr>
              <a:t>Guadalupe</a:t>
            </a:r>
            <a:r>
              <a:rPr lang="el-GR" sz="1200" dirty="0" smtClean="0">
                <a:latin typeface="Times New Roman" pitchFamily="18" charset="0"/>
                <a:ea typeface="Times New Roman" pitchFamily="18" charset="0"/>
                <a:cs typeface="Times New Roman" pitchFamily="18" charset="0"/>
              </a:rPr>
              <a:t>, </a:t>
            </a:r>
            <a:r>
              <a:rPr lang="en-US" sz="1200" dirty="0" smtClean="0">
                <a:latin typeface="Times New Roman" pitchFamily="18" charset="0"/>
                <a:ea typeface="Times New Roman" pitchFamily="18" charset="0"/>
                <a:cs typeface="Times New Roman" pitchFamily="18" charset="0"/>
              </a:rPr>
              <a:t>D</a:t>
            </a:r>
            <a:r>
              <a:rPr lang="el-GR" sz="1200" dirty="0" smtClean="0">
                <a:latin typeface="Times New Roman" pitchFamily="18" charset="0"/>
                <a:ea typeface="Times New Roman" pitchFamily="18" charset="0"/>
                <a:cs typeface="Times New Roman" pitchFamily="18" charset="0"/>
              </a:rPr>
              <a:t>í</a:t>
            </a:r>
            <a:r>
              <a:rPr lang="en-US" sz="1200" dirty="0" smtClean="0">
                <a:latin typeface="Times New Roman" pitchFamily="18" charset="0"/>
                <a:ea typeface="Times New Roman" pitchFamily="18" charset="0"/>
                <a:cs typeface="Times New Roman" pitchFamily="18" charset="0"/>
              </a:rPr>
              <a:t>az</a:t>
            </a:r>
            <a:r>
              <a:rPr lang="el-GR" sz="1200" dirty="0" smtClean="0">
                <a:latin typeface="Times New Roman" pitchFamily="18" charset="0"/>
                <a:ea typeface="Times New Roman" pitchFamily="18" charset="0"/>
                <a:cs typeface="Times New Roman" pitchFamily="18" charset="0"/>
              </a:rPr>
              <a:t>, &amp; </a:t>
            </a:r>
            <a:r>
              <a:rPr lang="en-US" sz="1200" dirty="0" smtClean="0">
                <a:latin typeface="Times New Roman" pitchFamily="18" charset="0"/>
                <a:ea typeface="Times New Roman" pitchFamily="18" charset="0"/>
                <a:cs typeface="Times New Roman" pitchFamily="18" charset="0"/>
              </a:rPr>
              <a:t>Toftedahl</a:t>
            </a:r>
            <a:r>
              <a:rPr lang="el-GR" sz="1200" dirty="0" smtClean="0">
                <a:latin typeface="Times New Roman" pitchFamily="18" charset="0"/>
                <a:ea typeface="Times New Roman" pitchFamily="18" charset="0"/>
                <a:cs typeface="Times New Roman" pitchFamily="18" charset="0"/>
              </a:rPr>
              <a:t> (2014), «</a:t>
            </a:r>
            <a:r>
              <a:rPr lang="en-US" sz="1200" dirty="0" smtClean="0">
                <a:latin typeface="Times New Roman" pitchFamily="18" charset="0"/>
                <a:ea typeface="Times New Roman" pitchFamily="18" charset="0"/>
                <a:cs typeface="Times New Roman" pitchFamily="18" charset="0"/>
              </a:rPr>
              <a:t>Mystery of </a:t>
            </a:r>
            <a:r>
              <a:rPr lang="el-GR" sz="1200" dirty="0" smtClean="0">
                <a:latin typeface="Times New Roman" pitchFamily="18" charset="0"/>
                <a:ea typeface="Times New Roman" pitchFamily="18" charset="0"/>
                <a:cs typeface="Times New Roman" pitchFamily="18" charset="0"/>
              </a:rPr>
              <a:t> </a:t>
            </a:r>
            <a:r>
              <a:rPr lang="en-US" sz="1200" dirty="0" smtClean="0">
                <a:latin typeface="Times New Roman" pitchFamily="18" charset="0"/>
                <a:ea typeface="Times New Roman" pitchFamily="18" charset="0"/>
                <a:cs typeface="Times New Roman" pitchFamily="18" charset="0"/>
              </a:rPr>
              <a:t>Elin</a:t>
            </a:r>
            <a:r>
              <a:rPr lang="el-GR" sz="1200" dirty="0" smtClean="0">
                <a:latin typeface="Times New Roman" pitchFamily="18" charset="0"/>
                <a:ea typeface="Times New Roman" pitchFamily="18" charset="0"/>
                <a:cs typeface="Times New Roman" pitchFamily="18" charset="0"/>
              </a:rPr>
              <a:t>»: οι μαθητές έμαθαν την ιστορία του Skovde στη Σουηδία .</a:t>
            </a:r>
            <a:endParaRPr sz="1200"/>
          </a:p>
        </p:txBody>
      </p:sp>
      <p:pic>
        <p:nvPicPr>
          <p:cNvPr id="232" name="Picture 8" descr="transparent computer screen - Google Search | Computer, Transparent, Screen"/>
          <p:cNvPicPr>
            <a:picLocks noChangeAspect="1" noChangeArrowheads="1"/>
          </p:cNvPicPr>
          <p:nvPr/>
        </p:nvPicPr>
        <p:blipFill>
          <a:blip r:embed="rId6" cstate="print"/>
          <a:srcRect/>
          <a:stretch>
            <a:fillRect/>
          </a:stretch>
        </p:blipFill>
        <p:spPr bwMode="auto">
          <a:xfrm>
            <a:off x="3428992" y="3071810"/>
            <a:ext cx="2857520" cy="2143140"/>
          </a:xfrm>
          <a:prstGeom prst="rect">
            <a:avLst/>
          </a:prstGeom>
          <a:noFill/>
        </p:spPr>
      </p:pic>
      <p:sp>
        <p:nvSpPr>
          <p:cNvPr id="233" name="232 - Ορθογώνιο"/>
          <p:cNvSpPr/>
          <p:nvPr/>
        </p:nvSpPr>
        <p:spPr>
          <a:xfrm>
            <a:off x="3428992" y="3143248"/>
            <a:ext cx="2857520" cy="1200329"/>
          </a:xfrm>
          <a:prstGeom prst="rect">
            <a:avLst/>
          </a:prstGeom>
        </p:spPr>
        <p:txBody>
          <a:bodyPr wrap="square">
            <a:spAutoFit/>
          </a:bodyPr>
          <a:lstStyle/>
          <a:p>
            <a:pPr algn="ctr"/>
            <a:r>
              <a:rPr lang="el-GR" b="1" dirty="0" smtClean="0">
                <a:latin typeface="Times New Roman" pitchFamily="18" charset="0"/>
                <a:ea typeface="Times New Roman" pitchFamily="18" charset="0"/>
                <a:cs typeface="Times New Roman" pitchFamily="18" charset="0"/>
              </a:rPr>
              <a:t>Εκπλήρωση εκπαιδευτικών στόχων, εκμάθηση της τοπικής Ιστορίας</a:t>
            </a:r>
            <a:endParaRPr lang="el-GR" b="1" dirty="0"/>
          </a:p>
        </p:txBody>
      </p:sp>
      <p:sp>
        <p:nvSpPr>
          <p:cNvPr id="234" name="Google Shape;1382;p20"/>
          <p:cNvSpPr/>
          <p:nvPr/>
        </p:nvSpPr>
        <p:spPr>
          <a:xfrm>
            <a:off x="4000496" y="1142984"/>
            <a:ext cx="350492" cy="422821"/>
          </a:xfrm>
          <a:custGeom>
            <a:avLst/>
            <a:gdLst/>
            <a:ahLst/>
            <a:cxnLst/>
            <a:rect l="l" t="t" r="r" b="b"/>
            <a:pathLst>
              <a:path w="11814" h="10689" extrusionOk="0">
                <a:moveTo>
                  <a:pt x="5915" y="1"/>
                </a:moveTo>
                <a:cubicBezTo>
                  <a:pt x="5479" y="1"/>
                  <a:pt x="5036" y="55"/>
                  <a:pt x="4593" y="167"/>
                </a:cubicBezTo>
                <a:cubicBezTo>
                  <a:pt x="1743" y="895"/>
                  <a:pt x="1" y="3777"/>
                  <a:pt x="729" y="6659"/>
                </a:cubicBezTo>
                <a:cubicBezTo>
                  <a:pt x="1346" y="9070"/>
                  <a:pt x="3503" y="10688"/>
                  <a:pt x="5879" y="10688"/>
                </a:cubicBezTo>
                <a:cubicBezTo>
                  <a:pt x="6311" y="10688"/>
                  <a:pt x="6751" y="10634"/>
                  <a:pt x="7190" y="10522"/>
                </a:cubicBezTo>
                <a:cubicBezTo>
                  <a:pt x="10072" y="9826"/>
                  <a:pt x="11813" y="6912"/>
                  <a:pt x="11085" y="4062"/>
                </a:cubicBezTo>
                <a:cubicBezTo>
                  <a:pt x="10469" y="1623"/>
                  <a:pt x="8310" y="1"/>
                  <a:pt x="5915" y="1"/>
                </a:cubicBezTo>
                <a:close/>
              </a:path>
            </a:pathLst>
          </a:custGeom>
          <a:solidFill>
            <a:srgbClr val="F25D07"/>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l-GR" sz="1500" dirty="0" smtClean="0">
                <a:solidFill>
                  <a:srgbClr val="FFFFFF"/>
                </a:solidFill>
                <a:latin typeface="Fira Sans"/>
                <a:ea typeface="Fira Sans"/>
                <a:cs typeface="Fira Sans"/>
                <a:sym typeface="Fira Sans"/>
              </a:rPr>
              <a:t>2</a:t>
            </a:r>
            <a:endParaRPr sz="1500">
              <a:solidFill>
                <a:srgbClr val="FFFFFF"/>
              </a:solidFill>
              <a:latin typeface="Fira Sans"/>
              <a:ea typeface="Fira Sans"/>
              <a:cs typeface="Fira Sans"/>
              <a:sym typeface="Fira Sans"/>
            </a:endParaRPr>
          </a:p>
        </p:txBody>
      </p:sp>
      <p:sp>
        <p:nvSpPr>
          <p:cNvPr id="235" name="Google Shape;1382;p20"/>
          <p:cNvSpPr/>
          <p:nvPr/>
        </p:nvSpPr>
        <p:spPr>
          <a:xfrm>
            <a:off x="1428728" y="1214422"/>
            <a:ext cx="350492" cy="422821"/>
          </a:xfrm>
          <a:custGeom>
            <a:avLst/>
            <a:gdLst/>
            <a:ahLst/>
            <a:cxnLst/>
            <a:rect l="l" t="t" r="r" b="b"/>
            <a:pathLst>
              <a:path w="11814" h="10689" extrusionOk="0">
                <a:moveTo>
                  <a:pt x="5915" y="1"/>
                </a:moveTo>
                <a:cubicBezTo>
                  <a:pt x="5479" y="1"/>
                  <a:pt x="5036" y="55"/>
                  <a:pt x="4593" y="167"/>
                </a:cubicBezTo>
                <a:cubicBezTo>
                  <a:pt x="1743" y="895"/>
                  <a:pt x="1" y="3777"/>
                  <a:pt x="729" y="6659"/>
                </a:cubicBezTo>
                <a:cubicBezTo>
                  <a:pt x="1346" y="9070"/>
                  <a:pt x="3503" y="10688"/>
                  <a:pt x="5879" y="10688"/>
                </a:cubicBezTo>
                <a:cubicBezTo>
                  <a:pt x="6311" y="10688"/>
                  <a:pt x="6751" y="10634"/>
                  <a:pt x="7190" y="10522"/>
                </a:cubicBezTo>
                <a:cubicBezTo>
                  <a:pt x="10072" y="9826"/>
                  <a:pt x="11813" y="6912"/>
                  <a:pt x="11085" y="4062"/>
                </a:cubicBezTo>
                <a:cubicBezTo>
                  <a:pt x="10469" y="1623"/>
                  <a:pt x="8310" y="1"/>
                  <a:pt x="5915" y="1"/>
                </a:cubicBezTo>
                <a:close/>
              </a:path>
            </a:pathLst>
          </a:custGeom>
          <a:solidFill>
            <a:srgbClr val="F25D07"/>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l-GR" sz="1500" dirty="0" smtClean="0">
                <a:solidFill>
                  <a:srgbClr val="FFFFFF"/>
                </a:solidFill>
                <a:latin typeface="Fira Sans"/>
                <a:ea typeface="Fira Sans"/>
                <a:cs typeface="Fira Sans"/>
                <a:sym typeface="Fira Sans"/>
              </a:rPr>
              <a:t>1</a:t>
            </a:r>
            <a:endParaRPr sz="1500">
              <a:solidFill>
                <a:srgbClr val="FFFFFF"/>
              </a:solidFill>
              <a:latin typeface="Fira Sans"/>
              <a:ea typeface="Fira Sans"/>
              <a:cs typeface="Fira Sans"/>
              <a:sym typeface="Fira Sans"/>
            </a:endParaRPr>
          </a:p>
        </p:txBody>
      </p:sp>
      <p:sp>
        <p:nvSpPr>
          <p:cNvPr id="236" name="235 - Ορθογώνιο"/>
          <p:cNvSpPr/>
          <p:nvPr/>
        </p:nvSpPr>
        <p:spPr>
          <a:xfrm>
            <a:off x="1428728" y="5429264"/>
            <a:ext cx="2500330" cy="1015663"/>
          </a:xfrm>
          <a:prstGeom prst="rect">
            <a:avLst/>
          </a:prstGeom>
        </p:spPr>
        <p:txBody>
          <a:bodyPr wrap="square">
            <a:spAutoFit/>
          </a:bodyPr>
          <a:lstStyle/>
          <a:p>
            <a:r>
              <a:rPr lang="el-GR" sz="1200" dirty="0" smtClean="0">
                <a:latin typeface="Times New Roman" pitchFamily="18" charset="0"/>
                <a:ea typeface="Times New Roman" pitchFamily="18" charset="0"/>
                <a:cs typeface="Times New Roman" pitchFamily="18" charset="0"/>
              </a:rPr>
              <a:t>Lambrinos &amp; Asiklari (2014): υψηλά ποσοστά επιτυχίας όσον αφορά την οικοδόμηση της νέας γνώσης σχετικά με την ιστορία της περιοχής τους, το χωριό Αγία Παρασκευή.</a:t>
            </a:r>
            <a:endParaRPr lang="el-GR" sz="1200" dirty="0"/>
          </a:p>
        </p:txBody>
      </p:sp>
      <p:sp>
        <p:nvSpPr>
          <p:cNvPr id="237" name="236 - Ορθογώνιο"/>
          <p:cNvSpPr/>
          <p:nvPr/>
        </p:nvSpPr>
        <p:spPr>
          <a:xfrm>
            <a:off x="6429388" y="4429132"/>
            <a:ext cx="2571768" cy="1015663"/>
          </a:xfrm>
          <a:prstGeom prst="rect">
            <a:avLst/>
          </a:prstGeom>
        </p:spPr>
        <p:txBody>
          <a:bodyPr wrap="square">
            <a:spAutoFit/>
          </a:bodyPr>
          <a:lstStyle/>
          <a:p>
            <a:r>
              <a:rPr lang="en-US" sz="1200" dirty="0" smtClean="0">
                <a:solidFill>
                  <a:srgbClr val="000000"/>
                </a:solidFill>
                <a:latin typeface="Times New Roman" pitchFamily="18" charset="0"/>
                <a:ea typeface="Times New Roman" pitchFamily="18" charset="0"/>
                <a:cs typeface="Times New Roman" pitchFamily="18" charset="0"/>
              </a:rPr>
              <a:t>Schrier</a:t>
            </a:r>
            <a:r>
              <a:rPr lang="el-GR" sz="1200" dirty="0" smtClean="0">
                <a:solidFill>
                  <a:srgbClr val="000000"/>
                </a:solidFill>
                <a:latin typeface="Times New Roman" pitchFamily="18" charset="0"/>
                <a:ea typeface="Times New Roman" pitchFamily="18" charset="0"/>
                <a:cs typeface="Times New Roman" pitchFamily="18" charset="0"/>
              </a:rPr>
              <a:t> (2005) ,«</a:t>
            </a:r>
            <a:r>
              <a:rPr lang="en-US" sz="1200" dirty="0" smtClean="0">
                <a:solidFill>
                  <a:srgbClr val="000000"/>
                </a:solidFill>
                <a:latin typeface="Times New Roman" pitchFamily="18" charset="0"/>
                <a:ea typeface="Times New Roman" pitchFamily="18" charset="0"/>
                <a:cs typeface="Times New Roman" pitchFamily="18" charset="0"/>
              </a:rPr>
              <a:t>Reliving the Revolution</a:t>
            </a:r>
            <a:r>
              <a:rPr lang="el-GR" sz="1200" dirty="0" smtClean="0">
                <a:solidFill>
                  <a:srgbClr val="000000"/>
                </a:solidFill>
                <a:latin typeface="Times New Roman" pitchFamily="18" charset="0"/>
                <a:ea typeface="Times New Roman" pitchFamily="18" charset="0"/>
                <a:cs typeface="Times New Roman" pitchFamily="18" charset="0"/>
              </a:rPr>
              <a:t>» :</a:t>
            </a:r>
            <a:r>
              <a:rPr lang="el-GR" sz="1200" dirty="0" smtClean="0">
                <a:latin typeface="Times New Roman" pitchFamily="18" charset="0"/>
                <a:ea typeface="Times New Roman" pitchFamily="18" charset="0"/>
                <a:cs typeface="Times New Roman" pitchFamily="18" charset="0"/>
              </a:rPr>
              <a:t> εμπλέκει το μαθητή ενεργά στη διαδικασία μάθησης σημαντικών ιστορικών γεγονότων και ενισχύει τη μάθηση .</a:t>
            </a:r>
          </a:p>
        </p:txBody>
      </p:sp>
      <p:sp>
        <p:nvSpPr>
          <p:cNvPr id="238" name="Google Shape;1371;p20"/>
          <p:cNvSpPr/>
          <p:nvPr/>
        </p:nvSpPr>
        <p:spPr>
          <a:xfrm>
            <a:off x="4071934" y="5715016"/>
            <a:ext cx="3357586" cy="1000132"/>
          </a:xfrm>
          <a:custGeom>
            <a:avLst/>
            <a:gdLst/>
            <a:ahLst/>
            <a:cxnLst/>
            <a:rect l="l" t="t" r="r" b="b"/>
            <a:pathLst>
              <a:path w="70940" h="16944" extrusionOk="0">
                <a:moveTo>
                  <a:pt x="2217" y="1"/>
                </a:moveTo>
                <a:cubicBezTo>
                  <a:pt x="1014" y="1"/>
                  <a:pt x="0" y="1014"/>
                  <a:pt x="0" y="2217"/>
                </a:cubicBezTo>
                <a:lnTo>
                  <a:pt x="0" y="14727"/>
                </a:lnTo>
                <a:cubicBezTo>
                  <a:pt x="0" y="15962"/>
                  <a:pt x="1014" y="16943"/>
                  <a:pt x="2217" y="16943"/>
                </a:cubicBezTo>
                <a:lnTo>
                  <a:pt x="68722" y="16943"/>
                </a:lnTo>
                <a:cubicBezTo>
                  <a:pt x="69926" y="16943"/>
                  <a:pt x="70939" y="15962"/>
                  <a:pt x="70939" y="14727"/>
                </a:cubicBezTo>
                <a:lnTo>
                  <a:pt x="70939" y="2217"/>
                </a:lnTo>
                <a:cubicBezTo>
                  <a:pt x="70939" y="1014"/>
                  <a:pt x="69926" y="1"/>
                  <a:pt x="68722" y="1"/>
                </a:cubicBezTo>
                <a:close/>
              </a:path>
            </a:pathLst>
          </a:custGeom>
          <a:solidFill>
            <a:srgbClr val="D6D6D6"/>
          </a:solidFill>
          <a:ln>
            <a:noFill/>
          </a:ln>
        </p:spPr>
        <p:txBody>
          <a:bodyPr spcFirstLastPara="1" wrap="square" lIns="91425" tIns="91425" rIns="91425" bIns="91425" anchor="ctr" anchorCtr="0">
            <a:noAutofit/>
          </a:bodyPr>
          <a:lstStyle/>
          <a:p>
            <a:r>
              <a:rPr lang="en-US" sz="1200" dirty="0" smtClean="0">
                <a:latin typeface="Times New Roman" pitchFamily="18" charset="0"/>
                <a:ea typeface="Times New Roman" pitchFamily="18" charset="0"/>
                <a:cs typeface="Times New Roman" pitchFamily="18" charset="0"/>
              </a:rPr>
              <a:t>Matej</a:t>
            </a:r>
            <a:r>
              <a:rPr lang="el-GR" sz="1200" dirty="0" smtClean="0">
                <a:latin typeface="Times New Roman" pitchFamily="18" charset="0"/>
                <a:ea typeface="Times New Roman" pitchFamily="18" charset="0"/>
                <a:cs typeface="Times New Roman" pitchFamily="18" charset="0"/>
              </a:rPr>
              <a:t>, Lacko &amp; Samuel (2013) σύστημα </a:t>
            </a:r>
            <a:r>
              <a:rPr lang="en-US" sz="1200" dirty="0" smtClean="0">
                <a:latin typeface="Times New Roman" pitchFamily="18" charset="0"/>
                <a:ea typeface="Times New Roman" pitchFamily="18" charset="0"/>
                <a:cs typeface="Times New Roman" pitchFamily="18" charset="0"/>
              </a:rPr>
              <a:t>MARS</a:t>
            </a:r>
            <a:r>
              <a:rPr lang="el-GR" sz="1200" dirty="0" smtClean="0">
                <a:latin typeface="Times New Roman" pitchFamily="18" charset="0"/>
                <a:ea typeface="Times New Roman" pitchFamily="18" charset="0"/>
                <a:cs typeface="Times New Roman" pitchFamily="18" charset="0"/>
              </a:rPr>
              <a:t>:</a:t>
            </a:r>
            <a:r>
              <a:rPr lang="en-US" sz="1200" dirty="0" smtClean="0">
                <a:latin typeface="Times New Roman" pitchFamily="18" charset="0"/>
                <a:ea typeface="Times New Roman" pitchFamily="18" charset="0"/>
                <a:cs typeface="Times New Roman" pitchFamily="18" charset="0"/>
              </a:rPr>
              <a:t> </a:t>
            </a:r>
            <a:r>
              <a:rPr lang="el-GR" sz="1200" dirty="0" smtClean="0">
                <a:latin typeface="Times New Roman" pitchFamily="18" charset="0"/>
                <a:ea typeface="Times New Roman" pitchFamily="18" charset="0"/>
                <a:cs typeface="Times New Roman" pitchFamily="18" charset="0"/>
              </a:rPr>
              <a:t>οι μαθητές θυμόντουσαν πάνω από 40% περισσότερες πληροφορίες για τις χωροχρονικές σχέσεις για τα ιστορικά μνημεία της παλιάς πόλης της </a:t>
            </a:r>
            <a:r>
              <a:rPr lang="en-US" sz="1200" dirty="0" smtClean="0">
                <a:latin typeface="Times New Roman" pitchFamily="18" charset="0"/>
                <a:ea typeface="Times New Roman" pitchFamily="18" charset="0"/>
                <a:cs typeface="Times New Roman" pitchFamily="18" charset="0"/>
              </a:rPr>
              <a:t>Bratislava</a:t>
            </a:r>
            <a:r>
              <a:rPr lang="el-GR" sz="1200" dirty="0" smtClean="0">
                <a:latin typeface="Times New Roman" pitchFamily="18" charset="0"/>
                <a:ea typeface="Times New Roman" pitchFamily="18" charset="0"/>
                <a:cs typeface="Times New Roman" pitchFamily="18" charset="0"/>
              </a:rPr>
              <a:t> και τα απομεινάρια του κάστρου </a:t>
            </a:r>
            <a:r>
              <a:rPr lang="en-US" sz="1200" dirty="0" smtClean="0">
                <a:latin typeface="Times New Roman" pitchFamily="18" charset="0"/>
                <a:ea typeface="Times New Roman" pitchFamily="18" charset="0"/>
                <a:cs typeface="Times New Roman" pitchFamily="18" charset="0"/>
              </a:rPr>
              <a:t>Topolcany</a:t>
            </a:r>
            <a:r>
              <a:rPr lang="el-GR" sz="1200" dirty="0" smtClean="0">
                <a:latin typeface="Times New Roman" pitchFamily="18" charset="0"/>
                <a:ea typeface="Times New Roman" pitchFamily="18" charset="0"/>
                <a:cs typeface="Times New Roman" pitchFamily="18" charset="0"/>
              </a:rPr>
              <a:t>. </a:t>
            </a:r>
            <a:endParaRPr lang="el-GR" sz="1200" dirty="0"/>
          </a:p>
        </p:txBody>
      </p:sp>
      <p:sp>
        <p:nvSpPr>
          <p:cNvPr id="239" name="Google Shape;1381;p20"/>
          <p:cNvSpPr/>
          <p:nvPr/>
        </p:nvSpPr>
        <p:spPr>
          <a:xfrm>
            <a:off x="4071934" y="5429264"/>
            <a:ext cx="1812417" cy="315741"/>
          </a:xfrm>
          <a:custGeom>
            <a:avLst/>
            <a:gdLst/>
            <a:ahLst/>
            <a:cxnLst/>
            <a:rect l="l" t="t" r="r" b="b"/>
            <a:pathLst>
              <a:path w="61091" h="7982" extrusionOk="0">
                <a:moveTo>
                  <a:pt x="1" y="1"/>
                </a:moveTo>
                <a:lnTo>
                  <a:pt x="3009" y="3991"/>
                </a:lnTo>
                <a:lnTo>
                  <a:pt x="1" y="7981"/>
                </a:lnTo>
                <a:lnTo>
                  <a:pt x="61090" y="7981"/>
                </a:lnTo>
                <a:lnTo>
                  <a:pt x="61090" y="1"/>
                </a:lnTo>
                <a:close/>
              </a:path>
            </a:pathLst>
          </a:custGeom>
          <a:solidFill>
            <a:srgbClr val="F25D07"/>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FFFFFF"/>
              </a:solidFill>
              <a:latin typeface="Fira Sans"/>
              <a:ea typeface="Fira Sans"/>
              <a:cs typeface="Fira Sans"/>
              <a:sym typeface="Fira Sans"/>
            </a:endParaRPr>
          </a:p>
        </p:txBody>
      </p:sp>
      <p:sp>
        <p:nvSpPr>
          <p:cNvPr id="240" name="Google Shape;1382;p20"/>
          <p:cNvSpPr/>
          <p:nvPr/>
        </p:nvSpPr>
        <p:spPr>
          <a:xfrm>
            <a:off x="5715008" y="5357826"/>
            <a:ext cx="350492" cy="422821"/>
          </a:xfrm>
          <a:custGeom>
            <a:avLst/>
            <a:gdLst/>
            <a:ahLst/>
            <a:cxnLst/>
            <a:rect l="l" t="t" r="r" b="b"/>
            <a:pathLst>
              <a:path w="11814" h="10689" extrusionOk="0">
                <a:moveTo>
                  <a:pt x="5915" y="1"/>
                </a:moveTo>
                <a:cubicBezTo>
                  <a:pt x="5479" y="1"/>
                  <a:pt x="5036" y="55"/>
                  <a:pt x="4593" y="167"/>
                </a:cubicBezTo>
                <a:cubicBezTo>
                  <a:pt x="1743" y="895"/>
                  <a:pt x="1" y="3777"/>
                  <a:pt x="729" y="6659"/>
                </a:cubicBezTo>
                <a:cubicBezTo>
                  <a:pt x="1346" y="9070"/>
                  <a:pt x="3503" y="10688"/>
                  <a:pt x="5879" y="10688"/>
                </a:cubicBezTo>
                <a:cubicBezTo>
                  <a:pt x="6311" y="10688"/>
                  <a:pt x="6751" y="10634"/>
                  <a:pt x="7190" y="10522"/>
                </a:cubicBezTo>
                <a:cubicBezTo>
                  <a:pt x="10072" y="9826"/>
                  <a:pt x="11813" y="6912"/>
                  <a:pt x="11085" y="4062"/>
                </a:cubicBezTo>
                <a:cubicBezTo>
                  <a:pt x="10469" y="1623"/>
                  <a:pt x="8310" y="1"/>
                  <a:pt x="5915" y="1"/>
                </a:cubicBezTo>
                <a:close/>
              </a:path>
            </a:pathLst>
          </a:custGeom>
          <a:solidFill>
            <a:srgbClr val="F25D07"/>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l-GR" sz="1500" dirty="0" smtClean="0">
                <a:solidFill>
                  <a:srgbClr val="FFFFFF"/>
                </a:solidFill>
                <a:latin typeface="Fira Sans"/>
                <a:ea typeface="Fira Sans"/>
                <a:cs typeface="Fira Sans"/>
                <a:sym typeface="Fira Sans"/>
              </a:rPr>
              <a:t>7</a:t>
            </a:r>
            <a:endParaRPr sz="1500">
              <a:solidFill>
                <a:srgbClr val="FFFFFF"/>
              </a:solidFill>
              <a:latin typeface="Fira Sans"/>
              <a:ea typeface="Fira Sans"/>
              <a:cs typeface="Fira Sans"/>
              <a:sym typeface="Fira Sans"/>
            </a:endParaRPr>
          </a:p>
        </p:txBody>
      </p:sp>
      <p:sp>
        <p:nvSpPr>
          <p:cNvPr id="241" name="Google Shape;1382;p20"/>
          <p:cNvSpPr/>
          <p:nvPr/>
        </p:nvSpPr>
        <p:spPr>
          <a:xfrm>
            <a:off x="1214414" y="3571876"/>
            <a:ext cx="350492" cy="422821"/>
          </a:xfrm>
          <a:custGeom>
            <a:avLst/>
            <a:gdLst/>
            <a:ahLst/>
            <a:cxnLst/>
            <a:rect l="l" t="t" r="r" b="b"/>
            <a:pathLst>
              <a:path w="11814" h="10689" extrusionOk="0">
                <a:moveTo>
                  <a:pt x="5915" y="1"/>
                </a:moveTo>
                <a:cubicBezTo>
                  <a:pt x="5479" y="1"/>
                  <a:pt x="5036" y="55"/>
                  <a:pt x="4593" y="167"/>
                </a:cubicBezTo>
                <a:cubicBezTo>
                  <a:pt x="1743" y="895"/>
                  <a:pt x="1" y="3777"/>
                  <a:pt x="729" y="6659"/>
                </a:cubicBezTo>
                <a:cubicBezTo>
                  <a:pt x="1346" y="9070"/>
                  <a:pt x="3503" y="10688"/>
                  <a:pt x="5879" y="10688"/>
                </a:cubicBezTo>
                <a:cubicBezTo>
                  <a:pt x="6311" y="10688"/>
                  <a:pt x="6751" y="10634"/>
                  <a:pt x="7190" y="10522"/>
                </a:cubicBezTo>
                <a:cubicBezTo>
                  <a:pt x="10072" y="9826"/>
                  <a:pt x="11813" y="6912"/>
                  <a:pt x="11085" y="4062"/>
                </a:cubicBezTo>
                <a:cubicBezTo>
                  <a:pt x="10469" y="1623"/>
                  <a:pt x="8310" y="1"/>
                  <a:pt x="5915" y="1"/>
                </a:cubicBezTo>
                <a:close/>
              </a:path>
            </a:pathLst>
          </a:custGeom>
          <a:solidFill>
            <a:srgbClr val="F25D07"/>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l-GR" sz="1500" dirty="0" smtClean="0">
                <a:solidFill>
                  <a:srgbClr val="FFFFFF"/>
                </a:solidFill>
                <a:latin typeface="Fira Sans"/>
                <a:ea typeface="Fira Sans"/>
                <a:cs typeface="Fira Sans"/>
                <a:sym typeface="Fira Sans"/>
              </a:rPr>
              <a:t>3</a:t>
            </a:r>
            <a:endParaRPr sz="1500">
              <a:solidFill>
                <a:srgbClr val="FFFFFF"/>
              </a:solidFill>
              <a:latin typeface="Fira Sans"/>
              <a:ea typeface="Fira Sans"/>
              <a:cs typeface="Fira Sans"/>
              <a:sym typeface="Fira Sans"/>
            </a:endParaRPr>
          </a:p>
        </p:txBody>
      </p:sp>
      <p:sp>
        <p:nvSpPr>
          <p:cNvPr id="242" name="Google Shape;1382;p20"/>
          <p:cNvSpPr/>
          <p:nvPr/>
        </p:nvSpPr>
        <p:spPr>
          <a:xfrm>
            <a:off x="1357290" y="5000636"/>
            <a:ext cx="350492" cy="422821"/>
          </a:xfrm>
          <a:custGeom>
            <a:avLst/>
            <a:gdLst/>
            <a:ahLst/>
            <a:cxnLst/>
            <a:rect l="l" t="t" r="r" b="b"/>
            <a:pathLst>
              <a:path w="11814" h="10689" extrusionOk="0">
                <a:moveTo>
                  <a:pt x="5915" y="1"/>
                </a:moveTo>
                <a:cubicBezTo>
                  <a:pt x="5479" y="1"/>
                  <a:pt x="5036" y="55"/>
                  <a:pt x="4593" y="167"/>
                </a:cubicBezTo>
                <a:cubicBezTo>
                  <a:pt x="1743" y="895"/>
                  <a:pt x="1" y="3777"/>
                  <a:pt x="729" y="6659"/>
                </a:cubicBezTo>
                <a:cubicBezTo>
                  <a:pt x="1346" y="9070"/>
                  <a:pt x="3503" y="10688"/>
                  <a:pt x="5879" y="10688"/>
                </a:cubicBezTo>
                <a:cubicBezTo>
                  <a:pt x="6311" y="10688"/>
                  <a:pt x="6751" y="10634"/>
                  <a:pt x="7190" y="10522"/>
                </a:cubicBezTo>
                <a:cubicBezTo>
                  <a:pt x="10072" y="9826"/>
                  <a:pt x="11813" y="6912"/>
                  <a:pt x="11085" y="4062"/>
                </a:cubicBezTo>
                <a:cubicBezTo>
                  <a:pt x="10469" y="1623"/>
                  <a:pt x="8310" y="1"/>
                  <a:pt x="5915" y="1"/>
                </a:cubicBezTo>
                <a:close/>
              </a:path>
            </a:pathLst>
          </a:custGeom>
          <a:solidFill>
            <a:srgbClr val="F25D07"/>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l-GR" sz="1500" dirty="0" smtClean="0">
                <a:solidFill>
                  <a:srgbClr val="FFFFFF"/>
                </a:solidFill>
                <a:latin typeface="Fira Sans"/>
                <a:ea typeface="Fira Sans"/>
                <a:cs typeface="Fira Sans"/>
                <a:sym typeface="Fira Sans"/>
              </a:rPr>
              <a:t>6</a:t>
            </a:r>
            <a:endParaRPr sz="1500">
              <a:solidFill>
                <a:srgbClr val="FFFFFF"/>
              </a:solidFill>
              <a:latin typeface="Fira Sans"/>
              <a:ea typeface="Fira Sans"/>
              <a:cs typeface="Fira Sans"/>
              <a:sym typeface="Fira Sans"/>
            </a:endParaRPr>
          </a:p>
        </p:txBody>
      </p:sp>
      <p:cxnSp>
        <p:nvCxnSpPr>
          <p:cNvPr id="244" name="243 - Ευθεία γραμμή σύνδεσης"/>
          <p:cNvCxnSpPr/>
          <p:nvPr/>
        </p:nvCxnSpPr>
        <p:spPr>
          <a:xfrm>
            <a:off x="2500298" y="928670"/>
            <a:ext cx="4714908"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ransition>
    <p:pull dir="d"/>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descr="Beige Background - PowerPoint Backgrounds for Free PowerPoint Templates"/>
          <p:cNvPicPr>
            <a:picLocks noChangeAspect="1" noChangeArrowheads="1"/>
          </p:cNvPicPr>
          <p:nvPr/>
        </p:nvPicPr>
        <p:blipFill>
          <a:blip r:embed="rId3"/>
          <a:srcRect/>
          <a:stretch>
            <a:fillRect/>
          </a:stretch>
        </p:blipFill>
        <p:spPr bwMode="auto">
          <a:xfrm>
            <a:off x="0" y="0"/>
            <a:ext cx="9144000" cy="6858000"/>
          </a:xfrm>
          <a:prstGeom prst="rect">
            <a:avLst/>
          </a:prstGeom>
          <a:noFill/>
        </p:spPr>
      </p:pic>
      <p:sp>
        <p:nvSpPr>
          <p:cNvPr id="2" name="Title 1"/>
          <p:cNvSpPr>
            <a:spLocks noGrp="1"/>
          </p:cNvSpPr>
          <p:nvPr>
            <p:ph type="title"/>
          </p:nvPr>
        </p:nvSpPr>
        <p:spPr>
          <a:xfrm>
            <a:off x="2000232" y="214290"/>
            <a:ext cx="7596336" cy="1035373"/>
          </a:xfrm>
        </p:spPr>
        <p:txBody>
          <a:bodyPr>
            <a:normAutofit/>
          </a:bodyPr>
          <a:lstStyle/>
          <a:p>
            <a:r>
              <a:rPr lang="el-GR" altLang="ko-KR" dirty="0" smtClean="0">
                <a:solidFill>
                  <a:schemeClr val="tx1"/>
                </a:solidFill>
              </a:rPr>
              <a:t>Περιορισμοί της έρευνας 1/2</a:t>
            </a:r>
            <a:endParaRPr lang="ko-KR" altLang="en-US" dirty="0">
              <a:solidFill>
                <a:schemeClr val="tx1"/>
              </a:solidFill>
            </a:endParaRPr>
          </a:p>
        </p:txBody>
      </p:sp>
      <p:sp>
        <p:nvSpPr>
          <p:cNvPr id="9" name="Rectangle 8"/>
          <p:cNvSpPr/>
          <p:nvPr/>
        </p:nvSpPr>
        <p:spPr>
          <a:xfrm>
            <a:off x="1527165" y="1576473"/>
            <a:ext cx="7020000" cy="864000"/>
          </a:xfrm>
          <a:prstGeom prst="rect">
            <a:avLst/>
          </a:prstGeom>
          <a:solidFill>
            <a:schemeClr val="bg1">
              <a:lumMod val="85000"/>
            </a:schemeClr>
          </a:solidFill>
          <a:ln>
            <a:noFill/>
          </a:ln>
          <a:effectLst>
            <a:outerShdw blurRad="50800" dist="50800" dir="5400000" algn="ctr"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1" name="Rectangle 10"/>
          <p:cNvSpPr/>
          <p:nvPr/>
        </p:nvSpPr>
        <p:spPr>
          <a:xfrm>
            <a:off x="2327141" y="1672473"/>
            <a:ext cx="6116031" cy="67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 name="Rectangle 9"/>
          <p:cNvSpPr/>
          <p:nvPr/>
        </p:nvSpPr>
        <p:spPr>
          <a:xfrm>
            <a:off x="1619505" y="1672473"/>
            <a:ext cx="612000" cy="67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5" name="TextBox 14"/>
          <p:cNvSpPr txBox="1"/>
          <p:nvPr/>
        </p:nvSpPr>
        <p:spPr>
          <a:xfrm>
            <a:off x="1626224" y="1700698"/>
            <a:ext cx="605282" cy="461665"/>
          </a:xfrm>
          <a:prstGeom prst="rect">
            <a:avLst/>
          </a:prstGeom>
          <a:noFill/>
        </p:spPr>
        <p:txBody>
          <a:bodyPr wrap="square" rtlCol="0" anchor="ctr">
            <a:spAutoFit/>
          </a:bodyPr>
          <a:lstStyle/>
          <a:p>
            <a:pPr algn="ctr"/>
            <a:r>
              <a:rPr lang="en-US" altLang="ko-KR" sz="2400" b="1" dirty="0">
                <a:solidFill>
                  <a:schemeClr val="accent1"/>
                </a:solidFill>
                <a:latin typeface="Arial" pitchFamily="34" charset="0"/>
                <a:cs typeface="Arial" pitchFamily="34" charset="0"/>
              </a:rPr>
              <a:t>01</a:t>
            </a:r>
            <a:endParaRPr lang="ko-KR" altLang="en-US" sz="2400" b="1" dirty="0">
              <a:solidFill>
                <a:schemeClr val="accent1"/>
              </a:solidFill>
              <a:latin typeface="Arial" pitchFamily="34" charset="0"/>
              <a:cs typeface="Arial" pitchFamily="34" charset="0"/>
            </a:endParaRPr>
          </a:p>
        </p:txBody>
      </p:sp>
      <p:sp>
        <p:nvSpPr>
          <p:cNvPr id="19" name="TextBox 12"/>
          <p:cNvSpPr txBox="1"/>
          <p:nvPr/>
        </p:nvSpPr>
        <p:spPr bwMode="auto">
          <a:xfrm>
            <a:off x="2357422" y="1643050"/>
            <a:ext cx="6072230" cy="584775"/>
          </a:xfrm>
          <a:prstGeom prst="rect">
            <a:avLst/>
          </a:prstGeom>
          <a:noFill/>
          <a:effectLst/>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defRPr/>
            </a:pPr>
            <a:r>
              <a:rPr lang="el-GR" sz="1600" dirty="0" smtClean="0">
                <a:solidFill>
                  <a:schemeClr val="bg1"/>
                </a:solidFill>
                <a:latin typeface="Times New Roman" pitchFamily="18" charset="0"/>
                <a:ea typeface="Times New Roman" pitchFamily="18" charset="0"/>
                <a:cs typeface="Times New Roman" pitchFamily="18" charset="0"/>
              </a:rPr>
              <a:t>Αδύνατη η εφαρμογή του Ε.Υ. συμπληρωματικά στη σχολική τάξη και η διεξαγωγή ποσοτικής έρευνας λόγω του ιού </a:t>
            </a:r>
            <a:r>
              <a:rPr lang="en-US" sz="1600" dirty="0" smtClean="0">
                <a:solidFill>
                  <a:schemeClr val="bg1"/>
                </a:solidFill>
                <a:latin typeface="Times New Roman" pitchFamily="18" charset="0"/>
                <a:ea typeface="Times New Roman" pitchFamily="18" charset="0"/>
                <a:cs typeface="Times New Roman" pitchFamily="18" charset="0"/>
              </a:rPr>
              <a:t>Covid-19. </a:t>
            </a:r>
            <a:endParaRPr lang="ko-KR" altLang="en-US" sz="1600" dirty="0">
              <a:solidFill>
                <a:schemeClr val="bg1"/>
              </a:solidFill>
              <a:latin typeface="Arial" pitchFamily="34" charset="0"/>
              <a:cs typeface="Arial" pitchFamily="34" charset="0"/>
            </a:endParaRPr>
          </a:p>
        </p:txBody>
      </p:sp>
      <p:sp>
        <p:nvSpPr>
          <p:cNvPr id="27" name="Rectangle 26"/>
          <p:cNvSpPr/>
          <p:nvPr/>
        </p:nvSpPr>
        <p:spPr>
          <a:xfrm>
            <a:off x="1527165" y="2785472"/>
            <a:ext cx="7020000" cy="864000"/>
          </a:xfrm>
          <a:prstGeom prst="rect">
            <a:avLst/>
          </a:prstGeom>
          <a:solidFill>
            <a:schemeClr val="bg1">
              <a:lumMod val="85000"/>
            </a:schemeClr>
          </a:solidFill>
          <a:ln>
            <a:noFill/>
          </a:ln>
          <a:effectLst>
            <a:outerShdw blurRad="50800" dist="50800" dir="5400000" algn="ctr"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8" name="Rectangle 27"/>
          <p:cNvSpPr/>
          <p:nvPr/>
        </p:nvSpPr>
        <p:spPr>
          <a:xfrm>
            <a:off x="2327141" y="2881472"/>
            <a:ext cx="6116031" cy="672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l-GR" sz="1600" dirty="0" smtClean="0">
                <a:solidFill>
                  <a:schemeClr val="bg1"/>
                </a:solidFill>
                <a:latin typeface="Times New Roman" pitchFamily="18" charset="0"/>
                <a:ea typeface="Times New Roman" pitchFamily="18" charset="0"/>
                <a:cs typeface="Times New Roman" pitchFamily="18" charset="0"/>
              </a:rPr>
              <a:t>Μικρό το δείγμα, τα αποτελέσματα δεν μπορούν να γενικευτούν.</a:t>
            </a:r>
            <a:endParaRPr lang="ko-KR" altLang="en-US" sz="1600" dirty="0">
              <a:solidFill>
                <a:schemeClr val="bg1"/>
              </a:solidFill>
            </a:endParaRPr>
          </a:p>
        </p:txBody>
      </p:sp>
      <p:sp>
        <p:nvSpPr>
          <p:cNvPr id="29" name="Rectangle 28"/>
          <p:cNvSpPr/>
          <p:nvPr/>
        </p:nvSpPr>
        <p:spPr>
          <a:xfrm>
            <a:off x="1619505" y="2881472"/>
            <a:ext cx="612000" cy="67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0" name="TextBox 29"/>
          <p:cNvSpPr txBox="1"/>
          <p:nvPr/>
        </p:nvSpPr>
        <p:spPr>
          <a:xfrm>
            <a:off x="1626224" y="2909697"/>
            <a:ext cx="605282" cy="461665"/>
          </a:xfrm>
          <a:prstGeom prst="rect">
            <a:avLst/>
          </a:prstGeom>
          <a:noFill/>
        </p:spPr>
        <p:txBody>
          <a:bodyPr wrap="square" rtlCol="0" anchor="ctr">
            <a:spAutoFit/>
          </a:bodyPr>
          <a:lstStyle/>
          <a:p>
            <a:pPr algn="ctr"/>
            <a:r>
              <a:rPr lang="en-US" altLang="ko-KR" sz="2400" b="1" dirty="0">
                <a:solidFill>
                  <a:schemeClr val="accent2"/>
                </a:solidFill>
                <a:latin typeface="Arial" pitchFamily="34" charset="0"/>
                <a:cs typeface="Arial" pitchFamily="34" charset="0"/>
              </a:rPr>
              <a:t>02</a:t>
            </a:r>
            <a:endParaRPr lang="ko-KR" altLang="en-US" sz="2400" b="1" dirty="0">
              <a:solidFill>
                <a:schemeClr val="accent2"/>
              </a:solidFill>
              <a:latin typeface="Arial" pitchFamily="34" charset="0"/>
              <a:cs typeface="Arial" pitchFamily="34" charset="0"/>
            </a:endParaRPr>
          </a:p>
        </p:txBody>
      </p:sp>
      <p:sp>
        <p:nvSpPr>
          <p:cNvPr id="34" name="Rectangle 33"/>
          <p:cNvSpPr/>
          <p:nvPr/>
        </p:nvSpPr>
        <p:spPr>
          <a:xfrm>
            <a:off x="1527165" y="3994471"/>
            <a:ext cx="7020000" cy="864000"/>
          </a:xfrm>
          <a:prstGeom prst="rect">
            <a:avLst/>
          </a:prstGeom>
          <a:solidFill>
            <a:schemeClr val="bg1">
              <a:lumMod val="85000"/>
            </a:schemeClr>
          </a:solidFill>
          <a:ln>
            <a:noFill/>
          </a:ln>
          <a:effectLst>
            <a:outerShdw blurRad="50800" dist="50800" dir="5400000" algn="ctr"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5" name="Rectangle 34"/>
          <p:cNvSpPr/>
          <p:nvPr/>
        </p:nvSpPr>
        <p:spPr>
          <a:xfrm>
            <a:off x="2327141" y="4090471"/>
            <a:ext cx="6116031" cy="672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6" name="Rectangle 35"/>
          <p:cNvSpPr/>
          <p:nvPr/>
        </p:nvSpPr>
        <p:spPr>
          <a:xfrm>
            <a:off x="1619505" y="4090471"/>
            <a:ext cx="612000" cy="67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7" name="TextBox 36"/>
          <p:cNvSpPr txBox="1"/>
          <p:nvPr/>
        </p:nvSpPr>
        <p:spPr>
          <a:xfrm>
            <a:off x="1626224" y="4118696"/>
            <a:ext cx="605282" cy="461665"/>
          </a:xfrm>
          <a:prstGeom prst="rect">
            <a:avLst/>
          </a:prstGeom>
          <a:noFill/>
        </p:spPr>
        <p:txBody>
          <a:bodyPr wrap="square" rtlCol="0" anchor="ctr">
            <a:spAutoFit/>
          </a:bodyPr>
          <a:lstStyle/>
          <a:p>
            <a:pPr algn="ctr"/>
            <a:r>
              <a:rPr lang="en-US" altLang="ko-KR" sz="2400" b="1" dirty="0">
                <a:solidFill>
                  <a:schemeClr val="accent3"/>
                </a:solidFill>
                <a:latin typeface="Arial" pitchFamily="34" charset="0"/>
                <a:cs typeface="Arial" pitchFamily="34" charset="0"/>
              </a:rPr>
              <a:t>03</a:t>
            </a:r>
            <a:endParaRPr lang="ko-KR" altLang="en-US" sz="2400" b="1" dirty="0">
              <a:solidFill>
                <a:schemeClr val="accent3"/>
              </a:solidFill>
              <a:latin typeface="Arial" pitchFamily="34" charset="0"/>
              <a:cs typeface="Arial" pitchFamily="34" charset="0"/>
            </a:endParaRPr>
          </a:p>
        </p:txBody>
      </p:sp>
      <p:sp>
        <p:nvSpPr>
          <p:cNvPr id="38" name="TextBox 12"/>
          <p:cNvSpPr txBox="1"/>
          <p:nvPr/>
        </p:nvSpPr>
        <p:spPr bwMode="auto">
          <a:xfrm>
            <a:off x="2357422" y="4214818"/>
            <a:ext cx="6072230" cy="338554"/>
          </a:xfrm>
          <a:prstGeom prst="rect">
            <a:avLst/>
          </a:prstGeom>
          <a:noFill/>
          <a:effectLst/>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lvl="0" algn="just" fontAlgn="base">
              <a:spcBef>
                <a:spcPct val="0"/>
              </a:spcBef>
              <a:spcAft>
                <a:spcPct val="0"/>
              </a:spcAft>
            </a:pPr>
            <a:r>
              <a:rPr lang="el-GR" sz="1600" dirty="0" smtClean="0">
                <a:solidFill>
                  <a:schemeClr val="bg1"/>
                </a:solidFill>
                <a:latin typeface="Times New Roman" pitchFamily="18" charset="0"/>
                <a:ea typeface="Times New Roman" pitchFamily="18" charset="0"/>
                <a:cs typeface="Times New Roman" pitchFamily="18" charset="0"/>
              </a:rPr>
              <a:t>Δεν επετράπη η πρόσβαση σε ένα σημείο του αρχαιολογικού χώρου.</a:t>
            </a:r>
          </a:p>
        </p:txBody>
      </p:sp>
      <p:sp>
        <p:nvSpPr>
          <p:cNvPr id="40" name="Rectangle 39"/>
          <p:cNvSpPr/>
          <p:nvPr/>
        </p:nvSpPr>
        <p:spPr>
          <a:xfrm>
            <a:off x="1527165" y="5203468"/>
            <a:ext cx="7020000" cy="864000"/>
          </a:xfrm>
          <a:prstGeom prst="rect">
            <a:avLst/>
          </a:prstGeom>
          <a:solidFill>
            <a:schemeClr val="bg1">
              <a:lumMod val="85000"/>
            </a:schemeClr>
          </a:solidFill>
          <a:ln>
            <a:noFill/>
          </a:ln>
          <a:effectLst>
            <a:outerShdw blurRad="50800" dist="50800" dir="5400000" algn="ctr"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1" name="Rectangle 40"/>
          <p:cNvSpPr/>
          <p:nvPr/>
        </p:nvSpPr>
        <p:spPr>
          <a:xfrm>
            <a:off x="2327141" y="5299468"/>
            <a:ext cx="6116031" cy="672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2" name="Rectangle 41"/>
          <p:cNvSpPr/>
          <p:nvPr/>
        </p:nvSpPr>
        <p:spPr>
          <a:xfrm>
            <a:off x="1619505" y="5299468"/>
            <a:ext cx="612000" cy="67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3" name="TextBox 42"/>
          <p:cNvSpPr txBox="1"/>
          <p:nvPr/>
        </p:nvSpPr>
        <p:spPr>
          <a:xfrm>
            <a:off x="1626224" y="5327693"/>
            <a:ext cx="605282" cy="461665"/>
          </a:xfrm>
          <a:prstGeom prst="rect">
            <a:avLst/>
          </a:prstGeom>
          <a:noFill/>
        </p:spPr>
        <p:txBody>
          <a:bodyPr wrap="square" rtlCol="0" anchor="ctr">
            <a:spAutoFit/>
          </a:bodyPr>
          <a:lstStyle/>
          <a:p>
            <a:pPr algn="ctr"/>
            <a:r>
              <a:rPr lang="en-US" altLang="ko-KR" sz="2400" b="1" dirty="0">
                <a:solidFill>
                  <a:schemeClr val="accent4"/>
                </a:solidFill>
                <a:latin typeface="Arial" pitchFamily="34" charset="0"/>
                <a:cs typeface="Arial" pitchFamily="34" charset="0"/>
              </a:rPr>
              <a:t>04</a:t>
            </a:r>
            <a:endParaRPr lang="ko-KR" altLang="en-US" sz="2400" b="1" dirty="0">
              <a:solidFill>
                <a:schemeClr val="accent4"/>
              </a:solidFill>
              <a:latin typeface="Arial" pitchFamily="34" charset="0"/>
              <a:cs typeface="Arial" pitchFamily="34" charset="0"/>
            </a:endParaRPr>
          </a:p>
        </p:txBody>
      </p:sp>
      <p:sp>
        <p:nvSpPr>
          <p:cNvPr id="44" name="TextBox 12"/>
          <p:cNvSpPr txBox="1"/>
          <p:nvPr/>
        </p:nvSpPr>
        <p:spPr bwMode="auto">
          <a:xfrm>
            <a:off x="2500298" y="5357826"/>
            <a:ext cx="5857916" cy="584775"/>
          </a:xfrm>
          <a:prstGeom prst="rect">
            <a:avLst/>
          </a:prstGeom>
          <a:noFill/>
          <a:effectLst/>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lvl="0" algn="just" fontAlgn="base">
              <a:spcBef>
                <a:spcPct val="0"/>
              </a:spcBef>
              <a:spcAft>
                <a:spcPct val="0"/>
              </a:spcAft>
            </a:pPr>
            <a:r>
              <a:rPr lang="el-GR" sz="1600" dirty="0" smtClean="0">
                <a:solidFill>
                  <a:schemeClr val="bg1"/>
                </a:solidFill>
                <a:latin typeface="Times New Roman" pitchFamily="18" charset="0"/>
                <a:ea typeface="Times New Roman" pitchFamily="18" charset="0"/>
                <a:cs typeface="Times New Roman" pitchFamily="18" charset="0"/>
              </a:rPr>
              <a:t>Η αγγλική έκδοση για το χωρο-ευαίσθητο παιχνίδι δεν αποτιμήθηκε γιατί το επίπεδο αγγλικής γλώσσας των μαθητών ήταν πολύ χαμηλό.</a:t>
            </a:r>
            <a:endParaRPr lang="el-GR" sz="1600" dirty="0" smtClean="0">
              <a:solidFill>
                <a:schemeClr val="bg1"/>
              </a:solidFill>
              <a:latin typeface="Arial" pitchFamily="34" charset="0"/>
              <a:cs typeface="Arial" pitchFamily="34" charset="0"/>
            </a:endParaRPr>
          </a:p>
        </p:txBody>
      </p:sp>
      <p:sp>
        <p:nvSpPr>
          <p:cNvPr id="24" name="23 - Ορθογώνιο"/>
          <p:cNvSpPr/>
          <p:nvPr/>
        </p:nvSpPr>
        <p:spPr>
          <a:xfrm>
            <a:off x="0" y="0"/>
            <a:ext cx="1142976" cy="685800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5" name="Freeform: Shape 48">
            <a:extLst>
              <a:ext uri="{FF2B5EF4-FFF2-40B4-BE49-F238E27FC236}">
                <a16:creationId xmlns="" xmlns:a16="http://schemas.microsoft.com/office/drawing/2014/main" id="{6B37BB72-CDFC-4E57-A92B-F7876BDD29AF}"/>
              </a:ext>
            </a:extLst>
          </p:cNvPr>
          <p:cNvSpPr/>
          <p:nvPr/>
        </p:nvSpPr>
        <p:spPr>
          <a:xfrm rot="5796497">
            <a:off x="-1435043" y="3573543"/>
            <a:ext cx="3718643" cy="571536"/>
          </a:xfrm>
          <a:custGeom>
            <a:avLst/>
            <a:gdLst>
              <a:gd name="connsiteX0" fmla="*/ 6429118 w 8066757"/>
              <a:gd name="connsiteY0" fmla="*/ 0 h 1492361"/>
              <a:gd name="connsiteX1" fmla="*/ 6436506 w 8066757"/>
              <a:gd name="connsiteY1" fmla="*/ 0 h 1492361"/>
              <a:gd name="connsiteX2" fmla="*/ 6746799 w 8066757"/>
              <a:gd name="connsiteY2" fmla="*/ 187930 h 1492361"/>
              <a:gd name="connsiteX3" fmla="*/ 6862235 w 8066757"/>
              <a:gd name="connsiteY3" fmla="*/ 556403 h 1492361"/>
              <a:gd name="connsiteX4" fmla="*/ 7031696 w 8066757"/>
              <a:gd name="connsiteY4" fmla="*/ 899942 h 1492361"/>
              <a:gd name="connsiteX5" fmla="*/ 8039686 w 8066757"/>
              <a:gd name="connsiteY5" fmla="*/ 376323 h 1492361"/>
              <a:gd name="connsiteX6" fmla="*/ 8062311 w 8066757"/>
              <a:gd name="connsiteY6" fmla="*/ 376784 h 1492361"/>
              <a:gd name="connsiteX7" fmla="*/ 8061849 w 8066757"/>
              <a:gd name="connsiteY7" fmla="*/ 399410 h 1492361"/>
              <a:gd name="connsiteX8" fmla="*/ 7701227 w 8066757"/>
              <a:gd name="connsiteY8" fmla="*/ 692157 h 1492361"/>
              <a:gd name="connsiteX9" fmla="*/ 7025693 w 8066757"/>
              <a:gd name="connsiteY9" fmla="*/ 931340 h 1492361"/>
              <a:gd name="connsiteX10" fmla="*/ 6830375 w 8066757"/>
              <a:gd name="connsiteY10" fmla="*/ 562406 h 1492361"/>
              <a:gd name="connsiteX11" fmla="*/ 6436044 w 8066757"/>
              <a:gd name="connsiteY11" fmla="*/ 31860 h 1492361"/>
              <a:gd name="connsiteX12" fmla="*/ 6429118 w 8066757"/>
              <a:gd name="connsiteY12" fmla="*/ 31860 h 1492361"/>
              <a:gd name="connsiteX13" fmla="*/ 5531023 w 8066757"/>
              <a:gd name="connsiteY13" fmla="*/ 615507 h 1492361"/>
              <a:gd name="connsiteX14" fmla="*/ 5402196 w 8066757"/>
              <a:gd name="connsiteY14" fmla="*/ 747566 h 1492361"/>
              <a:gd name="connsiteX15" fmla="*/ 5233659 w 8066757"/>
              <a:gd name="connsiteY15" fmla="*/ 924877 h 1492361"/>
              <a:gd name="connsiteX16" fmla="*/ 4491172 w 8066757"/>
              <a:gd name="connsiteY16" fmla="*/ 1492361 h 1492361"/>
              <a:gd name="connsiteX17" fmla="*/ 4450538 w 8066757"/>
              <a:gd name="connsiteY17" fmla="*/ 1488205 h 1492361"/>
              <a:gd name="connsiteX18" fmla="*/ 4212278 w 8066757"/>
              <a:gd name="connsiteY18" fmla="*/ 1137279 h 1492361"/>
              <a:gd name="connsiteX19" fmla="*/ 3986946 w 8066757"/>
              <a:gd name="connsiteY19" fmla="*/ 732328 h 1492361"/>
              <a:gd name="connsiteX20" fmla="*/ 3125329 w 8066757"/>
              <a:gd name="connsiteY20" fmla="*/ 736022 h 1492361"/>
              <a:gd name="connsiteX21" fmla="*/ 2179674 w 8066757"/>
              <a:gd name="connsiteY21" fmla="*/ 964586 h 1492361"/>
              <a:gd name="connsiteX22" fmla="*/ 2167669 w 8066757"/>
              <a:gd name="connsiteY22" fmla="*/ 967818 h 1492361"/>
              <a:gd name="connsiteX23" fmla="*/ 2162920 w 8066757"/>
              <a:gd name="connsiteY23" fmla="*/ 967219 h 1492361"/>
              <a:gd name="connsiteX24" fmla="*/ 1937103 w 8066757"/>
              <a:gd name="connsiteY24" fmla="*/ 1017532 h 1492361"/>
              <a:gd name="connsiteX25" fmla="*/ 1131288 w 8066757"/>
              <a:gd name="connsiteY25" fmla="*/ 1091470 h 1492361"/>
              <a:gd name="connsiteX26" fmla="*/ 824583 w 8066757"/>
              <a:gd name="connsiteY26" fmla="*/ 1080040 h 1492361"/>
              <a:gd name="connsiteX27" fmla="*/ 32698 w 8066757"/>
              <a:gd name="connsiteY27" fmla="*/ 856486 h 1492361"/>
              <a:gd name="connsiteX28" fmla="*/ 0 w 8066757"/>
              <a:gd name="connsiteY28" fmla="*/ 826785 h 1492361"/>
              <a:gd name="connsiteX29" fmla="*/ 826488 w 8066757"/>
              <a:gd name="connsiteY29" fmla="*/ 1051465 h 1492361"/>
              <a:gd name="connsiteX30" fmla="*/ 1856393 w 8066757"/>
              <a:gd name="connsiteY30" fmla="*/ 1002843 h 1492361"/>
              <a:gd name="connsiteX31" fmla="*/ 2155932 w 8066757"/>
              <a:gd name="connsiteY31" fmla="*/ 939216 h 1492361"/>
              <a:gd name="connsiteX32" fmla="*/ 2158895 w 8066757"/>
              <a:gd name="connsiteY32" fmla="*/ 936882 h 1492361"/>
              <a:gd name="connsiteX33" fmla="*/ 2170900 w 8066757"/>
              <a:gd name="connsiteY33" fmla="*/ 933649 h 1492361"/>
              <a:gd name="connsiteX34" fmla="*/ 3119788 w 8066757"/>
              <a:gd name="connsiteY34" fmla="*/ 704624 h 1492361"/>
              <a:gd name="connsiteX35" fmla="*/ 4005416 w 8066757"/>
              <a:gd name="connsiteY35" fmla="*/ 706009 h 1492361"/>
              <a:gd name="connsiteX36" fmla="*/ 4243215 w 8066757"/>
              <a:gd name="connsiteY36" fmla="*/ 1128044 h 1492361"/>
              <a:gd name="connsiteX37" fmla="*/ 4457003 w 8066757"/>
              <a:gd name="connsiteY37" fmla="*/ 1456807 h 1492361"/>
              <a:gd name="connsiteX38" fmla="*/ 4821782 w 8066757"/>
              <a:gd name="connsiteY38" fmla="*/ 1291964 h 1492361"/>
              <a:gd name="connsiteX39" fmla="*/ 5210110 w 8066757"/>
              <a:gd name="connsiteY39" fmla="*/ 903636 h 1492361"/>
              <a:gd name="connsiteX40" fmla="*/ 5380032 w 8066757"/>
              <a:gd name="connsiteY40" fmla="*/ 724940 h 1492361"/>
              <a:gd name="connsiteX41" fmla="*/ 5507935 w 8066757"/>
              <a:gd name="connsiteY41" fmla="*/ 593804 h 1492361"/>
              <a:gd name="connsiteX42" fmla="*/ 6429118 w 8066757"/>
              <a:gd name="connsiteY42" fmla="*/ 0 h 1492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8066757" h="1492361">
                <a:moveTo>
                  <a:pt x="6429118" y="0"/>
                </a:moveTo>
                <a:cubicBezTo>
                  <a:pt x="6431426" y="0"/>
                  <a:pt x="6434197" y="0"/>
                  <a:pt x="6436506" y="0"/>
                </a:cubicBezTo>
                <a:cubicBezTo>
                  <a:pt x="6575030" y="1847"/>
                  <a:pt x="6676152" y="63259"/>
                  <a:pt x="6746799" y="187930"/>
                </a:cubicBezTo>
                <a:cubicBezTo>
                  <a:pt x="6806826" y="294132"/>
                  <a:pt x="6836377" y="433579"/>
                  <a:pt x="6862235" y="556403"/>
                </a:cubicBezTo>
                <a:cubicBezTo>
                  <a:pt x="6899175" y="731405"/>
                  <a:pt x="6931035" y="882396"/>
                  <a:pt x="7031696" y="899942"/>
                </a:cubicBezTo>
                <a:cubicBezTo>
                  <a:pt x="7425565" y="970127"/>
                  <a:pt x="8033683" y="382325"/>
                  <a:pt x="8039686" y="376323"/>
                </a:cubicBezTo>
                <a:cubicBezTo>
                  <a:pt x="8046151" y="370320"/>
                  <a:pt x="8056309" y="370320"/>
                  <a:pt x="8062311" y="376784"/>
                </a:cubicBezTo>
                <a:cubicBezTo>
                  <a:pt x="8068314" y="383249"/>
                  <a:pt x="8068314" y="393407"/>
                  <a:pt x="8061849" y="399410"/>
                </a:cubicBezTo>
                <a:cubicBezTo>
                  <a:pt x="8060465" y="400795"/>
                  <a:pt x="7904857" y="552248"/>
                  <a:pt x="7701227" y="692157"/>
                </a:cubicBezTo>
                <a:cubicBezTo>
                  <a:pt x="7426026" y="881934"/>
                  <a:pt x="7198848" y="962278"/>
                  <a:pt x="7025693" y="931340"/>
                </a:cubicBezTo>
                <a:cubicBezTo>
                  <a:pt x="6903330" y="909638"/>
                  <a:pt x="6869623" y="748489"/>
                  <a:pt x="6830375" y="562406"/>
                </a:cubicBezTo>
                <a:cubicBezTo>
                  <a:pt x="6778198" y="315372"/>
                  <a:pt x="6719556" y="35555"/>
                  <a:pt x="6436044" y="31860"/>
                </a:cubicBezTo>
                <a:cubicBezTo>
                  <a:pt x="6433735" y="31860"/>
                  <a:pt x="6431426" y="31860"/>
                  <a:pt x="6429118" y="31860"/>
                </a:cubicBezTo>
                <a:cubicBezTo>
                  <a:pt x="6085579" y="31860"/>
                  <a:pt x="5752199" y="382787"/>
                  <a:pt x="5531023" y="615507"/>
                </a:cubicBezTo>
                <a:cubicBezTo>
                  <a:pt x="5482078" y="667222"/>
                  <a:pt x="5439597" y="711550"/>
                  <a:pt x="5402196" y="747566"/>
                </a:cubicBezTo>
                <a:cubicBezTo>
                  <a:pt x="5356021" y="791432"/>
                  <a:pt x="5299226" y="853306"/>
                  <a:pt x="5233659" y="924877"/>
                </a:cubicBezTo>
                <a:cubicBezTo>
                  <a:pt x="5012021" y="1167293"/>
                  <a:pt x="4712809" y="1492361"/>
                  <a:pt x="4491172" y="1492361"/>
                </a:cubicBezTo>
                <a:cubicBezTo>
                  <a:pt x="4477319" y="1492361"/>
                  <a:pt x="4463467" y="1490976"/>
                  <a:pt x="4450538" y="1488205"/>
                </a:cubicBezTo>
                <a:cubicBezTo>
                  <a:pt x="4313861" y="1460501"/>
                  <a:pt x="4264455" y="1303507"/>
                  <a:pt x="4212278" y="1137279"/>
                </a:cubicBezTo>
                <a:cubicBezTo>
                  <a:pt x="4162871" y="980286"/>
                  <a:pt x="4112079" y="817751"/>
                  <a:pt x="3986946" y="732328"/>
                </a:cubicBezTo>
                <a:cubicBezTo>
                  <a:pt x="3867815" y="651061"/>
                  <a:pt x="3577839" y="652446"/>
                  <a:pt x="3125329" y="736022"/>
                </a:cubicBezTo>
                <a:cubicBezTo>
                  <a:pt x="2755470" y="804823"/>
                  <a:pt x="2366681" y="912871"/>
                  <a:pt x="2179674" y="964586"/>
                </a:cubicBezTo>
                <a:lnTo>
                  <a:pt x="2167669" y="967818"/>
                </a:lnTo>
                <a:lnTo>
                  <a:pt x="2162920" y="967219"/>
                </a:lnTo>
                <a:lnTo>
                  <a:pt x="1937103" y="1017532"/>
                </a:lnTo>
                <a:cubicBezTo>
                  <a:pt x="1679214" y="1065753"/>
                  <a:pt x="1399893" y="1091470"/>
                  <a:pt x="1131288" y="1091470"/>
                </a:cubicBezTo>
                <a:cubicBezTo>
                  <a:pt x="1026513" y="1091470"/>
                  <a:pt x="923643" y="1087660"/>
                  <a:pt x="824583" y="1080040"/>
                </a:cubicBezTo>
                <a:cubicBezTo>
                  <a:pt x="460966" y="1051465"/>
                  <a:pt x="188432" y="973598"/>
                  <a:pt x="32698" y="856486"/>
                </a:cubicBezTo>
                <a:lnTo>
                  <a:pt x="0" y="826785"/>
                </a:lnTo>
                <a:cubicBezTo>
                  <a:pt x="251503" y="1005647"/>
                  <a:pt x="542995" y="1021892"/>
                  <a:pt x="826488" y="1051465"/>
                </a:cubicBezTo>
                <a:cubicBezTo>
                  <a:pt x="1154386" y="1077183"/>
                  <a:pt x="1520860" y="1058966"/>
                  <a:pt x="1856393" y="1002843"/>
                </a:cubicBezTo>
                <a:lnTo>
                  <a:pt x="2155932" y="939216"/>
                </a:lnTo>
                <a:lnTo>
                  <a:pt x="2158895" y="936882"/>
                </a:lnTo>
                <a:lnTo>
                  <a:pt x="2170900" y="933649"/>
                </a:lnTo>
                <a:cubicBezTo>
                  <a:pt x="2358370" y="881473"/>
                  <a:pt x="2748082" y="773424"/>
                  <a:pt x="3119788" y="704624"/>
                </a:cubicBezTo>
                <a:cubicBezTo>
                  <a:pt x="3581072" y="619201"/>
                  <a:pt x="3878897" y="620124"/>
                  <a:pt x="4005416" y="706009"/>
                </a:cubicBezTo>
                <a:cubicBezTo>
                  <a:pt x="4139784" y="797434"/>
                  <a:pt x="4194732" y="972898"/>
                  <a:pt x="4243215" y="1128044"/>
                </a:cubicBezTo>
                <a:cubicBezTo>
                  <a:pt x="4294468" y="1291964"/>
                  <a:pt x="4338796" y="1433258"/>
                  <a:pt x="4457003" y="1456807"/>
                </a:cubicBezTo>
                <a:cubicBezTo>
                  <a:pt x="4547505" y="1474815"/>
                  <a:pt x="4666635" y="1421253"/>
                  <a:pt x="4821782" y="1291964"/>
                </a:cubicBezTo>
                <a:cubicBezTo>
                  <a:pt x="4957073" y="1179297"/>
                  <a:pt x="5097444" y="1026460"/>
                  <a:pt x="5210110" y="903636"/>
                </a:cubicBezTo>
                <a:cubicBezTo>
                  <a:pt x="5276140" y="832065"/>
                  <a:pt x="5332934" y="769730"/>
                  <a:pt x="5380032" y="724940"/>
                </a:cubicBezTo>
                <a:cubicBezTo>
                  <a:pt x="5416971" y="689848"/>
                  <a:pt x="5458991" y="645520"/>
                  <a:pt x="5507935" y="593804"/>
                </a:cubicBezTo>
                <a:cubicBezTo>
                  <a:pt x="5732806" y="356930"/>
                  <a:pt x="6071727" y="0"/>
                  <a:pt x="6429118" y="0"/>
                </a:cubicBezTo>
                <a:close/>
              </a:path>
            </a:pathLst>
          </a:custGeom>
          <a:solidFill>
            <a:schemeClr val="accent5"/>
          </a:solidFill>
          <a:ln w="7072" cap="flat">
            <a:noFill/>
            <a:prstDash val="solid"/>
            <a:miter/>
          </a:ln>
        </p:spPr>
        <p:txBody>
          <a:bodyPr wrap="square" rtlCol="0" anchor="ctr">
            <a:noAutofit/>
          </a:bodyPr>
          <a:lstStyle/>
          <a:p>
            <a:endParaRPr lang="en-US" dirty="0"/>
          </a:p>
        </p:txBody>
      </p:sp>
      <p:pic>
        <p:nvPicPr>
          <p:cNvPr id="26" name="Picture 8" descr="Monitor lcd png 1 » PNG Image"/>
          <p:cNvPicPr>
            <a:picLocks noChangeAspect="1" noChangeArrowheads="1"/>
          </p:cNvPicPr>
          <p:nvPr/>
        </p:nvPicPr>
        <p:blipFill>
          <a:blip r:embed="rId4"/>
          <a:srcRect/>
          <a:stretch>
            <a:fillRect/>
          </a:stretch>
        </p:blipFill>
        <p:spPr bwMode="auto">
          <a:xfrm>
            <a:off x="0" y="1000108"/>
            <a:ext cx="1095356" cy="1095356"/>
          </a:xfrm>
          <a:prstGeom prst="rect">
            <a:avLst/>
          </a:prstGeom>
          <a:noFill/>
        </p:spPr>
      </p:pic>
      <p:pic>
        <p:nvPicPr>
          <p:cNvPr id="32" name="Picture 2" descr="Mouse icon - Transparent PNG &amp; SVG vector file"/>
          <p:cNvPicPr>
            <a:picLocks noChangeAspect="1" noChangeArrowheads="1"/>
          </p:cNvPicPr>
          <p:nvPr/>
        </p:nvPicPr>
        <p:blipFill>
          <a:blip r:embed="rId5" cstate="print"/>
          <a:srcRect/>
          <a:stretch>
            <a:fillRect/>
          </a:stretch>
        </p:blipFill>
        <p:spPr bwMode="auto">
          <a:xfrm>
            <a:off x="142844" y="5500702"/>
            <a:ext cx="857224" cy="857224"/>
          </a:xfrm>
          <a:prstGeom prst="rect">
            <a:avLst/>
          </a:prstGeom>
          <a:noFill/>
        </p:spPr>
      </p:pic>
      <p:pic>
        <p:nvPicPr>
          <p:cNvPr id="33" name="32 - Εικόνα" descr="limit-removebg-preview.png"/>
          <p:cNvPicPr>
            <a:picLocks noChangeAspect="1"/>
          </p:cNvPicPr>
          <p:nvPr/>
        </p:nvPicPr>
        <p:blipFill>
          <a:blip r:embed="rId6"/>
          <a:stretch>
            <a:fillRect/>
          </a:stretch>
        </p:blipFill>
        <p:spPr>
          <a:xfrm>
            <a:off x="7715272" y="214290"/>
            <a:ext cx="1143008" cy="1311097"/>
          </a:xfrm>
          <a:prstGeom prst="rect">
            <a:avLst/>
          </a:prstGeom>
        </p:spPr>
      </p:pic>
      <p:cxnSp>
        <p:nvCxnSpPr>
          <p:cNvPr id="39" name="38 - Ευθεία γραμμή σύνδεσης"/>
          <p:cNvCxnSpPr/>
          <p:nvPr/>
        </p:nvCxnSpPr>
        <p:spPr>
          <a:xfrm>
            <a:off x="2071670" y="1071546"/>
            <a:ext cx="5572164"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703446152"/>
      </p:ext>
    </p:extLst>
  </p:cSld>
  <p:clrMapOvr>
    <a:masterClrMapping/>
  </p:clrMapOvr>
  <p:transition>
    <p:wipe dir="r"/>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descr="Beige Background - PowerPoint Backgrounds for Free PowerPoint Templates"/>
          <p:cNvPicPr>
            <a:picLocks noChangeAspect="1" noChangeArrowheads="1"/>
          </p:cNvPicPr>
          <p:nvPr/>
        </p:nvPicPr>
        <p:blipFill>
          <a:blip r:embed="rId3"/>
          <a:srcRect/>
          <a:stretch>
            <a:fillRect/>
          </a:stretch>
        </p:blipFill>
        <p:spPr bwMode="auto">
          <a:xfrm>
            <a:off x="0" y="0"/>
            <a:ext cx="9144000" cy="6858000"/>
          </a:xfrm>
          <a:prstGeom prst="rect">
            <a:avLst/>
          </a:prstGeom>
          <a:noFill/>
        </p:spPr>
      </p:pic>
      <p:sp>
        <p:nvSpPr>
          <p:cNvPr id="2" name="Title 1"/>
          <p:cNvSpPr>
            <a:spLocks noGrp="1"/>
          </p:cNvSpPr>
          <p:nvPr>
            <p:ph type="title"/>
          </p:nvPr>
        </p:nvSpPr>
        <p:spPr>
          <a:xfrm>
            <a:off x="2000232" y="214290"/>
            <a:ext cx="7596336" cy="1035373"/>
          </a:xfrm>
        </p:spPr>
        <p:txBody>
          <a:bodyPr>
            <a:normAutofit/>
          </a:bodyPr>
          <a:lstStyle/>
          <a:p>
            <a:r>
              <a:rPr lang="el-GR" altLang="ko-KR" dirty="0" smtClean="0">
                <a:solidFill>
                  <a:schemeClr val="tx1"/>
                </a:solidFill>
              </a:rPr>
              <a:t>Περιορισμοί της έρευνας 2/2</a:t>
            </a:r>
            <a:endParaRPr lang="ko-KR" altLang="en-US" dirty="0">
              <a:solidFill>
                <a:schemeClr val="tx1"/>
              </a:solidFill>
            </a:endParaRPr>
          </a:p>
        </p:txBody>
      </p:sp>
      <p:sp>
        <p:nvSpPr>
          <p:cNvPr id="9" name="Rectangle 8"/>
          <p:cNvSpPr/>
          <p:nvPr/>
        </p:nvSpPr>
        <p:spPr>
          <a:xfrm>
            <a:off x="1527165" y="1576473"/>
            <a:ext cx="7020000" cy="864000"/>
          </a:xfrm>
          <a:prstGeom prst="rect">
            <a:avLst/>
          </a:prstGeom>
          <a:solidFill>
            <a:schemeClr val="bg1">
              <a:lumMod val="85000"/>
            </a:schemeClr>
          </a:solidFill>
          <a:ln>
            <a:noFill/>
          </a:ln>
          <a:effectLst>
            <a:outerShdw blurRad="50800" dist="50800" dir="5400000" algn="ctr"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1" name="Rectangle 10"/>
          <p:cNvSpPr/>
          <p:nvPr/>
        </p:nvSpPr>
        <p:spPr>
          <a:xfrm>
            <a:off x="2327141" y="1672473"/>
            <a:ext cx="6116031" cy="67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0" name="Rectangle 9"/>
          <p:cNvSpPr/>
          <p:nvPr/>
        </p:nvSpPr>
        <p:spPr>
          <a:xfrm>
            <a:off x="1619505" y="1672473"/>
            <a:ext cx="612000" cy="67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5" name="TextBox 14"/>
          <p:cNvSpPr txBox="1"/>
          <p:nvPr/>
        </p:nvSpPr>
        <p:spPr>
          <a:xfrm>
            <a:off x="1626224" y="1700698"/>
            <a:ext cx="605282" cy="461665"/>
          </a:xfrm>
          <a:prstGeom prst="rect">
            <a:avLst/>
          </a:prstGeom>
          <a:noFill/>
        </p:spPr>
        <p:txBody>
          <a:bodyPr wrap="square" rtlCol="0" anchor="ctr">
            <a:spAutoFit/>
          </a:bodyPr>
          <a:lstStyle/>
          <a:p>
            <a:pPr algn="ctr"/>
            <a:r>
              <a:rPr lang="en-US" altLang="ko-KR" sz="2400" b="1" dirty="0">
                <a:solidFill>
                  <a:schemeClr val="accent1"/>
                </a:solidFill>
                <a:latin typeface="Arial" pitchFamily="34" charset="0"/>
                <a:cs typeface="Arial" pitchFamily="34" charset="0"/>
              </a:rPr>
              <a:t>01</a:t>
            </a:r>
            <a:endParaRPr lang="ko-KR" altLang="en-US" sz="2400" b="1" dirty="0">
              <a:solidFill>
                <a:schemeClr val="accent1"/>
              </a:solidFill>
              <a:latin typeface="Arial" pitchFamily="34" charset="0"/>
              <a:cs typeface="Arial" pitchFamily="34" charset="0"/>
            </a:endParaRPr>
          </a:p>
        </p:txBody>
      </p:sp>
      <p:sp>
        <p:nvSpPr>
          <p:cNvPr id="27" name="Rectangle 26"/>
          <p:cNvSpPr/>
          <p:nvPr/>
        </p:nvSpPr>
        <p:spPr>
          <a:xfrm>
            <a:off x="1527165" y="2785472"/>
            <a:ext cx="7020000" cy="864000"/>
          </a:xfrm>
          <a:prstGeom prst="rect">
            <a:avLst/>
          </a:prstGeom>
          <a:solidFill>
            <a:schemeClr val="bg1">
              <a:lumMod val="85000"/>
            </a:schemeClr>
          </a:solidFill>
          <a:ln>
            <a:noFill/>
          </a:ln>
          <a:effectLst>
            <a:outerShdw blurRad="50800" dist="50800" dir="5400000" algn="ctr"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8" name="Rectangle 27"/>
          <p:cNvSpPr/>
          <p:nvPr/>
        </p:nvSpPr>
        <p:spPr>
          <a:xfrm>
            <a:off x="2327141" y="2881472"/>
            <a:ext cx="6116031" cy="672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rgbClr val="A0C458"/>
              </a:solidFill>
            </a:endParaRPr>
          </a:p>
        </p:txBody>
      </p:sp>
      <p:sp>
        <p:nvSpPr>
          <p:cNvPr id="29" name="Rectangle 28"/>
          <p:cNvSpPr/>
          <p:nvPr/>
        </p:nvSpPr>
        <p:spPr>
          <a:xfrm>
            <a:off x="1619505" y="2881472"/>
            <a:ext cx="612000" cy="67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0" name="TextBox 29"/>
          <p:cNvSpPr txBox="1"/>
          <p:nvPr/>
        </p:nvSpPr>
        <p:spPr>
          <a:xfrm>
            <a:off x="1626224" y="2909697"/>
            <a:ext cx="605282" cy="461665"/>
          </a:xfrm>
          <a:prstGeom prst="rect">
            <a:avLst/>
          </a:prstGeom>
          <a:noFill/>
        </p:spPr>
        <p:txBody>
          <a:bodyPr wrap="square" rtlCol="0" anchor="ctr">
            <a:spAutoFit/>
          </a:bodyPr>
          <a:lstStyle/>
          <a:p>
            <a:pPr algn="ctr"/>
            <a:r>
              <a:rPr lang="en-US" altLang="ko-KR" sz="2400" b="1" dirty="0">
                <a:solidFill>
                  <a:schemeClr val="accent2"/>
                </a:solidFill>
                <a:latin typeface="Arial" pitchFamily="34" charset="0"/>
                <a:cs typeface="Arial" pitchFamily="34" charset="0"/>
              </a:rPr>
              <a:t>02</a:t>
            </a:r>
            <a:endParaRPr lang="ko-KR" altLang="en-US" sz="2400" b="1" dirty="0">
              <a:solidFill>
                <a:schemeClr val="accent2"/>
              </a:solidFill>
              <a:latin typeface="Arial" pitchFamily="34" charset="0"/>
              <a:cs typeface="Arial" pitchFamily="34" charset="0"/>
            </a:endParaRPr>
          </a:p>
        </p:txBody>
      </p:sp>
      <p:sp>
        <p:nvSpPr>
          <p:cNvPr id="31" name="TextBox 12"/>
          <p:cNvSpPr txBox="1"/>
          <p:nvPr/>
        </p:nvSpPr>
        <p:spPr bwMode="auto">
          <a:xfrm>
            <a:off x="2285984" y="2928934"/>
            <a:ext cx="6143668" cy="584775"/>
          </a:xfrm>
          <a:prstGeom prst="rect">
            <a:avLst/>
          </a:prstGeom>
          <a:noFill/>
          <a:effectLst/>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lvl="0" algn="just" fontAlgn="base">
              <a:spcBef>
                <a:spcPct val="0"/>
              </a:spcBef>
              <a:spcAft>
                <a:spcPct val="0"/>
              </a:spcAft>
            </a:pPr>
            <a:r>
              <a:rPr lang="el-GR" sz="1600" dirty="0" smtClean="0">
                <a:solidFill>
                  <a:schemeClr val="bg1"/>
                </a:solidFill>
                <a:latin typeface="Times New Roman" pitchFamily="18" charset="0"/>
                <a:ea typeface="Times New Roman" pitchFamily="18" charset="0"/>
                <a:cs typeface="Times New Roman" pitchFamily="18" charset="0"/>
              </a:rPr>
              <a:t>Η εφαρμογή </a:t>
            </a:r>
            <a:r>
              <a:rPr lang="en-US" sz="1600" dirty="0" smtClean="0">
                <a:solidFill>
                  <a:schemeClr val="bg1"/>
                </a:solidFill>
                <a:latin typeface="Times New Roman" pitchFamily="18" charset="0"/>
                <a:ea typeface="Times New Roman" pitchFamily="18" charset="0"/>
                <a:cs typeface="Times New Roman" pitchFamily="18" charset="0"/>
              </a:rPr>
              <a:t>Actionbound </a:t>
            </a:r>
            <a:r>
              <a:rPr lang="el-GR" sz="1600" dirty="0" smtClean="0">
                <a:solidFill>
                  <a:schemeClr val="bg1"/>
                </a:solidFill>
                <a:latin typeface="Times New Roman" pitchFamily="18" charset="0"/>
                <a:ea typeface="Times New Roman" pitchFamily="18" charset="0"/>
                <a:cs typeface="Times New Roman" pitchFamily="18" charset="0"/>
              </a:rPr>
              <a:t>εντόπιζε με το </a:t>
            </a:r>
            <a:r>
              <a:rPr lang="en-US" sz="1600" dirty="0" smtClean="0">
                <a:solidFill>
                  <a:schemeClr val="bg1"/>
                </a:solidFill>
                <a:latin typeface="Times New Roman" pitchFamily="18" charset="0"/>
                <a:ea typeface="Times New Roman" pitchFamily="18" charset="0"/>
                <a:cs typeface="Times New Roman" pitchFamily="18" charset="0"/>
              </a:rPr>
              <a:t>GPS </a:t>
            </a:r>
            <a:r>
              <a:rPr lang="el-GR" sz="1600" dirty="0" smtClean="0">
                <a:solidFill>
                  <a:schemeClr val="bg1"/>
                </a:solidFill>
                <a:latin typeface="Times New Roman" pitchFamily="18" charset="0"/>
                <a:ea typeface="Times New Roman" pitchFamily="18" charset="0"/>
                <a:cs typeface="Times New Roman" pitchFamily="18" charset="0"/>
              </a:rPr>
              <a:t>μόνο την Κεντρική Αυλή αδυναμία χρήσης της εύρεσης τοποθεσίας στους υπόλοιπους χώρους. </a:t>
            </a:r>
          </a:p>
        </p:txBody>
      </p:sp>
      <p:sp>
        <p:nvSpPr>
          <p:cNvPr id="34" name="Rectangle 33"/>
          <p:cNvSpPr/>
          <p:nvPr/>
        </p:nvSpPr>
        <p:spPr>
          <a:xfrm>
            <a:off x="1527165" y="3994471"/>
            <a:ext cx="7020000" cy="864000"/>
          </a:xfrm>
          <a:prstGeom prst="rect">
            <a:avLst/>
          </a:prstGeom>
          <a:solidFill>
            <a:schemeClr val="bg1">
              <a:lumMod val="85000"/>
            </a:schemeClr>
          </a:solidFill>
          <a:ln>
            <a:noFill/>
          </a:ln>
          <a:effectLst>
            <a:outerShdw blurRad="50800" dist="50800" dir="5400000" algn="ctr"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5" name="Rectangle 34"/>
          <p:cNvSpPr/>
          <p:nvPr/>
        </p:nvSpPr>
        <p:spPr>
          <a:xfrm>
            <a:off x="2327141" y="4090471"/>
            <a:ext cx="6116031" cy="672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36" name="Rectangle 35"/>
          <p:cNvSpPr/>
          <p:nvPr/>
        </p:nvSpPr>
        <p:spPr>
          <a:xfrm>
            <a:off x="1619505" y="4090471"/>
            <a:ext cx="612000" cy="67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7" name="TextBox 36"/>
          <p:cNvSpPr txBox="1"/>
          <p:nvPr/>
        </p:nvSpPr>
        <p:spPr>
          <a:xfrm>
            <a:off x="1626224" y="4118696"/>
            <a:ext cx="605282" cy="461665"/>
          </a:xfrm>
          <a:prstGeom prst="rect">
            <a:avLst/>
          </a:prstGeom>
          <a:noFill/>
        </p:spPr>
        <p:txBody>
          <a:bodyPr wrap="square" rtlCol="0" anchor="ctr">
            <a:spAutoFit/>
          </a:bodyPr>
          <a:lstStyle/>
          <a:p>
            <a:pPr algn="ctr"/>
            <a:r>
              <a:rPr lang="en-US" altLang="ko-KR" sz="2400" b="1" dirty="0">
                <a:solidFill>
                  <a:schemeClr val="accent3"/>
                </a:solidFill>
                <a:latin typeface="Arial" pitchFamily="34" charset="0"/>
                <a:cs typeface="Arial" pitchFamily="34" charset="0"/>
              </a:rPr>
              <a:t>03</a:t>
            </a:r>
            <a:endParaRPr lang="ko-KR" altLang="en-US" sz="2400" b="1" dirty="0">
              <a:solidFill>
                <a:schemeClr val="accent3"/>
              </a:solidFill>
              <a:latin typeface="Arial" pitchFamily="34" charset="0"/>
              <a:cs typeface="Arial" pitchFamily="34" charset="0"/>
            </a:endParaRPr>
          </a:p>
        </p:txBody>
      </p:sp>
      <p:sp>
        <p:nvSpPr>
          <p:cNvPr id="24" name="23 - Ορθογώνιο"/>
          <p:cNvSpPr/>
          <p:nvPr/>
        </p:nvSpPr>
        <p:spPr>
          <a:xfrm>
            <a:off x="0" y="0"/>
            <a:ext cx="1142976" cy="685800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5" name="Freeform: Shape 48">
            <a:extLst>
              <a:ext uri="{FF2B5EF4-FFF2-40B4-BE49-F238E27FC236}">
                <a16:creationId xmlns="" xmlns:a16="http://schemas.microsoft.com/office/drawing/2014/main" id="{6B37BB72-CDFC-4E57-A92B-F7876BDD29AF}"/>
              </a:ext>
            </a:extLst>
          </p:cNvPr>
          <p:cNvSpPr/>
          <p:nvPr/>
        </p:nvSpPr>
        <p:spPr>
          <a:xfrm rot="5796497">
            <a:off x="-1435043" y="3573543"/>
            <a:ext cx="3718643" cy="571536"/>
          </a:xfrm>
          <a:custGeom>
            <a:avLst/>
            <a:gdLst>
              <a:gd name="connsiteX0" fmla="*/ 6429118 w 8066757"/>
              <a:gd name="connsiteY0" fmla="*/ 0 h 1492361"/>
              <a:gd name="connsiteX1" fmla="*/ 6436506 w 8066757"/>
              <a:gd name="connsiteY1" fmla="*/ 0 h 1492361"/>
              <a:gd name="connsiteX2" fmla="*/ 6746799 w 8066757"/>
              <a:gd name="connsiteY2" fmla="*/ 187930 h 1492361"/>
              <a:gd name="connsiteX3" fmla="*/ 6862235 w 8066757"/>
              <a:gd name="connsiteY3" fmla="*/ 556403 h 1492361"/>
              <a:gd name="connsiteX4" fmla="*/ 7031696 w 8066757"/>
              <a:gd name="connsiteY4" fmla="*/ 899942 h 1492361"/>
              <a:gd name="connsiteX5" fmla="*/ 8039686 w 8066757"/>
              <a:gd name="connsiteY5" fmla="*/ 376323 h 1492361"/>
              <a:gd name="connsiteX6" fmla="*/ 8062311 w 8066757"/>
              <a:gd name="connsiteY6" fmla="*/ 376784 h 1492361"/>
              <a:gd name="connsiteX7" fmla="*/ 8061849 w 8066757"/>
              <a:gd name="connsiteY7" fmla="*/ 399410 h 1492361"/>
              <a:gd name="connsiteX8" fmla="*/ 7701227 w 8066757"/>
              <a:gd name="connsiteY8" fmla="*/ 692157 h 1492361"/>
              <a:gd name="connsiteX9" fmla="*/ 7025693 w 8066757"/>
              <a:gd name="connsiteY9" fmla="*/ 931340 h 1492361"/>
              <a:gd name="connsiteX10" fmla="*/ 6830375 w 8066757"/>
              <a:gd name="connsiteY10" fmla="*/ 562406 h 1492361"/>
              <a:gd name="connsiteX11" fmla="*/ 6436044 w 8066757"/>
              <a:gd name="connsiteY11" fmla="*/ 31860 h 1492361"/>
              <a:gd name="connsiteX12" fmla="*/ 6429118 w 8066757"/>
              <a:gd name="connsiteY12" fmla="*/ 31860 h 1492361"/>
              <a:gd name="connsiteX13" fmla="*/ 5531023 w 8066757"/>
              <a:gd name="connsiteY13" fmla="*/ 615507 h 1492361"/>
              <a:gd name="connsiteX14" fmla="*/ 5402196 w 8066757"/>
              <a:gd name="connsiteY14" fmla="*/ 747566 h 1492361"/>
              <a:gd name="connsiteX15" fmla="*/ 5233659 w 8066757"/>
              <a:gd name="connsiteY15" fmla="*/ 924877 h 1492361"/>
              <a:gd name="connsiteX16" fmla="*/ 4491172 w 8066757"/>
              <a:gd name="connsiteY16" fmla="*/ 1492361 h 1492361"/>
              <a:gd name="connsiteX17" fmla="*/ 4450538 w 8066757"/>
              <a:gd name="connsiteY17" fmla="*/ 1488205 h 1492361"/>
              <a:gd name="connsiteX18" fmla="*/ 4212278 w 8066757"/>
              <a:gd name="connsiteY18" fmla="*/ 1137279 h 1492361"/>
              <a:gd name="connsiteX19" fmla="*/ 3986946 w 8066757"/>
              <a:gd name="connsiteY19" fmla="*/ 732328 h 1492361"/>
              <a:gd name="connsiteX20" fmla="*/ 3125329 w 8066757"/>
              <a:gd name="connsiteY20" fmla="*/ 736022 h 1492361"/>
              <a:gd name="connsiteX21" fmla="*/ 2179674 w 8066757"/>
              <a:gd name="connsiteY21" fmla="*/ 964586 h 1492361"/>
              <a:gd name="connsiteX22" fmla="*/ 2167669 w 8066757"/>
              <a:gd name="connsiteY22" fmla="*/ 967818 h 1492361"/>
              <a:gd name="connsiteX23" fmla="*/ 2162920 w 8066757"/>
              <a:gd name="connsiteY23" fmla="*/ 967219 h 1492361"/>
              <a:gd name="connsiteX24" fmla="*/ 1937103 w 8066757"/>
              <a:gd name="connsiteY24" fmla="*/ 1017532 h 1492361"/>
              <a:gd name="connsiteX25" fmla="*/ 1131288 w 8066757"/>
              <a:gd name="connsiteY25" fmla="*/ 1091470 h 1492361"/>
              <a:gd name="connsiteX26" fmla="*/ 824583 w 8066757"/>
              <a:gd name="connsiteY26" fmla="*/ 1080040 h 1492361"/>
              <a:gd name="connsiteX27" fmla="*/ 32698 w 8066757"/>
              <a:gd name="connsiteY27" fmla="*/ 856486 h 1492361"/>
              <a:gd name="connsiteX28" fmla="*/ 0 w 8066757"/>
              <a:gd name="connsiteY28" fmla="*/ 826785 h 1492361"/>
              <a:gd name="connsiteX29" fmla="*/ 826488 w 8066757"/>
              <a:gd name="connsiteY29" fmla="*/ 1051465 h 1492361"/>
              <a:gd name="connsiteX30" fmla="*/ 1856393 w 8066757"/>
              <a:gd name="connsiteY30" fmla="*/ 1002843 h 1492361"/>
              <a:gd name="connsiteX31" fmla="*/ 2155932 w 8066757"/>
              <a:gd name="connsiteY31" fmla="*/ 939216 h 1492361"/>
              <a:gd name="connsiteX32" fmla="*/ 2158895 w 8066757"/>
              <a:gd name="connsiteY32" fmla="*/ 936882 h 1492361"/>
              <a:gd name="connsiteX33" fmla="*/ 2170900 w 8066757"/>
              <a:gd name="connsiteY33" fmla="*/ 933649 h 1492361"/>
              <a:gd name="connsiteX34" fmla="*/ 3119788 w 8066757"/>
              <a:gd name="connsiteY34" fmla="*/ 704624 h 1492361"/>
              <a:gd name="connsiteX35" fmla="*/ 4005416 w 8066757"/>
              <a:gd name="connsiteY35" fmla="*/ 706009 h 1492361"/>
              <a:gd name="connsiteX36" fmla="*/ 4243215 w 8066757"/>
              <a:gd name="connsiteY36" fmla="*/ 1128044 h 1492361"/>
              <a:gd name="connsiteX37" fmla="*/ 4457003 w 8066757"/>
              <a:gd name="connsiteY37" fmla="*/ 1456807 h 1492361"/>
              <a:gd name="connsiteX38" fmla="*/ 4821782 w 8066757"/>
              <a:gd name="connsiteY38" fmla="*/ 1291964 h 1492361"/>
              <a:gd name="connsiteX39" fmla="*/ 5210110 w 8066757"/>
              <a:gd name="connsiteY39" fmla="*/ 903636 h 1492361"/>
              <a:gd name="connsiteX40" fmla="*/ 5380032 w 8066757"/>
              <a:gd name="connsiteY40" fmla="*/ 724940 h 1492361"/>
              <a:gd name="connsiteX41" fmla="*/ 5507935 w 8066757"/>
              <a:gd name="connsiteY41" fmla="*/ 593804 h 1492361"/>
              <a:gd name="connsiteX42" fmla="*/ 6429118 w 8066757"/>
              <a:gd name="connsiteY42" fmla="*/ 0 h 1492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8066757" h="1492361">
                <a:moveTo>
                  <a:pt x="6429118" y="0"/>
                </a:moveTo>
                <a:cubicBezTo>
                  <a:pt x="6431426" y="0"/>
                  <a:pt x="6434197" y="0"/>
                  <a:pt x="6436506" y="0"/>
                </a:cubicBezTo>
                <a:cubicBezTo>
                  <a:pt x="6575030" y="1847"/>
                  <a:pt x="6676152" y="63259"/>
                  <a:pt x="6746799" y="187930"/>
                </a:cubicBezTo>
                <a:cubicBezTo>
                  <a:pt x="6806826" y="294132"/>
                  <a:pt x="6836377" y="433579"/>
                  <a:pt x="6862235" y="556403"/>
                </a:cubicBezTo>
                <a:cubicBezTo>
                  <a:pt x="6899175" y="731405"/>
                  <a:pt x="6931035" y="882396"/>
                  <a:pt x="7031696" y="899942"/>
                </a:cubicBezTo>
                <a:cubicBezTo>
                  <a:pt x="7425565" y="970127"/>
                  <a:pt x="8033683" y="382325"/>
                  <a:pt x="8039686" y="376323"/>
                </a:cubicBezTo>
                <a:cubicBezTo>
                  <a:pt x="8046151" y="370320"/>
                  <a:pt x="8056309" y="370320"/>
                  <a:pt x="8062311" y="376784"/>
                </a:cubicBezTo>
                <a:cubicBezTo>
                  <a:pt x="8068314" y="383249"/>
                  <a:pt x="8068314" y="393407"/>
                  <a:pt x="8061849" y="399410"/>
                </a:cubicBezTo>
                <a:cubicBezTo>
                  <a:pt x="8060465" y="400795"/>
                  <a:pt x="7904857" y="552248"/>
                  <a:pt x="7701227" y="692157"/>
                </a:cubicBezTo>
                <a:cubicBezTo>
                  <a:pt x="7426026" y="881934"/>
                  <a:pt x="7198848" y="962278"/>
                  <a:pt x="7025693" y="931340"/>
                </a:cubicBezTo>
                <a:cubicBezTo>
                  <a:pt x="6903330" y="909638"/>
                  <a:pt x="6869623" y="748489"/>
                  <a:pt x="6830375" y="562406"/>
                </a:cubicBezTo>
                <a:cubicBezTo>
                  <a:pt x="6778198" y="315372"/>
                  <a:pt x="6719556" y="35555"/>
                  <a:pt x="6436044" y="31860"/>
                </a:cubicBezTo>
                <a:cubicBezTo>
                  <a:pt x="6433735" y="31860"/>
                  <a:pt x="6431426" y="31860"/>
                  <a:pt x="6429118" y="31860"/>
                </a:cubicBezTo>
                <a:cubicBezTo>
                  <a:pt x="6085579" y="31860"/>
                  <a:pt x="5752199" y="382787"/>
                  <a:pt x="5531023" y="615507"/>
                </a:cubicBezTo>
                <a:cubicBezTo>
                  <a:pt x="5482078" y="667222"/>
                  <a:pt x="5439597" y="711550"/>
                  <a:pt x="5402196" y="747566"/>
                </a:cubicBezTo>
                <a:cubicBezTo>
                  <a:pt x="5356021" y="791432"/>
                  <a:pt x="5299226" y="853306"/>
                  <a:pt x="5233659" y="924877"/>
                </a:cubicBezTo>
                <a:cubicBezTo>
                  <a:pt x="5012021" y="1167293"/>
                  <a:pt x="4712809" y="1492361"/>
                  <a:pt x="4491172" y="1492361"/>
                </a:cubicBezTo>
                <a:cubicBezTo>
                  <a:pt x="4477319" y="1492361"/>
                  <a:pt x="4463467" y="1490976"/>
                  <a:pt x="4450538" y="1488205"/>
                </a:cubicBezTo>
                <a:cubicBezTo>
                  <a:pt x="4313861" y="1460501"/>
                  <a:pt x="4264455" y="1303507"/>
                  <a:pt x="4212278" y="1137279"/>
                </a:cubicBezTo>
                <a:cubicBezTo>
                  <a:pt x="4162871" y="980286"/>
                  <a:pt x="4112079" y="817751"/>
                  <a:pt x="3986946" y="732328"/>
                </a:cubicBezTo>
                <a:cubicBezTo>
                  <a:pt x="3867815" y="651061"/>
                  <a:pt x="3577839" y="652446"/>
                  <a:pt x="3125329" y="736022"/>
                </a:cubicBezTo>
                <a:cubicBezTo>
                  <a:pt x="2755470" y="804823"/>
                  <a:pt x="2366681" y="912871"/>
                  <a:pt x="2179674" y="964586"/>
                </a:cubicBezTo>
                <a:lnTo>
                  <a:pt x="2167669" y="967818"/>
                </a:lnTo>
                <a:lnTo>
                  <a:pt x="2162920" y="967219"/>
                </a:lnTo>
                <a:lnTo>
                  <a:pt x="1937103" y="1017532"/>
                </a:lnTo>
                <a:cubicBezTo>
                  <a:pt x="1679214" y="1065753"/>
                  <a:pt x="1399893" y="1091470"/>
                  <a:pt x="1131288" y="1091470"/>
                </a:cubicBezTo>
                <a:cubicBezTo>
                  <a:pt x="1026513" y="1091470"/>
                  <a:pt x="923643" y="1087660"/>
                  <a:pt x="824583" y="1080040"/>
                </a:cubicBezTo>
                <a:cubicBezTo>
                  <a:pt x="460966" y="1051465"/>
                  <a:pt x="188432" y="973598"/>
                  <a:pt x="32698" y="856486"/>
                </a:cubicBezTo>
                <a:lnTo>
                  <a:pt x="0" y="826785"/>
                </a:lnTo>
                <a:cubicBezTo>
                  <a:pt x="251503" y="1005647"/>
                  <a:pt x="542995" y="1021892"/>
                  <a:pt x="826488" y="1051465"/>
                </a:cubicBezTo>
                <a:cubicBezTo>
                  <a:pt x="1154386" y="1077183"/>
                  <a:pt x="1520860" y="1058966"/>
                  <a:pt x="1856393" y="1002843"/>
                </a:cubicBezTo>
                <a:lnTo>
                  <a:pt x="2155932" y="939216"/>
                </a:lnTo>
                <a:lnTo>
                  <a:pt x="2158895" y="936882"/>
                </a:lnTo>
                <a:lnTo>
                  <a:pt x="2170900" y="933649"/>
                </a:lnTo>
                <a:cubicBezTo>
                  <a:pt x="2358370" y="881473"/>
                  <a:pt x="2748082" y="773424"/>
                  <a:pt x="3119788" y="704624"/>
                </a:cubicBezTo>
                <a:cubicBezTo>
                  <a:pt x="3581072" y="619201"/>
                  <a:pt x="3878897" y="620124"/>
                  <a:pt x="4005416" y="706009"/>
                </a:cubicBezTo>
                <a:cubicBezTo>
                  <a:pt x="4139784" y="797434"/>
                  <a:pt x="4194732" y="972898"/>
                  <a:pt x="4243215" y="1128044"/>
                </a:cubicBezTo>
                <a:cubicBezTo>
                  <a:pt x="4294468" y="1291964"/>
                  <a:pt x="4338796" y="1433258"/>
                  <a:pt x="4457003" y="1456807"/>
                </a:cubicBezTo>
                <a:cubicBezTo>
                  <a:pt x="4547505" y="1474815"/>
                  <a:pt x="4666635" y="1421253"/>
                  <a:pt x="4821782" y="1291964"/>
                </a:cubicBezTo>
                <a:cubicBezTo>
                  <a:pt x="4957073" y="1179297"/>
                  <a:pt x="5097444" y="1026460"/>
                  <a:pt x="5210110" y="903636"/>
                </a:cubicBezTo>
                <a:cubicBezTo>
                  <a:pt x="5276140" y="832065"/>
                  <a:pt x="5332934" y="769730"/>
                  <a:pt x="5380032" y="724940"/>
                </a:cubicBezTo>
                <a:cubicBezTo>
                  <a:pt x="5416971" y="689848"/>
                  <a:pt x="5458991" y="645520"/>
                  <a:pt x="5507935" y="593804"/>
                </a:cubicBezTo>
                <a:cubicBezTo>
                  <a:pt x="5732806" y="356930"/>
                  <a:pt x="6071727" y="0"/>
                  <a:pt x="6429118" y="0"/>
                </a:cubicBezTo>
                <a:close/>
              </a:path>
            </a:pathLst>
          </a:custGeom>
          <a:solidFill>
            <a:schemeClr val="accent5"/>
          </a:solidFill>
          <a:ln w="7072" cap="flat">
            <a:noFill/>
            <a:prstDash val="solid"/>
            <a:miter/>
          </a:ln>
        </p:spPr>
        <p:txBody>
          <a:bodyPr wrap="square" rtlCol="0" anchor="ctr">
            <a:noAutofit/>
          </a:bodyPr>
          <a:lstStyle/>
          <a:p>
            <a:endParaRPr lang="en-US" dirty="0"/>
          </a:p>
        </p:txBody>
      </p:sp>
      <p:pic>
        <p:nvPicPr>
          <p:cNvPr id="26" name="Picture 8" descr="Monitor lcd png 1 » PNG Image"/>
          <p:cNvPicPr>
            <a:picLocks noChangeAspect="1" noChangeArrowheads="1"/>
          </p:cNvPicPr>
          <p:nvPr/>
        </p:nvPicPr>
        <p:blipFill>
          <a:blip r:embed="rId4"/>
          <a:srcRect/>
          <a:stretch>
            <a:fillRect/>
          </a:stretch>
        </p:blipFill>
        <p:spPr bwMode="auto">
          <a:xfrm>
            <a:off x="0" y="1000108"/>
            <a:ext cx="1095356" cy="1095356"/>
          </a:xfrm>
          <a:prstGeom prst="rect">
            <a:avLst/>
          </a:prstGeom>
          <a:noFill/>
        </p:spPr>
      </p:pic>
      <p:pic>
        <p:nvPicPr>
          <p:cNvPr id="32" name="Picture 2" descr="Mouse icon - Transparent PNG &amp; SVG vector file"/>
          <p:cNvPicPr>
            <a:picLocks noChangeAspect="1" noChangeArrowheads="1"/>
          </p:cNvPicPr>
          <p:nvPr/>
        </p:nvPicPr>
        <p:blipFill>
          <a:blip r:embed="rId5" cstate="print"/>
          <a:srcRect/>
          <a:stretch>
            <a:fillRect/>
          </a:stretch>
        </p:blipFill>
        <p:spPr bwMode="auto">
          <a:xfrm>
            <a:off x="142844" y="5500702"/>
            <a:ext cx="857224" cy="857224"/>
          </a:xfrm>
          <a:prstGeom prst="rect">
            <a:avLst/>
          </a:prstGeom>
          <a:noFill/>
        </p:spPr>
      </p:pic>
      <p:pic>
        <p:nvPicPr>
          <p:cNvPr id="33" name="32 - Εικόνα" descr="limit-removebg-preview.png"/>
          <p:cNvPicPr>
            <a:picLocks noChangeAspect="1"/>
          </p:cNvPicPr>
          <p:nvPr/>
        </p:nvPicPr>
        <p:blipFill>
          <a:blip r:embed="rId6"/>
          <a:stretch>
            <a:fillRect/>
          </a:stretch>
        </p:blipFill>
        <p:spPr>
          <a:xfrm>
            <a:off x="7715272" y="142852"/>
            <a:ext cx="1143008" cy="1311097"/>
          </a:xfrm>
          <a:prstGeom prst="rect">
            <a:avLst/>
          </a:prstGeom>
        </p:spPr>
      </p:pic>
      <p:cxnSp>
        <p:nvCxnSpPr>
          <p:cNvPr id="39" name="38 - Ευθεία γραμμή σύνδεσης"/>
          <p:cNvCxnSpPr/>
          <p:nvPr/>
        </p:nvCxnSpPr>
        <p:spPr>
          <a:xfrm>
            <a:off x="1785918" y="1071546"/>
            <a:ext cx="5929354" cy="1588"/>
          </a:xfrm>
          <a:prstGeom prst="line">
            <a:avLst/>
          </a:prstGeom>
        </p:spPr>
        <p:style>
          <a:lnRef idx="1">
            <a:schemeClr val="accent1"/>
          </a:lnRef>
          <a:fillRef idx="0">
            <a:schemeClr val="accent1"/>
          </a:fillRef>
          <a:effectRef idx="0">
            <a:schemeClr val="accent1"/>
          </a:effectRef>
          <a:fontRef idx="minor">
            <a:schemeClr val="tx1"/>
          </a:fontRef>
        </p:style>
      </p:cxnSp>
      <p:sp>
        <p:nvSpPr>
          <p:cNvPr id="45" name="44 - Ορθογώνιο"/>
          <p:cNvSpPr/>
          <p:nvPr/>
        </p:nvSpPr>
        <p:spPr>
          <a:xfrm>
            <a:off x="2357422" y="4143380"/>
            <a:ext cx="6072230" cy="584775"/>
          </a:xfrm>
          <a:prstGeom prst="rect">
            <a:avLst/>
          </a:prstGeom>
        </p:spPr>
        <p:txBody>
          <a:bodyPr wrap="square">
            <a:spAutoFit/>
          </a:bodyPr>
          <a:lstStyle/>
          <a:p>
            <a:pPr>
              <a:defRPr/>
            </a:pPr>
            <a:r>
              <a:rPr lang="el-GR" sz="1600" dirty="0" smtClean="0">
                <a:solidFill>
                  <a:schemeClr val="bg1"/>
                </a:solidFill>
                <a:latin typeface="Times New Roman" pitchFamily="18" charset="0"/>
                <a:ea typeface="Times New Roman" pitchFamily="18" charset="0"/>
                <a:cs typeface="Times New Roman" pitchFamily="18" charset="0"/>
              </a:rPr>
              <a:t>Περιορισμένη πρόσβαση σε υλικό αναφορικά με τον αρχαιολογικό χώρο της Κνωσού λόγω κλεισίματος βιβλιοθηκών.</a:t>
            </a:r>
            <a:endParaRPr lang="ko-KR" altLang="en-US" sz="1600" dirty="0">
              <a:solidFill>
                <a:schemeClr val="bg1"/>
              </a:solidFill>
              <a:latin typeface="Arial" pitchFamily="34" charset="0"/>
              <a:cs typeface="Arial" pitchFamily="34" charset="0"/>
            </a:endParaRPr>
          </a:p>
        </p:txBody>
      </p:sp>
      <p:sp>
        <p:nvSpPr>
          <p:cNvPr id="46" name="45 - TextBox"/>
          <p:cNvSpPr txBox="1"/>
          <p:nvPr/>
        </p:nvSpPr>
        <p:spPr>
          <a:xfrm>
            <a:off x="2500298" y="1714488"/>
            <a:ext cx="5786478" cy="923330"/>
          </a:xfrm>
          <a:prstGeom prst="rect">
            <a:avLst/>
          </a:prstGeom>
          <a:noFill/>
        </p:spPr>
        <p:txBody>
          <a:bodyPr wrap="square" rtlCol="0">
            <a:spAutoFit/>
          </a:bodyPr>
          <a:lstStyle/>
          <a:p>
            <a:pPr lvl="0" algn="just"/>
            <a:r>
              <a:rPr lang="el-GR" dirty="0" smtClean="0">
                <a:solidFill>
                  <a:schemeClr val="bg1"/>
                </a:solidFill>
                <a:latin typeface="Times New Roman" pitchFamily="18" charset="0"/>
                <a:ea typeface="Times New Roman" pitchFamily="18" charset="0"/>
                <a:cs typeface="Times New Roman" pitchFamily="18" charset="0"/>
              </a:rPr>
              <a:t>Δεν επιτρεπόταν η τοποθέτηση του κώδικα </a:t>
            </a:r>
            <a:r>
              <a:rPr lang="en-US" dirty="0" smtClean="0">
                <a:solidFill>
                  <a:schemeClr val="bg1"/>
                </a:solidFill>
                <a:latin typeface="Times New Roman" pitchFamily="18" charset="0"/>
                <a:ea typeface="Times New Roman" pitchFamily="18" charset="0"/>
                <a:cs typeface="Times New Roman" pitchFamily="18" charset="0"/>
              </a:rPr>
              <a:t>QR </a:t>
            </a:r>
            <a:r>
              <a:rPr lang="el-GR" dirty="0" smtClean="0">
                <a:solidFill>
                  <a:schemeClr val="bg1"/>
                </a:solidFill>
                <a:latin typeface="Times New Roman" pitchFamily="18" charset="0"/>
                <a:ea typeface="Times New Roman" pitchFamily="18" charset="0"/>
                <a:cs typeface="Times New Roman" pitchFamily="18" charset="0"/>
              </a:rPr>
              <a:t>και της εικόνας στα μνημεία του αρχαιολογικού χώρου. </a:t>
            </a:r>
          </a:p>
          <a:p>
            <a:pPr algn="just"/>
            <a:endParaRPr lang="el-GR" dirty="0"/>
          </a:p>
        </p:txBody>
      </p:sp>
    </p:spTree>
    <p:extLst>
      <p:ext uri="{BB962C8B-B14F-4D97-AF65-F5344CB8AC3E}">
        <p14:creationId xmlns="" xmlns:p14="http://schemas.microsoft.com/office/powerpoint/2010/main" val="703446152"/>
      </p:ext>
    </p:extLst>
  </p:cSld>
  <p:clrMapOvr>
    <a:masterClrMapping/>
  </p:clrMapOvr>
  <p:transition>
    <p:wipe dir="r"/>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22" descr="Beige Background - PowerPoint Backgrounds for Free PowerPoint Templates"/>
          <p:cNvPicPr>
            <a:picLocks noChangeAspect="1" noChangeArrowheads="1"/>
          </p:cNvPicPr>
          <p:nvPr/>
        </p:nvPicPr>
        <p:blipFill>
          <a:blip r:embed="rId3"/>
          <a:srcRect/>
          <a:stretch>
            <a:fillRect/>
          </a:stretch>
        </p:blipFill>
        <p:spPr bwMode="auto">
          <a:xfrm>
            <a:off x="0" y="0"/>
            <a:ext cx="9144000" cy="6858000"/>
          </a:xfrm>
          <a:prstGeom prst="rect">
            <a:avLst/>
          </a:prstGeom>
          <a:noFill/>
        </p:spPr>
      </p:pic>
      <p:graphicFrame>
        <p:nvGraphicFramePr>
          <p:cNvPr id="9" name="Διάγραμμα 8"/>
          <p:cNvGraphicFramePr/>
          <p:nvPr>
            <p:extLst>
              <p:ext uri="{D42A27DB-BD31-4B8C-83A1-F6EECF244321}">
                <p14:modId xmlns="" xmlns:p14="http://schemas.microsoft.com/office/powerpoint/2010/main" val="836970925"/>
              </p:ext>
            </p:extLst>
          </p:nvPr>
        </p:nvGraphicFramePr>
        <p:xfrm>
          <a:off x="1857356" y="1500174"/>
          <a:ext cx="6264282" cy="483888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0" name="Ορθογώνιο 9"/>
          <p:cNvSpPr/>
          <p:nvPr/>
        </p:nvSpPr>
        <p:spPr>
          <a:xfrm>
            <a:off x="1991640" y="2253440"/>
            <a:ext cx="983603" cy="400110"/>
          </a:xfrm>
          <a:prstGeom prst="rect">
            <a:avLst/>
          </a:prstGeom>
        </p:spPr>
        <p:txBody>
          <a:bodyPr wrap="square">
            <a:spAutoFit/>
          </a:bodyPr>
          <a:lstStyle/>
          <a:p>
            <a:r>
              <a:rPr lang="el-GR" sz="2000" b="1" dirty="0" smtClean="0">
                <a:solidFill>
                  <a:schemeClr val="bg1"/>
                </a:solidFill>
                <a:latin typeface="Calibri" panose="020F0502020204030204" pitchFamily="34" charset="0"/>
                <a:ea typeface="Times New Roman" panose="02020603050405020304" pitchFamily="18" charset="0"/>
                <a:cs typeface="Times New Roman" panose="02020603050405020304" pitchFamily="18" charset="0"/>
              </a:rPr>
              <a:t>1</a:t>
            </a:r>
            <a:endParaRPr lang="en-US" sz="2000" b="1" dirty="0">
              <a:solidFill>
                <a:schemeClr val="bg1"/>
              </a:solidFill>
            </a:endParaRPr>
          </a:p>
        </p:txBody>
      </p:sp>
      <p:sp>
        <p:nvSpPr>
          <p:cNvPr id="11" name="Ορθογώνιο 10"/>
          <p:cNvSpPr/>
          <p:nvPr/>
        </p:nvSpPr>
        <p:spPr>
          <a:xfrm>
            <a:off x="2571736" y="3786190"/>
            <a:ext cx="972368" cy="400110"/>
          </a:xfrm>
          <a:prstGeom prst="rect">
            <a:avLst/>
          </a:prstGeom>
        </p:spPr>
        <p:txBody>
          <a:bodyPr wrap="square">
            <a:spAutoFit/>
          </a:bodyPr>
          <a:lstStyle/>
          <a:p>
            <a:r>
              <a:rPr lang="el-GR" sz="2000" b="1" dirty="0" smtClean="0">
                <a:solidFill>
                  <a:schemeClr val="bg1"/>
                </a:solidFill>
                <a:latin typeface="Calibri" panose="020F0502020204030204" pitchFamily="34" charset="0"/>
                <a:ea typeface="Times New Roman" panose="02020603050405020304" pitchFamily="18" charset="0"/>
                <a:cs typeface="Times New Roman" panose="02020603050405020304" pitchFamily="18" charset="0"/>
              </a:rPr>
              <a:t>2</a:t>
            </a:r>
            <a:endParaRPr lang="en-US" sz="2000" b="1" dirty="0">
              <a:solidFill>
                <a:schemeClr val="bg1"/>
              </a:solidFill>
            </a:endParaRPr>
          </a:p>
        </p:txBody>
      </p:sp>
      <p:sp>
        <p:nvSpPr>
          <p:cNvPr id="12" name="Ορθογώνιο 11"/>
          <p:cNvSpPr/>
          <p:nvPr/>
        </p:nvSpPr>
        <p:spPr>
          <a:xfrm>
            <a:off x="1991640" y="5090254"/>
            <a:ext cx="1207340" cy="400110"/>
          </a:xfrm>
          <a:prstGeom prst="rect">
            <a:avLst/>
          </a:prstGeom>
        </p:spPr>
        <p:txBody>
          <a:bodyPr wrap="square">
            <a:spAutoFit/>
          </a:bodyPr>
          <a:lstStyle/>
          <a:p>
            <a:r>
              <a:rPr lang="el-GR" sz="2000" b="1" dirty="0" smtClean="0">
                <a:solidFill>
                  <a:schemeClr val="bg1"/>
                </a:solidFill>
                <a:ea typeface="Tahoma" panose="020B0604030504040204" pitchFamily="34" charset="0"/>
                <a:cs typeface="Tahoma" panose="020B0604030504040204" pitchFamily="34" charset="0"/>
              </a:rPr>
              <a:t>3</a:t>
            </a:r>
            <a:endParaRPr lang="en-US" sz="2000" b="1" dirty="0">
              <a:solidFill>
                <a:schemeClr val="bg1"/>
              </a:solidFill>
              <a:ea typeface="Tahoma" panose="020B0604030504040204" pitchFamily="34" charset="0"/>
              <a:cs typeface="Tahoma" panose="020B0604030504040204" pitchFamily="34" charset="0"/>
            </a:endParaRPr>
          </a:p>
        </p:txBody>
      </p:sp>
      <p:sp>
        <p:nvSpPr>
          <p:cNvPr id="14" name="13 - Ορθογώνιο"/>
          <p:cNvSpPr/>
          <p:nvPr/>
        </p:nvSpPr>
        <p:spPr>
          <a:xfrm>
            <a:off x="0" y="0"/>
            <a:ext cx="1142976" cy="685800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15" name="Picture 8" descr="Monitor lcd png 1 » PNG Image"/>
          <p:cNvPicPr>
            <a:picLocks noChangeAspect="1" noChangeArrowheads="1"/>
          </p:cNvPicPr>
          <p:nvPr/>
        </p:nvPicPr>
        <p:blipFill>
          <a:blip r:embed="rId8"/>
          <a:srcRect/>
          <a:stretch>
            <a:fillRect/>
          </a:stretch>
        </p:blipFill>
        <p:spPr bwMode="auto">
          <a:xfrm>
            <a:off x="0" y="1000108"/>
            <a:ext cx="1095356" cy="1095356"/>
          </a:xfrm>
          <a:prstGeom prst="rect">
            <a:avLst/>
          </a:prstGeom>
          <a:noFill/>
        </p:spPr>
      </p:pic>
      <p:sp>
        <p:nvSpPr>
          <p:cNvPr id="16" name="Freeform: Shape 48">
            <a:extLst>
              <a:ext uri="{FF2B5EF4-FFF2-40B4-BE49-F238E27FC236}">
                <a16:creationId xmlns="" xmlns:a16="http://schemas.microsoft.com/office/drawing/2014/main" id="{6B37BB72-CDFC-4E57-A92B-F7876BDD29AF}"/>
              </a:ext>
            </a:extLst>
          </p:cNvPr>
          <p:cNvSpPr/>
          <p:nvPr/>
        </p:nvSpPr>
        <p:spPr>
          <a:xfrm rot="5796497">
            <a:off x="-1435043" y="3573543"/>
            <a:ext cx="3718643" cy="571536"/>
          </a:xfrm>
          <a:custGeom>
            <a:avLst/>
            <a:gdLst>
              <a:gd name="connsiteX0" fmla="*/ 6429118 w 8066757"/>
              <a:gd name="connsiteY0" fmla="*/ 0 h 1492361"/>
              <a:gd name="connsiteX1" fmla="*/ 6436506 w 8066757"/>
              <a:gd name="connsiteY1" fmla="*/ 0 h 1492361"/>
              <a:gd name="connsiteX2" fmla="*/ 6746799 w 8066757"/>
              <a:gd name="connsiteY2" fmla="*/ 187930 h 1492361"/>
              <a:gd name="connsiteX3" fmla="*/ 6862235 w 8066757"/>
              <a:gd name="connsiteY3" fmla="*/ 556403 h 1492361"/>
              <a:gd name="connsiteX4" fmla="*/ 7031696 w 8066757"/>
              <a:gd name="connsiteY4" fmla="*/ 899942 h 1492361"/>
              <a:gd name="connsiteX5" fmla="*/ 8039686 w 8066757"/>
              <a:gd name="connsiteY5" fmla="*/ 376323 h 1492361"/>
              <a:gd name="connsiteX6" fmla="*/ 8062311 w 8066757"/>
              <a:gd name="connsiteY6" fmla="*/ 376784 h 1492361"/>
              <a:gd name="connsiteX7" fmla="*/ 8061849 w 8066757"/>
              <a:gd name="connsiteY7" fmla="*/ 399410 h 1492361"/>
              <a:gd name="connsiteX8" fmla="*/ 7701227 w 8066757"/>
              <a:gd name="connsiteY8" fmla="*/ 692157 h 1492361"/>
              <a:gd name="connsiteX9" fmla="*/ 7025693 w 8066757"/>
              <a:gd name="connsiteY9" fmla="*/ 931340 h 1492361"/>
              <a:gd name="connsiteX10" fmla="*/ 6830375 w 8066757"/>
              <a:gd name="connsiteY10" fmla="*/ 562406 h 1492361"/>
              <a:gd name="connsiteX11" fmla="*/ 6436044 w 8066757"/>
              <a:gd name="connsiteY11" fmla="*/ 31860 h 1492361"/>
              <a:gd name="connsiteX12" fmla="*/ 6429118 w 8066757"/>
              <a:gd name="connsiteY12" fmla="*/ 31860 h 1492361"/>
              <a:gd name="connsiteX13" fmla="*/ 5531023 w 8066757"/>
              <a:gd name="connsiteY13" fmla="*/ 615507 h 1492361"/>
              <a:gd name="connsiteX14" fmla="*/ 5402196 w 8066757"/>
              <a:gd name="connsiteY14" fmla="*/ 747566 h 1492361"/>
              <a:gd name="connsiteX15" fmla="*/ 5233659 w 8066757"/>
              <a:gd name="connsiteY15" fmla="*/ 924877 h 1492361"/>
              <a:gd name="connsiteX16" fmla="*/ 4491172 w 8066757"/>
              <a:gd name="connsiteY16" fmla="*/ 1492361 h 1492361"/>
              <a:gd name="connsiteX17" fmla="*/ 4450538 w 8066757"/>
              <a:gd name="connsiteY17" fmla="*/ 1488205 h 1492361"/>
              <a:gd name="connsiteX18" fmla="*/ 4212278 w 8066757"/>
              <a:gd name="connsiteY18" fmla="*/ 1137279 h 1492361"/>
              <a:gd name="connsiteX19" fmla="*/ 3986946 w 8066757"/>
              <a:gd name="connsiteY19" fmla="*/ 732328 h 1492361"/>
              <a:gd name="connsiteX20" fmla="*/ 3125329 w 8066757"/>
              <a:gd name="connsiteY20" fmla="*/ 736022 h 1492361"/>
              <a:gd name="connsiteX21" fmla="*/ 2179674 w 8066757"/>
              <a:gd name="connsiteY21" fmla="*/ 964586 h 1492361"/>
              <a:gd name="connsiteX22" fmla="*/ 2167669 w 8066757"/>
              <a:gd name="connsiteY22" fmla="*/ 967818 h 1492361"/>
              <a:gd name="connsiteX23" fmla="*/ 2162920 w 8066757"/>
              <a:gd name="connsiteY23" fmla="*/ 967219 h 1492361"/>
              <a:gd name="connsiteX24" fmla="*/ 1937103 w 8066757"/>
              <a:gd name="connsiteY24" fmla="*/ 1017532 h 1492361"/>
              <a:gd name="connsiteX25" fmla="*/ 1131288 w 8066757"/>
              <a:gd name="connsiteY25" fmla="*/ 1091470 h 1492361"/>
              <a:gd name="connsiteX26" fmla="*/ 824583 w 8066757"/>
              <a:gd name="connsiteY26" fmla="*/ 1080040 h 1492361"/>
              <a:gd name="connsiteX27" fmla="*/ 32698 w 8066757"/>
              <a:gd name="connsiteY27" fmla="*/ 856486 h 1492361"/>
              <a:gd name="connsiteX28" fmla="*/ 0 w 8066757"/>
              <a:gd name="connsiteY28" fmla="*/ 826785 h 1492361"/>
              <a:gd name="connsiteX29" fmla="*/ 826488 w 8066757"/>
              <a:gd name="connsiteY29" fmla="*/ 1051465 h 1492361"/>
              <a:gd name="connsiteX30" fmla="*/ 1856393 w 8066757"/>
              <a:gd name="connsiteY30" fmla="*/ 1002843 h 1492361"/>
              <a:gd name="connsiteX31" fmla="*/ 2155932 w 8066757"/>
              <a:gd name="connsiteY31" fmla="*/ 939216 h 1492361"/>
              <a:gd name="connsiteX32" fmla="*/ 2158895 w 8066757"/>
              <a:gd name="connsiteY32" fmla="*/ 936882 h 1492361"/>
              <a:gd name="connsiteX33" fmla="*/ 2170900 w 8066757"/>
              <a:gd name="connsiteY33" fmla="*/ 933649 h 1492361"/>
              <a:gd name="connsiteX34" fmla="*/ 3119788 w 8066757"/>
              <a:gd name="connsiteY34" fmla="*/ 704624 h 1492361"/>
              <a:gd name="connsiteX35" fmla="*/ 4005416 w 8066757"/>
              <a:gd name="connsiteY35" fmla="*/ 706009 h 1492361"/>
              <a:gd name="connsiteX36" fmla="*/ 4243215 w 8066757"/>
              <a:gd name="connsiteY36" fmla="*/ 1128044 h 1492361"/>
              <a:gd name="connsiteX37" fmla="*/ 4457003 w 8066757"/>
              <a:gd name="connsiteY37" fmla="*/ 1456807 h 1492361"/>
              <a:gd name="connsiteX38" fmla="*/ 4821782 w 8066757"/>
              <a:gd name="connsiteY38" fmla="*/ 1291964 h 1492361"/>
              <a:gd name="connsiteX39" fmla="*/ 5210110 w 8066757"/>
              <a:gd name="connsiteY39" fmla="*/ 903636 h 1492361"/>
              <a:gd name="connsiteX40" fmla="*/ 5380032 w 8066757"/>
              <a:gd name="connsiteY40" fmla="*/ 724940 h 1492361"/>
              <a:gd name="connsiteX41" fmla="*/ 5507935 w 8066757"/>
              <a:gd name="connsiteY41" fmla="*/ 593804 h 1492361"/>
              <a:gd name="connsiteX42" fmla="*/ 6429118 w 8066757"/>
              <a:gd name="connsiteY42" fmla="*/ 0 h 1492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8066757" h="1492361">
                <a:moveTo>
                  <a:pt x="6429118" y="0"/>
                </a:moveTo>
                <a:cubicBezTo>
                  <a:pt x="6431426" y="0"/>
                  <a:pt x="6434197" y="0"/>
                  <a:pt x="6436506" y="0"/>
                </a:cubicBezTo>
                <a:cubicBezTo>
                  <a:pt x="6575030" y="1847"/>
                  <a:pt x="6676152" y="63259"/>
                  <a:pt x="6746799" y="187930"/>
                </a:cubicBezTo>
                <a:cubicBezTo>
                  <a:pt x="6806826" y="294132"/>
                  <a:pt x="6836377" y="433579"/>
                  <a:pt x="6862235" y="556403"/>
                </a:cubicBezTo>
                <a:cubicBezTo>
                  <a:pt x="6899175" y="731405"/>
                  <a:pt x="6931035" y="882396"/>
                  <a:pt x="7031696" y="899942"/>
                </a:cubicBezTo>
                <a:cubicBezTo>
                  <a:pt x="7425565" y="970127"/>
                  <a:pt x="8033683" y="382325"/>
                  <a:pt x="8039686" y="376323"/>
                </a:cubicBezTo>
                <a:cubicBezTo>
                  <a:pt x="8046151" y="370320"/>
                  <a:pt x="8056309" y="370320"/>
                  <a:pt x="8062311" y="376784"/>
                </a:cubicBezTo>
                <a:cubicBezTo>
                  <a:pt x="8068314" y="383249"/>
                  <a:pt x="8068314" y="393407"/>
                  <a:pt x="8061849" y="399410"/>
                </a:cubicBezTo>
                <a:cubicBezTo>
                  <a:pt x="8060465" y="400795"/>
                  <a:pt x="7904857" y="552248"/>
                  <a:pt x="7701227" y="692157"/>
                </a:cubicBezTo>
                <a:cubicBezTo>
                  <a:pt x="7426026" y="881934"/>
                  <a:pt x="7198848" y="962278"/>
                  <a:pt x="7025693" y="931340"/>
                </a:cubicBezTo>
                <a:cubicBezTo>
                  <a:pt x="6903330" y="909638"/>
                  <a:pt x="6869623" y="748489"/>
                  <a:pt x="6830375" y="562406"/>
                </a:cubicBezTo>
                <a:cubicBezTo>
                  <a:pt x="6778198" y="315372"/>
                  <a:pt x="6719556" y="35555"/>
                  <a:pt x="6436044" y="31860"/>
                </a:cubicBezTo>
                <a:cubicBezTo>
                  <a:pt x="6433735" y="31860"/>
                  <a:pt x="6431426" y="31860"/>
                  <a:pt x="6429118" y="31860"/>
                </a:cubicBezTo>
                <a:cubicBezTo>
                  <a:pt x="6085579" y="31860"/>
                  <a:pt x="5752199" y="382787"/>
                  <a:pt x="5531023" y="615507"/>
                </a:cubicBezTo>
                <a:cubicBezTo>
                  <a:pt x="5482078" y="667222"/>
                  <a:pt x="5439597" y="711550"/>
                  <a:pt x="5402196" y="747566"/>
                </a:cubicBezTo>
                <a:cubicBezTo>
                  <a:pt x="5356021" y="791432"/>
                  <a:pt x="5299226" y="853306"/>
                  <a:pt x="5233659" y="924877"/>
                </a:cubicBezTo>
                <a:cubicBezTo>
                  <a:pt x="5012021" y="1167293"/>
                  <a:pt x="4712809" y="1492361"/>
                  <a:pt x="4491172" y="1492361"/>
                </a:cubicBezTo>
                <a:cubicBezTo>
                  <a:pt x="4477319" y="1492361"/>
                  <a:pt x="4463467" y="1490976"/>
                  <a:pt x="4450538" y="1488205"/>
                </a:cubicBezTo>
                <a:cubicBezTo>
                  <a:pt x="4313861" y="1460501"/>
                  <a:pt x="4264455" y="1303507"/>
                  <a:pt x="4212278" y="1137279"/>
                </a:cubicBezTo>
                <a:cubicBezTo>
                  <a:pt x="4162871" y="980286"/>
                  <a:pt x="4112079" y="817751"/>
                  <a:pt x="3986946" y="732328"/>
                </a:cubicBezTo>
                <a:cubicBezTo>
                  <a:pt x="3867815" y="651061"/>
                  <a:pt x="3577839" y="652446"/>
                  <a:pt x="3125329" y="736022"/>
                </a:cubicBezTo>
                <a:cubicBezTo>
                  <a:pt x="2755470" y="804823"/>
                  <a:pt x="2366681" y="912871"/>
                  <a:pt x="2179674" y="964586"/>
                </a:cubicBezTo>
                <a:lnTo>
                  <a:pt x="2167669" y="967818"/>
                </a:lnTo>
                <a:lnTo>
                  <a:pt x="2162920" y="967219"/>
                </a:lnTo>
                <a:lnTo>
                  <a:pt x="1937103" y="1017532"/>
                </a:lnTo>
                <a:cubicBezTo>
                  <a:pt x="1679214" y="1065753"/>
                  <a:pt x="1399893" y="1091470"/>
                  <a:pt x="1131288" y="1091470"/>
                </a:cubicBezTo>
                <a:cubicBezTo>
                  <a:pt x="1026513" y="1091470"/>
                  <a:pt x="923643" y="1087660"/>
                  <a:pt x="824583" y="1080040"/>
                </a:cubicBezTo>
                <a:cubicBezTo>
                  <a:pt x="460966" y="1051465"/>
                  <a:pt x="188432" y="973598"/>
                  <a:pt x="32698" y="856486"/>
                </a:cubicBezTo>
                <a:lnTo>
                  <a:pt x="0" y="826785"/>
                </a:lnTo>
                <a:cubicBezTo>
                  <a:pt x="251503" y="1005647"/>
                  <a:pt x="542995" y="1021892"/>
                  <a:pt x="826488" y="1051465"/>
                </a:cubicBezTo>
                <a:cubicBezTo>
                  <a:pt x="1154386" y="1077183"/>
                  <a:pt x="1520860" y="1058966"/>
                  <a:pt x="1856393" y="1002843"/>
                </a:cubicBezTo>
                <a:lnTo>
                  <a:pt x="2155932" y="939216"/>
                </a:lnTo>
                <a:lnTo>
                  <a:pt x="2158895" y="936882"/>
                </a:lnTo>
                <a:lnTo>
                  <a:pt x="2170900" y="933649"/>
                </a:lnTo>
                <a:cubicBezTo>
                  <a:pt x="2358370" y="881473"/>
                  <a:pt x="2748082" y="773424"/>
                  <a:pt x="3119788" y="704624"/>
                </a:cubicBezTo>
                <a:cubicBezTo>
                  <a:pt x="3581072" y="619201"/>
                  <a:pt x="3878897" y="620124"/>
                  <a:pt x="4005416" y="706009"/>
                </a:cubicBezTo>
                <a:cubicBezTo>
                  <a:pt x="4139784" y="797434"/>
                  <a:pt x="4194732" y="972898"/>
                  <a:pt x="4243215" y="1128044"/>
                </a:cubicBezTo>
                <a:cubicBezTo>
                  <a:pt x="4294468" y="1291964"/>
                  <a:pt x="4338796" y="1433258"/>
                  <a:pt x="4457003" y="1456807"/>
                </a:cubicBezTo>
                <a:cubicBezTo>
                  <a:pt x="4547505" y="1474815"/>
                  <a:pt x="4666635" y="1421253"/>
                  <a:pt x="4821782" y="1291964"/>
                </a:cubicBezTo>
                <a:cubicBezTo>
                  <a:pt x="4957073" y="1179297"/>
                  <a:pt x="5097444" y="1026460"/>
                  <a:pt x="5210110" y="903636"/>
                </a:cubicBezTo>
                <a:cubicBezTo>
                  <a:pt x="5276140" y="832065"/>
                  <a:pt x="5332934" y="769730"/>
                  <a:pt x="5380032" y="724940"/>
                </a:cubicBezTo>
                <a:cubicBezTo>
                  <a:pt x="5416971" y="689848"/>
                  <a:pt x="5458991" y="645520"/>
                  <a:pt x="5507935" y="593804"/>
                </a:cubicBezTo>
                <a:cubicBezTo>
                  <a:pt x="5732806" y="356930"/>
                  <a:pt x="6071727" y="0"/>
                  <a:pt x="6429118" y="0"/>
                </a:cubicBezTo>
                <a:close/>
              </a:path>
            </a:pathLst>
          </a:custGeom>
          <a:solidFill>
            <a:schemeClr val="accent5"/>
          </a:solidFill>
          <a:ln w="7072" cap="flat">
            <a:noFill/>
            <a:prstDash val="solid"/>
            <a:miter/>
          </a:ln>
        </p:spPr>
        <p:txBody>
          <a:bodyPr wrap="square" rtlCol="0" anchor="ctr">
            <a:noAutofit/>
          </a:bodyPr>
          <a:lstStyle/>
          <a:p>
            <a:endParaRPr lang="en-US" dirty="0"/>
          </a:p>
        </p:txBody>
      </p:sp>
      <p:pic>
        <p:nvPicPr>
          <p:cNvPr id="17" name="Picture 2" descr="Mouse icon - Transparent PNG &amp; SVG vector file"/>
          <p:cNvPicPr>
            <a:picLocks noChangeAspect="1" noChangeArrowheads="1"/>
          </p:cNvPicPr>
          <p:nvPr/>
        </p:nvPicPr>
        <p:blipFill>
          <a:blip r:embed="rId9" cstate="print"/>
          <a:srcRect/>
          <a:stretch>
            <a:fillRect/>
          </a:stretch>
        </p:blipFill>
        <p:spPr bwMode="auto">
          <a:xfrm>
            <a:off x="142844" y="5500702"/>
            <a:ext cx="857224" cy="857224"/>
          </a:xfrm>
          <a:prstGeom prst="rect">
            <a:avLst/>
          </a:prstGeom>
          <a:noFill/>
        </p:spPr>
      </p:pic>
      <p:sp>
        <p:nvSpPr>
          <p:cNvPr id="18" name="Τίτλος 1"/>
          <p:cNvSpPr txBox="1">
            <a:spLocks/>
          </p:cNvSpPr>
          <p:nvPr/>
        </p:nvSpPr>
        <p:spPr>
          <a:xfrm>
            <a:off x="1285852" y="428604"/>
            <a:ext cx="7199240" cy="765652"/>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l-GR" sz="3600" b="1" i="0" u="none" strike="noStrike" kern="1200" cap="none" spc="0" normalizeH="0" baseline="0" noProof="0" dirty="0" smtClean="0">
                <a:ln>
                  <a:noFill/>
                </a:ln>
                <a:solidFill>
                  <a:schemeClr val="tx1"/>
                </a:solidFill>
                <a:effectLst/>
                <a:uLnTx/>
                <a:uFillTx/>
                <a:latin typeface="+mj-lt"/>
                <a:ea typeface="+mj-ea"/>
                <a:cs typeface="+mj-cs"/>
              </a:rPr>
              <a:t> Προτάσεις</a:t>
            </a:r>
            <a:r>
              <a:rPr kumimoji="0" lang="el-GR" sz="3600" b="1" i="0" u="none" strike="noStrike" kern="1200" cap="none" spc="0" normalizeH="0" noProof="0" dirty="0" smtClean="0">
                <a:ln>
                  <a:noFill/>
                </a:ln>
                <a:solidFill>
                  <a:schemeClr val="tx1"/>
                </a:solidFill>
                <a:effectLst/>
                <a:uLnTx/>
                <a:uFillTx/>
                <a:latin typeface="+mj-lt"/>
                <a:ea typeface="+mj-ea"/>
                <a:cs typeface="+mj-cs"/>
              </a:rPr>
              <a:t> για μελλοντική έρευνα</a:t>
            </a:r>
            <a:endParaRPr kumimoji="0" lang="el-GR" sz="3600" b="1" i="0" u="none" strike="noStrike" kern="1200" cap="none" spc="0" normalizeH="0" baseline="0" noProof="0" dirty="0">
              <a:ln>
                <a:noFill/>
              </a:ln>
              <a:solidFill>
                <a:schemeClr val="tx1"/>
              </a:solidFill>
              <a:effectLst/>
              <a:uLnTx/>
              <a:uFillTx/>
              <a:latin typeface="+mj-lt"/>
              <a:ea typeface="+mj-ea"/>
              <a:cs typeface="+mj-cs"/>
            </a:endParaRPr>
          </a:p>
        </p:txBody>
      </p:sp>
      <p:cxnSp>
        <p:nvCxnSpPr>
          <p:cNvPr id="19" name="18 - Ευθεία γραμμή σύνδεσης"/>
          <p:cNvCxnSpPr/>
          <p:nvPr/>
        </p:nvCxnSpPr>
        <p:spPr>
          <a:xfrm>
            <a:off x="1714480" y="1214422"/>
            <a:ext cx="6572296" cy="1588"/>
          </a:xfrm>
          <a:prstGeom prst="line">
            <a:avLst/>
          </a:prstGeom>
        </p:spPr>
        <p:style>
          <a:lnRef idx="1">
            <a:schemeClr val="accent1"/>
          </a:lnRef>
          <a:fillRef idx="0">
            <a:schemeClr val="accent1"/>
          </a:fillRef>
          <a:effectRef idx="0">
            <a:schemeClr val="accent1"/>
          </a:effectRef>
          <a:fontRef idx="minor">
            <a:schemeClr val="tx1"/>
          </a:fontRef>
        </p:style>
      </p:cxnSp>
      <p:sp>
        <p:nvSpPr>
          <p:cNvPr id="20" name="19 - TextBox"/>
          <p:cNvSpPr txBox="1"/>
          <p:nvPr/>
        </p:nvSpPr>
        <p:spPr>
          <a:xfrm>
            <a:off x="3286116" y="4929198"/>
            <a:ext cx="5286412" cy="923330"/>
          </a:xfrm>
          <a:prstGeom prst="rect">
            <a:avLst/>
          </a:prstGeom>
          <a:noFill/>
        </p:spPr>
        <p:txBody>
          <a:bodyPr wrap="square" rtlCol="0">
            <a:spAutoFit/>
          </a:bodyPr>
          <a:lstStyle/>
          <a:p>
            <a:r>
              <a:rPr lang="el-GR" sz="1700" dirty="0" smtClean="0">
                <a:solidFill>
                  <a:schemeClr val="bg1">
                    <a:lumMod val="95000"/>
                  </a:schemeClr>
                </a:solidFill>
                <a:latin typeface="Times New Roman" pitchFamily="18" charset="0"/>
                <a:cs typeface="Times New Roman" pitchFamily="18" charset="0"/>
              </a:rPr>
              <a:t>Διδακτικές παρεμβάσεις με υλικό σχεδιασμένο με  </a:t>
            </a:r>
          </a:p>
          <a:p>
            <a:r>
              <a:rPr lang="el-GR" sz="1700" dirty="0" smtClean="0">
                <a:solidFill>
                  <a:schemeClr val="bg1">
                    <a:lumMod val="95000"/>
                  </a:schemeClr>
                </a:solidFill>
                <a:latin typeface="Times New Roman" pitchFamily="18" charset="0"/>
                <a:cs typeface="Times New Roman" pitchFamily="18" charset="0"/>
              </a:rPr>
              <a:t>ΕξΑΕ και παιδαγωγική αξιοποίηση των ΤΠΕ και σε </a:t>
            </a:r>
          </a:p>
          <a:p>
            <a:r>
              <a:rPr lang="el-GR" sz="1700" dirty="0" smtClean="0">
                <a:solidFill>
                  <a:schemeClr val="bg1">
                    <a:lumMod val="95000"/>
                  </a:schemeClr>
                </a:solidFill>
                <a:latin typeface="Times New Roman" pitchFamily="18" charset="0"/>
                <a:cs typeface="Times New Roman" pitchFamily="18" charset="0"/>
              </a:rPr>
              <a:t>άλλα μαθήματα</a:t>
            </a:r>
            <a:r>
              <a:rPr lang="el-GR" dirty="0" smtClean="0">
                <a:solidFill>
                  <a:schemeClr val="bg1">
                    <a:lumMod val="95000"/>
                  </a:schemeClr>
                </a:solidFill>
                <a:latin typeface="Times New Roman" pitchFamily="18" charset="0"/>
                <a:cs typeface="Times New Roman" pitchFamily="18" charset="0"/>
              </a:rPr>
              <a:t>. </a:t>
            </a:r>
            <a:endParaRPr lang="el-GR" dirty="0">
              <a:solidFill>
                <a:schemeClr val="bg1">
                  <a:lumMod val="95000"/>
                </a:schemeClr>
              </a:solidFill>
              <a:latin typeface="Times New Roman" pitchFamily="18" charset="0"/>
              <a:cs typeface="Times New Roman" pitchFamily="18" charset="0"/>
            </a:endParaRPr>
          </a:p>
        </p:txBody>
      </p:sp>
    </p:spTree>
    <p:extLst>
      <p:ext uri="{BB962C8B-B14F-4D97-AF65-F5344CB8AC3E}">
        <p14:creationId xmlns="" xmlns:p14="http://schemas.microsoft.com/office/powerpoint/2010/main" val="1930196970"/>
      </p:ext>
    </p:extLst>
  </p:cSld>
  <p:clrMapOvr>
    <a:masterClrMapping/>
  </p:clrMapOvr>
  <p:transition>
    <p:wipe dir="r"/>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3809"/>
        <p:cNvGrpSpPr/>
        <p:nvPr/>
      </p:nvGrpSpPr>
      <p:grpSpPr>
        <a:xfrm>
          <a:off x="0" y="0"/>
          <a:ext cx="0" cy="0"/>
          <a:chOff x="0" y="0"/>
          <a:chExt cx="0" cy="0"/>
        </a:xfrm>
      </p:grpSpPr>
      <p:pic>
        <p:nvPicPr>
          <p:cNvPr id="249" name="Picture 22" descr="Beige Background - PowerPoint Backgrounds for Free PowerPoint Templates"/>
          <p:cNvPicPr>
            <a:picLocks noChangeAspect="1" noChangeArrowheads="1"/>
          </p:cNvPicPr>
          <p:nvPr/>
        </p:nvPicPr>
        <p:blipFill>
          <a:blip r:embed="rId3"/>
          <a:srcRect/>
          <a:stretch>
            <a:fillRect/>
          </a:stretch>
        </p:blipFill>
        <p:spPr bwMode="auto">
          <a:xfrm>
            <a:off x="0" y="0"/>
            <a:ext cx="9144000" cy="6858000"/>
          </a:xfrm>
          <a:prstGeom prst="rect">
            <a:avLst/>
          </a:prstGeom>
          <a:noFill/>
        </p:spPr>
      </p:pic>
      <p:grpSp>
        <p:nvGrpSpPr>
          <p:cNvPr id="2" name="Google Shape;3811;p31"/>
          <p:cNvGrpSpPr/>
          <p:nvPr/>
        </p:nvGrpSpPr>
        <p:grpSpPr>
          <a:xfrm>
            <a:off x="1989950" y="4043019"/>
            <a:ext cx="393949" cy="379323"/>
            <a:chOff x="1989949" y="3032264"/>
            <a:chExt cx="393949" cy="284492"/>
          </a:xfrm>
        </p:grpSpPr>
        <p:sp>
          <p:nvSpPr>
            <p:cNvPr id="3812" name="Google Shape;3812;p31"/>
            <p:cNvSpPr/>
            <p:nvPr/>
          </p:nvSpPr>
          <p:spPr>
            <a:xfrm>
              <a:off x="1989949" y="3032264"/>
              <a:ext cx="393949" cy="284492"/>
            </a:xfrm>
            <a:custGeom>
              <a:avLst/>
              <a:gdLst/>
              <a:ahLst/>
              <a:cxnLst/>
              <a:rect l="l" t="t" r="r" b="b"/>
              <a:pathLst>
                <a:path w="1670" h="1206" extrusionOk="0">
                  <a:moveTo>
                    <a:pt x="1470" y="0"/>
                  </a:moveTo>
                  <a:cubicBezTo>
                    <a:pt x="1467" y="0"/>
                    <a:pt x="1463" y="1"/>
                    <a:pt x="1459" y="2"/>
                  </a:cubicBezTo>
                  <a:lnTo>
                    <a:pt x="54" y="224"/>
                  </a:lnTo>
                  <a:cubicBezTo>
                    <a:pt x="22" y="229"/>
                    <a:pt x="1" y="259"/>
                    <a:pt x="7" y="291"/>
                  </a:cubicBezTo>
                  <a:lnTo>
                    <a:pt x="144" y="1156"/>
                  </a:lnTo>
                  <a:cubicBezTo>
                    <a:pt x="148" y="1185"/>
                    <a:pt x="174" y="1206"/>
                    <a:pt x="203" y="1206"/>
                  </a:cubicBezTo>
                  <a:cubicBezTo>
                    <a:pt x="205" y="1206"/>
                    <a:pt x="208" y="1206"/>
                    <a:pt x="211" y="1205"/>
                  </a:cubicBezTo>
                  <a:lnTo>
                    <a:pt x="1616" y="982"/>
                  </a:lnTo>
                  <a:cubicBezTo>
                    <a:pt x="1648" y="976"/>
                    <a:pt x="1669" y="948"/>
                    <a:pt x="1663" y="916"/>
                  </a:cubicBezTo>
                  <a:lnTo>
                    <a:pt x="1526" y="49"/>
                  </a:lnTo>
                  <a:cubicBezTo>
                    <a:pt x="1522" y="22"/>
                    <a:pt x="1498" y="0"/>
                    <a:pt x="1470" y="0"/>
                  </a:cubicBezTo>
                  <a:close/>
                </a:path>
              </a:pathLst>
            </a:custGeom>
            <a:solidFill>
              <a:srgbClr val="845F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3" name="Google Shape;3813;p31"/>
            <p:cNvSpPr/>
            <p:nvPr/>
          </p:nvSpPr>
          <p:spPr>
            <a:xfrm>
              <a:off x="2009292" y="3043588"/>
              <a:ext cx="325067" cy="145313"/>
            </a:xfrm>
            <a:custGeom>
              <a:avLst/>
              <a:gdLst/>
              <a:ahLst/>
              <a:cxnLst/>
              <a:rect l="l" t="t" r="r" b="b"/>
              <a:pathLst>
                <a:path w="1378" h="616" extrusionOk="0">
                  <a:moveTo>
                    <a:pt x="1343" y="1"/>
                  </a:moveTo>
                  <a:lnTo>
                    <a:pt x="763" y="558"/>
                  </a:lnTo>
                  <a:lnTo>
                    <a:pt x="20" y="211"/>
                  </a:lnTo>
                  <a:lnTo>
                    <a:pt x="0" y="256"/>
                  </a:lnTo>
                  <a:lnTo>
                    <a:pt x="771" y="615"/>
                  </a:lnTo>
                  <a:lnTo>
                    <a:pt x="1377" y="37"/>
                  </a:lnTo>
                  <a:lnTo>
                    <a:pt x="134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 name="Google Shape;3814;p31"/>
          <p:cNvGrpSpPr/>
          <p:nvPr/>
        </p:nvGrpSpPr>
        <p:grpSpPr>
          <a:xfrm>
            <a:off x="6771547" y="5675807"/>
            <a:ext cx="393194" cy="393191"/>
            <a:chOff x="6771547" y="4256855"/>
            <a:chExt cx="393194" cy="294893"/>
          </a:xfrm>
        </p:grpSpPr>
        <p:sp>
          <p:nvSpPr>
            <p:cNvPr id="3815" name="Google Shape;3815;p31"/>
            <p:cNvSpPr/>
            <p:nvPr/>
          </p:nvSpPr>
          <p:spPr>
            <a:xfrm>
              <a:off x="6771547" y="4256855"/>
              <a:ext cx="393194" cy="294893"/>
            </a:xfrm>
            <a:custGeom>
              <a:avLst/>
              <a:gdLst/>
              <a:ahLst/>
              <a:cxnLst/>
              <a:rect l="l" t="t" r="r" b="b"/>
              <a:pathLst>
                <a:path w="1851" h="1400" extrusionOk="0">
                  <a:moveTo>
                    <a:pt x="1757" y="1"/>
                  </a:moveTo>
                  <a:lnTo>
                    <a:pt x="0" y="151"/>
                  </a:lnTo>
                  <a:lnTo>
                    <a:pt x="95" y="1247"/>
                  </a:lnTo>
                  <a:lnTo>
                    <a:pt x="1318" y="1142"/>
                  </a:lnTo>
                  <a:lnTo>
                    <a:pt x="1622" y="1399"/>
                  </a:lnTo>
                  <a:lnTo>
                    <a:pt x="1598" y="1119"/>
                  </a:lnTo>
                  <a:lnTo>
                    <a:pt x="1851" y="1097"/>
                  </a:lnTo>
                  <a:lnTo>
                    <a:pt x="1757" y="1"/>
                  </a:lnTo>
                  <a:close/>
                </a:path>
              </a:pathLst>
            </a:custGeom>
            <a:solidFill>
              <a:srgbClr val="4EE2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6" name="Google Shape;3816;p31"/>
            <p:cNvSpPr/>
            <p:nvPr/>
          </p:nvSpPr>
          <p:spPr>
            <a:xfrm>
              <a:off x="6823802" y="4311621"/>
              <a:ext cx="273600" cy="37493"/>
            </a:xfrm>
            <a:custGeom>
              <a:avLst/>
              <a:gdLst/>
              <a:ahLst/>
              <a:cxnLst/>
              <a:rect l="l" t="t" r="r" b="b"/>
              <a:pathLst>
                <a:path w="1288" h="178" extrusionOk="0">
                  <a:moveTo>
                    <a:pt x="1282" y="0"/>
                  </a:moveTo>
                  <a:lnTo>
                    <a:pt x="1" y="109"/>
                  </a:lnTo>
                  <a:lnTo>
                    <a:pt x="7" y="178"/>
                  </a:lnTo>
                  <a:lnTo>
                    <a:pt x="1288" y="66"/>
                  </a:lnTo>
                  <a:lnTo>
                    <a:pt x="128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7" name="Google Shape;3817;p31"/>
            <p:cNvSpPr/>
            <p:nvPr/>
          </p:nvSpPr>
          <p:spPr>
            <a:xfrm>
              <a:off x="6828476" y="4366176"/>
              <a:ext cx="273600" cy="38125"/>
            </a:xfrm>
            <a:custGeom>
              <a:avLst/>
              <a:gdLst/>
              <a:ahLst/>
              <a:cxnLst/>
              <a:rect l="l" t="t" r="r" b="b"/>
              <a:pathLst>
                <a:path w="1288" h="181" extrusionOk="0">
                  <a:moveTo>
                    <a:pt x="1281" y="0"/>
                  </a:moveTo>
                  <a:lnTo>
                    <a:pt x="0" y="109"/>
                  </a:lnTo>
                  <a:lnTo>
                    <a:pt x="7" y="180"/>
                  </a:lnTo>
                  <a:lnTo>
                    <a:pt x="1287" y="71"/>
                  </a:lnTo>
                  <a:lnTo>
                    <a:pt x="128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8" name="Google Shape;3818;p31"/>
            <p:cNvSpPr/>
            <p:nvPr/>
          </p:nvSpPr>
          <p:spPr>
            <a:xfrm>
              <a:off x="6890290" y="4420732"/>
              <a:ext cx="216246" cy="31806"/>
            </a:xfrm>
            <a:custGeom>
              <a:avLst/>
              <a:gdLst/>
              <a:ahLst/>
              <a:cxnLst/>
              <a:rect l="l" t="t" r="r" b="b"/>
              <a:pathLst>
                <a:path w="1018" h="151" extrusionOk="0">
                  <a:moveTo>
                    <a:pt x="1014" y="0"/>
                  </a:moveTo>
                  <a:lnTo>
                    <a:pt x="0" y="86"/>
                  </a:lnTo>
                  <a:lnTo>
                    <a:pt x="7" y="150"/>
                  </a:lnTo>
                  <a:lnTo>
                    <a:pt x="1018" y="65"/>
                  </a:lnTo>
                  <a:lnTo>
                    <a:pt x="10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 name="Google Shape;3819;p31"/>
          <p:cNvGrpSpPr/>
          <p:nvPr/>
        </p:nvGrpSpPr>
        <p:grpSpPr>
          <a:xfrm>
            <a:off x="1990319" y="5719367"/>
            <a:ext cx="393193" cy="380087"/>
            <a:chOff x="1990318" y="4289525"/>
            <a:chExt cx="393193" cy="285065"/>
          </a:xfrm>
        </p:grpSpPr>
        <p:sp>
          <p:nvSpPr>
            <p:cNvPr id="3820" name="Google Shape;3820;p31"/>
            <p:cNvSpPr/>
            <p:nvPr/>
          </p:nvSpPr>
          <p:spPr>
            <a:xfrm>
              <a:off x="1990318" y="4289525"/>
              <a:ext cx="393193" cy="285065"/>
            </a:xfrm>
            <a:custGeom>
              <a:avLst/>
              <a:gdLst/>
              <a:ahLst/>
              <a:cxnLst/>
              <a:rect l="l" t="t" r="r" b="b"/>
              <a:pathLst>
                <a:path w="1695" h="1251" extrusionOk="0">
                  <a:moveTo>
                    <a:pt x="199" y="0"/>
                  </a:moveTo>
                  <a:lnTo>
                    <a:pt x="0" y="932"/>
                  </a:lnTo>
                  <a:lnTo>
                    <a:pt x="216" y="977"/>
                  </a:lnTo>
                  <a:lnTo>
                    <a:pt x="165" y="1217"/>
                  </a:lnTo>
                  <a:lnTo>
                    <a:pt x="454" y="1028"/>
                  </a:lnTo>
                  <a:lnTo>
                    <a:pt x="1495" y="1251"/>
                  </a:lnTo>
                  <a:lnTo>
                    <a:pt x="1694" y="317"/>
                  </a:lnTo>
                  <a:lnTo>
                    <a:pt x="199" y="0"/>
                  </a:lnTo>
                  <a:close/>
                </a:path>
              </a:pathLst>
            </a:custGeom>
            <a:solidFill>
              <a:srgbClr val="FEBA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1" name="Google Shape;3821;p31"/>
            <p:cNvSpPr/>
            <p:nvPr/>
          </p:nvSpPr>
          <p:spPr>
            <a:xfrm>
              <a:off x="2074292" y="4346037"/>
              <a:ext cx="256098" cy="66538"/>
            </a:xfrm>
            <a:custGeom>
              <a:avLst/>
              <a:gdLst/>
              <a:ahLst/>
              <a:cxnLst/>
              <a:rect l="l" t="t" r="r" b="b"/>
              <a:pathLst>
                <a:path w="1104" h="292" extrusionOk="0">
                  <a:moveTo>
                    <a:pt x="13" y="1"/>
                  </a:moveTo>
                  <a:lnTo>
                    <a:pt x="0" y="58"/>
                  </a:lnTo>
                  <a:lnTo>
                    <a:pt x="1090" y="292"/>
                  </a:lnTo>
                  <a:lnTo>
                    <a:pt x="1103" y="234"/>
                  </a:lnTo>
                  <a:lnTo>
                    <a:pt x="1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2" name="Google Shape;3822;p31"/>
            <p:cNvSpPr/>
            <p:nvPr/>
          </p:nvSpPr>
          <p:spPr>
            <a:xfrm>
              <a:off x="2063157" y="4396396"/>
              <a:ext cx="256098" cy="66538"/>
            </a:xfrm>
            <a:custGeom>
              <a:avLst/>
              <a:gdLst/>
              <a:ahLst/>
              <a:cxnLst/>
              <a:rect l="l" t="t" r="r" b="b"/>
              <a:pathLst>
                <a:path w="1104" h="292" extrusionOk="0">
                  <a:moveTo>
                    <a:pt x="14" y="0"/>
                  </a:moveTo>
                  <a:lnTo>
                    <a:pt x="1" y="60"/>
                  </a:lnTo>
                  <a:lnTo>
                    <a:pt x="1091" y="291"/>
                  </a:lnTo>
                  <a:lnTo>
                    <a:pt x="1104" y="231"/>
                  </a:lnTo>
                  <a:lnTo>
                    <a:pt x="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3" name="Google Shape;3823;p31"/>
            <p:cNvSpPr/>
            <p:nvPr/>
          </p:nvSpPr>
          <p:spPr>
            <a:xfrm>
              <a:off x="2052254" y="4446527"/>
              <a:ext cx="202976" cy="54917"/>
            </a:xfrm>
            <a:custGeom>
              <a:avLst/>
              <a:gdLst/>
              <a:ahLst/>
              <a:cxnLst/>
              <a:rect l="l" t="t" r="r" b="b"/>
              <a:pathLst>
                <a:path w="875" h="241" extrusionOk="0">
                  <a:moveTo>
                    <a:pt x="14" y="1"/>
                  </a:moveTo>
                  <a:lnTo>
                    <a:pt x="1" y="56"/>
                  </a:lnTo>
                  <a:lnTo>
                    <a:pt x="862" y="241"/>
                  </a:lnTo>
                  <a:lnTo>
                    <a:pt x="875" y="185"/>
                  </a:lnTo>
                  <a:lnTo>
                    <a:pt x="1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 name="Google Shape;3843;p31"/>
          <p:cNvGrpSpPr/>
          <p:nvPr/>
        </p:nvGrpSpPr>
        <p:grpSpPr>
          <a:xfrm>
            <a:off x="6771542" y="3944994"/>
            <a:ext cx="393193" cy="629108"/>
            <a:chOff x="6771541" y="2958745"/>
            <a:chExt cx="393193" cy="471831"/>
          </a:xfrm>
        </p:grpSpPr>
        <p:sp>
          <p:nvSpPr>
            <p:cNvPr id="3844" name="Google Shape;3844;p31"/>
            <p:cNvSpPr/>
            <p:nvPr/>
          </p:nvSpPr>
          <p:spPr>
            <a:xfrm>
              <a:off x="6771541" y="3039310"/>
              <a:ext cx="296002" cy="271059"/>
            </a:xfrm>
            <a:custGeom>
              <a:avLst/>
              <a:gdLst/>
              <a:ahLst/>
              <a:cxnLst/>
              <a:rect l="l" t="t" r="r" b="b"/>
              <a:pathLst>
                <a:path w="1605" h="1477" extrusionOk="0">
                  <a:moveTo>
                    <a:pt x="459" y="1"/>
                  </a:moveTo>
                  <a:lnTo>
                    <a:pt x="1" y="603"/>
                  </a:lnTo>
                  <a:lnTo>
                    <a:pt x="1146" y="1477"/>
                  </a:lnTo>
                  <a:lnTo>
                    <a:pt x="1605" y="875"/>
                  </a:lnTo>
                  <a:lnTo>
                    <a:pt x="459" y="1"/>
                  </a:ln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5" name="Google Shape;3845;p31"/>
            <p:cNvSpPr/>
            <p:nvPr/>
          </p:nvSpPr>
          <p:spPr>
            <a:xfrm>
              <a:off x="6777074" y="2958745"/>
              <a:ext cx="384526" cy="302441"/>
            </a:xfrm>
            <a:custGeom>
              <a:avLst/>
              <a:gdLst/>
              <a:ahLst/>
              <a:cxnLst/>
              <a:rect l="l" t="t" r="r" b="b"/>
              <a:pathLst>
                <a:path w="2085" h="1648" extrusionOk="0">
                  <a:moveTo>
                    <a:pt x="108" y="1"/>
                  </a:moveTo>
                  <a:lnTo>
                    <a:pt x="1" y="140"/>
                  </a:lnTo>
                  <a:lnTo>
                    <a:pt x="1980" y="1648"/>
                  </a:lnTo>
                  <a:lnTo>
                    <a:pt x="2085" y="1509"/>
                  </a:lnTo>
                  <a:lnTo>
                    <a:pt x="108" y="1"/>
                  </a:ln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6" name="Google Shape;3846;p31"/>
            <p:cNvSpPr/>
            <p:nvPr/>
          </p:nvSpPr>
          <p:spPr>
            <a:xfrm>
              <a:off x="6985657" y="3100422"/>
              <a:ext cx="179077" cy="288310"/>
            </a:xfrm>
            <a:custGeom>
              <a:avLst/>
              <a:gdLst/>
              <a:ahLst/>
              <a:cxnLst/>
              <a:rect l="l" t="t" r="r" b="b"/>
              <a:pathLst>
                <a:path w="971" h="1571" extrusionOk="0">
                  <a:moveTo>
                    <a:pt x="21" y="0"/>
                  </a:moveTo>
                  <a:cubicBezTo>
                    <a:pt x="15" y="0"/>
                    <a:pt x="9" y="3"/>
                    <a:pt x="7" y="9"/>
                  </a:cubicBezTo>
                  <a:cubicBezTo>
                    <a:pt x="0" y="17"/>
                    <a:pt x="0" y="28"/>
                    <a:pt x="9" y="34"/>
                  </a:cubicBezTo>
                  <a:lnTo>
                    <a:pt x="928" y="739"/>
                  </a:lnTo>
                  <a:lnTo>
                    <a:pt x="658" y="1546"/>
                  </a:lnTo>
                  <a:cubicBezTo>
                    <a:pt x="654" y="1555"/>
                    <a:pt x="660" y="1566"/>
                    <a:pt x="669" y="1570"/>
                  </a:cubicBezTo>
                  <a:cubicBezTo>
                    <a:pt x="670" y="1570"/>
                    <a:pt x="672" y="1570"/>
                    <a:pt x="674" y="1570"/>
                  </a:cubicBezTo>
                  <a:cubicBezTo>
                    <a:pt x="683" y="1570"/>
                    <a:pt x="690" y="1566"/>
                    <a:pt x="692" y="1557"/>
                  </a:cubicBezTo>
                  <a:lnTo>
                    <a:pt x="971" y="724"/>
                  </a:lnTo>
                  <a:lnTo>
                    <a:pt x="33" y="4"/>
                  </a:lnTo>
                  <a:cubicBezTo>
                    <a:pt x="29" y="2"/>
                    <a:pt x="25" y="0"/>
                    <a:pt x="21" y="0"/>
                  </a:cubicBezTo>
                  <a:close/>
                </a:path>
              </a:pathLst>
            </a:custGeom>
            <a:solidFill>
              <a:srgbClr val="FF69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7" name="Google Shape;3847;p31"/>
            <p:cNvSpPr/>
            <p:nvPr/>
          </p:nvSpPr>
          <p:spPr>
            <a:xfrm>
              <a:off x="7082848" y="3373501"/>
              <a:ext cx="44815" cy="57075"/>
            </a:xfrm>
            <a:custGeom>
              <a:avLst/>
              <a:gdLst/>
              <a:ahLst/>
              <a:cxnLst/>
              <a:rect l="l" t="t" r="r" b="b"/>
              <a:pathLst>
                <a:path w="243" h="311" extrusionOk="0">
                  <a:moveTo>
                    <a:pt x="88" y="0"/>
                  </a:moveTo>
                  <a:lnTo>
                    <a:pt x="0" y="260"/>
                  </a:lnTo>
                  <a:lnTo>
                    <a:pt x="157" y="311"/>
                  </a:lnTo>
                  <a:lnTo>
                    <a:pt x="242" y="52"/>
                  </a:lnTo>
                  <a:lnTo>
                    <a:pt x="88" y="0"/>
                  </a:lnTo>
                  <a:close/>
                </a:path>
              </a:pathLst>
            </a:custGeom>
            <a:solidFill>
              <a:srgbClr val="FF69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849" name="Google Shape;3849;p31"/>
          <p:cNvSpPr txBox="1"/>
          <p:nvPr/>
        </p:nvSpPr>
        <p:spPr>
          <a:xfrm>
            <a:off x="222350" y="3393180"/>
            <a:ext cx="1743000" cy="388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700">
                <a:solidFill>
                  <a:schemeClr val="accent6"/>
                </a:solidFill>
                <a:latin typeface="Fira Sans Extra Condensed Medium"/>
                <a:ea typeface="Fira Sans Extra Condensed Medium"/>
                <a:cs typeface="Fira Sans Extra Condensed Medium"/>
                <a:sym typeface="Fira Sans Extra Condensed Medium"/>
              </a:rPr>
              <a:t>Saturn</a:t>
            </a:r>
            <a:endParaRPr sz="1700">
              <a:solidFill>
                <a:schemeClr val="accent6"/>
              </a:solidFill>
              <a:latin typeface="Fira Sans Extra Condensed Medium"/>
              <a:ea typeface="Fira Sans Extra Condensed Medium"/>
              <a:cs typeface="Fira Sans Extra Condensed Medium"/>
              <a:sym typeface="Fira Sans Extra Condensed Medium"/>
            </a:endParaRPr>
          </a:p>
        </p:txBody>
      </p:sp>
      <p:sp>
        <p:nvSpPr>
          <p:cNvPr id="3851" name="Google Shape;3851;p31"/>
          <p:cNvSpPr txBox="1"/>
          <p:nvPr/>
        </p:nvSpPr>
        <p:spPr>
          <a:xfrm>
            <a:off x="222338" y="5079175"/>
            <a:ext cx="1743000" cy="388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700">
                <a:solidFill>
                  <a:schemeClr val="accent4"/>
                </a:solidFill>
                <a:latin typeface="Fira Sans Extra Condensed Medium"/>
                <a:ea typeface="Fira Sans Extra Condensed Medium"/>
                <a:cs typeface="Fira Sans Extra Condensed Medium"/>
                <a:sym typeface="Fira Sans Extra Condensed Medium"/>
              </a:rPr>
              <a:t>Jupiter</a:t>
            </a:r>
            <a:endParaRPr sz="1700">
              <a:solidFill>
                <a:schemeClr val="accent4"/>
              </a:solidFill>
              <a:latin typeface="Fira Sans Extra Condensed Medium"/>
              <a:ea typeface="Fira Sans Extra Condensed Medium"/>
              <a:cs typeface="Fira Sans Extra Condensed Medium"/>
              <a:sym typeface="Fira Sans Extra Condensed Medium"/>
            </a:endParaRPr>
          </a:p>
        </p:txBody>
      </p:sp>
      <p:sp>
        <p:nvSpPr>
          <p:cNvPr id="3859" name="Google Shape;3859;p31"/>
          <p:cNvSpPr txBox="1"/>
          <p:nvPr/>
        </p:nvSpPr>
        <p:spPr>
          <a:xfrm>
            <a:off x="222338" y="1697200"/>
            <a:ext cx="1743000" cy="388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700">
                <a:solidFill>
                  <a:schemeClr val="accent1"/>
                </a:solidFill>
                <a:latin typeface="Fira Sans Extra Condensed Medium"/>
                <a:ea typeface="Fira Sans Extra Condensed Medium"/>
                <a:cs typeface="Fira Sans Extra Condensed Medium"/>
                <a:sym typeface="Fira Sans Extra Condensed Medium"/>
              </a:rPr>
              <a:t>Earth</a:t>
            </a:r>
            <a:endParaRPr sz="1700">
              <a:solidFill>
                <a:schemeClr val="accent1"/>
              </a:solidFill>
              <a:latin typeface="Fira Sans Extra Condensed Medium"/>
              <a:ea typeface="Fira Sans Extra Condensed Medium"/>
              <a:cs typeface="Fira Sans Extra Condensed Medium"/>
              <a:sym typeface="Fira Sans Extra Condensed Medium"/>
            </a:endParaRPr>
          </a:p>
        </p:txBody>
      </p:sp>
      <p:sp>
        <p:nvSpPr>
          <p:cNvPr id="3860" name="Google Shape;3860;p31"/>
          <p:cNvSpPr/>
          <p:nvPr/>
        </p:nvSpPr>
        <p:spPr>
          <a:xfrm>
            <a:off x="6108985" y="4579741"/>
            <a:ext cx="63456" cy="81777"/>
          </a:xfrm>
          <a:custGeom>
            <a:avLst/>
            <a:gdLst/>
            <a:ahLst/>
            <a:cxnLst/>
            <a:rect l="l" t="t" r="r" b="b"/>
            <a:pathLst>
              <a:path w="269" h="260" extrusionOk="0">
                <a:moveTo>
                  <a:pt x="196" y="3"/>
                </a:moveTo>
                <a:cubicBezTo>
                  <a:pt x="194" y="3"/>
                  <a:pt x="194" y="5"/>
                  <a:pt x="194" y="9"/>
                </a:cubicBezTo>
                <a:cubicBezTo>
                  <a:pt x="189" y="22"/>
                  <a:pt x="187" y="35"/>
                  <a:pt x="181" y="45"/>
                </a:cubicBezTo>
                <a:cubicBezTo>
                  <a:pt x="174" y="56"/>
                  <a:pt x="161" y="65"/>
                  <a:pt x="151" y="73"/>
                </a:cubicBezTo>
                <a:cubicBezTo>
                  <a:pt x="146" y="78"/>
                  <a:pt x="142" y="84"/>
                  <a:pt x="138" y="88"/>
                </a:cubicBezTo>
                <a:cubicBezTo>
                  <a:pt x="134" y="93"/>
                  <a:pt x="127" y="97"/>
                  <a:pt x="123" y="101"/>
                </a:cubicBezTo>
                <a:cubicBezTo>
                  <a:pt x="114" y="108"/>
                  <a:pt x="110" y="101"/>
                  <a:pt x="106" y="97"/>
                </a:cubicBezTo>
                <a:cubicBezTo>
                  <a:pt x="91" y="82"/>
                  <a:pt x="82" y="73"/>
                  <a:pt x="61" y="95"/>
                </a:cubicBezTo>
                <a:cubicBezTo>
                  <a:pt x="50" y="108"/>
                  <a:pt x="37" y="114"/>
                  <a:pt x="24" y="120"/>
                </a:cubicBezTo>
                <a:cubicBezTo>
                  <a:pt x="7" y="129"/>
                  <a:pt x="1" y="144"/>
                  <a:pt x="1" y="163"/>
                </a:cubicBezTo>
                <a:cubicBezTo>
                  <a:pt x="1" y="161"/>
                  <a:pt x="1" y="165"/>
                  <a:pt x="1" y="167"/>
                </a:cubicBezTo>
                <a:cubicBezTo>
                  <a:pt x="3" y="172"/>
                  <a:pt x="3" y="176"/>
                  <a:pt x="5" y="178"/>
                </a:cubicBezTo>
                <a:cubicBezTo>
                  <a:pt x="7" y="180"/>
                  <a:pt x="14" y="178"/>
                  <a:pt x="18" y="176"/>
                </a:cubicBezTo>
                <a:cubicBezTo>
                  <a:pt x="24" y="170"/>
                  <a:pt x="31" y="163"/>
                  <a:pt x="37" y="157"/>
                </a:cubicBezTo>
                <a:cubicBezTo>
                  <a:pt x="56" y="159"/>
                  <a:pt x="76" y="159"/>
                  <a:pt x="95" y="152"/>
                </a:cubicBezTo>
                <a:cubicBezTo>
                  <a:pt x="101" y="150"/>
                  <a:pt x="116" y="163"/>
                  <a:pt x="116" y="167"/>
                </a:cubicBezTo>
                <a:cubicBezTo>
                  <a:pt x="116" y="176"/>
                  <a:pt x="114" y="185"/>
                  <a:pt x="116" y="195"/>
                </a:cubicBezTo>
                <a:cubicBezTo>
                  <a:pt x="116" y="225"/>
                  <a:pt x="134" y="245"/>
                  <a:pt x="161" y="253"/>
                </a:cubicBezTo>
                <a:cubicBezTo>
                  <a:pt x="172" y="257"/>
                  <a:pt x="185" y="260"/>
                  <a:pt x="196" y="260"/>
                </a:cubicBezTo>
                <a:cubicBezTo>
                  <a:pt x="200" y="260"/>
                  <a:pt x="208" y="255"/>
                  <a:pt x="213" y="251"/>
                </a:cubicBezTo>
                <a:cubicBezTo>
                  <a:pt x="219" y="245"/>
                  <a:pt x="221" y="236"/>
                  <a:pt x="219" y="225"/>
                </a:cubicBezTo>
                <a:cubicBezTo>
                  <a:pt x="215" y="212"/>
                  <a:pt x="204" y="202"/>
                  <a:pt x="211" y="189"/>
                </a:cubicBezTo>
                <a:cubicBezTo>
                  <a:pt x="211" y="185"/>
                  <a:pt x="217" y="182"/>
                  <a:pt x="221" y="182"/>
                </a:cubicBezTo>
                <a:cubicBezTo>
                  <a:pt x="223" y="182"/>
                  <a:pt x="228" y="187"/>
                  <a:pt x="230" y="191"/>
                </a:cubicBezTo>
                <a:cubicBezTo>
                  <a:pt x="241" y="202"/>
                  <a:pt x="238" y="202"/>
                  <a:pt x="249" y="193"/>
                </a:cubicBezTo>
                <a:cubicBezTo>
                  <a:pt x="264" y="180"/>
                  <a:pt x="268" y="165"/>
                  <a:pt x="262" y="146"/>
                </a:cubicBezTo>
                <a:cubicBezTo>
                  <a:pt x="256" y="125"/>
                  <a:pt x="249" y="103"/>
                  <a:pt x="245" y="82"/>
                </a:cubicBezTo>
                <a:cubicBezTo>
                  <a:pt x="243" y="67"/>
                  <a:pt x="241" y="56"/>
                  <a:pt x="230" y="45"/>
                </a:cubicBezTo>
                <a:cubicBezTo>
                  <a:pt x="217" y="35"/>
                  <a:pt x="206" y="24"/>
                  <a:pt x="202" y="7"/>
                </a:cubicBezTo>
                <a:cubicBezTo>
                  <a:pt x="202" y="3"/>
                  <a:pt x="198" y="0"/>
                  <a:pt x="196" y="3"/>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1" name="Google Shape;3861;p31"/>
          <p:cNvSpPr/>
          <p:nvPr/>
        </p:nvSpPr>
        <p:spPr>
          <a:xfrm>
            <a:off x="6126207" y="4921948"/>
            <a:ext cx="48359" cy="35856"/>
          </a:xfrm>
          <a:custGeom>
            <a:avLst/>
            <a:gdLst/>
            <a:ahLst/>
            <a:cxnLst/>
            <a:rect l="l" t="t" r="r" b="b"/>
            <a:pathLst>
              <a:path w="205" h="114" extrusionOk="0">
                <a:moveTo>
                  <a:pt x="20" y="112"/>
                </a:moveTo>
                <a:cubicBezTo>
                  <a:pt x="43" y="105"/>
                  <a:pt x="67" y="97"/>
                  <a:pt x="86" y="78"/>
                </a:cubicBezTo>
                <a:cubicBezTo>
                  <a:pt x="103" y="58"/>
                  <a:pt x="127" y="45"/>
                  <a:pt x="155" y="41"/>
                </a:cubicBezTo>
                <a:cubicBezTo>
                  <a:pt x="165" y="39"/>
                  <a:pt x="176" y="33"/>
                  <a:pt x="187" y="28"/>
                </a:cubicBezTo>
                <a:cubicBezTo>
                  <a:pt x="193" y="24"/>
                  <a:pt x="202" y="20"/>
                  <a:pt x="204" y="9"/>
                </a:cubicBezTo>
                <a:cubicBezTo>
                  <a:pt x="204" y="5"/>
                  <a:pt x="195" y="0"/>
                  <a:pt x="183" y="0"/>
                </a:cubicBezTo>
                <a:cubicBezTo>
                  <a:pt x="146" y="0"/>
                  <a:pt x="110" y="0"/>
                  <a:pt x="80" y="24"/>
                </a:cubicBezTo>
                <a:cubicBezTo>
                  <a:pt x="71" y="30"/>
                  <a:pt x="56" y="30"/>
                  <a:pt x="48" y="37"/>
                </a:cubicBezTo>
                <a:cubicBezTo>
                  <a:pt x="37" y="41"/>
                  <a:pt x="28" y="50"/>
                  <a:pt x="22" y="58"/>
                </a:cubicBezTo>
                <a:cubicBezTo>
                  <a:pt x="9" y="73"/>
                  <a:pt x="1" y="90"/>
                  <a:pt x="1" y="112"/>
                </a:cubicBezTo>
                <a:cubicBezTo>
                  <a:pt x="9" y="112"/>
                  <a:pt x="16" y="114"/>
                  <a:pt x="20" y="112"/>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2" name="Google Shape;3862;p31"/>
          <p:cNvSpPr/>
          <p:nvPr/>
        </p:nvSpPr>
        <p:spPr>
          <a:xfrm>
            <a:off x="6136821" y="4530674"/>
            <a:ext cx="18400" cy="46551"/>
          </a:xfrm>
          <a:custGeom>
            <a:avLst/>
            <a:gdLst/>
            <a:ahLst/>
            <a:cxnLst/>
            <a:rect l="l" t="t" r="r" b="b"/>
            <a:pathLst>
              <a:path w="78" h="148" extrusionOk="0">
                <a:moveTo>
                  <a:pt x="16" y="4"/>
                </a:moveTo>
                <a:cubicBezTo>
                  <a:pt x="9" y="9"/>
                  <a:pt x="3" y="19"/>
                  <a:pt x="5" y="26"/>
                </a:cubicBezTo>
                <a:cubicBezTo>
                  <a:pt x="9" y="36"/>
                  <a:pt x="13" y="47"/>
                  <a:pt x="18" y="58"/>
                </a:cubicBezTo>
                <a:cubicBezTo>
                  <a:pt x="18" y="58"/>
                  <a:pt x="18" y="58"/>
                  <a:pt x="18" y="58"/>
                </a:cubicBezTo>
                <a:cubicBezTo>
                  <a:pt x="18" y="56"/>
                  <a:pt x="20" y="56"/>
                  <a:pt x="20" y="56"/>
                </a:cubicBezTo>
                <a:cubicBezTo>
                  <a:pt x="20" y="56"/>
                  <a:pt x="20" y="58"/>
                  <a:pt x="20" y="58"/>
                </a:cubicBezTo>
                <a:cubicBezTo>
                  <a:pt x="22" y="60"/>
                  <a:pt x="24" y="62"/>
                  <a:pt x="26" y="64"/>
                </a:cubicBezTo>
                <a:cubicBezTo>
                  <a:pt x="28" y="64"/>
                  <a:pt x="28" y="69"/>
                  <a:pt x="26" y="69"/>
                </a:cubicBezTo>
                <a:cubicBezTo>
                  <a:pt x="24" y="73"/>
                  <a:pt x="20" y="73"/>
                  <a:pt x="20" y="66"/>
                </a:cubicBezTo>
                <a:cubicBezTo>
                  <a:pt x="18" y="64"/>
                  <a:pt x="18" y="60"/>
                  <a:pt x="20" y="58"/>
                </a:cubicBezTo>
                <a:cubicBezTo>
                  <a:pt x="18" y="58"/>
                  <a:pt x="18" y="58"/>
                  <a:pt x="18" y="58"/>
                </a:cubicBezTo>
                <a:cubicBezTo>
                  <a:pt x="18" y="58"/>
                  <a:pt x="16" y="60"/>
                  <a:pt x="16" y="60"/>
                </a:cubicBezTo>
                <a:cubicBezTo>
                  <a:pt x="5" y="77"/>
                  <a:pt x="1" y="94"/>
                  <a:pt x="13" y="111"/>
                </a:cubicBezTo>
                <a:cubicBezTo>
                  <a:pt x="22" y="122"/>
                  <a:pt x="26" y="133"/>
                  <a:pt x="35" y="144"/>
                </a:cubicBezTo>
                <a:cubicBezTo>
                  <a:pt x="37" y="148"/>
                  <a:pt x="43" y="148"/>
                  <a:pt x="46" y="148"/>
                </a:cubicBezTo>
                <a:cubicBezTo>
                  <a:pt x="52" y="148"/>
                  <a:pt x="58" y="139"/>
                  <a:pt x="56" y="135"/>
                </a:cubicBezTo>
                <a:cubicBezTo>
                  <a:pt x="56" y="129"/>
                  <a:pt x="52" y="122"/>
                  <a:pt x="52" y="116"/>
                </a:cubicBezTo>
                <a:cubicBezTo>
                  <a:pt x="52" y="111"/>
                  <a:pt x="52" y="103"/>
                  <a:pt x="54" y="103"/>
                </a:cubicBezTo>
                <a:cubicBezTo>
                  <a:pt x="78" y="96"/>
                  <a:pt x="78" y="79"/>
                  <a:pt x="73" y="60"/>
                </a:cubicBezTo>
                <a:cubicBezTo>
                  <a:pt x="71" y="47"/>
                  <a:pt x="69" y="34"/>
                  <a:pt x="63" y="21"/>
                </a:cubicBezTo>
                <a:cubicBezTo>
                  <a:pt x="52" y="6"/>
                  <a:pt x="37" y="0"/>
                  <a:pt x="16" y="4"/>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3" name="Google Shape;3863;p31"/>
          <p:cNvSpPr/>
          <p:nvPr/>
        </p:nvSpPr>
        <p:spPr>
          <a:xfrm>
            <a:off x="6189427" y="4815638"/>
            <a:ext cx="38687" cy="21073"/>
          </a:xfrm>
          <a:custGeom>
            <a:avLst/>
            <a:gdLst/>
            <a:ahLst/>
            <a:cxnLst/>
            <a:rect l="l" t="t" r="r" b="b"/>
            <a:pathLst>
              <a:path w="164" h="67" extrusionOk="0">
                <a:moveTo>
                  <a:pt x="17" y="51"/>
                </a:moveTo>
                <a:cubicBezTo>
                  <a:pt x="60" y="39"/>
                  <a:pt x="101" y="41"/>
                  <a:pt x="142" y="62"/>
                </a:cubicBezTo>
                <a:cubicBezTo>
                  <a:pt x="144" y="62"/>
                  <a:pt x="146" y="62"/>
                  <a:pt x="148" y="64"/>
                </a:cubicBezTo>
                <a:cubicBezTo>
                  <a:pt x="154" y="66"/>
                  <a:pt x="161" y="60"/>
                  <a:pt x="163" y="49"/>
                </a:cubicBezTo>
                <a:cubicBezTo>
                  <a:pt x="163" y="47"/>
                  <a:pt x="161" y="41"/>
                  <a:pt x="159" y="34"/>
                </a:cubicBezTo>
                <a:cubicBezTo>
                  <a:pt x="154" y="30"/>
                  <a:pt x="148" y="26"/>
                  <a:pt x="144" y="21"/>
                </a:cubicBezTo>
                <a:cubicBezTo>
                  <a:pt x="105" y="2"/>
                  <a:pt x="67" y="0"/>
                  <a:pt x="26" y="9"/>
                </a:cubicBezTo>
                <a:cubicBezTo>
                  <a:pt x="15" y="11"/>
                  <a:pt x="7" y="19"/>
                  <a:pt x="2" y="30"/>
                </a:cubicBezTo>
                <a:cubicBezTo>
                  <a:pt x="0" y="43"/>
                  <a:pt x="7" y="56"/>
                  <a:pt x="17" y="5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4" name="Google Shape;3864;p31"/>
          <p:cNvSpPr/>
          <p:nvPr/>
        </p:nvSpPr>
        <p:spPr>
          <a:xfrm>
            <a:off x="6112053" y="4560870"/>
            <a:ext cx="16513" cy="37429"/>
          </a:xfrm>
          <a:custGeom>
            <a:avLst/>
            <a:gdLst/>
            <a:ahLst/>
            <a:cxnLst/>
            <a:rect l="l" t="t" r="r" b="b"/>
            <a:pathLst>
              <a:path w="70" h="119" extrusionOk="0">
                <a:moveTo>
                  <a:pt x="69" y="30"/>
                </a:moveTo>
                <a:cubicBezTo>
                  <a:pt x="67" y="13"/>
                  <a:pt x="52" y="9"/>
                  <a:pt x="41" y="3"/>
                </a:cubicBezTo>
                <a:lnTo>
                  <a:pt x="43" y="0"/>
                </a:lnTo>
                <a:lnTo>
                  <a:pt x="41" y="3"/>
                </a:lnTo>
                <a:lnTo>
                  <a:pt x="41" y="3"/>
                </a:lnTo>
                <a:cubicBezTo>
                  <a:pt x="37" y="7"/>
                  <a:pt x="33" y="11"/>
                  <a:pt x="28" y="15"/>
                </a:cubicBezTo>
                <a:cubicBezTo>
                  <a:pt x="24" y="33"/>
                  <a:pt x="26" y="50"/>
                  <a:pt x="13" y="65"/>
                </a:cubicBezTo>
                <a:cubicBezTo>
                  <a:pt x="1" y="82"/>
                  <a:pt x="3" y="88"/>
                  <a:pt x="20" y="101"/>
                </a:cubicBezTo>
                <a:cubicBezTo>
                  <a:pt x="28" y="105"/>
                  <a:pt x="35" y="110"/>
                  <a:pt x="43" y="114"/>
                </a:cubicBezTo>
                <a:cubicBezTo>
                  <a:pt x="48" y="118"/>
                  <a:pt x="56" y="114"/>
                  <a:pt x="58" y="108"/>
                </a:cubicBezTo>
                <a:cubicBezTo>
                  <a:pt x="63" y="95"/>
                  <a:pt x="69" y="84"/>
                  <a:pt x="69" y="69"/>
                </a:cubicBezTo>
                <a:lnTo>
                  <a:pt x="69" y="71"/>
                </a:lnTo>
                <a:lnTo>
                  <a:pt x="69" y="69"/>
                </a:lnTo>
                <a:lnTo>
                  <a:pt x="69" y="69"/>
                </a:lnTo>
                <a:cubicBezTo>
                  <a:pt x="56" y="56"/>
                  <a:pt x="58" y="43"/>
                  <a:pt x="69" y="3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5" name="Google Shape;3865;p31"/>
          <p:cNvSpPr/>
          <p:nvPr/>
        </p:nvSpPr>
        <p:spPr>
          <a:xfrm>
            <a:off x="6105448" y="4545458"/>
            <a:ext cx="16513" cy="27049"/>
          </a:xfrm>
          <a:custGeom>
            <a:avLst/>
            <a:gdLst/>
            <a:ahLst/>
            <a:cxnLst/>
            <a:rect l="l" t="t" r="r" b="b"/>
            <a:pathLst>
              <a:path w="70" h="86" extrusionOk="0">
                <a:moveTo>
                  <a:pt x="69" y="52"/>
                </a:moveTo>
                <a:cubicBezTo>
                  <a:pt x="69" y="47"/>
                  <a:pt x="69" y="43"/>
                  <a:pt x="69" y="39"/>
                </a:cubicBezTo>
                <a:cubicBezTo>
                  <a:pt x="69" y="34"/>
                  <a:pt x="69" y="28"/>
                  <a:pt x="65" y="26"/>
                </a:cubicBezTo>
                <a:cubicBezTo>
                  <a:pt x="48" y="13"/>
                  <a:pt x="26" y="9"/>
                  <a:pt x="7" y="2"/>
                </a:cubicBezTo>
                <a:cubicBezTo>
                  <a:pt x="5" y="0"/>
                  <a:pt x="1" y="4"/>
                  <a:pt x="1" y="4"/>
                </a:cubicBezTo>
                <a:cubicBezTo>
                  <a:pt x="3" y="26"/>
                  <a:pt x="3" y="47"/>
                  <a:pt x="5" y="69"/>
                </a:cubicBezTo>
                <a:cubicBezTo>
                  <a:pt x="5" y="77"/>
                  <a:pt x="14" y="79"/>
                  <a:pt x="20" y="82"/>
                </a:cubicBezTo>
                <a:cubicBezTo>
                  <a:pt x="29" y="84"/>
                  <a:pt x="37" y="86"/>
                  <a:pt x="44" y="77"/>
                </a:cubicBezTo>
                <a:cubicBezTo>
                  <a:pt x="48" y="73"/>
                  <a:pt x="52" y="69"/>
                  <a:pt x="56" y="62"/>
                </a:cubicBezTo>
                <a:lnTo>
                  <a:pt x="56" y="64"/>
                </a:lnTo>
                <a:lnTo>
                  <a:pt x="56" y="64"/>
                </a:lnTo>
                <a:lnTo>
                  <a:pt x="56" y="64"/>
                </a:lnTo>
                <a:cubicBezTo>
                  <a:pt x="61" y="60"/>
                  <a:pt x="65" y="56"/>
                  <a:pt x="69" y="52"/>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6" name="Google Shape;3866;p31"/>
          <p:cNvSpPr/>
          <p:nvPr/>
        </p:nvSpPr>
        <p:spPr>
          <a:xfrm>
            <a:off x="6162534" y="4820355"/>
            <a:ext cx="17456" cy="18243"/>
          </a:xfrm>
          <a:custGeom>
            <a:avLst/>
            <a:gdLst/>
            <a:ahLst/>
            <a:cxnLst/>
            <a:rect l="l" t="t" r="r" b="b"/>
            <a:pathLst>
              <a:path w="74" h="58" extrusionOk="0">
                <a:moveTo>
                  <a:pt x="69" y="43"/>
                </a:moveTo>
                <a:cubicBezTo>
                  <a:pt x="71" y="39"/>
                  <a:pt x="71" y="34"/>
                  <a:pt x="74" y="30"/>
                </a:cubicBezTo>
                <a:cubicBezTo>
                  <a:pt x="71" y="26"/>
                  <a:pt x="71" y="21"/>
                  <a:pt x="69" y="19"/>
                </a:cubicBezTo>
                <a:cubicBezTo>
                  <a:pt x="52" y="0"/>
                  <a:pt x="24" y="0"/>
                  <a:pt x="5" y="19"/>
                </a:cubicBezTo>
                <a:cubicBezTo>
                  <a:pt x="1" y="24"/>
                  <a:pt x="1" y="34"/>
                  <a:pt x="5" y="39"/>
                </a:cubicBezTo>
                <a:cubicBezTo>
                  <a:pt x="18" y="51"/>
                  <a:pt x="35" y="58"/>
                  <a:pt x="52" y="51"/>
                </a:cubicBezTo>
                <a:cubicBezTo>
                  <a:pt x="59" y="51"/>
                  <a:pt x="65" y="47"/>
                  <a:pt x="69" y="43"/>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7" name="Google Shape;3867;p31"/>
          <p:cNvSpPr/>
          <p:nvPr/>
        </p:nvSpPr>
        <p:spPr>
          <a:xfrm>
            <a:off x="6270103" y="4867221"/>
            <a:ext cx="9436" cy="20129"/>
          </a:xfrm>
          <a:custGeom>
            <a:avLst/>
            <a:gdLst/>
            <a:ahLst/>
            <a:cxnLst/>
            <a:rect l="l" t="t" r="r" b="b"/>
            <a:pathLst>
              <a:path w="40" h="64" extrusionOk="0">
                <a:moveTo>
                  <a:pt x="25" y="3"/>
                </a:moveTo>
                <a:cubicBezTo>
                  <a:pt x="22" y="3"/>
                  <a:pt x="20" y="3"/>
                  <a:pt x="18" y="5"/>
                </a:cubicBezTo>
                <a:cubicBezTo>
                  <a:pt x="7" y="18"/>
                  <a:pt x="1" y="35"/>
                  <a:pt x="1" y="52"/>
                </a:cubicBezTo>
                <a:cubicBezTo>
                  <a:pt x="1" y="57"/>
                  <a:pt x="5" y="59"/>
                  <a:pt x="7" y="63"/>
                </a:cubicBezTo>
                <a:cubicBezTo>
                  <a:pt x="10" y="63"/>
                  <a:pt x="12" y="63"/>
                  <a:pt x="14" y="63"/>
                </a:cubicBezTo>
                <a:cubicBezTo>
                  <a:pt x="33" y="52"/>
                  <a:pt x="40" y="33"/>
                  <a:pt x="33" y="10"/>
                </a:cubicBezTo>
                <a:cubicBezTo>
                  <a:pt x="33" y="3"/>
                  <a:pt x="29" y="1"/>
                  <a:pt x="25" y="3"/>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8" name="Google Shape;3868;p31"/>
          <p:cNvSpPr/>
          <p:nvPr/>
        </p:nvSpPr>
        <p:spPr>
          <a:xfrm>
            <a:off x="6217262" y="4972587"/>
            <a:ext cx="14390" cy="12267"/>
          </a:xfrm>
          <a:custGeom>
            <a:avLst/>
            <a:gdLst/>
            <a:ahLst/>
            <a:cxnLst/>
            <a:rect l="l" t="t" r="r" b="b"/>
            <a:pathLst>
              <a:path w="61" h="39" extrusionOk="0">
                <a:moveTo>
                  <a:pt x="32" y="36"/>
                </a:moveTo>
                <a:cubicBezTo>
                  <a:pt x="43" y="39"/>
                  <a:pt x="51" y="30"/>
                  <a:pt x="58" y="19"/>
                </a:cubicBezTo>
                <a:cubicBezTo>
                  <a:pt x="60" y="13"/>
                  <a:pt x="58" y="4"/>
                  <a:pt x="51" y="4"/>
                </a:cubicBezTo>
                <a:cubicBezTo>
                  <a:pt x="45" y="2"/>
                  <a:pt x="39" y="2"/>
                  <a:pt x="34" y="0"/>
                </a:cubicBezTo>
                <a:cubicBezTo>
                  <a:pt x="24" y="2"/>
                  <a:pt x="15" y="2"/>
                  <a:pt x="7" y="4"/>
                </a:cubicBezTo>
                <a:cubicBezTo>
                  <a:pt x="4" y="4"/>
                  <a:pt x="0" y="11"/>
                  <a:pt x="0" y="13"/>
                </a:cubicBezTo>
                <a:cubicBezTo>
                  <a:pt x="0" y="17"/>
                  <a:pt x="0" y="24"/>
                  <a:pt x="4" y="24"/>
                </a:cubicBezTo>
                <a:cubicBezTo>
                  <a:pt x="13" y="30"/>
                  <a:pt x="21" y="34"/>
                  <a:pt x="32" y="36"/>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9" name="Google Shape;3869;p31"/>
          <p:cNvSpPr/>
          <p:nvPr/>
        </p:nvSpPr>
        <p:spPr>
          <a:xfrm>
            <a:off x="6143426" y="4798024"/>
            <a:ext cx="17456" cy="5661"/>
          </a:xfrm>
          <a:custGeom>
            <a:avLst/>
            <a:gdLst/>
            <a:ahLst/>
            <a:cxnLst/>
            <a:rect l="l" t="t" r="r" b="b"/>
            <a:pathLst>
              <a:path w="74" h="18" extrusionOk="0">
                <a:moveTo>
                  <a:pt x="41" y="17"/>
                </a:moveTo>
                <a:cubicBezTo>
                  <a:pt x="50" y="17"/>
                  <a:pt x="58" y="17"/>
                  <a:pt x="67" y="17"/>
                </a:cubicBezTo>
                <a:cubicBezTo>
                  <a:pt x="69" y="17"/>
                  <a:pt x="71" y="13"/>
                  <a:pt x="73" y="11"/>
                </a:cubicBezTo>
                <a:cubicBezTo>
                  <a:pt x="71" y="9"/>
                  <a:pt x="71" y="7"/>
                  <a:pt x="69" y="7"/>
                </a:cubicBezTo>
                <a:cubicBezTo>
                  <a:pt x="50" y="5"/>
                  <a:pt x="30" y="2"/>
                  <a:pt x="11" y="0"/>
                </a:cubicBezTo>
                <a:cubicBezTo>
                  <a:pt x="7" y="0"/>
                  <a:pt x="3" y="5"/>
                  <a:pt x="3" y="9"/>
                </a:cubicBezTo>
                <a:cubicBezTo>
                  <a:pt x="0" y="13"/>
                  <a:pt x="3" y="17"/>
                  <a:pt x="9" y="17"/>
                </a:cubicBezTo>
                <a:cubicBezTo>
                  <a:pt x="18" y="17"/>
                  <a:pt x="30" y="17"/>
                  <a:pt x="41" y="17"/>
                </a:cubicBezTo>
                <a:cubicBezTo>
                  <a:pt x="41" y="17"/>
                  <a:pt x="41" y="17"/>
                  <a:pt x="41" y="17"/>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0" name="Google Shape;3870;p31"/>
          <p:cNvSpPr/>
          <p:nvPr/>
        </p:nvSpPr>
        <p:spPr>
          <a:xfrm>
            <a:off x="6226226" y="4764999"/>
            <a:ext cx="8964" cy="8492"/>
          </a:xfrm>
          <a:custGeom>
            <a:avLst/>
            <a:gdLst/>
            <a:ahLst/>
            <a:cxnLst/>
            <a:rect l="l" t="t" r="r" b="b"/>
            <a:pathLst>
              <a:path w="38" h="27" extrusionOk="0">
                <a:moveTo>
                  <a:pt x="3" y="13"/>
                </a:moveTo>
                <a:cubicBezTo>
                  <a:pt x="3" y="13"/>
                  <a:pt x="1" y="18"/>
                  <a:pt x="1" y="18"/>
                </a:cubicBezTo>
                <a:cubicBezTo>
                  <a:pt x="3" y="22"/>
                  <a:pt x="5" y="26"/>
                  <a:pt x="7" y="26"/>
                </a:cubicBezTo>
                <a:cubicBezTo>
                  <a:pt x="16" y="26"/>
                  <a:pt x="24" y="24"/>
                  <a:pt x="33" y="24"/>
                </a:cubicBezTo>
                <a:cubicBezTo>
                  <a:pt x="35" y="24"/>
                  <a:pt x="35" y="22"/>
                  <a:pt x="37" y="20"/>
                </a:cubicBezTo>
                <a:cubicBezTo>
                  <a:pt x="37" y="18"/>
                  <a:pt x="37" y="15"/>
                  <a:pt x="35" y="13"/>
                </a:cubicBezTo>
                <a:cubicBezTo>
                  <a:pt x="26" y="3"/>
                  <a:pt x="13" y="0"/>
                  <a:pt x="3" y="13"/>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1" name="Google Shape;3871;p31"/>
          <p:cNvSpPr/>
          <p:nvPr/>
        </p:nvSpPr>
        <p:spPr>
          <a:xfrm>
            <a:off x="6131867" y="4578483"/>
            <a:ext cx="9672" cy="11008"/>
          </a:xfrm>
          <a:custGeom>
            <a:avLst/>
            <a:gdLst/>
            <a:ahLst/>
            <a:cxnLst/>
            <a:rect l="l" t="t" r="r" b="b"/>
            <a:pathLst>
              <a:path w="41" h="35" extrusionOk="0">
                <a:moveTo>
                  <a:pt x="22" y="2"/>
                </a:moveTo>
                <a:cubicBezTo>
                  <a:pt x="13" y="7"/>
                  <a:pt x="7" y="9"/>
                  <a:pt x="0" y="13"/>
                </a:cubicBezTo>
                <a:cubicBezTo>
                  <a:pt x="11" y="32"/>
                  <a:pt x="17" y="34"/>
                  <a:pt x="28" y="30"/>
                </a:cubicBezTo>
                <a:cubicBezTo>
                  <a:pt x="37" y="26"/>
                  <a:pt x="41" y="15"/>
                  <a:pt x="39" y="9"/>
                </a:cubicBezTo>
                <a:cubicBezTo>
                  <a:pt x="37" y="4"/>
                  <a:pt x="26" y="0"/>
                  <a:pt x="22" y="2"/>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2" name="Google Shape;3872;p31"/>
          <p:cNvSpPr/>
          <p:nvPr/>
        </p:nvSpPr>
        <p:spPr>
          <a:xfrm>
            <a:off x="6128330" y="4564958"/>
            <a:ext cx="6133" cy="17613"/>
          </a:xfrm>
          <a:custGeom>
            <a:avLst/>
            <a:gdLst/>
            <a:ahLst/>
            <a:cxnLst/>
            <a:rect l="l" t="t" r="r" b="b"/>
            <a:pathLst>
              <a:path w="26" h="56" extrusionOk="0">
                <a:moveTo>
                  <a:pt x="26" y="9"/>
                </a:moveTo>
                <a:cubicBezTo>
                  <a:pt x="26" y="7"/>
                  <a:pt x="26" y="5"/>
                  <a:pt x="24" y="2"/>
                </a:cubicBezTo>
                <a:cubicBezTo>
                  <a:pt x="22" y="0"/>
                  <a:pt x="17" y="0"/>
                  <a:pt x="13" y="5"/>
                </a:cubicBezTo>
                <a:cubicBezTo>
                  <a:pt x="9" y="7"/>
                  <a:pt x="4" y="11"/>
                  <a:pt x="0" y="15"/>
                </a:cubicBezTo>
                <a:cubicBezTo>
                  <a:pt x="0" y="28"/>
                  <a:pt x="0" y="43"/>
                  <a:pt x="0" y="56"/>
                </a:cubicBezTo>
                <a:cubicBezTo>
                  <a:pt x="4" y="56"/>
                  <a:pt x="9" y="56"/>
                  <a:pt x="13" y="56"/>
                </a:cubicBezTo>
                <a:cubicBezTo>
                  <a:pt x="17" y="45"/>
                  <a:pt x="22" y="37"/>
                  <a:pt x="24" y="28"/>
                </a:cubicBezTo>
                <a:cubicBezTo>
                  <a:pt x="26" y="22"/>
                  <a:pt x="26" y="15"/>
                  <a:pt x="26" y="9"/>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3" name="Google Shape;3873;p31"/>
          <p:cNvSpPr/>
          <p:nvPr/>
        </p:nvSpPr>
        <p:spPr>
          <a:xfrm>
            <a:off x="6128329" y="4569676"/>
            <a:ext cx="236" cy="944"/>
          </a:xfrm>
          <a:custGeom>
            <a:avLst/>
            <a:gdLst/>
            <a:ahLst/>
            <a:cxnLst/>
            <a:rect l="l" t="t" r="r" b="b"/>
            <a:pathLst>
              <a:path w="1" h="3" extrusionOk="0">
                <a:moveTo>
                  <a:pt x="0" y="0"/>
                </a:moveTo>
                <a:lnTo>
                  <a:pt x="0" y="0"/>
                </a:lnTo>
                <a:cubicBezTo>
                  <a:pt x="0" y="0"/>
                  <a:pt x="0" y="0"/>
                  <a:pt x="0" y="2"/>
                </a:cubicBezTo>
                <a:lnTo>
                  <a:pt x="0" y="2"/>
                </a:lnTo>
                <a:cubicBezTo>
                  <a:pt x="0" y="2"/>
                  <a:pt x="0" y="2"/>
                  <a:pt x="0"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4" name="Google Shape;3874;p31"/>
          <p:cNvSpPr/>
          <p:nvPr/>
        </p:nvSpPr>
        <p:spPr>
          <a:xfrm>
            <a:off x="6131159" y="4582257"/>
            <a:ext cx="944" cy="1259"/>
          </a:xfrm>
          <a:custGeom>
            <a:avLst/>
            <a:gdLst/>
            <a:ahLst/>
            <a:cxnLst/>
            <a:rect l="l" t="t" r="r" b="b"/>
            <a:pathLst>
              <a:path w="4" h="4" extrusionOk="0">
                <a:moveTo>
                  <a:pt x="1" y="1"/>
                </a:moveTo>
                <a:cubicBezTo>
                  <a:pt x="1" y="1"/>
                  <a:pt x="1" y="3"/>
                  <a:pt x="1" y="3"/>
                </a:cubicBezTo>
                <a:cubicBezTo>
                  <a:pt x="1" y="3"/>
                  <a:pt x="3" y="3"/>
                  <a:pt x="3" y="1"/>
                </a:cubicBezTo>
                <a:lnTo>
                  <a:pt x="3" y="1"/>
                </a:ln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5" name="Google Shape;3875;p31"/>
          <p:cNvSpPr/>
          <p:nvPr/>
        </p:nvSpPr>
        <p:spPr>
          <a:xfrm>
            <a:off x="6181878" y="4724425"/>
            <a:ext cx="20287" cy="58503"/>
          </a:xfrm>
          <a:custGeom>
            <a:avLst/>
            <a:gdLst/>
            <a:ahLst/>
            <a:cxnLst/>
            <a:rect l="l" t="t" r="r" b="b"/>
            <a:pathLst>
              <a:path w="86" h="186" extrusionOk="0">
                <a:moveTo>
                  <a:pt x="2" y="177"/>
                </a:moveTo>
                <a:cubicBezTo>
                  <a:pt x="4" y="183"/>
                  <a:pt x="11" y="185"/>
                  <a:pt x="17" y="181"/>
                </a:cubicBezTo>
                <a:cubicBezTo>
                  <a:pt x="24" y="179"/>
                  <a:pt x="28" y="174"/>
                  <a:pt x="32" y="170"/>
                </a:cubicBezTo>
                <a:lnTo>
                  <a:pt x="34" y="172"/>
                </a:lnTo>
                <a:lnTo>
                  <a:pt x="32" y="170"/>
                </a:lnTo>
                <a:cubicBezTo>
                  <a:pt x="37" y="170"/>
                  <a:pt x="41" y="170"/>
                  <a:pt x="45" y="170"/>
                </a:cubicBezTo>
                <a:cubicBezTo>
                  <a:pt x="43" y="159"/>
                  <a:pt x="41" y="149"/>
                  <a:pt x="39" y="138"/>
                </a:cubicBezTo>
                <a:cubicBezTo>
                  <a:pt x="37" y="132"/>
                  <a:pt x="39" y="125"/>
                  <a:pt x="45" y="121"/>
                </a:cubicBezTo>
                <a:cubicBezTo>
                  <a:pt x="47" y="121"/>
                  <a:pt x="49" y="121"/>
                  <a:pt x="52" y="121"/>
                </a:cubicBezTo>
                <a:cubicBezTo>
                  <a:pt x="64" y="117"/>
                  <a:pt x="73" y="114"/>
                  <a:pt x="69" y="97"/>
                </a:cubicBezTo>
                <a:cubicBezTo>
                  <a:pt x="67" y="93"/>
                  <a:pt x="71" y="84"/>
                  <a:pt x="73" y="80"/>
                </a:cubicBezTo>
                <a:cubicBezTo>
                  <a:pt x="79" y="74"/>
                  <a:pt x="86" y="67"/>
                  <a:pt x="86" y="57"/>
                </a:cubicBezTo>
                <a:cubicBezTo>
                  <a:pt x="86" y="54"/>
                  <a:pt x="84" y="48"/>
                  <a:pt x="82" y="46"/>
                </a:cubicBezTo>
                <a:cubicBezTo>
                  <a:pt x="75" y="44"/>
                  <a:pt x="69" y="44"/>
                  <a:pt x="62" y="44"/>
                </a:cubicBezTo>
                <a:cubicBezTo>
                  <a:pt x="54" y="44"/>
                  <a:pt x="49" y="42"/>
                  <a:pt x="45" y="35"/>
                </a:cubicBezTo>
                <a:cubicBezTo>
                  <a:pt x="43" y="29"/>
                  <a:pt x="43" y="27"/>
                  <a:pt x="54" y="20"/>
                </a:cubicBezTo>
                <a:cubicBezTo>
                  <a:pt x="58" y="18"/>
                  <a:pt x="62" y="18"/>
                  <a:pt x="64" y="14"/>
                </a:cubicBezTo>
                <a:cubicBezTo>
                  <a:pt x="67" y="12"/>
                  <a:pt x="67" y="7"/>
                  <a:pt x="67" y="3"/>
                </a:cubicBezTo>
                <a:cubicBezTo>
                  <a:pt x="67" y="3"/>
                  <a:pt x="62" y="1"/>
                  <a:pt x="60" y="1"/>
                </a:cubicBezTo>
                <a:cubicBezTo>
                  <a:pt x="13" y="14"/>
                  <a:pt x="2" y="42"/>
                  <a:pt x="7" y="87"/>
                </a:cubicBezTo>
                <a:cubicBezTo>
                  <a:pt x="7" y="95"/>
                  <a:pt x="9" y="104"/>
                  <a:pt x="11" y="112"/>
                </a:cubicBezTo>
                <a:cubicBezTo>
                  <a:pt x="13" y="127"/>
                  <a:pt x="17" y="142"/>
                  <a:pt x="19" y="157"/>
                </a:cubicBezTo>
                <a:lnTo>
                  <a:pt x="19" y="157"/>
                </a:lnTo>
                <a:cubicBezTo>
                  <a:pt x="19" y="157"/>
                  <a:pt x="19" y="157"/>
                  <a:pt x="19" y="157"/>
                </a:cubicBezTo>
                <a:lnTo>
                  <a:pt x="19" y="157"/>
                </a:lnTo>
                <a:cubicBezTo>
                  <a:pt x="22" y="159"/>
                  <a:pt x="24" y="162"/>
                  <a:pt x="26" y="164"/>
                </a:cubicBezTo>
                <a:lnTo>
                  <a:pt x="19" y="157"/>
                </a:lnTo>
                <a:cubicBezTo>
                  <a:pt x="15" y="159"/>
                  <a:pt x="11" y="159"/>
                  <a:pt x="9" y="162"/>
                </a:cubicBezTo>
                <a:cubicBezTo>
                  <a:pt x="0" y="166"/>
                  <a:pt x="0" y="170"/>
                  <a:pt x="2" y="177"/>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6" name="Google Shape;3876;p31"/>
          <p:cNvSpPr/>
          <p:nvPr/>
        </p:nvSpPr>
        <p:spPr>
          <a:xfrm>
            <a:off x="6231416" y="4898988"/>
            <a:ext cx="6605" cy="11008"/>
          </a:xfrm>
          <a:custGeom>
            <a:avLst/>
            <a:gdLst/>
            <a:ahLst/>
            <a:cxnLst/>
            <a:rect l="l" t="t" r="r" b="b"/>
            <a:pathLst>
              <a:path w="28" h="35" extrusionOk="0">
                <a:moveTo>
                  <a:pt x="2" y="22"/>
                </a:moveTo>
                <a:cubicBezTo>
                  <a:pt x="0" y="26"/>
                  <a:pt x="6" y="31"/>
                  <a:pt x="9" y="33"/>
                </a:cubicBezTo>
                <a:cubicBezTo>
                  <a:pt x="9" y="35"/>
                  <a:pt x="13" y="33"/>
                  <a:pt x="15" y="33"/>
                </a:cubicBezTo>
                <a:cubicBezTo>
                  <a:pt x="24" y="28"/>
                  <a:pt x="28" y="22"/>
                  <a:pt x="28" y="11"/>
                </a:cubicBezTo>
                <a:cubicBezTo>
                  <a:pt x="26" y="7"/>
                  <a:pt x="24" y="1"/>
                  <a:pt x="21" y="1"/>
                </a:cubicBezTo>
                <a:cubicBezTo>
                  <a:pt x="17" y="1"/>
                  <a:pt x="11" y="3"/>
                  <a:pt x="9" y="5"/>
                </a:cubicBezTo>
                <a:cubicBezTo>
                  <a:pt x="6" y="11"/>
                  <a:pt x="2" y="16"/>
                  <a:pt x="2" y="22"/>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7" name="Google Shape;3877;p31"/>
          <p:cNvSpPr/>
          <p:nvPr/>
        </p:nvSpPr>
        <p:spPr>
          <a:xfrm>
            <a:off x="6161118" y="4904335"/>
            <a:ext cx="8728" cy="6291"/>
          </a:xfrm>
          <a:custGeom>
            <a:avLst/>
            <a:gdLst/>
            <a:ahLst/>
            <a:cxnLst/>
            <a:rect l="l" t="t" r="r" b="b"/>
            <a:pathLst>
              <a:path w="37" h="20" extrusionOk="0">
                <a:moveTo>
                  <a:pt x="15" y="20"/>
                </a:moveTo>
                <a:cubicBezTo>
                  <a:pt x="20" y="20"/>
                  <a:pt x="24" y="20"/>
                  <a:pt x="28" y="18"/>
                </a:cubicBezTo>
                <a:cubicBezTo>
                  <a:pt x="32" y="16"/>
                  <a:pt x="37" y="14"/>
                  <a:pt x="37" y="9"/>
                </a:cubicBezTo>
                <a:cubicBezTo>
                  <a:pt x="37" y="7"/>
                  <a:pt x="32" y="3"/>
                  <a:pt x="28" y="1"/>
                </a:cubicBezTo>
                <a:cubicBezTo>
                  <a:pt x="28" y="1"/>
                  <a:pt x="24" y="1"/>
                  <a:pt x="22" y="1"/>
                </a:cubicBezTo>
                <a:cubicBezTo>
                  <a:pt x="20" y="1"/>
                  <a:pt x="20" y="1"/>
                  <a:pt x="17" y="3"/>
                </a:cubicBezTo>
                <a:cubicBezTo>
                  <a:pt x="9" y="3"/>
                  <a:pt x="2" y="5"/>
                  <a:pt x="0" y="11"/>
                </a:cubicBezTo>
                <a:cubicBezTo>
                  <a:pt x="0" y="16"/>
                  <a:pt x="7" y="20"/>
                  <a:pt x="15" y="2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8" name="Google Shape;3878;p31"/>
          <p:cNvSpPr/>
          <p:nvPr/>
        </p:nvSpPr>
        <p:spPr>
          <a:xfrm>
            <a:off x="6183765" y="4792048"/>
            <a:ext cx="7313" cy="7549"/>
          </a:xfrm>
          <a:custGeom>
            <a:avLst/>
            <a:gdLst/>
            <a:ahLst/>
            <a:cxnLst/>
            <a:rect l="l" t="t" r="r" b="b"/>
            <a:pathLst>
              <a:path w="31" h="24" extrusionOk="0">
                <a:moveTo>
                  <a:pt x="20" y="24"/>
                </a:moveTo>
                <a:cubicBezTo>
                  <a:pt x="24" y="21"/>
                  <a:pt x="26" y="17"/>
                  <a:pt x="31" y="15"/>
                </a:cubicBezTo>
                <a:cubicBezTo>
                  <a:pt x="31" y="13"/>
                  <a:pt x="31" y="11"/>
                  <a:pt x="29" y="9"/>
                </a:cubicBezTo>
                <a:cubicBezTo>
                  <a:pt x="24" y="2"/>
                  <a:pt x="20" y="0"/>
                  <a:pt x="11" y="0"/>
                </a:cubicBezTo>
                <a:cubicBezTo>
                  <a:pt x="5" y="2"/>
                  <a:pt x="1" y="11"/>
                  <a:pt x="3" y="15"/>
                </a:cubicBezTo>
                <a:cubicBezTo>
                  <a:pt x="7" y="21"/>
                  <a:pt x="14" y="24"/>
                  <a:pt x="20" y="24"/>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9" name="Google Shape;3879;p31"/>
          <p:cNvSpPr/>
          <p:nvPr/>
        </p:nvSpPr>
        <p:spPr>
          <a:xfrm>
            <a:off x="6294401" y="5021026"/>
            <a:ext cx="6841" cy="7549"/>
          </a:xfrm>
          <a:custGeom>
            <a:avLst/>
            <a:gdLst/>
            <a:ahLst/>
            <a:cxnLst/>
            <a:rect l="l" t="t" r="r" b="b"/>
            <a:pathLst>
              <a:path w="29" h="24" extrusionOk="0">
                <a:moveTo>
                  <a:pt x="5" y="13"/>
                </a:moveTo>
                <a:cubicBezTo>
                  <a:pt x="7" y="17"/>
                  <a:pt x="11" y="22"/>
                  <a:pt x="16" y="24"/>
                </a:cubicBezTo>
                <a:cubicBezTo>
                  <a:pt x="22" y="20"/>
                  <a:pt x="26" y="20"/>
                  <a:pt x="26" y="15"/>
                </a:cubicBezTo>
                <a:cubicBezTo>
                  <a:pt x="29" y="13"/>
                  <a:pt x="26" y="7"/>
                  <a:pt x="24" y="5"/>
                </a:cubicBezTo>
                <a:cubicBezTo>
                  <a:pt x="20" y="2"/>
                  <a:pt x="16" y="0"/>
                  <a:pt x="11" y="0"/>
                </a:cubicBezTo>
                <a:cubicBezTo>
                  <a:pt x="5" y="0"/>
                  <a:pt x="1" y="9"/>
                  <a:pt x="5" y="13"/>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0" name="Google Shape;3880;p31"/>
          <p:cNvSpPr/>
          <p:nvPr/>
        </p:nvSpPr>
        <p:spPr>
          <a:xfrm>
            <a:off x="6131867" y="4507714"/>
            <a:ext cx="5190" cy="5661"/>
          </a:xfrm>
          <a:custGeom>
            <a:avLst/>
            <a:gdLst/>
            <a:ahLst/>
            <a:cxnLst/>
            <a:rect l="l" t="t" r="r" b="b"/>
            <a:pathLst>
              <a:path w="22" h="18" extrusionOk="0">
                <a:moveTo>
                  <a:pt x="4" y="2"/>
                </a:moveTo>
                <a:cubicBezTo>
                  <a:pt x="0" y="9"/>
                  <a:pt x="2" y="17"/>
                  <a:pt x="9" y="17"/>
                </a:cubicBezTo>
                <a:cubicBezTo>
                  <a:pt x="13" y="17"/>
                  <a:pt x="15" y="13"/>
                  <a:pt x="19" y="11"/>
                </a:cubicBezTo>
                <a:cubicBezTo>
                  <a:pt x="22" y="7"/>
                  <a:pt x="19" y="2"/>
                  <a:pt x="15" y="0"/>
                </a:cubicBezTo>
                <a:cubicBezTo>
                  <a:pt x="11" y="0"/>
                  <a:pt x="7" y="0"/>
                  <a:pt x="4" y="2"/>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1" name="Google Shape;3881;p31"/>
          <p:cNvSpPr/>
          <p:nvPr/>
        </p:nvSpPr>
        <p:spPr>
          <a:xfrm>
            <a:off x="6295580" y="4794565"/>
            <a:ext cx="6605" cy="4404"/>
          </a:xfrm>
          <a:custGeom>
            <a:avLst/>
            <a:gdLst/>
            <a:ahLst/>
            <a:cxnLst/>
            <a:rect l="l" t="t" r="r" b="b"/>
            <a:pathLst>
              <a:path w="28" h="14" extrusionOk="0">
                <a:moveTo>
                  <a:pt x="2" y="13"/>
                </a:moveTo>
                <a:cubicBezTo>
                  <a:pt x="4" y="13"/>
                  <a:pt x="6" y="13"/>
                  <a:pt x="9" y="13"/>
                </a:cubicBezTo>
                <a:cubicBezTo>
                  <a:pt x="17" y="13"/>
                  <a:pt x="24" y="13"/>
                  <a:pt x="28" y="7"/>
                </a:cubicBezTo>
                <a:cubicBezTo>
                  <a:pt x="21" y="5"/>
                  <a:pt x="15" y="3"/>
                  <a:pt x="13" y="1"/>
                </a:cubicBezTo>
                <a:cubicBezTo>
                  <a:pt x="6" y="3"/>
                  <a:pt x="4" y="3"/>
                  <a:pt x="2" y="3"/>
                </a:cubicBezTo>
                <a:cubicBezTo>
                  <a:pt x="2" y="5"/>
                  <a:pt x="0" y="7"/>
                  <a:pt x="0" y="7"/>
                </a:cubicBezTo>
                <a:cubicBezTo>
                  <a:pt x="0" y="9"/>
                  <a:pt x="2" y="11"/>
                  <a:pt x="2" y="13"/>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2" name="Google Shape;3882;p31"/>
          <p:cNvSpPr/>
          <p:nvPr/>
        </p:nvSpPr>
        <p:spPr>
          <a:xfrm>
            <a:off x="6293456" y="4778523"/>
            <a:ext cx="5897" cy="6920"/>
          </a:xfrm>
          <a:custGeom>
            <a:avLst/>
            <a:gdLst/>
            <a:ahLst/>
            <a:cxnLst/>
            <a:rect l="l" t="t" r="r" b="b"/>
            <a:pathLst>
              <a:path w="25" h="22" extrusionOk="0">
                <a:moveTo>
                  <a:pt x="20" y="20"/>
                </a:moveTo>
                <a:cubicBezTo>
                  <a:pt x="22" y="20"/>
                  <a:pt x="22" y="17"/>
                  <a:pt x="24" y="15"/>
                </a:cubicBezTo>
                <a:cubicBezTo>
                  <a:pt x="22" y="7"/>
                  <a:pt x="13" y="0"/>
                  <a:pt x="5" y="2"/>
                </a:cubicBezTo>
                <a:cubicBezTo>
                  <a:pt x="3" y="2"/>
                  <a:pt x="0" y="5"/>
                  <a:pt x="0" y="5"/>
                </a:cubicBezTo>
                <a:cubicBezTo>
                  <a:pt x="3" y="11"/>
                  <a:pt x="5" y="15"/>
                  <a:pt x="9" y="20"/>
                </a:cubicBezTo>
                <a:cubicBezTo>
                  <a:pt x="11" y="22"/>
                  <a:pt x="15" y="22"/>
                  <a:pt x="20" y="2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3" name="Google Shape;3883;p31"/>
          <p:cNvSpPr/>
          <p:nvPr/>
        </p:nvSpPr>
        <p:spPr>
          <a:xfrm>
            <a:off x="6104975" y="4535393"/>
            <a:ext cx="3774" cy="4089"/>
          </a:xfrm>
          <a:custGeom>
            <a:avLst/>
            <a:gdLst/>
            <a:ahLst/>
            <a:cxnLst/>
            <a:rect l="l" t="t" r="r" b="b"/>
            <a:pathLst>
              <a:path w="16" h="13" extrusionOk="0">
                <a:moveTo>
                  <a:pt x="13" y="9"/>
                </a:moveTo>
                <a:cubicBezTo>
                  <a:pt x="13" y="4"/>
                  <a:pt x="11" y="2"/>
                  <a:pt x="9" y="0"/>
                </a:cubicBezTo>
                <a:cubicBezTo>
                  <a:pt x="7" y="2"/>
                  <a:pt x="5" y="4"/>
                  <a:pt x="1" y="6"/>
                </a:cubicBezTo>
                <a:cubicBezTo>
                  <a:pt x="5" y="9"/>
                  <a:pt x="7" y="11"/>
                  <a:pt x="11" y="13"/>
                </a:cubicBezTo>
                <a:cubicBezTo>
                  <a:pt x="11" y="13"/>
                  <a:pt x="16" y="9"/>
                  <a:pt x="13" y="9"/>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4" name="Google Shape;3884;p31"/>
          <p:cNvSpPr/>
          <p:nvPr/>
        </p:nvSpPr>
        <p:spPr>
          <a:xfrm>
            <a:off x="6108041" y="4642962"/>
            <a:ext cx="4246" cy="5661"/>
          </a:xfrm>
          <a:custGeom>
            <a:avLst/>
            <a:gdLst/>
            <a:ahLst/>
            <a:cxnLst/>
            <a:rect l="l" t="t" r="r" b="b"/>
            <a:pathLst>
              <a:path w="18" h="18" extrusionOk="0">
                <a:moveTo>
                  <a:pt x="18" y="7"/>
                </a:moveTo>
                <a:cubicBezTo>
                  <a:pt x="15" y="1"/>
                  <a:pt x="11" y="1"/>
                  <a:pt x="7" y="1"/>
                </a:cubicBezTo>
                <a:cubicBezTo>
                  <a:pt x="3" y="3"/>
                  <a:pt x="0" y="7"/>
                  <a:pt x="3" y="11"/>
                </a:cubicBezTo>
                <a:cubicBezTo>
                  <a:pt x="5" y="16"/>
                  <a:pt x="9" y="16"/>
                  <a:pt x="13" y="18"/>
                </a:cubicBezTo>
                <a:cubicBezTo>
                  <a:pt x="13" y="14"/>
                  <a:pt x="18" y="9"/>
                  <a:pt x="18" y="7"/>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5" name="Google Shape;3885;p31"/>
          <p:cNvSpPr/>
          <p:nvPr/>
        </p:nvSpPr>
        <p:spPr>
          <a:xfrm>
            <a:off x="6216082" y="4798024"/>
            <a:ext cx="5426" cy="5661"/>
          </a:xfrm>
          <a:custGeom>
            <a:avLst/>
            <a:gdLst/>
            <a:ahLst/>
            <a:cxnLst/>
            <a:rect l="l" t="t" r="r" b="b"/>
            <a:pathLst>
              <a:path w="23" h="18" extrusionOk="0">
                <a:moveTo>
                  <a:pt x="12" y="0"/>
                </a:moveTo>
                <a:cubicBezTo>
                  <a:pt x="9" y="2"/>
                  <a:pt x="5" y="5"/>
                  <a:pt x="3" y="7"/>
                </a:cubicBezTo>
                <a:cubicBezTo>
                  <a:pt x="1" y="11"/>
                  <a:pt x="3" y="15"/>
                  <a:pt x="7" y="15"/>
                </a:cubicBezTo>
                <a:cubicBezTo>
                  <a:pt x="16" y="17"/>
                  <a:pt x="22" y="13"/>
                  <a:pt x="20" y="9"/>
                </a:cubicBezTo>
                <a:cubicBezTo>
                  <a:pt x="18" y="5"/>
                  <a:pt x="14" y="2"/>
                  <a:pt x="12"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6" name="Google Shape;3886;p31"/>
          <p:cNvSpPr/>
          <p:nvPr/>
        </p:nvSpPr>
        <p:spPr>
          <a:xfrm>
            <a:off x="6142954" y="4915028"/>
            <a:ext cx="4718" cy="5976"/>
          </a:xfrm>
          <a:custGeom>
            <a:avLst/>
            <a:gdLst/>
            <a:ahLst/>
            <a:cxnLst/>
            <a:rect l="l" t="t" r="r" b="b"/>
            <a:pathLst>
              <a:path w="20" h="19" extrusionOk="0">
                <a:moveTo>
                  <a:pt x="17" y="5"/>
                </a:moveTo>
                <a:cubicBezTo>
                  <a:pt x="17" y="5"/>
                  <a:pt x="15" y="3"/>
                  <a:pt x="13" y="3"/>
                </a:cubicBezTo>
                <a:cubicBezTo>
                  <a:pt x="7" y="1"/>
                  <a:pt x="0" y="3"/>
                  <a:pt x="0" y="10"/>
                </a:cubicBezTo>
                <a:cubicBezTo>
                  <a:pt x="0" y="12"/>
                  <a:pt x="5" y="14"/>
                  <a:pt x="7" y="18"/>
                </a:cubicBezTo>
                <a:cubicBezTo>
                  <a:pt x="13" y="18"/>
                  <a:pt x="20" y="12"/>
                  <a:pt x="17" y="5"/>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7" name="Google Shape;3887;p31"/>
          <p:cNvSpPr/>
          <p:nvPr/>
        </p:nvSpPr>
        <p:spPr>
          <a:xfrm>
            <a:off x="6326719" y="5078899"/>
            <a:ext cx="1415" cy="944"/>
          </a:xfrm>
          <a:custGeom>
            <a:avLst/>
            <a:gdLst/>
            <a:ahLst/>
            <a:cxnLst/>
            <a:rect l="l" t="t" r="r" b="b"/>
            <a:pathLst>
              <a:path w="6" h="3" extrusionOk="0">
                <a:moveTo>
                  <a:pt x="5" y="0"/>
                </a:moveTo>
                <a:cubicBezTo>
                  <a:pt x="5" y="0"/>
                  <a:pt x="3" y="0"/>
                  <a:pt x="1" y="0"/>
                </a:cubicBezTo>
                <a:cubicBezTo>
                  <a:pt x="3" y="3"/>
                  <a:pt x="3" y="3"/>
                  <a:pt x="3" y="3"/>
                </a:cubicBezTo>
                <a:lnTo>
                  <a:pt x="3" y="3"/>
                </a:lnTo>
                <a:cubicBezTo>
                  <a:pt x="5" y="3"/>
                  <a:pt x="5" y="0"/>
                  <a:pt x="5"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8" name="Google Shape;3888;p31"/>
          <p:cNvSpPr/>
          <p:nvPr/>
        </p:nvSpPr>
        <p:spPr>
          <a:xfrm>
            <a:off x="6327897" y="5074180"/>
            <a:ext cx="4718" cy="5032"/>
          </a:xfrm>
          <a:custGeom>
            <a:avLst/>
            <a:gdLst/>
            <a:ahLst/>
            <a:cxnLst/>
            <a:rect l="l" t="t" r="r" b="b"/>
            <a:pathLst>
              <a:path w="20" h="16" extrusionOk="0">
                <a:moveTo>
                  <a:pt x="15" y="0"/>
                </a:moveTo>
                <a:cubicBezTo>
                  <a:pt x="15" y="0"/>
                  <a:pt x="11" y="3"/>
                  <a:pt x="11" y="3"/>
                </a:cubicBezTo>
                <a:cubicBezTo>
                  <a:pt x="7" y="7"/>
                  <a:pt x="4" y="11"/>
                  <a:pt x="0" y="15"/>
                </a:cubicBezTo>
                <a:cubicBezTo>
                  <a:pt x="7" y="15"/>
                  <a:pt x="11" y="13"/>
                  <a:pt x="15" y="11"/>
                </a:cubicBezTo>
                <a:cubicBezTo>
                  <a:pt x="19" y="9"/>
                  <a:pt x="19" y="5"/>
                  <a:pt x="15"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9" name="Google Shape;3889;p31"/>
          <p:cNvSpPr/>
          <p:nvPr/>
        </p:nvSpPr>
        <p:spPr>
          <a:xfrm>
            <a:off x="6173622" y="4686051"/>
            <a:ext cx="2359" cy="3775"/>
          </a:xfrm>
          <a:custGeom>
            <a:avLst/>
            <a:gdLst/>
            <a:ahLst/>
            <a:cxnLst/>
            <a:rect l="l" t="t" r="r" b="b"/>
            <a:pathLst>
              <a:path w="10" h="12" extrusionOk="0">
                <a:moveTo>
                  <a:pt x="3" y="7"/>
                </a:moveTo>
                <a:cubicBezTo>
                  <a:pt x="1" y="7"/>
                  <a:pt x="3" y="9"/>
                  <a:pt x="5" y="12"/>
                </a:cubicBezTo>
                <a:cubicBezTo>
                  <a:pt x="5" y="9"/>
                  <a:pt x="7" y="9"/>
                  <a:pt x="9" y="7"/>
                </a:cubicBezTo>
                <a:cubicBezTo>
                  <a:pt x="7" y="1"/>
                  <a:pt x="5" y="1"/>
                  <a:pt x="3" y="7"/>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0" name="Google Shape;3890;p31"/>
          <p:cNvSpPr/>
          <p:nvPr/>
        </p:nvSpPr>
        <p:spPr>
          <a:xfrm>
            <a:off x="6107571" y="4861245"/>
            <a:ext cx="1651" cy="3775"/>
          </a:xfrm>
          <a:custGeom>
            <a:avLst/>
            <a:gdLst/>
            <a:ahLst/>
            <a:cxnLst/>
            <a:rect l="l" t="t" r="r" b="b"/>
            <a:pathLst>
              <a:path w="7" h="12" extrusionOk="0">
                <a:moveTo>
                  <a:pt x="0" y="5"/>
                </a:moveTo>
                <a:cubicBezTo>
                  <a:pt x="0" y="9"/>
                  <a:pt x="2" y="11"/>
                  <a:pt x="7" y="9"/>
                </a:cubicBezTo>
                <a:cubicBezTo>
                  <a:pt x="7" y="9"/>
                  <a:pt x="7" y="7"/>
                  <a:pt x="7" y="5"/>
                </a:cubicBezTo>
                <a:cubicBezTo>
                  <a:pt x="7" y="3"/>
                  <a:pt x="5" y="1"/>
                  <a:pt x="5" y="1"/>
                </a:cubicBezTo>
                <a:cubicBezTo>
                  <a:pt x="2" y="1"/>
                  <a:pt x="0" y="3"/>
                  <a:pt x="0" y="5"/>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1" name="Google Shape;3891;p31"/>
          <p:cNvSpPr/>
          <p:nvPr/>
        </p:nvSpPr>
        <p:spPr>
          <a:xfrm>
            <a:off x="6127622" y="4919118"/>
            <a:ext cx="3303" cy="3145"/>
          </a:xfrm>
          <a:custGeom>
            <a:avLst/>
            <a:gdLst/>
            <a:ahLst/>
            <a:cxnLst/>
            <a:rect l="l" t="t" r="r" b="b"/>
            <a:pathLst>
              <a:path w="14" h="10" extrusionOk="0">
                <a:moveTo>
                  <a:pt x="7" y="3"/>
                </a:moveTo>
                <a:cubicBezTo>
                  <a:pt x="1" y="5"/>
                  <a:pt x="3" y="7"/>
                  <a:pt x="7" y="9"/>
                </a:cubicBezTo>
                <a:cubicBezTo>
                  <a:pt x="10" y="9"/>
                  <a:pt x="12" y="9"/>
                  <a:pt x="14" y="7"/>
                </a:cubicBezTo>
                <a:cubicBezTo>
                  <a:pt x="12" y="5"/>
                  <a:pt x="14" y="3"/>
                  <a:pt x="12" y="3"/>
                </a:cubicBezTo>
                <a:cubicBezTo>
                  <a:pt x="12" y="3"/>
                  <a:pt x="7" y="1"/>
                  <a:pt x="7" y="3"/>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2" name="Google Shape;3892;p31"/>
          <p:cNvSpPr/>
          <p:nvPr/>
        </p:nvSpPr>
        <p:spPr>
          <a:xfrm>
            <a:off x="6119129" y="4961579"/>
            <a:ext cx="3774" cy="3775"/>
          </a:xfrm>
          <a:custGeom>
            <a:avLst/>
            <a:gdLst/>
            <a:ahLst/>
            <a:cxnLst/>
            <a:rect l="l" t="t" r="r" b="b"/>
            <a:pathLst>
              <a:path w="16" h="12" extrusionOk="0">
                <a:moveTo>
                  <a:pt x="11" y="9"/>
                </a:moveTo>
                <a:cubicBezTo>
                  <a:pt x="13" y="7"/>
                  <a:pt x="13" y="3"/>
                  <a:pt x="16" y="1"/>
                </a:cubicBezTo>
                <a:cubicBezTo>
                  <a:pt x="11" y="1"/>
                  <a:pt x="7" y="1"/>
                  <a:pt x="5" y="1"/>
                </a:cubicBezTo>
                <a:cubicBezTo>
                  <a:pt x="3" y="1"/>
                  <a:pt x="1" y="5"/>
                  <a:pt x="1" y="5"/>
                </a:cubicBezTo>
                <a:cubicBezTo>
                  <a:pt x="3" y="9"/>
                  <a:pt x="7" y="11"/>
                  <a:pt x="11" y="9"/>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3" name="Google Shape;3893;p31"/>
          <p:cNvSpPr/>
          <p:nvPr/>
        </p:nvSpPr>
        <p:spPr>
          <a:xfrm>
            <a:off x="6158523" y="4703036"/>
            <a:ext cx="708" cy="944"/>
          </a:xfrm>
          <a:custGeom>
            <a:avLst/>
            <a:gdLst/>
            <a:ahLst/>
            <a:cxnLst/>
            <a:rect l="l" t="t" r="r" b="b"/>
            <a:pathLst>
              <a:path w="3" h="3" extrusionOk="0">
                <a:moveTo>
                  <a:pt x="1" y="2"/>
                </a:moveTo>
                <a:lnTo>
                  <a:pt x="3" y="2"/>
                </a:lnTo>
                <a:lnTo>
                  <a:pt x="3" y="0"/>
                </a:ln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4" name="Google Shape;3894;p31"/>
          <p:cNvSpPr/>
          <p:nvPr/>
        </p:nvSpPr>
        <p:spPr>
          <a:xfrm>
            <a:off x="6192493" y="4777893"/>
            <a:ext cx="708" cy="944"/>
          </a:xfrm>
          <a:custGeom>
            <a:avLst/>
            <a:gdLst/>
            <a:ahLst/>
            <a:cxnLst/>
            <a:rect l="l" t="t" r="r" b="b"/>
            <a:pathLst>
              <a:path w="3" h="3" extrusionOk="0">
                <a:moveTo>
                  <a:pt x="2" y="2"/>
                </a:moveTo>
                <a:cubicBezTo>
                  <a:pt x="2" y="0"/>
                  <a:pt x="2" y="0"/>
                  <a:pt x="2" y="0"/>
                </a:cubicBezTo>
                <a:cubicBezTo>
                  <a:pt x="2" y="0"/>
                  <a:pt x="2" y="0"/>
                  <a:pt x="0" y="0"/>
                </a:cubicBezTo>
                <a:cubicBezTo>
                  <a:pt x="0" y="0"/>
                  <a:pt x="0" y="0"/>
                  <a:pt x="0" y="0"/>
                </a:cubicBezTo>
                <a:cubicBezTo>
                  <a:pt x="2" y="2"/>
                  <a:pt x="2" y="2"/>
                  <a:pt x="2" y="2"/>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5" name="Google Shape;3895;p31"/>
          <p:cNvSpPr/>
          <p:nvPr/>
        </p:nvSpPr>
        <p:spPr>
          <a:xfrm>
            <a:off x="6192965" y="4778523"/>
            <a:ext cx="1179" cy="1572"/>
          </a:xfrm>
          <a:custGeom>
            <a:avLst/>
            <a:gdLst/>
            <a:ahLst/>
            <a:cxnLst/>
            <a:rect l="l" t="t" r="r" b="b"/>
            <a:pathLst>
              <a:path w="5" h="5" extrusionOk="0">
                <a:moveTo>
                  <a:pt x="5" y="2"/>
                </a:moveTo>
                <a:cubicBezTo>
                  <a:pt x="2" y="2"/>
                  <a:pt x="2" y="0"/>
                  <a:pt x="0" y="0"/>
                </a:cubicBezTo>
                <a:cubicBezTo>
                  <a:pt x="0" y="2"/>
                  <a:pt x="2" y="5"/>
                  <a:pt x="5" y="2"/>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6" name="Google Shape;3896;p31"/>
          <p:cNvSpPr/>
          <p:nvPr/>
        </p:nvSpPr>
        <p:spPr>
          <a:xfrm>
            <a:off x="6105447" y="4514319"/>
            <a:ext cx="708" cy="944"/>
          </a:xfrm>
          <a:custGeom>
            <a:avLst/>
            <a:gdLst/>
            <a:ahLst/>
            <a:cxnLst/>
            <a:rect l="l" t="t" r="r" b="b"/>
            <a:pathLst>
              <a:path w="3" h="3" extrusionOk="0">
                <a:moveTo>
                  <a:pt x="1" y="3"/>
                </a:moveTo>
                <a:cubicBezTo>
                  <a:pt x="1" y="3"/>
                  <a:pt x="3" y="3"/>
                  <a:pt x="3" y="3"/>
                </a:cubicBezTo>
                <a:cubicBezTo>
                  <a:pt x="3" y="3"/>
                  <a:pt x="3" y="1"/>
                  <a:pt x="1" y="1"/>
                </a:cubicBezTo>
                <a:lnTo>
                  <a:pt x="1" y="1"/>
                </a:lnTo>
                <a:cubicBezTo>
                  <a:pt x="1" y="1"/>
                  <a:pt x="1" y="3"/>
                  <a:pt x="1" y="3"/>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7" name="Google Shape;3897;p31"/>
          <p:cNvSpPr/>
          <p:nvPr/>
        </p:nvSpPr>
        <p:spPr>
          <a:xfrm>
            <a:off x="6103560" y="4514949"/>
            <a:ext cx="2123" cy="3145"/>
          </a:xfrm>
          <a:custGeom>
            <a:avLst/>
            <a:gdLst/>
            <a:ahLst/>
            <a:cxnLst/>
            <a:rect l="l" t="t" r="r" b="b"/>
            <a:pathLst>
              <a:path w="9" h="10" extrusionOk="0">
                <a:moveTo>
                  <a:pt x="7" y="9"/>
                </a:moveTo>
                <a:cubicBezTo>
                  <a:pt x="7" y="5"/>
                  <a:pt x="7" y="3"/>
                  <a:pt x="9" y="1"/>
                </a:cubicBezTo>
                <a:cubicBezTo>
                  <a:pt x="7" y="1"/>
                  <a:pt x="4" y="3"/>
                  <a:pt x="0" y="3"/>
                </a:cubicBezTo>
                <a:cubicBezTo>
                  <a:pt x="2" y="5"/>
                  <a:pt x="4" y="7"/>
                  <a:pt x="7" y="9"/>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8" name="Google Shape;3898;p31"/>
          <p:cNvSpPr/>
          <p:nvPr/>
        </p:nvSpPr>
        <p:spPr>
          <a:xfrm>
            <a:off x="6122667" y="4956861"/>
            <a:ext cx="4246" cy="5032"/>
          </a:xfrm>
          <a:custGeom>
            <a:avLst/>
            <a:gdLst/>
            <a:ahLst/>
            <a:cxnLst/>
            <a:rect l="l" t="t" r="r" b="b"/>
            <a:pathLst>
              <a:path w="18" h="16" extrusionOk="0">
                <a:moveTo>
                  <a:pt x="18" y="1"/>
                </a:moveTo>
                <a:cubicBezTo>
                  <a:pt x="18" y="1"/>
                  <a:pt x="18" y="1"/>
                  <a:pt x="18" y="1"/>
                </a:cubicBezTo>
                <a:lnTo>
                  <a:pt x="16" y="1"/>
                </a:lnTo>
                <a:cubicBezTo>
                  <a:pt x="11" y="5"/>
                  <a:pt x="5" y="9"/>
                  <a:pt x="1" y="14"/>
                </a:cubicBezTo>
                <a:cubicBezTo>
                  <a:pt x="1" y="14"/>
                  <a:pt x="1" y="16"/>
                  <a:pt x="1" y="16"/>
                </a:cubicBezTo>
                <a:lnTo>
                  <a:pt x="1" y="16"/>
                </a:lnTo>
                <a:cubicBezTo>
                  <a:pt x="7" y="11"/>
                  <a:pt x="11" y="7"/>
                  <a:pt x="18"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 name="Google Shape;3899;p31"/>
          <p:cNvGrpSpPr/>
          <p:nvPr/>
        </p:nvGrpSpPr>
        <p:grpSpPr>
          <a:xfrm>
            <a:off x="2381944" y="2616758"/>
            <a:ext cx="4526835" cy="3387701"/>
            <a:chOff x="2381944" y="1962568"/>
            <a:chExt cx="4526835" cy="2540776"/>
          </a:xfrm>
        </p:grpSpPr>
        <p:cxnSp>
          <p:nvCxnSpPr>
            <p:cNvPr id="3900" name="Google Shape;3900;p31"/>
            <p:cNvCxnSpPr/>
            <p:nvPr/>
          </p:nvCxnSpPr>
          <p:spPr>
            <a:xfrm flipH="1">
              <a:off x="5836879" y="3164726"/>
              <a:ext cx="1071900" cy="303900"/>
            </a:xfrm>
            <a:prstGeom prst="bentConnector3">
              <a:avLst>
                <a:gd name="adj1" fmla="val 100691"/>
              </a:avLst>
            </a:prstGeom>
            <a:noFill/>
            <a:ln w="9525" cap="flat" cmpd="sng">
              <a:solidFill>
                <a:schemeClr val="dk2"/>
              </a:solidFill>
              <a:prstDash val="solid"/>
              <a:round/>
              <a:headEnd type="none" w="med" len="med"/>
              <a:tailEnd type="none" w="med" len="med"/>
            </a:ln>
          </p:spPr>
        </p:cxnSp>
        <p:sp>
          <p:nvSpPr>
            <p:cNvPr id="3903" name="Google Shape;3903;p31"/>
            <p:cNvSpPr/>
            <p:nvPr/>
          </p:nvSpPr>
          <p:spPr>
            <a:xfrm>
              <a:off x="5815058" y="3371108"/>
              <a:ext cx="708" cy="944"/>
            </a:xfrm>
            <a:custGeom>
              <a:avLst/>
              <a:gdLst/>
              <a:ahLst/>
              <a:cxnLst/>
              <a:rect l="l" t="t" r="r" b="b"/>
              <a:pathLst>
                <a:path w="3" h="4" extrusionOk="0">
                  <a:moveTo>
                    <a:pt x="0" y="1"/>
                  </a:moveTo>
                  <a:cubicBezTo>
                    <a:pt x="2" y="3"/>
                    <a:pt x="2" y="3"/>
                    <a:pt x="2" y="3"/>
                  </a:cubicBezTo>
                  <a:cubicBezTo>
                    <a:pt x="2" y="3"/>
                    <a:pt x="2" y="3"/>
                    <a:pt x="2" y="3"/>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4" name="Google Shape;3904;p31"/>
            <p:cNvSpPr/>
            <p:nvPr/>
          </p:nvSpPr>
          <p:spPr>
            <a:xfrm>
              <a:off x="3856171" y="3502502"/>
              <a:ext cx="708" cy="708"/>
            </a:xfrm>
            <a:custGeom>
              <a:avLst/>
              <a:gdLst/>
              <a:ahLst/>
              <a:cxnLst/>
              <a:rect l="l" t="t" r="r" b="b"/>
              <a:pathLst>
                <a:path w="3" h="3" extrusionOk="0">
                  <a:moveTo>
                    <a:pt x="3" y="3"/>
                  </a:moveTo>
                  <a:cubicBezTo>
                    <a:pt x="3" y="3"/>
                    <a:pt x="3" y="3"/>
                    <a:pt x="3" y="1"/>
                  </a:cubicBezTo>
                  <a:cubicBezTo>
                    <a:pt x="3" y="1"/>
                    <a:pt x="1" y="1"/>
                    <a:pt x="1" y="3"/>
                  </a:cubicBezTo>
                  <a:cubicBezTo>
                    <a:pt x="1" y="3"/>
                    <a:pt x="3" y="3"/>
                    <a:pt x="3" y="3"/>
                  </a:cubicBezTo>
                  <a:cubicBezTo>
                    <a:pt x="3" y="3"/>
                    <a:pt x="3" y="3"/>
                    <a:pt x="3" y="3"/>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5" name="Google Shape;3905;p31"/>
            <p:cNvSpPr/>
            <p:nvPr/>
          </p:nvSpPr>
          <p:spPr>
            <a:xfrm>
              <a:off x="4298242" y="2176291"/>
              <a:ext cx="708" cy="1415"/>
            </a:xfrm>
            <a:custGeom>
              <a:avLst/>
              <a:gdLst/>
              <a:ahLst/>
              <a:cxnLst/>
              <a:rect l="l" t="t" r="r" b="b"/>
              <a:pathLst>
                <a:path w="3" h="6" extrusionOk="0">
                  <a:moveTo>
                    <a:pt x="1" y="5"/>
                  </a:moveTo>
                  <a:cubicBezTo>
                    <a:pt x="3" y="5"/>
                    <a:pt x="3" y="5"/>
                    <a:pt x="3" y="5"/>
                  </a:cubicBezTo>
                  <a:lnTo>
                    <a:pt x="3" y="1"/>
                  </a:lnTo>
                  <a:cubicBezTo>
                    <a:pt x="3" y="3"/>
                    <a:pt x="1" y="3"/>
                    <a:pt x="1" y="3"/>
                  </a:cubicBezTo>
                  <a:cubicBezTo>
                    <a:pt x="1" y="5"/>
                    <a:pt x="1" y="5"/>
                    <a:pt x="1" y="5"/>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6" name="Google Shape;3906;p31"/>
            <p:cNvSpPr/>
            <p:nvPr/>
          </p:nvSpPr>
          <p:spPr>
            <a:xfrm>
              <a:off x="5976647" y="3948117"/>
              <a:ext cx="708" cy="236"/>
            </a:xfrm>
            <a:custGeom>
              <a:avLst/>
              <a:gdLst/>
              <a:ahLst/>
              <a:cxnLst/>
              <a:rect l="l" t="t" r="r" b="b"/>
              <a:pathLst>
                <a:path w="3" h="1" extrusionOk="0">
                  <a:moveTo>
                    <a:pt x="3" y="0"/>
                  </a:moveTo>
                  <a:lnTo>
                    <a:pt x="3" y="0"/>
                  </a:lnTo>
                  <a:lnTo>
                    <a:pt x="1" y="0"/>
                  </a:lnTo>
                  <a:cubicBezTo>
                    <a:pt x="1" y="0"/>
                    <a:pt x="1" y="0"/>
                    <a:pt x="1" y="0"/>
                  </a:cubicBezTo>
                  <a:cubicBezTo>
                    <a:pt x="1" y="0"/>
                    <a:pt x="3" y="0"/>
                    <a:pt x="3"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7" name="Google Shape;3907;p31"/>
            <p:cNvSpPr/>
            <p:nvPr/>
          </p:nvSpPr>
          <p:spPr>
            <a:xfrm>
              <a:off x="5937724" y="3479862"/>
              <a:ext cx="134697" cy="152626"/>
            </a:xfrm>
            <a:custGeom>
              <a:avLst/>
              <a:gdLst/>
              <a:ahLst/>
              <a:cxnLst/>
              <a:rect l="l" t="t" r="r" b="b"/>
              <a:pathLst>
                <a:path w="571" h="647" extrusionOk="0">
                  <a:moveTo>
                    <a:pt x="7" y="386"/>
                  </a:moveTo>
                  <a:cubicBezTo>
                    <a:pt x="18" y="409"/>
                    <a:pt x="22" y="433"/>
                    <a:pt x="29" y="456"/>
                  </a:cubicBezTo>
                  <a:cubicBezTo>
                    <a:pt x="33" y="471"/>
                    <a:pt x="37" y="488"/>
                    <a:pt x="56" y="493"/>
                  </a:cubicBezTo>
                  <a:cubicBezTo>
                    <a:pt x="61" y="493"/>
                    <a:pt x="65" y="499"/>
                    <a:pt x="63" y="501"/>
                  </a:cubicBezTo>
                  <a:cubicBezTo>
                    <a:pt x="63" y="520"/>
                    <a:pt x="74" y="535"/>
                    <a:pt x="76" y="555"/>
                  </a:cubicBezTo>
                  <a:cubicBezTo>
                    <a:pt x="78" y="572"/>
                    <a:pt x="89" y="580"/>
                    <a:pt x="108" y="583"/>
                  </a:cubicBezTo>
                  <a:cubicBezTo>
                    <a:pt x="118" y="583"/>
                    <a:pt x="129" y="585"/>
                    <a:pt x="140" y="585"/>
                  </a:cubicBezTo>
                  <a:cubicBezTo>
                    <a:pt x="153" y="583"/>
                    <a:pt x="161" y="589"/>
                    <a:pt x="168" y="600"/>
                  </a:cubicBezTo>
                  <a:cubicBezTo>
                    <a:pt x="174" y="610"/>
                    <a:pt x="183" y="615"/>
                    <a:pt x="196" y="610"/>
                  </a:cubicBezTo>
                  <a:cubicBezTo>
                    <a:pt x="208" y="606"/>
                    <a:pt x="221" y="602"/>
                    <a:pt x="234" y="598"/>
                  </a:cubicBezTo>
                  <a:cubicBezTo>
                    <a:pt x="238" y="598"/>
                    <a:pt x="243" y="595"/>
                    <a:pt x="247" y="595"/>
                  </a:cubicBezTo>
                  <a:cubicBezTo>
                    <a:pt x="266" y="602"/>
                    <a:pt x="286" y="608"/>
                    <a:pt x="303" y="617"/>
                  </a:cubicBezTo>
                  <a:cubicBezTo>
                    <a:pt x="309" y="619"/>
                    <a:pt x="311" y="630"/>
                    <a:pt x="316" y="634"/>
                  </a:cubicBezTo>
                  <a:cubicBezTo>
                    <a:pt x="320" y="640"/>
                    <a:pt x="328" y="647"/>
                    <a:pt x="339" y="643"/>
                  </a:cubicBezTo>
                  <a:cubicBezTo>
                    <a:pt x="352" y="638"/>
                    <a:pt x="363" y="634"/>
                    <a:pt x="378" y="632"/>
                  </a:cubicBezTo>
                  <a:cubicBezTo>
                    <a:pt x="382" y="630"/>
                    <a:pt x="388" y="632"/>
                    <a:pt x="395" y="634"/>
                  </a:cubicBezTo>
                  <a:cubicBezTo>
                    <a:pt x="405" y="636"/>
                    <a:pt x="414" y="630"/>
                    <a:pt x="414" y="621"/>
                  </a:cubicBezTo>
                  <a:cubicBezTo>
                    <a:pt x="414" y="619"/>
                    <a:pt x="416" y="617"/>
                    <a:pt x="416" y="615"/>
                  </a:cubicBezTo>
                  <a:cubicBezTo>
                    <a:pt x="410" y="600"/>
                    <a:pt x="408" y="585"/>
                    <a:pt x="418" y="570"/>
                  </a:cubicBezTo>
                  <a:cubicBezTo>
                    <a:pt x="423" y="561"/>
                    <a:pt x="427" y="548"/>
                    <a:pt x="425" y="538"/>
                  </a:cubicBezTo>
                  <a:cubicBezTo>
                    <a:pt x="420" y="518"/>
                    <a:pt x="427" y="501"/>
                    <a:pt x="440" y="488"/>
                  </a:cubicBezTo>
                  <a:cubicBezTo>
                    <a:pt x="459" y="467"/>
                    <a:pt x="468" y="443"/>
                    <a:pt x="478" y="418"/>
                  </a:cubicBezTo>
                  <a:cubicBezTo>
                    <a:pt x="483" y="405"/>
                    <a:pt x="487" y="392"/>
                    <a:pt x="491" y="379"/>
                  </a:cubicBezTo>
                  <a:cubicBezTo>
                    <a:pt x="495" y="371"/>
                    <a:pt x="504" y="366"/>
                    <a:pt x="513" y="364"/>
                  </a:cubicBezTo>
                  <a:cubicBezTo>
                    <a:pt x="519" y="364"/>
                    <a:pt x="525" y="364"/>
                    <a:pt x="532" y="362"/>
                  </a:cubicBezTo>
                  <a:cubicBezTo>
                    <a:pt x="536" y="362"/>
                    <a:pt x="540" y="360"/>
                    <a:pt x="545" y="358"/>
                  </a:cubicBezTo>
                  <a:cubicBezTo>
                    <a:pt x="551" y="358"/>
                    <a:pt x="553" y="347"/>
                    <a:pt x="549" y="341"/>
                  </a:cubicBezTo>
                  <a:cubicBezTo>
                    <a:pt x="540" y="323"/>
                    <a:pt x="523" y="317"/>
                    <a:pt x="510" y="304"/>
                  </a:cubicBezTo>
                  <a:cubicBezTo>
                    <a:pt x="504" y="298"/>
                    <a:pt x="502" y="289"/>
                    <a:pt x="506" y="281"/>
                  </a:cubicBezTo>
                  <a:cubicBezTo>
                    <a:pt x="510" y="270"/>
                    <a:pt x="510" y="261"/>
                    <a:pt x="504" y="255"/>
                  </a:cubicBezTo>
                  <a:cubicBezTo>
                    <a:pt x="480" y="231"/>
                    <a:pt x="485" y="206"/>
                    <a:pt x="498" y="180"/>
                  </a:cubicBezTo>
                  <a:cubicBezTo>
                    <a:pt x="500" y="171"/>
                    <a:pt x="506" y="165"/>
                    <a:pt x="515" y="161"/>
                  </a:cubicBezTo>
                  <a:cubicBezTo>
                    <a:pt x="523" y="154"/>
                    <a:pt x="528" y="148"/>
                    <a:pt x="528" y="139"/>
                  </a:cubicBezTo>
                  <a:cubicBezTo>
                    <a:pt x="530" y="129"/>
                    <a:pt x="536" y="122"/>
                    <a:pt x="545" y="120"/>
                  </a:cubicBezTo>
                  <a:cubicBezTo>
                    <a:pt x="553" y="118"/>
                    <a:pt x="562" y="116"/>
                    <a:pt x="568" y="107"/>
                  </a:cubicBezTo>
                  <a:cubicBezTo>
                    <a:pt x="570" y="105"/>
                    <a:pt x="570" y="103"/>
                    <a:pt x="570" y="101"/>
                  </a:cubicBezTo>
                  <a:cubicBezTo>
                    <a:pt x="570" y="99"/>
                    <a:pt x="570" y="96"/>
                    <a:pt x="568" y="96"/>
                  </a:cubicBezTo>
                  <a:cubicBezTo>
                    <a:pt x="553" y="88"/>
                    <a:pt x="538" y="79"/>
                    <a:pt x="523" y="71"/>
                  </a:cubicBezTo>
                  <a:cubicBezTo>
                    <a:pt x="506" y="62"/>
                    <a:pt x="489" y="54"/>
                    <a:pt x="487" y="32"/>
                  </a:cubicBezTo>
                  <a:cubicBezTo>
                    <a:pt x="478" y="24"/>
                    <a:pt x="470" y="13"/>
                    <a:pt x="459" y="4"/>
                  </a:cubicBezTo>
                  <a:cubicBezTo>
                    <a:pt x="455" y="0"/>
                    <a:pt x="446" y="2"/>
                    <a:pt x="440" y="2"/>
                  </a:cubicBezTo>
                  <a:cubicBezTo>
                    <a:pt x="429" y="6"/>
                    <a:pt x="420" y="13"/>
                    <a:pt x="414" y="21"/>
                  </a:cubicBezTo>
                  <a:cubicBezTo>
                    <a:pt x="408" y="34"/>
                    <a:pt x="401" y="47"/>
                    <a:pt x="395" y="58"/>
                  </a:cubicBezTo>
                  <a:cubicBezTo>
                    <a:pt x="390" y="66"/>
                    <a:pt x="386" y="75"/>
                    <a:pt x="380" y="79"/>
                  </a:cubicBezTo>
                  <a:cubicBezTo>
                    <a:pt x="363" y="92"/>
                    <a:pt x="348" y="105"/>
                    <a:pt x="331" y="111"/>
                  </a:cubicBezTo>
                  <a:cubicBezTo>
                    <a:pt x="303" y="124"/>
                    <a:pt x="283" y="139"/>
                    <a:pt x="271" y="165"/>
                  </a:cubicBezTo>
                  <a:cubicBezTo>
                    <a:pt x="264" y="176"/>
                    <a:pt x="256" y="186"/>
                    <a:pt x="247" y="197"/>
                  </a:cubicBezTo>
                  <a:cubicBezTo>
                    <a:pt x="234" y="218"/>
                    <a:pt x="215" y="233"/>
                    <a:pt x="189" y="238"/>
                  </a:cubicBezTo>
                  <a:cubicBezTo>
                    <a:pt x="163" y="242"/>
                    <a:pt x="148" y="259"/>
                    <a:pt x="140" y="281"/>
                  </a:cubicBezTo>
                  <a:cubicBezTo>
                    <a:pt x="138" y="289"/>
                    <a:pt x="133" y="298"/>
                    <a:pt x="131" y="306"/>
                  </a:cubicBezTo>
                  <a:cubicBezTo>
                    <a:pt x="127" y="315"/>
                    <a:pt x="116" y="319"/>
                    <a:pt x="108" y="317"/>
                  </a:cubicBezTo>
                  <a:cubicBezTo>
                    <a:pt x="93" y="311"/>
                    <a:pt x="78" y="306"/>
                    <a:pt x="63" y="300"/>
                  </a:cubicBezTo>
                  <a:cubicBezTo>
                    <a:pt x="48" y="296"/>
                    <a:pt x="39" y="298"/>
                    <a:pt x="29" y="311"/>
                  </a:cubicBezTo>
                  <a:cubicBezTo>
                    <a:pt x="24" y="317"/>
                    <a:pt x="20" y="321"/>
                    <a:pt x="18" y="328"/>
                  </a:cubicBezTo>
                  <a:cubicBezTo>
                    <a:pt x="9" y="347"/>
                    <a:pt x="1" y="366"/>
                    <a:pt x="7" y="386"/>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8" name="Google Shape;3908;p31"/>
            <p:cNvSpPr/>
            <p:nvPr/>
          </p:nvSpPr>
          <p:spPr>
            <a:xfrm>
              <a:off x="5756791" y="3422298"/>
              <a:ext cx="154513" cy="156400"/>
            </a:xfrm>
            <a:custGeom>
              <a:avLst/>
              <a:gdLst/>
              <a:ahLst/>
              <a:cxnLst/>
              <a:rect l="l" t="t" r="r" b="b"/>
              <a:pathLst>
                <a:path w="655" h="663" extrusionOk="0">
                  <a:moveTo>
                    <a:pt x="620" y="504"/>
                  </a:moveTo>
                  <a:cubicBezTo>
                    <a:pt x="618" y="504"/>
                    <a:pt x="618" y="501"/>
                    <a:pt x="618" y="501"/>
                  </a:cubicBezTo>
                  <a:cubicBezTo>
                    <a:pt x="613" y="497"/>
                    <a:pt x="607" y="493"/>
                    <a:pt x="603" y="486"/>
                  </a:cubicBezTo>
                  <a:lnTo>
                    <a:pt x="601" y="482"/>
                  </a:lnTo>
                  <a:cubicBezTo>
                    <a:pt x="599" y="480"/>
                    <a:pt x="599" y="478"/>
                    <a:pt x="596" y="476"/>
                  </a:cubicBezTo>
                  <a:cubicBezTo>
                    <a:pt x="596" y="476"/>
                    <a:pt x="599" y="476"/>
                    <a:pt x="601" y="476"/>
                  </a:cubicBezTo>
                  <a:cubicBezTo>
                    <a:pt x="601" y="478"/>
                    <a:pt x="601" y="480"/>
                    <a:pt x="601" y="482"/>
                  </a:cubicBezTo>
                  <a:cubicBezTo>
                    <a:pt x="603" y="484"/>
                    <a:pt x="603" y="484"/>
                    <a:pt x="603" y="486"/>
                  </a:cubicBezTo>
                  <a:cubicBezTo>
                    <a:pt x="609" y="491"/>
                    <a:pt x="613" y="495"/>
                    <a:pt x="620" y="501"/>
                  </a:cubicBezTo>
                  <a:lnTo>
                    <a:pt x="620" y="504"/>
                  </a:lnTo>
                  <a:cubicBezTo>
                    <a:pt x="626" y="504"/>
                    <a:pt x="633" y="506"/>
                    <a:pt x="637" y="506"/>
                  </a:cubicBezTo>
                  <a:cubicBezTo>
                    <a:pt x="639" y="508"/>
                    <a:pt x="641" y="506"/>
                    <a:pt x="643" y="506"/>
                  </a:cubicBezTo>
                  <a:cubicBezTo>
                    <a:pt x="650" y="506"/>
                    <a:pt x="654" y="493"/>
                    <a:pt x="652" y="489"/>
                  </a:cubicBezTo>
                  <a:cubicBezTo>
                    <a:pt x="639" y="469"/>
                    <a:pt x="626" y="448"/>
                    <a:pt x="611" y="429"/>
                  </a:cubicBezTo>
                  <a:cubicBezTo>
                    <a:pt x="609" y="426"/>
                    <a:pt x="603" y="424"/>
                    <a:pt x="601" y="426"/>
                  </a:cubicBezTo>
                  <a:cubicBezTo>
                    <a:pt x="590" y="426"/>
                    <a:pt x="584" y="431"/>
                    <a:pt x="577" y="439"/>
                  </a:cubicBezTo>
                  <a:cubicBezTo>
                    <a:pt x="575" y="441"/>
                    <a:pt x="573" y="446"/>
                    <a:pt x="571" y="450"/>
                  </a:cubicBezTo>
                  <a:cubicBezTo>
                    <a:pt x="564" y="459"/>
                    <a:pt x="551" y="456"/>
                    <a:pt x="549" y="448"/>
                  </a:cubicBezTo>
                  <a:cubicBezTo>
                    <a:pt x="543" y="435"/>
                    <a:pt x="539" y="422"/>
                    <a:pt x="534" y="411"/>
                  </a:cubicBezTo>
                  <a:cubicBezTo>
                    <a:pt x="530" y="401"/>
                    <a:pt x="524" y="396"/>
                    <a:pt x="515" y="392"/>
                  </a:cubicBezTo>
                  <a:cubicBezTo>
                    <a:pt x="506" y="390"/>
                    <a:pt x="498" y="390"/>
                    <a:pt x="489" y="386"/>
                  </a:cubicBezTo>
                  <a:cubicBezTo>
                    <a:pt x="485" y="384"/>
                    <a:pt x="481" y="377"/>
                    <a:pt x="481" y="375"/>
                  </a:cubicBezTo>
                  <a:cubicBezTo>
                    <a:pt x="491" y="364"/>
                    <a:pt x="476" y="349"/>
                    <a:pt x="485" y="339"/>
                  </a:cubicBezTo>
                  <a:cubicBezTo>
                    <a:pt x="489" y="334"/>
                    <a:pt x="491" y="328"/>
                    <a:pt x="487" y="322"/>
                  </a:cubicBezTo>
                  <a:cubicBezTo>
                    <a:pt x="474" y="304"/>
                    <a:pt x="455" y="296"/>
                    <a:pt x="449" y="274"/>
                  </a:cubicBezTo>
                  <a:cubicBezTo>
                    <a:pt x="449" y="270"/>
                    <a:pt x="440" y="266"/>
                    <a:pt x="434" y="262"/>
                  </a:cubicBezTo>
                  <a:cubicBezTo>
                    <a:pt x="423" y="255"/>
                    <a:pt x="410" y="251"/>
                    <a:pt x="397" y="244"/>
                  </a:cubicBezTo>
                  <a:cubicBezTo>
                    <a:pt x="393" y="242"/>
                    <a:pt x="384" y="240"/>
                    <a:pt x="382" y="234"/>
                  </a:cubicBezTo>
                  <a:cubicBezTo>
                    <a:pt x="376" y="219"/>
                    <a:pt x="356" y="217"/>
                    <a:pt x="346" y="206"/>
                  </a:cubicBezTo>
                  <a:cubicBezTo>
                    <a:pt x="333" y="193"/>
                    <a:pt x="318" y="184"/>
                    <a:pt x="301" y="178"/>
                  </a:cubicBezTo>
                  <a:cubicBezTo>
                    <a:pt x="290" y="174"/>
                    <a:pt x="282" y="167"/>
                    <a:pt x="275" y="157"/>
                  </a:cubicBezTo>
                  <a:cubicBezTo>
                    <a:pt x="267" y="142"/>
                    <a:pt x="256" y="131"/>
                    <a:pt x="241" y="124"/>
                  </a:cubicBezTo>
                  <a:cubicBezTo>
                    <a:pt x="204" y="103"/>
                    <a:pt x="172" y="77"/>
                    <a:pt x="149" y="39"/>
                  </a:cubicBezTo>
                  <a:cubicBezTo>
                    <a:pt x="140" y="28"/>
                    <a:pt x="127" y="22"/>
                    <a:pt x="114" y="20"/>
                  </a:cubicBezTo>
                  <a:cubicBezTo>
                    <a:pt x="84" y="17"/>
                    <a:pt x="57" y="15"/>
                    <a:pt x="29" y="2"/>
                  </a:cubicBezTo>
                  <a:cubicBezTo>
                    <a:pt x="25" y="0"/>
                    <a:pt x="16" y="2"/>
                    <a:pt x="10" y="5"/>
                  </a:cubicBezTo>
                  <a:cubicBezTo>
                    <a:pt x="3" y="7"/>
                    <a:pt x="1" y="20"/>
                    <a:pt x="3" y="28"/>
                  </a:cubicBezTo>
                  <a:cubicBezTo>
                    <a:pt x="7" y="39"/>
                    <a:pt x="12" y="50"/>
                    <a:pt x="18" y="58"/>
                  </a:cubicBezTo>
                  <a:cubicBezTo>
                    <a:pt x="35" y="80"/>
                    <a:pt x="57" y="97"/>
                    <a:pt x="80" y="110"/>
                  </a:cubicBezTo>
                  <a:cubicBezTo>
                    <a:pt x="95" y="118"/>
                    <a:pt x="106" y="127"/>
                    <a:pt x="114" y="142"/>
                  </a:cubicBezTo>
                  <a:cubicBezTo>
                    <a:pt x="123" y="152"/>
                    <a:pt x="134" y="161"/>
                    <a:pt x="140" y="172"/>
                  </a:cubicBezTo>
                  <a:cubicBezTo>
                    <a:pt x="153" y="197"/>
                    <a:pt x="172" y="214"/>
                    <a:pt x="192" y="234"/>
                  </a:cubicBezTo>
                  <a:cubicBezTo>
                    <a:pt x="198" y="238"/>
                    <a:pt x="202" y="247"/>
                    <a:pt x="207" y="255"/>
                  </a:cubicBezTo>
                  <a:cubicBezTo>
                    <a:pt x="213" y="270"/>
                    <a:pt x="217" y="285"/>
                    <a:pt x="224" y="300"/>
                  </a:cubicBezTo>
                  <a:cubicBezTo>
                    <a:pt x="228" y="307"/>
                    <a:pt x="232" y="315"/>
                    <a:pt x="239" y="322"/>
                  </a:cubicBezTo>
                  <a:cubicBezTo>
                    <a:pt x="264" y="343"/>
                    <a:pt x="282" y="371"/>
                    <a:pt x="292" y="405"/>
                  </a:cubicBezTo>
                  <a:cubicBezTo>
                    <a:pt x="297" y="420"/>
                    <a:pt x="305" y="433"/>
                    <a:pt x="309" y="448"/>
                  </a:cubicBezTo>
                  <a:cubicBezTo>
                    <a:pt x="314" y="465"/>
                    <a:pt x="324" y="476"/>
                    <a:pt x="333" y="489"/>
                  </a:cubicBezTo>
                  <a:cubicBezTo>
                    <a:pt x="352" y="512"/>
                    <a:pt x="376" y="529"/>
                    <a:pt x="395" y="551"/>
                  </a:cubicBezTo>
                  <a:cubicBezTo>
                    <a:pt x="412" y="574"/>
                    <a:pt x="436" y="591"/>
                    <a:pt x="459" y="611"/>
                  </a:cubicBezTo>
                  <a:cubicBezTo>
                    <a:pt x="476" y="624"/>
                    <a:pt x="496" y="636"/>
                    <a:pt x="509" y="654"/>
                  </a:cubicBezTo>
                  <a:cubicBezTo>
                    <a:pt x="515" y="662"/>
                    <a:pt x="524" y="662"/>
                    <a:pt x="534" y="662"/>
                  </a:cubicBezTo>
                  <a:cubicBezTo>
                    <a:pt x="558" y="660"/>
                    <a:pt x="581" y="656"/>
                    <a:pt x="605" y="662"/>
                  </a:cubicBezTo>
                  <a:cubicBezTo>
                    <a:pt x="605" y="636"/>
                    <a:pt x="607" y="611"/>
                    <a:pt x="607" y="585"/>
                  </a:cubicBezTo>
                  <a:cubicBezTo>
                    <a:pt x="605" y="557"/>
                    <a:pt x="618" y="531"/>
                    <a:pt x="620" y="504"/>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9" name="Google Shape;3909;p31"/>
            <p:cNvSpPr/>
            <p:nvPr/>
          </p:nvSpPr>
          <p:spPr>
            <a:xfrm>
              <a:off x="5898801" y="3578461"/>
              <a:ext cx="708" cy="708"/>
            </a:xfrm>
            <a:custGeom>
              <a:avLst/>
              <a:gdLst/>
              <a:ahLst/>
              <a:cxnLst/>
              <a:rect l="l" t="t" r="r" b="b"/>
              <a:pathLst>
                <a:path w="3" h="3" extrusionOk="0">
                  <a:moveTo>
                    <a:pt x="3" y="0"/>
                  </a:moveTo>
                  <a:cubicBezTo>
                    <a:pt x="3" y="0"/>
                    <a:pt x="3" y="0"/>
                    <a:pt x="1" y="2"/>
                  </a:cubicBezTo>
                  <a:lnTo>
                    <a:pt x="3" y="2"/>
                  </a:lnTo>
                  <a:cubicBezTo>
                    <a:pt x="3" y="0"/>
                    <a:pt x="3" y="0"/>
                    <a:pt x="3" y="0"/>
                  </a:cubicBezTo>
                  <a:cubicBezTo>
                    <a:pt x="3" y="0"/>
                    <a:pt x="3" y="0"/>
                    <a:pt x="3"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0" name="Google Shape;3910;p31"/>
            <p:cNvSpPr/>
            <p:nvPr/>
          </p:nvSpPr>
          <p:spPr>
            <a:xfrm>
              <a:off x="4232663" y="2447572"/>
              <a:ext cx="113467" cy="71477"/>
            </a:xfrm>
            <a:custGeom>
              <a:avLst/>
              <a:gdLst/>
              <a:ahLst/>
              <a:cxnLst/>
              <a:rect l="l" t="t" r="r" b="b"/>
              <a:pathLst>
                <a:path w="481" h="303" extrusionOk="0">
                  <a:moveTo>
                    <a:pt x="249" y="299"/>
                  </a:moveTo>
                  <a:cubicBezTo>
                    <a:pt x="281" y="286"/>
                    <a:pt x="313" y="266"/>
                    <a:pt x="347" y="256"/>
                  </a:cubicBezTo>
                  <a:cubicBezTo>
                    <a:pt x="354" y="254"/>
                    <a:pt x="358" y="249"/>
                    <a:pt x="364" y="245"/>
                  </a:cubicBezTo>
                  <a:cubicBezTo>
                    <a:pt x="379" y="228"/>
                    <a:pt x="401" y="217"/>
                    <a:pt x="422" y="213"/>
                  </a:cubicBezTo>
                  <a:cubicBezTo>
                    <a:pt x="431" y="211"/>
                    <a:pt x="437" y="204"/>
                    <a:pt x="444" y="198"/>
                  </a:cubicBezTo>
                  <a:cubicBezTo>
                    <a:pt x="450" y="189"/>
                    <a:pt x="459" y="181"/>
                    <a:pt x="465" y="172"/>
                  </a:cubicBezTo>
                  <a:cubicBezTo>
                    <a:pt x="467" y="170"/>
                    <a:pt x="469" y="164"/>
                    <a:pt x="469" y="162"/>
                  </a:cubicBezTo>
                  <a:cubicBezTo>
                    <a:pt x="459" y="142"/>
                    <a:pt x="467" y="125"/>
                    <a:pt x="478" y="110"/>
                  </a:cubicBezTo>
                  <a:cubicBezTo>
                    <a:pt x="480" y="108"/>
                    <a:pt x="480" y="106"/>
                    <a:pt x="480" y="104"/>
                  </a:cubicBezTo>
                  <a:cubicBezTo>
                    <a:pt x="478" y="102"/>
                    <a:pt x="478" y="99"/>
                    <a:pt x="476" y="99"/>
                  </a:cubicBezTo>
                  <a:cubicBezTo>
                    <a:pt x="467" y="93"/>
                    <a:pt x="461" y="91"/>
                    <a:pt x="452" y="84"/>
                  </a:cubicBezTo>
                  <a:cubicBezTo>
                    <a:pt x="442" y="78"/>
                    <a:pt x="448" y="65"/>
                    <a:pt x="444" y="54"/>
                  </a:cubicBezTo>
                  <a:cubicBezTo>
                    <a:pt x="442" y="44"/>
                    <a:pt x="435" y="35"/>
                    <a:pt x="429" y="24"/>
                  </a:cubicBezTo>
                  <a:cubicBezTo>
                    <a:pt x="427" y="20"/>
                    <a:pt x="422" y="18"/>
                    <a:pt x="418" y="20"/>
                  </a:cubicBezTo>
                  <a:cubicBezTo>
                    <a:pt x="409" y="24"/>
                    <a:pt x="401" y="22"/>
                    <a:pt x="394" y="16"/>
                  </a:cubicBezTo>
                  <a:cubicBezTo>
                    <a:pt x="382" y="3"/>
                    <a:pt x="371" y="5"/>
                    <a:pt x="358" y="16"/>
                  </a:cubicBezTo>
                  <a:cubicBezTo>
                    <a:pt x="341" y="35"/>
                    <a:pt x="317" y="42"/>
                    <a:pt x="292" y="33"/>
                  </a:cubicBezTo>
                  <a:cubicBezTo>
                    <a:pt x="283" y="31"/>
                    <a:pt x="272" y="37"/>
                    <a:pt x="266" y="33"/>
                  </a:cubicBezTo>
                  <a:cubicBezTo>
                    <a:pt x="242" y="27"/>
                    <a:pt x="232" y="35"/>
                    <a:pt x="221" y="54"/>
                  </a:cubicBezTo>
                  <a:cubicBezTo>
                    <a:pt x="221" y="57"/>
                    <a:pt x="212" y="57"/>
                    <a:pt x="210" y="54"/>
                  </a:cubicBezTo>
                  <a:cubicBezTo>
                    <a:pt x="206" y="50"/>
                    <a:pt x="204" y="44"/>
                    <a:pt x="200" y="39"/>
                  </a:cubicBezTo>
                  <a:cubicBezTo>
                    <a:pt x="195" y="33"/>
                    <a:pt x="185" y="35"/>
                    <a:pt x="180" y="42"/>
                  </a:cubicBezTo>
                  <a:cubicBezTo>
                    <a:pt x="176" y="50"/>
                    <a:pt x="176" y="59"/>
                    <a:pt x="178" y="67"/>
                  </a:cubicBezTo>
                  <a:cubicBezTo>
                    <a:pt x="180" y="80"/>
                    <a:pt x="172" y="87"/>
                    <a:pt x="161" y="93"/>
                  </a:cubicBezTo>
                  <a:cubicBezTo>
                    <a:pt x="157" y="95"/>
                    <a:pt x="152" y="95"/>
                    <a:pt x="150" y="97"/>
                  </a:cubicBezTo>
                  <a:cubicBezTo>
                    <a:pt x="150" y="97"/>
                    <a:pt x="150" y="99"/>
                    <a:pt x="150" y="99"/>
                  </a:cubicBezTo>
                  <a:cubicBezTo>
                    <a:pt x="148" y="99"/>
                    <a:pt x="148" y="102"/>
                    <a:pt x="146" y="102"/>
                  </a:cubicBezTo>
                  <a:cubicBezTo>
                    <a:pt x="146" y="99"/>
                    <a:pt x="148" y="99"/>
                    <a:pt x="148" y="97"/>
                  </a:cubicBezTo>
                  <a:cubicBezTo>
                    <a:pt x="150" y="97"/>
                    <a:pt x="150" y="97"/>
                    <a:pt x="150" y="97"/>
                  </a:cubicBezTo>
                  <a:cubicBezTo>
                    <a:pt x="142" y="87"/>
                    <a:pt x="140" y="76"/>
                    <a:pt x="140" y="63"/>
                  </a:cubicBezTo>
                  <a:cubicBezTo>
                    <a:pt x="142" y="50"/>
                    <a:pt x="137" y="37"/>
                    <a:pt x="125" y="29"/>
                  </a:cubicBezTo>
                  <a:cubicBezTo>
                    <a:pt x="120" y="24"/>
                    <a:pt x="116" y="20"/>
                    <a:pt x="112" y="16"/>
                  </a:cubicBezTo>
                  <a:cubicBezTo>
                    <a:pt x="95" y="1"/>
                    <a:pt x="88" y="1"/>
                    <a:pt x="67" y="16"/>
                  </a:cubicBezTo>
                  <a:lnTo>
                    <a:pt x="69" y="18"/>
                  </a:lnTo>
                  <a:lnTo>
                    <a:pt x="65" y="18"/>
                  </a:lnTo>
                  <a:cubicBezTo>
                    <a:pt x="67" y="16"/>
                    <a:pt x="67" y="16"/>
                    <a:pt x="67" y="16"/>
                  </a:cubicBezTo>
                  <a:lnTo>
                    <a:pt x="67" y="16"/>
                  </a:lnTo>
                  <a:cubicBezTo>
                    <a:pt x="56" y="18"/>
                    <a:pt x="43" y="20"/>
                    <a:pt x="37" y="29"/>
                  </a:cubicBezTo>
                  <a:cubicBezTo>
                    <a:pt x="26" y="46"/>
                    <a:pt x="15" y="63"/>
                    <a:pt x="2" y="80"/>
                  </a:cubicBezTo>
                  <a:cubicBezTo>
                    <a:pt x="0" y="84"/>
                    <a:pt x="9" y="99"/>
                    <a:pt x="17" y="99"/>
                  </a:cubicBezTo>
                  <a:cubicBezTo>
                    <a:pt x="24" y="99"/>
                    <a:pt x="30" y="99"/>
                    <a:pt x="37" y="95"/>
                  </a:cubicBezTo>
                  <a:cubicBezTo>
                    <a:pt x="54" y="87"/>
                    <a:pt x="67" y="95"/>
                    <a:pt x="82" y="102"/>
                  </a:cubicBezTo>
                  <a:cubicBezTo>
                    <a:pt x="88" y="104"/>
                    <a:pt x="88" y="106"/>
                    <a:pt x="84" y="112"/>
                  </a:cubicBezTo>
                  <a:cubicBezTo>
                    <a:pt x="77" y="121"/>
                    <a:pt x="77" y="132"/>
                    <a:pt x="62" y="134"/>
                  </a:cubicBezTo>
                  <a:cubicBezTo>
                    <a:pt x="47" y="134"/>
                    <a:pt x="30" y="138"/>
                    <a:pt x="15" y="142"/>
                  </a:cubicBezTo>
                  <a:cubicBezTo>
                    <a:pt x="13" y="142"/>
                    <a:pt x="11" y="149"/>
                    <a:pt x="11" y="153"/>
                  </a:cubicBezTo>
                  <a:cubicBezTo>
                    <a:pt x="11" y="155"/>
                    <a:pt x="15" y="162"/>
                    <a:pt x="17" y="164"/>
                  </a:cubicBezTo>
                  <a:cubicBezTo>
                    <a:pt x="28" y="166"/>
                    <a:pt x="39" y="168"/>
                    <a:pt x="50" y="170"/>
                  </a:cubicBezTo>
                  <a:cubicBezTo>
                    <a:pt x="56" y="172"/>
                    <a:pt x="65" y="174"/>
                    <a:pt x="69" y="179"/>
                  </a:cubicBezTo>
                  <a:cubicBezTo>
                    <a:pt x="75" y="187"/>
                    <a:pt x="80" y="198"/>
                    <a:pt x="84" y="206"/>
                  </a:cubicBezTo>
                  <a:cubicBezTo>
                    <a:pt x="86" y="211"/>
                    <a:pt x="84" y="215"/>
                    <a:pt x="82" y="219"/>
                  </a:cubicBezTo>
                  <a:cubicBezTo>
                    <a:pt x="77" y="221"/>
                    <a:pt x="73" y="224"/>
                    <a:pt x="69" y="226"/>
                  </a:cubicBezTo>
                  <a:cubicBezTo>
                    <a:pt x="58" y="226"/>
                    <a:pt x="54" y="232"/>
                    <a:pt x="54" y="243"/>
                  </a:cubicBezTo>
                  <a:cubicBezTo>
                    <a:pt x="56" y="256"/>
                    <a:pt x="62" y="262"/>
                    <a:pt x="75" y="264"/>
                  </a:cubicBezTo>
                  <a:cubicBezTo>
                    <a:pt x="84" y="264"/>
                    <a:pt x="90" y="264"/>
                    <a:pt x="97" y="264"/>
                  </a:cubicBezTo>
                  <a:cubicBezTo>
                    <a:pt x="120" y="262"/>
                    <a:pt x="142" y="262"/>
                    <a:pt x="159" y="281"/>
                  </a:cubicBezTo>
                  <a:cubicBezTo>
                    <a:pt x="180" y="288"/>
                    <a:pt x="202" y="296"/>
                    <a:pt x="223" y="301"/>
                  </a:cubicBezTo>
                  <a:cubicBezTo>
                    <a:pt x="232" y="303"/>
                    <a:pt x="242" y="303"/>
                    <a:pt x="249" y="299"/>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1" name="Google Shape;3911;p31"/>
            <p:cNvSpPr/>
            <p:nvPr/>
          </p:nvSpPr>
          <p:spPr>
            <a:xfrm>
              <a:off x="6066524" y="3552990"/>
              <a:ext cx="87754" cy="100256"/>
            </a:xfrm>
            <a:custGeom>
              <a:avLst/>
              <a:gdLst/>
              <a:ahLst/>
              <a:cxnLst/>
              <a:rect l="l" t="t" r="r" b="b"/>
              <a:pathLst>
                <a:path w="372" h="425" extrusionOk="0">
                  <a:moveTo>
                    <a:pt x="114" y="78"/>
                  </a:moveTo>
                  <a:cubicBezTo>
                    <a:pt x="164" y="73"/>
                    <a:pt x="213" y="73"/>
                    <a:pt x="262" y="80"/>
                  </a:cubicBezTo>
                  <a:cubicBezTo>
                    <a:pt x="311" y="86"/>
                    <a:pt x="346" y="69"/>
                    <a:pt x="369" y="26"/>
                  </a:cubicBezTo>
                  <a:cubicBezTo>
                    <a:pt x="371" y="20"/>
                    <a:pt x="369" y="13"/>
                    <a:pt x="365" y="7"/>
                  </a:cubicBezTo>
                  <a:cubicBezTo>
                    <a:pt x="361" y="3"/>
                    <a:pt x="350" y="1"/>
                    <a:pt x="346" y="5"/>
                  </a:cubicBezTo>
                  <a:cubicBezTo>
                    <a:pt x="339" y="11"/>
                    <a:pt x="331" y="20"/>
                    <a:pt x="322" y="26"/>
                  </a:cubicBezTo>
                  <a:cubicBezTo>
                    <a:pt x="307" y="37"/>
                    <a:pt x="292" y="46"/>
                    <a:pt x="273" y="41"/>
                  </a:cubicBezTo>
                  <a:cubicBezTo>
                    <a:pt x="245" y="37"/>
                    <a:pt x="217" y="37"/>
                    <a:pt x="191" y="33"/>
                  </a:cubicBezTo>
                  <a:cubicBezTo>
                    <a:pt x="174" y="31"/>
                    <a:pt x="157" y="24"/>
                    <a:pt x="138" y="22"/>
                  </a:cubicBezTo>
                  <a:cubicBezTo>
                    <a:pt x="116" y="22"/>
                    <a:pt x="110" y="50"/>
                    <a:pt x="87" y="50"/>
                  </a:cubicBezTo>
                  <a:cubicBezTo>
                    <a:pt x="84" y="50"/>
                    <a:pt x="82" y="52"/>
                    <a:pt x="80" y="52"/>
                  </a:cubicBezTo>
                  <a:cubicBezTo>
                    <a:pt x="69" y="61"/>
                    <a:pt x="61" y="71"/>
                    <a:pt x="59" y="84"/>
                  </a:cubicBezTo>
                  <a:cubicBezTo>
                    <a:pt x="57" y="95"/>
                    <a:pt x="59" y="103"/>
                    <a:pt x="57" y="112"/>
                  </a:cubicBezTo>
                  <a:cubicBezTo>
                    <a:pt x="54" y="121"/>
                    <a:pt x="52" y="131"/>
                    <a:pt x="48" y="138"/>
                  </a:cubicBezTo>
                  <a:cubicBezTo>
                    <a:pt x="35" y="153"/>
                    <a:pt x="29" y="168"/>
                    <a:pt x="29" y="187"/>
                  </a:cubicBezTo>
                  <a:cubicBezTo>
                    <a:pt x="29" y="204"/>
                    <a:pt x="24" y="217"/>
                    <a:pt x="18" y="232"/>
                  </a:cubicBezTo>
                  <a:cubicBezTo>
                    <a:pt x="14" y="243"/>
                    <a:pt x="7" y="253"/>
                    <a:pt x="5" y="264"/>
                  </a:cubicBezTo>
                  <a:cubicBezTo>
                    <a:pt x="1" y="277"/>
                    <a:pt x="3" y="290"/>
                    <a:pt x="14" y="300"/>
                  </a:cubicBezTo>
                  <a:cubicBezTo>
                    <a:pt x="20" y="305"/>
                    <a:pt x="27" y="307"/>
                    <a:pt x="31" y="313"/>
                  </a:cubicBezTo>
                  <a:cubicBezTo>
                    <a:pt x="42" y="322"/>
                    <a:pt x="46" y="335"/>
                    <a:pt x="44" y="350"/>
                  </a:cubicBezTo>
                  <a:cubicBezTo>
                    <a:pt x="39" y="365"/>
                    <a:pt x="31" y="380"/>
                    <a:pt x="35" y="395"/>
                  </a:cubicBezTo>
                  <a:cubicBezTo>
                    <a:pt x="35" y="401"/>
                    <a:pt x="37" y="408"/>
                    <a:pt x="44" y="412"/>
                  </a:cubicBezTo>
                  <a:cubicBezTo>
                    <a:pt x="57" y="425"/>
                    <a:pt x="72" y="420"/>
                    <a:pt x="87" y="414"/>
                  </a:cubicBezTo>
                  <a:cubicBezTo>
                    <a:pt x="97" y="410"/>
                    <a:pt x="93" y="399"/>
                    <a:pt x="93" y="390"/>
                  </a:cubicBezTo>
                  <a:cubicBezTo>
                    <a:pt x="93" y="350"/>
                    <a:pt x="102" y="311"/>
                    <a:pt x="106" y="270"/>
                  </a:cubicBezTo>
                  <a:cubicBezTo>
                    <a:pt x="106" y="268"/>
                    <a:pt x="112" y="264"/>
                    <a:pt x="116" y="264"/>
                  </a:cubicBezTo>
                  <a:cubicBezTo>
                    <a:pt x="119" y="264"/>
                    <a:pt x="125" y="268"/>
                    <a:pt x="125" y="270"/>
                  </a:cubicBezTo>
                  <a:cubicBezTo>
                    <a:pt x="125" y="294"/>
                    <a:pt x="125" y="315"/>
                    <a:pt x="144" y="333"/>
                  </a:cubicBezTo>
                  <a:cubicBezTo>
                    <a:pt x="151" y="337"/>
                    <a:pt x="151" y="348"/>
                    <a:pt x="153" y="356"/>
                  </a:cubicBezTo>
                  <a:cubicBezTo>
                    <a:pt x="157" y="373"/>
                    <a:pt x="164" y="375"/>
                    <a:pt x="183" y="375"/>
                  </a:cubicBezTo>
                  <a:cubicBezTo>
                    <a:pt x="187" y="378"/>
                    <a:pt x="191" y="375"/>
                    <a:pt x="196" y="375"/>
                  </a:cubicBezTo>
                  <a:cubicBezTo>
                    <a:pt x="196" y="375"/>
                    <a:pt x="196" y="375"/>
                    <a:pt x="196" y="373"/>
                  </a:cubicBezTo>
                  <a:cubicBezTo>
                    <a:pt x="198" y="373"/>
                    <a:pt x="198" y="373"/>
                    <a:pt x="200" y="373"/>
                  </a:cubicBezTo>
                  <a:cubicBezTo>
                    <a:pt x="198" y="373"/>
                    <a:pt x="198" y="375"/>
                    <a:pt x="198" y="375"/>
                  </a:cubicBezTo>
                  <a:lnTo>
                    <a:pt x="196" y="375"/>
                  </a:lnTo>
                  <a:cubicBezTo>
                    <a:pt x="198" y="388"/>
                    <a:pt x="200" y="401"/>
                    <a:pt x="215" y="405"/>
                  </a:cubicBezTo>
                  <a:cubicBezTo>
                    <a:pt x="217" y="405"/>
                    <a:pt x="219" y="408"/>
                    <a:pt x="221" y="410"/>
                  </a:cubicBezTo>
                  <a:cubicBezTo>
                    <a:pt x="232" y="414"/>
                    <a:pt x="247" y="410"/>
                    <a:pt x="249" y="399"/>
                  </a:cubicBezTo>
                  <a:cubicBezTo>
                    <a:pt x="251" y="382"/>
                    <a:pt x="254" y="363"/>
                    <a:pt x="251" y="345"/>
                  </a:cubicBezTo>
                  <a:cubicBezTo>
                    <a:pt x="249" y="337"/>
                    <a:pt x="245" y="328"/>
                    <a:pt x="236" y="324"/>
                  </a:cubicBezTo>
                  <a:cubicBezTo>
                    <a:pt x="230" y="322"/>
                    <a:pt x="224" y="318"/>
                    <a:pt x="219" y="315"/>
                  </a:cubicBezTo>
                  <a:cubicBezTo>
                    <a:pt x="211" y="309"/>
                    <a:pt x="206" y="303"/>
                    <a:pt x="209" y="292"/>
                  </a:cubicBezTo>
                  <a:cubicBezTo>
                    <a:pt x="211" y="281"/>
                    <a:pt x="209" y="270"/>
                    <a:pt x="200" y="260"/>
                  </a:cubicBezTo>
                  <a:cubicBezTo>
                    <a:pt x="194" y="249"/>
                    <a:pt x="185" y="238"/>
                    <a:pt x="176" y="228"/>
                  </a:cubicBezTo>
                  <a:cubicBezTo>
                    <a:pt x="174" y="223"/>
                    <a:pt x="176" y="213"/>
                    <a:pt x="181" y="208"/>
                  </a:cubicBezTo>
                  <a:cubicBezTo>
                    <a:pt x="191" y="202"/>
                    <a:pt x="202" y="193"/>
                    <a:pt x="215" y="187"/>
                  </a:cubicBezTo>
                  <a:cubicBezTo>
                    <a:pt x="224" y="183"/>
                    <a:pt x="232" y="183"/>
                    <a:pt x="241" y="185"/>
                  </a:cubicBezTo>
                  <a:cubicBezTo>
                    <a:pt x="247" y="187"/>
                    <a:pt x="254" y="187"/>
                    <a:pt x="260" y="187"/>
                  </a:cubicBezTo>
                  <a:cubicBezTo>
                    <a:pt x="264" y="187"/>
                    <a:pt x="271" y="183"/>
                    <a:pt x="271" y="180"/>
                  </a:cubicBezTo>
                  <a:cubicBezTo>
                    <a:pt x="273" y="168"/>
                    <a:pt x="273" y="153"/>
                    <a:pt x="273" y="140"/>
                  </a:cubicBezTo>
                  <a:cubicBezTo>
                    <a:pt x="273" y="138"/>
                    <a:pt x="269" y="131"/>
                    <a:pt x="264" y="131"/>
                  </a:cubicBezTo>
                  <a:cubicBezTo>
                    <a:pt x="256" y="129"/>
                    <a:pt x="247" y="129"/>
                    <a:pt x="239" y="129"/>
                  </a:cubicBezTo>
                  <a:cubicBezTo>
                    <a:pt x="221" y="133"/>
                    <a:pt x="204" y="142"/>
                    <a:pt x="187" y="142"/>
                  </a:cubicBezTo>
                  <a:cubicBezTo>
                    <a:pt x="164" y="144"/>
                    <a:pt x="146" y="148"/>
                    <a:pt x="134" y="165"/>
                  </a:cubicBezTo>
                  <a:cubicBezTo>
                    <a:pt x="131" y="168"/>
                    <a:pt x="125" y="168"/>
                    <a:pt x="121" y="168"/>
                  </a:cubicBezTo>
                  <a:cubicBezTo>
                    <a:pt x="102" y="157"/>
                    <a:pt x="89" y="144"/>
                    <a:pt x="82" y="123"/>
                  </a:cubicBezTo>
                  <a:cubicBezTo>
                    <a:pt x="78" y="103"/>
                    <a:pt x="95" y="80"/>
                    <a:pt x="114" y="78"/>
                  </a:cubicBezTo>
                  <a:close/>
                  <a:moveTo>
                    <a:pt x="211" y="360"/>
                  </a:moveTo>
                  <a:cubicBezTo>
                    <a:pt x="211" y="360"/>
                    <a:pt x="213" y="360"/>
                    <a:pt x="213" y="360"/>
                  </a:cubicBezTo>
                  <a:cubicBezTo>
                    <a:pt x="215" y="354"/>
                    <a:pt x="221" y="352"/>
                    <a:pt x="226" y="354"/>
                  </a:cubicBezTo>
                  <a:cubicBezTo>
                    <a:pt x="232" y="354"/>
                    <a:pt x="234" y="356"/>
                    <a:pt x="232" y="363"/>
                  </a:cubicBezTo>
                  <a:cubicBezTo>
                    <a:pt x="232" y="363"/>
                    <a:pt x="230" y="365"/>
                    <a:pt x="228" y="365"/>
                  </a:cubicBezTo>
                  <a:cubicBezTo>
                    <a:pt x="224" y="365"/>
                    <a:pt x="219" y="363"/>
                    <a:pt x="213" y="360"/>
                  </a:cubicBezTo>
                  <a:lnTo>
                    <a:pt x="213" y="360"/>
                  </a:lnTo>
                  <a:cubicBezTo>
                    <a:pt x="211" y="363"/>
                    <a:pt x="211" y="363"/>
                    <a:pt x="209" y="363"/>
                  </a:cubicBezTo>
                  <a:cubicBezTo>
                    <a:pt x="209" y="363"/>
                    <a:pt x="211" y="360"/>
                    <a:pt x="211" y="36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2" name="Google Shape;3912;p31"/>
            <p:cNvSpPr/>
            <p:nvPr/>
          </p:nvSpPr>
          <p:spPr>
            <a:xfrm>
              <a:off x="5893847" y="3578461"/>
              <a:ext cx="129980" cy="41046"/>
            </a:xfrm>
            <a:custGeom>
              <a:avLst/>
              <a:gdLst/>
              <a:ahLst/>
              <a:cxnLst/>
              <a:rect l="l" t="t" r="r" b="b"/>
              <a:pathLst>
                <a:path w="551" h="174" extrusionOk="0">
                  <a:moveTo>
                    <a:pt x="379" y="150"/>
                  </a:moveTo>
                  <a:cubicBezTo>
                    <a:pt x="407" y="150"/>
                    <a:pt x="433" y="154"/>
                    <a:pt x="459" y="167"/>
                  </a:cubicBezTo>
                  <a:cubicBezTo>
                    <a:pt x="469" y="174"/>
                    <a:pt x="480" y="171"/>
                    <a:pt x="489" y="163"/>
                  </a:cubicBezTo>
                  <a:cubicBezTo>
                    <a:pt x="493" y="156"/>
                    <a:pt x="499" y="159"/>
                    <a:pt x="508" y="159"/>
                  </a:cubicBezTo>
                  <a:cubicBezTo>
                    <a:pt x="514" y="161"/>
                    <a:pt x="525" y="163"/>
                    <a:pt x="534" y="163"/>
                  </a:cubicBezTo>
                  <a:cubicBezTo>
                    <a:pt x="540" y="163"/>
                    <a:pt x="551" y="152"/>
                    <a:pt x="551" y="146"/>
                  </a:cubicBezTo>
                  <a:cubicBezTo>
                    <a:pt x="551" y="139"/>
                    <a:pt x="544" y="131"/>
                    <a:pt x="538" y="131"/>
                  </a:cubicBezTo>
                  <a:cubicBezTo>
                    <a:pt x="514" y="131"/>
                    <a:pt x="491" y="126"/>
                    <a:pt x="472" y="109"/>
                  </a:cubicBezTo>
                  <a:cubicBezTo>
                    <a:pt x="467" y="107"/>
                    <a:pt x="463" y="107"/>
                    <a:pt x="459" y="107"/>
                  </a:cubicBezTo>
                  <a:cubicBezTo>
                    <a:pt x="448" y="105"/>
                    <a:pt x="439" y="105"/>
                    <a:pt x="431" y="105"/>
                  </a:cubicBezTo>
                  <a:cubicBezTo>
                    <a:pt x="424" y="105"/>
                    <a:pt x="418" y="103"/>
                    <a:pt x="414" y="96"/>
                  </a:cubicBezTo>
                  <a:cubicBezTo>
                    <a:pt x="412" y="92"/>
                    <a:pt x="418" y="86"/>
                    <a:pt x="427" y="84"/>
                  </a:cubicBezTo>
                  <a:cubicBezTo>
                    <a:pt x="431" y="84"/>
                    <a:pt x="435" y="84"/>
                    <a:pt x="439" y="81"/>
                  </a:cubicBezTo>
                  <a:cubicBezTo>
                    <a:pt x="446" y="81"/>
                    <a:pt x="454" y="79"/>
                    <a:pt x="454" y="73"/>
                  </a:cubicBezTo>
                  <a:cubicBezTo>
                    <a:pt x="454" y="69"/>
                    <a:pt x="444" y="64"/>
                    <a:pt x="437" y="64"/>
                  </a:cubicBezTo>
                  <a:cubicBezTo>
                    <a:pt x="412" y="62"/>
                    <a:pt x="384" y="60"/>
                    <a:pt x="358" y="51"/>
                  </a:cubicBezTo>
                  <a:cubicBezTo>
                    <a:pt x="345" y="47"/>
                    <a:pt x="332" y="43"/>
                    <a:pt x="319" y="36"/>
                  </a:cubicBezTo>
                  <a:cubicBezTo>
                    <a:pt x="302" y="28"/>
                    <a:pt x="287" y="30"/>
                    <a:pt x="275" y="47"/>
                  </a:cubicBezTo>
                  <a:cubicBezTo>
                    <a:pt x="268" y="56"/>
                    <a:pt x="260" y="58"/>
                    <a:pt x="251" y="58"/>
                  </a:cubicBezTo>
                  <a:cubicBezTo>
                    <a:pt x="238" y="58"/>
                    <a:pt x="227" y="56"/>
                    <a:pt x="217" y="56"/>
                  </a:cubicBezTo>
                  <a:cubicBezTo>
                    <a:pt x="195" y="54"/>
                    <a:pt x="178" y="49"/>
                    <a:pt x="163" y="32"/>
                  </a:cubicBezTo>
                  <a:cubicBezTo>
                    <a:pt x="148" y="13"/>
                    <a:pt x="120" y="9"/>
                    <a:pt x="95" y="9"/>
                  </a:cubicBezTo>
                  <a:cubicBezTo>
                    <a:pt x="71" y="9"/>
                    <a:pt x="47" y="2"/>
                    <a:pt x="24" y="0"/>
                  </a:cubicBezTo>
                  <a:cubicBezTo>
                    <a:pt x="22" y="19"/>
                    <a:pt x="13" y="32"/>
                    <a:pt x="5" y="47"/>
                  </a:cubicBezTo>
                  <a:cubicBezTo>
                    <a:pt x="0" y="54"/>
                    <a:pt x="5" y="62"/>
                    <a:pt x="11" y="64"/>
                  </a:cubicBezTo>
                  <a:cubicBezTo>
                    <a:pt x="24" y="69"/>
                    <a:pt x="41" y="71"/>
                    <a:pt x="50" y="86"/>
                  </a:cubicBezTo>
                  <a:cubicBezTo>
                    <a:pt x="54" y="94"/>
                    <a:pt x="65" y="96"/>
                    <a:pt x="73" y="99"/>
                  </a:cubicBezTo>
                  <a:cubicBezTo>
                    <a:pt x="90" y="99"/>
                    <a:pt x="107" y="101"/>
                    <a:pt x="125" y="111"/>
                  </a:cubicBezTo>
                  <a:cubicBezTo>
                    <a:pt x="137" y="118"/>
                    <a:pt x="150" y="118"/>
                    <a:pt x="163" y="116"/>
                  </a:cubicBezTo>
                  <a:cubicBezTo>
                    <a:pt x="193" y="114"/>
                    <a:pt x="223" y="114"/>
                    <a:pt x="249" y="129"/>
                  </a:cubicBezTo>
                  <a:cubicBezTo>
                    <a:pt x="275" y="144"/>
                    <a:pt x="304" y="146"/>
                    <a:pt x="332" y="148"/>
                  </a:cubicBezTo>
                  <a:cubicBezTo>
                    <a:pt x="349" y="150"/>
                    <a:pt x="364" y="152"/>
                    <a:pt x="379" y="15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3" name="Google Shape;3913;p31"/>
            <p:cNvSpPr/>
            <p:nvPr/>
          </p:nvSpPr>
          <p:spPr>
            <a:xfrm>
              <a:off x="5550146" y="3366154"/>
              <a:ext cx="33262" cy="54256"/>
            </a:xfrm>
            <a:custGeom>
              <a:avLst/>
              <a:gdLst/>
              <a:ahLst/>
              <a:cxnLst/>
              <a:rect l="l" t="t" r="r" b="b"/>
              <a:pathLst>
                <a:path w="141" h="230" extrusionOk="0">
                  <a:moveTo>
                    <a:pt x="42" y="9"/>
                  </a:moveTo>
                  <a:cubicBezTo>
                    <a:pt x="37" y="5"/>
                    <a:pt x="31" y="3"/>
                    <a:pt x="25" y="3"/>
                  </a:cubicBezTo>
                  <a:cubicBezTo>
                    <a:pt x="20" y="1"/>
                    <a:pt x="16" y="5"/>
                    <a:pt x="16" y="9"/>
                  </a:cubicBezTo>
                  <a:cubicBezTo>
                    <a:pt x="16" y="16"/>
                    <a:pt x="22" y="22"/>
                    <a:pt x="20" y="26"/>
                  </a:cubicBezTo>
                  <a:cubicBezTo>
                    <a:pt x="3" y="52"/>
                    <a:pt x="7" y="82"/>
                    <a:pt x="3" y="103"/>
                  </a:cubicBezTo>
                  <a:cubicBezTo>
                    <a:pt x="1" y="144"/>
                    <a:pt x="10" y="176"/>
                    <a:pt x="22" y="208"/>
                  </a:cubicBezTo>
                  <a:cubicBezTo>
                    <a:pt x="29" y="223"/>
                    <a:pt x="44" y="230"/>
                    <a:pt x="61" y="230"/>
                  </a:cubicBezTo>
                  <a:cubicBezTo>
                    <a:pt x="106" y="225"/>
                    <a:pt x="140" y="178"/>
                    <a:pt x="123" y="131"/>
                  </a:cubicBezTo>
                  <a:cubicBezTo>
                    <a:pt x="106" y="86"/>
                    <a:pt x="78" y="46"/>
                    <a:pt x="42" y="9"/>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4" name="Google Shape;3914;p31"/>
            <p:cNvSpPr/>
            <p:nvPr/>
          </p:nvSpPr>
          <p:spPr>
            <a:xfrm>
              <a:off x="6028780" y="3685328"/>
              <a:ext cx="43169" cy="14862"/>
            </a:xfrm>
            <a:custGeom>
              <a:avLst/>
              <a:gdLst/>
              <a:ahLst/>
              <a:cxnLst/>
              <a:rect l="l" t="t" r="r" b="b"/>
              <a:pathLst>
                <a:path w="183" h="63" extrusionOk="0">
                  <a:moveTo>
                    <a:pt x="7" y="46"/>
                  </a:moveTo>
                  <a:cubicBezTo>
                    <a:pt x="19" y="50"/>
                    <a:pt x="32" y="54"/>
                    <a:pt x="45" y="56"/>
                  </a:cubicBezTo>
                  <a:cubicBezTo>
                    <a:pt x="54" y="59"/>
                    <a:pt x="62" y="61"/>
                    <a:pt x="69" y="63"/>
                  </a:cubicBezTo>
                  <a:cubicBezTo>
                    <a:pt x="107" y="56"/>
                    <a:pt x="142" y="50"/>
                    <a:pt x="176" y="41"/>
                  </a:cubicBezTo>
                  <a:cubicBezTo>
                    <a:pt x="180" y="39"/>
                    <a:pt x="182" y="35"/>
                    <a:pt x="178" y="31"/>
                  </a:cubicBezTo>
                  <a:cubicBezTo>
                    <a:pt x="161" y="9"/>
                    <a:pt x="139" y="1"/>
                    <a:pt x="114" y="5"/>
                  </a:cubicBezTo>
                  <a:cubicBezTo>
                    <a:pt x="109" y="5"/>
                    <a:pt x="107" y="9"/>
                    <a:pt x="103" y="14"/>
                  </a:cubicBezTo>
                  <a:cubicBezTo>
                    <a:pt x="101" y="16"/>
                    <a:pt x="99" y="20"/>
                    <a:pt x="97" y="22"/>
                  </a:cubicBezTo>
                  <a:cubicBezTo>
                    <a:pt x="75" y="9"/>
                    <a:pt x="49" y="24"/>
                    <a:pt x="26" y="16"/>
                  </a:cubicBezTo>
                  <a:cubicBezTo>
                    <a:pt x="17" y="14"/>
                    <a:pt x="9" y="20"/>
                    <a:pt x="2" y="29"/>
                  </a:cubicBezTo>
                  <a:cubicBezTo>
                    <a:pt x="0" y="35"/>
                    <a:pt x="0" y="44"/>
                    <a:pt x="7" y="46"/>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5" name="Google Shape;3915;p31"/>
            <p:cNvSpPr/>
            <p:nvPr/>
          </p:nvSpPr>
          <p:spPr>
            <a:xfrm>
              <a:off x="6079262" y="3686271"/>
              <a:ext cx="43169" cy="12031"/>
            </a:xfrm>
            <a:custGeom>
              <a:avLst/>
              <a:gdLst/>
              <a:ahLst/>
              <a:cxnLst/>
              <a:rect l="l" t="t" r="r" b="b"/>
              <a:pathLst>
                <a:path w="183" h="51" extrusionOk="0">
                  <a:moveTo>
                    <a:pt x="155" y="35"/>
                  </a:moveTo>
                  <a:cubicBezTo>
                    <a:pt x="159" y="35"/>
                    <a:pt x="165" y="29"/>
                    <a:pt x="172" y="27"/>
                  </a:cubicBezTo>
                  <a:cubicBezTo>
                    <a:pt x="174" y="22"/>
                    <a:pt x="178" y="18"/>
                    <a:pt x="180" y="16"/>
                  </a:cubicBezTo>
                  <a:cubicBezTo>
                    <a:pt x="182" y="10"/>
                    <a:pt x="180" y="7"/>
                    <a:pt x="178" y="3"/>
                  </a:cubicBezTo>
                  <a:cubicBezTo>
                    <a:pt x="176" y="3"/>
                    <a:pt x="174" y="1"/>
                    <a:pt x="172" y="1"/>
                  </a:cubicBezTo>
                  <a:cubicBezTo>
                    <a:pt x="152" y="5"/>
                    <a:pt x="135" y="16"/>
                    <a:pt x="114" y="12"/>
                  </a:cubicBezTo>
                  <a:cubicBezTo>
                    <a:pt x="95" y="10"/>
                    <a:pt x="73" y="7"/>
                    <a:pt x="54" y="3"/>
                  </a:cubicBezTo>
                  <a:cubicBezTo>
                    <a:pt x="52" y="3"/>
                    <a:pt x="50" y="3"/>
                    <a:pt x="48" y="3"/>
                  </a:cubicBezTo>
                  <a:cubicBezTo>
                    <a:pt x="30" y="1"/>
                    <a:pt x="15" y="5"/>
                    <a:pt x="5" y="18"/>
                  </a:cubicBezTo>
                  <a:cubicBezTo>
                    <a:pt x="3" y="20"/>
                    <a:pt x="0" y="27"/>
                    <a:pt x="0" y="31"/>
                  </a:cubicBezTo>
                  <a:cubicBezTo>
                    <a:pt x="0" y="33"/>
                    <a:pt x="5" y="40"/>
                    <a:pt x="9" y="40"/>
                  </a:cubicBezTo>
                  <a:cubicBezTo>
                    <a:pt x="26" y="44"/>
                    <a:pt x="43" y="46"/>
                    <a:pt x="60" y="50"/>
                  </a:cubicBezTo>
                  <a:cubicBezTo>
                    <a:pt x="92" y="44"/>
                    <a:pt x="122" y="42"/>
                    <a:pt x="155" y="35"/>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6" name="Google Shape;3916;p31"/>
            <p:cNvSpPr/>
            <p:nvPr/>
          </p:nvSpPr>
          <p:spPr>
            <a:xfrm>
              <a:off x="4987532" y="2352741"/>
              <a:ext cx="20287" cy="21938"/>
            </a:xfrm>
            <a:custGeom>
              <a:avLst/>
              <a:gdLst/>
              <a:ahLst/>
              <a:cxnLst/>
              <a:rect l="l" t="t" r="r" b="b"/>
              <a:pathLst>
                <a:path w="86" h="93" extrusionOk="0">
                  <a:moveTo>
                    <a:pt x="4" y="22"/>
                  </a:moveTo>
                  <a:cubicBezTo>
                    <a:pt x="2" y="28"/>
                    <a:pt x="2" y="34"/>
                    <a:pt x="0" y="43"/>
                  </a:cubicBezTo>
                  <a:cubicBezTo>
                    <a:pt x="2" y="52"/>
                    <a:pt x="4" y="62"/>
                    <a:pt x="9" y="73"/>
                  </a:cubicBezTo>
                  <a:cubicBezTo>
                    <a:pt x="13" y="86"/>
                    <a:pt x="28" y="92"/>
                    <a:pt x="43" y="88"/>
                  </a:cubicBezTo>
                  <a:cubicBezTo>
                    <a:pt x="69" y="79"/>
                    <a:pt x="79" y="58"/>
                    <a:pt x="86" y="34"/>
                  </a:cubicBezTo>
                  <a:cubicBezTo>
                    <a:pt x="86" y="30"/>
                    <a:pt x="84" y="24"/>
                    <a:pt x="81" y="22"/>
                  </a:cubicBezTo>
                  <a:cubicBezTo>
                    <a:pt x="69" y="7"/>
                    <a:pt x="49" y="0"/>
                    <a:pt x="28" y="0"/>
                  </a:cubicBezTo>
                  <a:cubicBezTo>
                    <a:pt x="17" y="0"/>
                    <a:pt x="7" y="11"/>
                    <a:pt x="4" y="22"/>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7" name="Google Shape;3917;p31"/>
            <p:cNvSpPr/>
            <p:nvPr/>
          </p:nvSpPr>
          <p:spPr>
            <a:xfrm>
              <a:off x="6047416" y="3422775"/>
              <a:ext cx="30431" cy="33026"/>
            </a:xfrm>
            <a:custGeom>
              <a:avLst/>
              <a:gdLst/>
              <a:ahLst/>
              <a:cxnLst/>
              <a:rect l="l" t="t" r="r" b="b"/>
              <a:pathLst>
                <a:path w="129" h="140" extrusionOk="0">
                  <a:moveTo>
                    <a:pt x="0" y="129"/>
                  </a:moveTo>
                  <a:cubicBezTo>
                    <a:pt x="0" y="131"/>
                    <a:pt x="0" y="133"/>
                    <a:pt x="0" y="135"/>
                  </a:cubicBezTo>
                  <a:cubicBezTo>
                    <a:pt x="3" y="137"/>
                    <a:pt x="5" y="137"/>
                    <a:pt x="5" y="139"/>
                  </a:cubicBezTo>
                  <a:cubicBezTo>
                    <a:pt x="7" y="139"/>
                    <a:pt x="11" y="139"/>
                    <a:pt x="13" y="139"/>
                  </a:cubicBezTo>
                  <a:cubicBezTo>
                    <a:pt x="35" y="126"/>
                    <a:pt x="54" y="109"/>
                    <a:pt x="67" y="90"/>
                  </a:cubicBezTo>
                  <a:cubicBezTo>
                    <a:pt x="82" y="66"/>
                    <a:pt x="99" y="47"/>
                    <a:pt x="123" y="32"/>
                  </a:cubicBezTo>
                  <a:cubicBezTo>
                    <a:pt x="129" y="28"/>
                    <a:pt x="127" y="28"/>
                    <a:pt x="120" y="17"/>
                  </a:cubicBezTo>
                  <a:cubicBezTo>
                    <a:pt x="110" y="0"/>
                    <a:pt x="99" y="2"/>
                    <a:pt x="90" y="15"/>
                  </a:cubicBezTo>
                  <a:cubicBezTo>
                    <a:pt x="65" y="51"/>
                    <a:pt x="39" y="88"/>
                    <a:pt x="7" y="118"/>
                  </a:cubicBezTo>
                  <a:cubicBezTo>
                    <a:pt x="3" y="120"/>
                    <a:pt x="3" y="126"/>
                    <a:pt x="0" y="129"/>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8" name="Google Shape;3918;p31"/>
            <p:cNvSpPr/>
            <p:nvPr/>
          </p:nvSpPr>
          <p:spPr>
            <a:xfrm>
              <a:off x="6083744" y="3385267"/>
              <a:ext cx="16513" cy="20523"/>
            </a:xfrm>
            <a:custGeom>
              <a:avLst/>
              <a:gdLst/>
              <a:ahLst/>
              <a:cxnLst/>
              <a:rect l="l" t="t" r="r" b="b"/>
              <a:pathLst>
                <a:path w="70" h="87" extrusionOk="0">
                  <a:moveTo>
                    <a:pt x="9" y="7"/>
                  </a:moveTo>
                  <a:cubicBezTo>
                    <a:pt x="5" y="9"/>
                    <a:pt x="1" y="13"/>
                    <a:pt x="3" y="16"/>
                  </a:cubicBezTo>
                  <a:cubicBezTo>
                    <a:pt x="9" y="37"/>
                    <a:pt x="18" y="58"/>
                    <a:pt x="31" y="75"/>
                  </a:cubicBezTo>
                  <a:cubicBezTo>
                    <a:pt x="39" y="86"/>
                    <a:pt x="54" y="84"/>
                    <a:pt x="58" y="73"/>
                  </a:cubicBezTo>
                  <a:cubicBezTo>
                    <a:pt x="69" y="58"/>
                    <a:pt x="69" y="43"/>
                    <a:pt x="58" y="31"/>
                  </a:cubicBezTo>
                  <a:cubicBezTo>
                    <a:pt x="54" y="20"/>
                    <a:pt x="46" y="13"/>
                    <a:pt x="39" y="5"/>
                  </a:cubicBezTo>
                  <a:cubicBezTo>
                    <a:pt x="29" y="3"/>
                    <a:pt x="18" y="1"/>
                    <a:pt x="9" y="7"/>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9" name="Google Shape;3919;p31"/>
            <p:cNvSpPr/>
            <p:nvPr/>
          </p:nvSpPr>
          <p:spPr>
            <a:xfrm>
              <a:off x="6068175" y="3702076"/>
              <a:ext cx="23354" cy="13918"/>
            </a:xfrm>
            <a:custGeom>
              <a:avLst/>
              <a:gdLst/>
              <a:ahLst/>
              <a:cxnLst/>
              <a:rect l="l" t="t" r="r" b="b"/>
              <a:pathLst>
                <a:path w="99" h="59" extrusionOk="0">
                  <a:moveTo>
                    <a:pt x="5" y="26"/>
                  </a:moveTo>
                  <a:cubicBezTo>
                    <a:pt x="26" y="30"/>
                    <a:pt x="45" y="45"/>
                    <a:pt x="65" y="54"/>
                  </a:cubicBezTo>
                  <a:cubicBezTo>
                    <a:pt x="69" y="58"/>
                    <a:pt x="77" y="56"/>
                    <a:pt x="84" y="56"/>
                  </a:cubicBezTo>
                  <a:cubicBezTo>
                    <a:pt x="92" y="54"/>
                    <a:pt x="99" y="41"/>
                    <a:pt x="95" y="35"/>
                  </a:cubicBezTo>
                  <a:cubicBezTo>
                    <a:pt x="90" y="30"/>
                    <a:pt x="88" y="26"/>
                    <a:pt x="86" y="24"/>
                  </a:cubicBezTo>
                  <a:cubicBezTo>
                    <a:pt x="71" y="5"/>
                    <a:pt x="50" y="0"/>
                    <a:pt x="20" y="0"/>
                  </a:cubicBezTo>
                  <a:cubicBezTo>
                    <a:pt x="20" y="0"/>
                    <a:pt x="13" y="0"/>
                    <a:pt x="7" y="3"/>
                  </a:cubicBezTo>
                  <a:cubicBezTo>
                    <a:pt x="2" y="5"/>
                    <a:pt x="0" y="9"/>
                    <a:pt x="0" y="13"/>
                  </a:cubicBezTo>
                  <a:cubicBezTo>
                    <a:pt x="0" y="18"/>
                    <a:pt x="2" y="24"/>
                    <a:pt x="5" y="26"/>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0" name="Google Shape;3920;p31"/>
            <p:cNvSpPr/>
            <p:nvPr/>
          </p:nvSpPr>
          <p:spPr>
            <a:xfrm>
              <a:off x="4313575" y="2205542"/>
              <a:ext cx="13682" cy="16513"/>
            </a:xfrm>
            <a:custGeom>
              <a:avLst/>
              <a:gdLst/>
              <a:ahLst/>
              <a:cxnLst/>
              <a:rect l="l" t="t" r="r" b="b"/>
              <a:pathLst>
                <a:path w="58" h="70" extrusionOk="0">
                  <a:moveTo>
                    <a:pt x="9" y="14"/>
                  </a:moveTo>
                  <a:cubicBezTo>
                    <a:pt x="4" y="20"/>
                    <a:pt x="4" y="27"/>
                    <a:pt x="2" y="33"/>
                  </a:cubicBezTo>
                  <a:cubicBezTo>
                    <a:pt x="0" y="44"/>
                    <a:pt x="4" y="57"/>
                    <a:pt x="15" y="61"/>
                  </a:cubicBezTo>
                  <a:cubicBezTo>
                    <a:pt x="28" y="67"/>
                    <a:pt x="39" y="70"/>
                    <a:pt x="51" y="61"/>
                  </a:cubicBezTo>
                  <a:cubicBezTo>
                    <a:pt x="54" y="59"/>
                    <a:pt x="54" y="57"/>
                    <a:pt x="56" y="57"/>
                  </a:cubicBezTo>
                  <a:cubicBezTo>
                    <a:pt x="56" y="52"/>
                    <a:pt x="58" y="50"/>
                    <a:pt x="58" y="50"/>
                  </a:cubicBezTo>
                  <a:cubicBezTo>
                    <a:pt x="51" y="37"/>
                    <a:pt x="47" y="25"/>
                    <a:pt x="41" y="14"/>
                  </a:cubicBezTo>
                  <a:cubicBezTo>
                    <a:pt x="34" y="1"/>
                    <a:pt x="15" y="3"/>
                    <a:pt x="9" y="14"/>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1" name="Google Shape;3921;p31"/>
            <p:cNvSpPr/>
            <p:nvPr/>
          </p:nvSpPr>
          <p:spPr>
            <a:xfrm>
              <a:off x="3861361" y="3930419"/>
              <a:ext cx="236" cy="708"/>
            </a:xfrm>
            <a:custGeom>
              <a:avLst/>
              <a:gdLst/>
              <a:ahLst/>
              <a:cxnLst/>
              <a:rect l="l" t="t" r="r" b="b"/>
              <a:pathLst>
                <a:path w="1" h="3" extrusionOk="0">
                  <a:moveTo>
                    <a:pt x="0" y="3"/>
                  </a:moveTo>
                  <a:cubicBezTo>
                    <a:pt x="0" y="3"/>
                    <a:pt x="0" y="3"/>
                    <a:pt x="0" y="1"/>
                  </a:cubicBezTo>
                  <a:cubicBezTo>
                    <a:pt x="0" y="1"/>
                    <a:pt x="0" y="1"/>
                    <a:pt x="0" y="1"/>
                  </a:cubicBezTo>
                  <a:cubicBezTo>
                    <a:pt x="0" y="1"/>
                    <a:pt x="0" y="1"/>
                    <a:pt x="0" y="1"/>
                  </a:cubicBezTo>
                  <a:cubicBezTo>
                    <a:pt x="0" y="1"/>
                    <a:pt x="0" y="3"/>
                    <a:pt x="0" y="3"/>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2" name="Google Shape;3922;p31"/>
            <p:cNvSpPr/>
            <p:nvPr/>
          </p:nvSpPr>
          <p:spPr>
            <a:xfrm>
              <a:off x="3845556" y="3930891"/>
              <a:ext cx="16041" cy="16041"/>
            </a:xfrm>
            <a:custGeom>
              <a:avLst/>
              <a:gdLst/>
              <a:ahLst/>
              <a:cxnLst/>
              <a:rect l="l" t="t" r="r" b="b"/>
              <a:pathLst>
                <a:path w="68" h="68" extrusionOk="0">
                  <a:moveTo>
                    <a:pt x="26" y="27"/>
                  </a:moveTo>
                  <a:cubicBezTo>
                    <a:pt x="20" y="35"/>
                    <a:pt x="14" y="44"/>
                    <a:pt x="7" y="50"/>
                  </a:cubicBezTo>
                  <a:cubicBezTo>
                    <a:pt x="5" y="55"/>
                    <a:pt x="3" y="61"/>
                    <a:pt x="1" y="67"/>
                  </a:cubicBezTo>
                  <a:cubicBezTo>
                    <a:pt x="37" y="61"/>
                    <a:pt x="59" y="40"/>
                    <a:pt x="67" y="5"/>
                  </a:cubicBezTo>
                  <a:cubicBezTo>
                    <a:pt x="67" y="5"/>
                    <a:pt x="67" y="3"/>
                    <a:pt x="67" y="1"/>
                  </a:cubicBezTo>
                  <a:cubicBezTo>
                    <a:pt x="61" y="3"/>
                    <a:pt x="56" y="5"/>
                    <a:pt x="52" y="7"/>
                  </a:cubicBezTo>
                  <a:cubicBezTo>
                    <a:pt x="41" y="14"/>
                    <a:pt x="35" y="20"/>
                    <a:pt x="26" y="27"/>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3" name="Google Shape;3923;p31"/>
            <p:cNvSpPr/>
            <p:nvPr/>
          </p:nvSpPr>
          <p:spPr>
            <a:xfrm>
              <a:off x="3851689" y="3937024"/>
              <a:ext cx="708" cy="708"/>
            </a:xfrm>
            <a:custGeom>
              <a:avLst/>
              <a:gdLst/>
              <a:ahLst/>
              <a:cxnLst/>
              <a:rect l="l" t="t" r="r" b="b"/>
              <a:pathLst>
                <a:path w="3" h="3" extrusionOk="0">
                  <a:moveTo>
                    <a:pt x="0" y="1"/>
                  </a:moveTo>
                  <a:lnTo>
                    <a:pt x="3" y="1"/>
                  </a:lnTo>
                  <a:cubicBezTo>
                    <a:pt x="3" y="1"/>
                    <a:pt x="0" y="1"/>
                    <a:pt x="0" y="1"/>
                  </a:cubicBezTo>
                  <a:cubicBezTo>
                    <a:pt x="0" y="1"/>
                    <a:pt x="0" y="3"/>
                    <a:pt x="0" y="3"/>
                  </a:cubicBezTo>
                  <a:cubicBezTo>
                    <a:pt x="0" y="3"/>
                    <a:pt x="0" y="1"/>
                    <a:pt x="0"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4" name="Google Shape;3924;p31"/>
            <p:cNvSpPr/>
            <p:nvPr/>
          </p:nvSpPr>
          <p:spPr>
            <a:xfrm>
              <a:off x="5785807" y="3480800"/>
              <a:ext cx="7785" cy="9908"/>
            </a:xfrm>
            <a:custGeom>
              <a:avLst/>
              <a:gdLst/>
              <a:ahLst/>
              <a:cxnLst/>
              <a:rect l="l" t="t" r="r" b="b"/>
              <a:pathLst>
                <a:path w="33" h="42" extrusionOk="0">
                  <a:moveTo>
                    <a:pt x="13" y="3"/>
                  </a:moveTo>
                  <a:cubicBezTo>
                    <a:pt x="11" y="1"/>
                    <a:pt x="9" y="1"/>
                    <a:pt x="6" y="3"/>
                  </a:cubicBezTo>
                  <a:cubicBezTo>
                    <a:pt x="4" y="5"/>
                    <a:pt x="0" y="7"/>
                    <a:pt x="0" y="9"/>
                  </a:cubicBezTo>
                  <a:cubicBezTo>
                    <a:pt x="0" y="24"/>
                    <a:pt x="6" y="35"/>
                    <a:pt x="19" y="41"/>
                  </a:cubicBezTo>
                  <a:cubicBezTo>
                    <a:pt x="21" y="41"/>
                    <a:pt x="24" y="41"/>
                    <a:pt x="26" y="41"/>
                  </a:cubicBezTo>
                  <a:cubicBezTo>
                    <a:pt x="28" y="39"/>
                    <a:pt x="30" y="35"/>
                    <a:pt x="32" y="33"/>
                  </a:cubicBezTo>
                  <a:cubicBezTo>
                    <a:pt x="32" y="18"/>
                    <a:pt x="24" y="9"/>
                    <a:pt x="13" y="3"/>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5" name="Google Shape;3925;p31"/>
            <p:cNvSpPr/>
            <p:nvPr/>
          </p:nvSpPr>
          <p:spPr>
            <a:xfrm>
              <a:off x="4415011" y="2638648"/>
              <a:ext cx="708" cy="1179"/>
            </a:xfrm>
            <a:custGeom>
              <a:avLst/>
              <a:gdLst/>
              <a:ahLst/>
              <a:cxnLst/>
              <a:rect l="l" t="t" r="r" b="b"/>
              <a:pathLst>
                <a:path w="3" h="5" extrusionOk="0">
                  <a:moveTo>
                    <a:pt x="3" y="0"/>
                  </a:moveTo>
                  <a:cubicBezTo>
                    <a:pt x="3" y="0"/>
                    <a:pt x="1" y="0"/>
                    <a:pt x="1" y="3"/>
                  </a:cubicBezTo>
                  <a:lnTo>
                    <a:pt x="1" y="5"/>
                  </a:lnTo>
                  <a:lnTo>
                    <a:pt x="3" y="3"/>
                  </a:lnTo>
                  <a:cubicBezTo>
                    <a:pt x="3" y="3"/>
                    <a:pt x="3" y="3"/>
                    <a:pt x="3"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6" name="Google Shape;3926;p31"/>
            <p:cNvSpPr/>
            <p:nvPr/>
          </p:nvSpPr>
          <p:spPr>
            <a:xfrm>
              <a:off x="4415011" y="2627561"/>
              <a:ext cx="8728" cy="11323"/>
            </a:xfrm>
            <a:custGeom>
              <a:avLst/>
              <a:gdLst/>
              <a:ahLst/>
              <a:cxnLst/>
              <a:rect l="l" t="t" r="r" b="b"/>
              <a:pathLst>
                <a:path w="37" h="48" extrusionOk="0">
                  <a:moveTo>
                    <a:pt x="37" y="13"/>
                  </a:moveTo>
                  <a:cubicBezTo>
                    <a:pt x="37" y="7"/>
                    <a:pt x="37" y="5"/>
                    <a:pt x="31" y="2"/>
                  </a:cubicBezTo>
                  <a:cubicBezTo>
                    <a:pt x="31" y="0"/>
                    <a:pt x="26" y="0"/>
                    <a:pt x="26" y="0"/>
                  </a:cubicBezTo>
                  <a:cubicBezTo>
                    <a:pt x="13" y="5"/>
                    <a:pt x="5" y="11"/>
                    <a:pt x="3" y="24"/>
                  </a:cubicBezTo>
                  <a:cubicBezTo>
                    <a:pt x="1" y="30"/>
                    <a:pt x="3" y="39"/>
                    <a:pt x="3" y="47"/>
                  </a:cubicBezTo>
                  <a:cubicBezTo>
                    <a:pt x="5" y="47"/>
                    <a:pt x="9" y="45"/>
                    <a:pt x="13" y="43"/>
                  </a:cubicBezTo>
                  <a:cubicBezTo>
                    <a:pt x="26" y="37"/>
                    <a:pt x="33" y="26"/>
                    <a:pt x="37" y="13"/>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7" name="Google Shape;3927;p31"/>
            <p:cNvSpPr/>
            <p:nvPr/>
          </p:nvSpPr>
          <p:spPr>
            <a:xfrm>
              <a:off x="5921211" y="3610077"/>
              <a:ext cx="10144" cy="9908"/>
            </a:xfrm>
            <a:custGeom>
              <a:avLst/>
              <a:gdLst/>
              <a:ahLst/>
              <a:cxnLst/>
              <a:rect l="l" t="t" r="r" b="b"/>
              <a:pathLst>
                <a:path w="43" h="42" extrusionOk="0">
                  <a:moveTo>
                    <a:pt x="11" y="5"/>
                  </a:moveTo>
                  <a:cubicBezTo>
                    <a:pt x="9" y="7"/>
                    <a:pt x="6" y="9"/>
                    <a:pt x="4" y="11"/>
                  </a:cubicBezTo>
                  <a:cubicBezTo>
                    <a:pt x="2" y="16"/>
                    <a:pt x="0" y="22"/>
                    <a:pt x="2" y="28"/>
                  </a:cubicBezTo>
                  <a:cubicBezTo>
                    <a:pt x="9" y="37"/>
                    <a:pt x="15" y="41"/>
                    <a:pt x="26" y="39"/>
                  </a:cubicBezTo>
                  <a:cubicBezTo>
                    <a:pt x="30" y="39"/>
                    <a:pt x="36" y="35"/>
                    <a:pt x="41" y="33"/>
                  </a:cubicBezTo>
                  <a:cubicBezTo>
                    <a:pt x="41" y="26"/>
                    <a:pt x="43" y="24"/>
                    <a:pt x="41" y="22"/>
                  </a:cubicBezTo>
                  <a:cubicBezTo>
                    <a:pt x="39" y="11"/>
                    <a:pt x="21" y="1"/>
                    <a:pt x="11" y="5"/>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8" name="Google Shape;3928;p31"/>
            <p:cNvSpPr/>
            <p:nvPr/>
          </p:nvSpPr>
          <p:spPr>
            <a:xfrm>
              <a:off x="5803263" y="3515241"/>
              <a:ext cx="8964" cy="8728"/>
            </a:xfrm>
            <a:custGeom>
              <a:avLst/>
              <a:gdLst/>
              <a:ahLst/>
              <a:cxnLst/>
              <a:rect l="l" t="t" r="r" b="b"/>
              <a:pathLst>
                <a:path w="38" h="37" extrusionOk="0">
                  <a:moveTo>
                    <a:pt x="18" y="0"/>
                  </a:moveTo>
                  <a:cubicBezTo>
                    <a:pt x="16" y="0"/>
                    <a:pt x="10" y="2"/>
                    <a:pt x="7" y="2"/>
                  </a:cubicBezTo>
                  <a:cubicBezTo>
                    <a:pt x="1" y="5"/>
                    <a:pt x="1" y="9"/>
                    <a:pt x="3" y="13"/>
                  </a:cubicBezTo>
                  <a:cubicBezTo>
                    <a:pt x="7" y="24"/>
                    <a:pt x="12" y="32"/>
                    <a:pt x="25" y="37"/>
                  </a:cubicBezTo>
                  <a:cubicBezTo>
                    <a:pt x="27" y="37"/>
                    <a:pt x="29" y="37"/>
                    <a:pt x="31" y="37"/>
                  </a:cubicBezTo>
                  <a:cubicBezTo>
                    <a:pt x="33" y="32"/>
                    <a:pt x="37" y="30"/>
                    <a:pt x="37" y="26"/>
                  </a:cubicBezTo>
                  <a:cubicBezTo>
                    <a:pt x="35" y="13"/>
                    <a:pt x="29" y="7"/>
                    <a:pt x="18"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9" name="Google Shape;3929;p31"/>
            <p:cNvSpPr/>
            <p:nvPr/>
          </p:nvSpPr>
          <p:spPr>
            <a:xfrm>
              <a:off x="5873560" y="3482923"/>
              <a:ext cx="10851" cy="5190"/>
            </a:xfrm>
            <a:custGeom>
              <a:avLst/>
              <a:gdLst/>
              <a:ahLst/>
              <a:cxnLst/>
              <a:rect l="l" t="t" r="r" b="b"/>
              <a:pathLst>
                <a:path w="46" h="22" extrusionOk="0">
                  <a:moveTo>
                    <a:pt x="44" y="17"/>
                  </a:moveTo>
                  <a:cubicBezTo>
                    <a:pt x="46" y="17"/>
                    <a:pt x="46" y="13"/>
                    <a:pt x="46" y="11"/>
                  </a:cubicBezTo>
                  <a:cubicBezTo>
                    <a:pt x="44" y="9"/>
                    <a:pt x="41" y="5"/>
                    <a:pt x="37" y="2"/>
                  </a:cubicBezTo>
                  <a:cubicBezTo>
                    <a:pt x="33" y="0"/>
                    <a:pt x="29" y="0"/>
                    <a:pt x="24" y="0"/>
                  </a:cubicBezTo>
                  <a:cubicBezTo>
                    <a:pt x="16" y="2"/>
                    <a:pt x="9" y="2"/>
                    <a:pt x="1" y="2"/>
                  </a:cubicBezTo>
                  <a:cubicBezTo>
                    <a:pt x="11" y="9"/>
                    <a:pt x="22" y="15"/>
                    <a:pt x="33" y="22"/>
                  </a:cubicBezTo>
                  <a:cubicBezTo>
                    <a:pt x="35" y="22"/>
                    <a:pt x="41" y="20"/>
                    <a:pt x="44" y="17"/>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0" name="Google Shape;3930;p31"/>
            <p:cNvSpPr/>
            <p:nvPr/>
          </p:nvSpPr>
          <p:spPr>
            <a:xfrm>
              <a:off x="5971221" y="3940096"/>
              <a:ext cx="6605" cy="8256"/>
            </a:xfrm>
            <a:custGeom>
              <a:avLst/>
              <a:gdLst/>
              <a:ahLst/>
              <a:cxnLst/>
              <a:rect l="l" t="t" r="r" b="b"/>
              <a:pathLst>
                <a:path w="28" h="35" extrusionOk="0">
                  <a:moveTo>
                    <a:pt x="19" y="4"/>
                  </a:moveTo>
                  <a:cubicBezTo>
                    <a:pt x="17" y="2"/>
                    <a:pt x="11" y="0"/>
                    <a:pt x="9" y="2"/>
                  </a:cubicBezTo>
                  <a:cubicBezTo>
                    <a:pt x="4" y="2"/>
                    <a:pt x="0" y="9"/>
                    <a:pt x="2" y="11"/>
                  </a:cubicBezTo>
                  <a:cubicBezTo>
                    <a:pt x="4" y="19"/>
                    <a:pt x="9" y="26"/>
                    <a:pt x="11" y="34"/>
                  </a:cubicBezTo>
                  <a:lnTo>
                    <a:pt x="26" y="34"/>
                  </a:lnTo>
                  <a:cubicBezTo>
                    <a:pt x="28" y="24"/>
                    <a:pt x="28" y="13"/>
                    <a:pt x="19" y="4"/>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1" name="Google Shape;3931;p31"/>
            <p:cNvSpPr/>
            <p:nvPr/>
          </p:nvSpPr>
          <p:spPr>
            <a:xfrm>
              <a:off x="5973580" y="3948117"/>
              <a:ext cx="708" cy="236"/>
            </a:xfrm>
            <a:custGeom>
              <a:avLst/>
              <a:gdLst/>
              <a:ahLst/>
              <a:cxnLst/>
              <a:rect l="l" t="t" r="r" b="b"/>
              <a:pathLst>
                <a:path w="3" h="1" extrusionOk="0">
                  <a:moveTo>
                    <a:pt x="1" y="0"/>
                  </a:moveTo>
                  <a:lnTo>
                    <a:pt x="1" y="0"/>
                  </a:lnTo>
                  <a:lnTo>
                    <a:pt x="1" y="0"/>
                  </a:lnTo>
                  <a:lnTo>
                    <a:pt x="3" y="0"/>
                  </a:lnTo>
                  <a:cubicBezTo>
                    <a:pt x="3" y="0"/>
                    <a:pt x="1" y="0"/>
                    <a:pt x="1"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2" name="Google Shape;3932;p31"/>
            <p:cNvSpPr/>
            <p:nvPr/>
          </p:nvSpPr>
          <p:spPr>
            <a:xfrm>
              <a:off x="6075252" y="3403903"/>
              <a:ext cx="6133" cy="6841"/>
            </a:xfrm>
            <a:custGeom>
              <a:avLst/>
              <a:gdLst/>
              <a:ahLst/>
              <a:cxnLst/>
              <a:rect l="l" t="t" r="r" b="b"/>
              <a:pathLst>
                <a:path w="26" h="29" extrusionOk="0">
                  <a:moveTo>
                    <a:pt x="26" y="11"/>
                  </a:moveTo>
                  <a:cubicBezTo>
                    <a:pt x="22" y="9"/>
                    <a:pt x="17" y="5"/>
                    <a:pt x="11" y="3"/>
                  </a:cubicBezTo>
                  <a:cubicBezTo>
                    <a:pt x="5" y="1"/>
                    <a:pt x="0" y="5"/>
                    <a:pt x="0" y="16"/>
                  </a:cubicBezTo>
                  <a:cubicBezTo>
                    <a:pt x="0" y="18"/>
                    <a:pt x="2" y="24"/>
                    <a:pt x="5" y="26"/>
                  </a:cubicBezTo>
                  <a:cubicBezTo>
                    <a:pt x="11" y="29"/>
                    <a:pt x="24" y="20"/>
                    <a:pt x="26" y="1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3" name="Google Shape;3933;p31"/>
            <p:cNvSpPr/>
            <p:nvPr/>
          </p:nvSpPr>
          <p:spPr>
            <a:xfrm>
              <a:off x="4339760" y="1964691"/>
              <a:ext cx="4718" cy="7785"/>
            </a:xfrm>
            <a:custGeom>
              <a:avLst/>
              <a:gdLst/>
              <a:ahLst/>
              <a:cxnLst/>
              <a:rect l="l" t="t" r="r" b="b"/>
              <a:pathLst>
                <a:path w="20" h="33" extrusionOk="0">
                  <a:moveTo>
                    <a:pt x="11" y="33"/>
                  </a:moveTo>
                  <a:cubicBezTo>
                    <a:pt x="15" y="26"/>
                    <a:pt x="18" y="22"/>
                    <a:pt x="18" y="15"/>
                  </a:cubicBezTo>
                  <a:cubicBezTo>
                    <a:pt x="20" y="11"/>
                    <a:pt x="15" y="7"/>
                    <a:pt x="13" y="5"/>
                  </a:cubicBezTo>
                  <a:cubicBezTo>
                    <a:pt x="9" y="0"/>
                    <a:pt x="0" y="5"/>
                    <a:pt x="0" y="13"/>
                  </a:cubicBezTo>
                  <a:cubicBezTo>
                    <a:pt x="0" y="22"/>
                    <a:pt x="3" y="28"/>
                    <a:pt x="11" y="33"/>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4" name="Google Shape;3934;p31"/>
            <p:cNvSpPr/>
            <p:nvPr/>
          </p:nvSpPr>
          <p:spPr>
            <a:xfrm>
              <a:off x="4334098" y="2076742"/>
              <a:ext cx="5426" cy="6369"/>
            </a:xfrm>
            <a:custGeom>
              <a:avLst/>
              <a:gdLst/>
              <a:ahLst/>
              <a:cxnLst/>
              <a:rect l="l" t="t" r="r" b="b"/>
              <a:pathLst>
                <a:path w="23" h="27" extrusionOk="0">
                  <a:moveTo>
                    <a:pt x="9" y="5"/>
                  </a:moveTo>
                  <a:cubicBezTo>
                    <a:pt x="3" y="7"/>
                    <a:pt x="1" y="14"/>
                    <a:pt x="1" y="20"/>
                  </a:cubicBezTo>
                  <a:cubicBezTo>
                    <a:pt x="1" y="22"/>
                    <a:pt x="3" y="24"/>
                    <a:pt x="3" y="27"/>
                  </a:cubicBezTo>
                  <a:cubicBezTo>
                    <a:pt x="7" y="27"/>
                    <a:pt x="14" y="27"/>
                    <a:pt x="16" y="27"/>
                  </a:cubicBezTo>
                  <a:cubicBezTo>
                    <a:pt x="18" y="20"/>
                    <a:pt x="20" y="14"/>
                    <a:pt x="22" y="12"/>
                  </a:cubicBezTo>
                  <a:cubicBezTo>
                    <a:pt x="18" y="3"/>
                    <a:pt x="16" y="1"/>
                    <a:pt x="9" y="5"/>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5" name="Google Shape;3935;p31"/>
            <p:cNvSpPr/>
            <p:nvPr/>
          </p:nvSpPr>
          <p:spPr>
            <a:xfrm>
              <a:off x="5926165" y="3516662"/>
              <a:ext cx="6369" cy="5662"/>
            </a:xfrm>
            <a:custGeom>
              <a:avLst/>
              <a:gdLst/>
              <a:ahLst/>
              <a:cxnLst/>
              <a:rect l="l" t="t" r="r" b="b"/>
              <a:pathLst>
                <a:path w="27" h="24" extrusionOk="0">
                  <a:moveTo>
                    <a:pt x="24" y="11"/>
                  </a:moveTo>
                  <a:cubicBezTo>
                    <a:pt x="22" y="5"/>
                    <a:pt x="15" y="3"/>
                    <a:pt x="13" y="0"/>
                  </a:cubicBezTo>
                  <a:cubicBezTo>
                    <a:pt x="5" y="3"/>
                    <a:pt x="0" y="11"/>
                    <a:pt x="3" y="15"/>
                  </a:cubicBezTo>
                  <a:cubicBezTo>
                    <a:pt x="5" y="20"/>
                    <a:pt x="9" y="22"/>
                    <a:pt x="13" y="24"/>
                  </a:cubicBezTo>
                  <a:cubicBezTo>
                    <a:pt x="20" y="24"/>
                    <a:pt x="26" y="15"/>
                    <a:pt x="24" y="1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6" name="Google Shape;3936;p31"/>
            <p:cNvSpPr/>
            <p:nvPr/>
          </p:nvSpPr>
          <p:spPr>
            <a:xfrm>
              <a:off x="4329616" y="2131470"/>
              <a:ext cx="2831" cy="2595"/>
            </a:xfrm>
            <a:custGeom>
              <a:avLst/>
              <a:gdLst/>
              <a:ahLst/>
              <a:cxnLst/>
              <a:rect l="l" t="t" r="r" b="b"/>
              <a:pathLst>
                <a:path w="12" h="11" extrusionOk="0">
                  <a:moveTo>
                    <a:pt x="3" y="11"/>
                  </a:moveTo>
                  <a:cubicBezTo>
                    <a:pt x="7" y="9"/>
                    <a:pt x="9" y="7"/>
                    <a:pt x="11" y="4"/>
                  </a:cubicBezTo>
                  <a:cubicBezTo>
                    <a:pt x="11" y="4"/>
                    <a:pt x="9" y="2"/>
                    <a:pt x="9" y="0"/>
                  </a:cubicBezTo>
                  <a:cubicBezTo>
                    <a:pt x="7" y="2"/>
                    <a:pt x="3" y="4"/>
                    <a:pt x="1" y="7"/>
                  </a:cubicBezTo>
                  <a:cubicBezTo>
                    <a:pt x="1" y="7"/>
                    <a:pt x="3" y="9"/>
                    <a:pt x="3" y="1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7" name="Google Shape;3937;p31"/>
            <p:cNvSpPr/>
            <p:nvPr/>
          </p:nvSpPr>
          <p:spPr>
            <a:xfrm>
              <a:off x="5969098" y="3948117"/>
              <a:ext cx="4718" cy="6369"/>
            </a:xfrm>
            <a:custGeom>
              <a:avLst/>
              <a:gdLst/>
              <a:ahLst/>
              <a:cxnLst/>
              <a:rect l="l" t="t" r="r" b="b"/>
              <a:pathLst>
                <a:path w="20" h="27" extrusionOk="0">
                  <a:moveTo>
                    <a:pt x="15" y="3"/>
                  </a:moveTo>
                  <a:cubicBezTo>
                    <a:pt x="3" y="7"/>
                    <a:pt x="0" y="13"/>
                    <a:pt x="9" y="24"/>
                  </a:cubicBezTo>
                  <a:cubicBezTo>
                    <a:pt x="13" y="26"/>
                    <a:pt x="18" y="26"/>
                    <a:pt x="20" y="26"/>
                  </a:cubicBezTo>
                  <a:cubicBezTo>
                    <a:pt x="20" y="18"/>
                    <a:pt x="20" y="9"/>
                    <a:pt x="20" y="0"/>
                  </a:cubicBezTo>
                  <a:cubicBezTo>
                    <a:pt x="18" y="0"/>
                    <a:pt x="15" y="0"/>
                    <a:pt x="15" y="3"/>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8" name="Google Shape;3938;p31"/>
            <p:cNvSpPr/>
            <p:nvPr/>
          </p:nvSpPr>
          <p:spPr>
            <a:xfrm>
              <a:off x="4352262" y="1962568"/>
              <a:ext cx="2359" cy="4954"/>
            </a:xfrm>
            <a:custGeom>
              <a:avLst/>
              <a:gdLst/>
              <a:ahLst/>
              <a:cxnLst/>
              <a:rect l="l" t="t" r="r" b="b"/>
              <a:pathLst>
                <a:path w="10" h="21" extrusionOk="0">
                  <a:moveTo>
                    <a:pt x="10" y="9"/>
                  </a:moveTo>
                  <a:cubicBezTo>
                    <a:pt x="10" y="7"/>
                    <a:pt x="7" y="3"/>
                    <a:pt x="5" y="1"/>
                  </a:cubicBezTo>
                  <a:cubicBezTo>
                    <a:pt x="3" y="3"/>
                    <a:pt x="1" y="7"/>
                    <a:pt x="1" y="9"/>
                  </a:cubicBezTo>
                  <a:cubicBezTo>
                    <a:pt x="1" y="14"/>
                    <a:pt x="5" y="16"/>
                    <a:pt x="5" y="20"/>
                  </a:cubicBezTo>
                  <a:cubicBezTo>
                    <a:pt x="7" y="16"/>
                    <a:pt x="10" y="14"/>
                    <a:pt x="10" y="9"/>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9" name="Google Shape;3939;p31"/>
            <p:cNvSpPr/>
            <p:nvPr/>
          </p:nvSpPr>
          <p:spPr>
            <a:xfrm>
              <a:off x="4632272" y="2405818"/>
              <a:ext cx="5190" cy="4246"/>
            </a:xfrm>
            <a:custGeom>
              <a:avLst/>
              <a:gdLst/>
              <a:ahLst/>
              <a:cxnLst/>
              <a:rect l="l" t="t" r="r" b="b"/>
              <a:pathLst>
                <a:path w="22" h="18" extrusionOk="0">
                  <a:moveTo>
                    <a:pt x="5" y="15"/>
                  </a:moveTo>
                  <a:cubicBezTo>
                    <a:pt x="5" y="17"/>
                    <a:pt x="9" y="15"/>
                    <a:pt x="11" y="13"/>
                  </a:cubicBezTo>
                  <a:cubicBezTo>
                    <a:pt x="13" y="9"/>
                    <a:pt x="18" y="4"/>
                    <a:pt x="22" y="0"/>
                  </a:cubicBezTo>
                  <a:cubicBezTo>
                    <a:pt x="15" y="2"/>
                    <a:pt x="11" y="4"/>
                    <a:pt x="5" y="7"/>
                  </a:cubicBezTo>
                  <a:cubicBezTo>
                    <a:pt x="0" y="9"/>
                    <a:pt x="0" y="13"/>
                    <a:pt x="5" y="15"/>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0" name="Google Shape;3940;p31"/>
            <p:cNvSpPr/>
            <p:nvPr/>
          </p:nvSpPr>
          <p:spPr>
            <a:xfrm>
              <a:off x="4637225" y="2405110"/>
              <a:ext cx="1415" cy="944"/>
            </a:xfrm>
            <a:custGeom>
              <a:avLst/>
              <a:gdLst/>
              <a:ahLst/>
              <a:cxnLst/>
              <a:rect l="l" t="t" r="r" b="b"/>
              <a:pathLst>
                <a:path w="6" h="4" extrusionOk="0">
                  <a:moveTo>
                    <a:pt x="1" y="3"/>
                  </a:moveTo>
                  <a:cubicBezTo>
                    <a:pt x="1" y="3"/>
                    <a:pt x="3" y="3"/>
                    <a:pt x="3" y="3"/>
                  </a:cubicBezTo>
                  <a:lnTo>
                    <a:pt x="5" y="1"/>
                  </a:lnTo>
                  <a:lnTo>
                    <a:pt x="3" y="1"/>
                  </a:lnTo>
                  <a:cubicBezTo>
                    <a:pt x="1" y="3"/>
                    <a:pt x="1" y="3"/>
                    <a:pt x="1" y="3"/>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1" name="Google Shape;3941;p31"/>
            <p:cNvSpPr/>
            <p:nvPr/>
          </p:nvSpPr>
          <p:spPr>
            <a:xfrm>
              <a:off x="4872179" y="2469982"/>
              <a:ext cx="3774" cy="2595"/>
            </a:xfrm>
            <a:custGeom>
              <a:avLst/>
              <a:gdLst/>
              <a:ahLst/>
              <a:cxnLst/>
              <a:rect l="l" t="t" r="r" b="b"/>
              <a:pathLst>
                <a:path w="16" h="11" extrusionOk="0">
                  <a:moveTo>
                    <a:pt x="1" y="2"/>
                  </a:moveTo>
                  <a:cubicBezTo>
                    <a:pt x="5" y="4"/>
                    <a:pt x="7" y="7"/>
                    <a:pt x="9" y="11"/>
                  </a:cubicBezTo>
                  <a:cubicBezTo>
                    <a:pt x="11" y="9"/>
                    <a:pt x="14" y="9"/>
                    <a:pt x="14" y="7"/>
                  </a:cubicBezTo>
                  <a:cubicBezTo>
                    <a:pt x="16" y="2"/>
                    <a:pt x="11" y="0"/>
                    <a:pt x="7" y="0"/>
                  </a:cubicBezTo>
                  <a:cubicBezTo>
                    <a:pt x="5" y="0"/>
                    <a:pt x="3" y="2"/>
                    <a:pt x="1" y="2"/>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2" name="Google Shape;3942;p31"/>
            <p:cNvSpPr/>
            <p:nvPr/>
          </p:nvSpPr>
          <p:spPr>
            <a:xfrm>
              <a:off x="4298714" y="2171337"/>
              <a:ext cx="2831" cy="5190"/>
            </a:xfrm>
            <a:custGeom>
              <a:avLst/>
              <a:gdLst/>
              <a:ahLst/>
              <a:cxnLst/>
              <a:rect l="l" t="t" r="r" b="b"/>
              <a:pathLst>
                <a:path w="12" h="22" extrusionOk="0">
                  <a:moveTo>
                    <a:pt x="1" y="0"/>
                  </a:moveTo>
                  <a:lnTo>
                    <a:pt x="1" y="22"/>
                  </a:lnTo>
                  <a:cubicBezTo>
                    <a:pt x="12" y="11"/>
                    <a:pt x="12" y="9"/>
                    <a:pt x="1"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3" name="Google Shape;3943;p31"/>
            <p:cNvSpPr/>
            <p:nvPr/>
          </p:nvSpPr>
          <p:spPr>
            <a:xfrm>
              <a:off x="4342826" y="1973183"/>
              <a:ext cx="2123" cy="3774"/>
            </a:xfrm>
            <a:custGeom>
              <a:avLst/>
              <a:gdLst/>
              <a:ahLst/>
              <a:cxnLst/>
              <a:rect l="l" t="t" r="r" b="b"/>
              <a:pathLst>
                <a:path w="9" h="16" extrusionOk="0">
                  <a:moveTo>
                    <a:pt x="9" y="11"/>
                  </a:moveTo>
                  <a:cubicBezTo>
                    <a:pt x="9" y="11"/>
                    <a:pt x="9" y="7"/>
                    <a:pt x="7" y="5"/>
                  </a:cubicBezTo>
                  <a:cubicBezTo>
                    <a:pt x="5" y="3"/>
                    <a:pt x="2" y="1"/>
                    <a:pt x="0" y="1"/>
                  </a:cubicBezTo>
                  <a:cubicBezTo>
                    <a:pt x="0" y="3"/>
                    <a:pt x="0" y="5"/>
                    <a:pt x="2" y="9"/>
                  </a:cubicBezTo>
                  <a:cubicBezTo>
                    <a:pt x="2" y="16"/>
                    <a:pt x="5" y="16"/>
                    <a:pt x="9" y="1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4" name="Google Shape;3944;p31"/>
            <p:cNvSpPr/>
            <p:nvPr/>
          </p:nvSpPr>
          <p:spPr>
            <a:xfrm>
              <a:off x="4342355" y="1972240"/>
              <a:ext cx="708" cy="1179"/>
            </a:xfrm>
            <a:custGeom>
              <a:avLst/>
              <a:gdLst/>
              <a:ahLst/>
              <a:cxnLst/>
              <a:rect l="l" t="t" r="r" b="b"/>
              <a:pathLst>
                <a:path w="3" h="5" extrusionOk="0">
                  <a:moveTo>
                    <a:pt x="2" y="5"/>
                  </a:moveTo>
                  <a:cubicBezTo>
                    <a:pt x="2" y="3"/>
                    <a:pt x="2" y="1"/>
                    <a:pt x="2" y="1"/>
                  </a:cubicBezTo>
                  <a:cubicBezTo>
                    <a:pt x="2" y="1"/>
                    <a:pt x="2" y="1"/>
                    <a:pt x="0" y="1"/>
                  </a:cubicBezTo>
                  <a:cubicBezTo>
                    <a:pt x="0" y="1"/>
                    <a:pt x="0" y="1"/>
                    <a:pt x="0" y="3"/>
                  </a:cubicBezTo>
                  <a:cubicBezTo>
                    <a:pt x="0" y="3"/>
                    <a:pt x="2" y="3"/>
                    <a:pt x="2" y="5"/>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5" name="Google Shape;3945;p31"/>
            <p:cNvSpPr/>
            <p:nvPr/>
          </p:nvSpPr>
          <p:spPr>
            <a:xfrm>
              <a:off x="5100055" y="2344013"/>
              <a:ext cx="1887" cy="1887"/>
            </a:xfrm>
            <a:custGeom>
              <a:avLst/>
              <a:gdLst/>
              <a:ahLst/>
              <a:cxnLst/>
              <a:rect l="l" t="t" r="r" b="b"/>
              <a:pathLst>
                <a:path w="8" h="8" extrusionOk="0">
                  <a:moveTo>
                    <a:pt x="1" y="7"/>
                  </a:moveTo>
                  <a:lnTo>
                    <a:pt x="7" y="3"/>
                  </a:lnTo>
                  <a:lnTo>
                    <a:pt x="1" y="1"/>
                  </a:ln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6" name="Google Shape;3946;p31"/>
            <p:cNvSpPr/>
            <p:nvPr/>
          </p:nvSpPr>
          <p:spPr>
            <a:xfrm>
              <a:off x="4454405" y="2614823"/>
              <a:ext cx="1179" cy="2831"/>
            </a:xfrm>
            <a:custGeom>
              <a:avLst/>
              <a:gdLst/>
              <a:ahLst/>
              <a:cxnLst/>
              <a:rect l="l" t="t" r="r" b="b"/>
              <a:pathLst>
                <a:path w="5" h="12" extrusionOk="0">
                  <a:moveTo>
                    <a:pt x="5" y="7"/>
                  </a:moveTo>
                  <a:cubicBezTo>
                    <a:pt x="3" y="1"/>
                    <a:pt x="1" y="1"/>
                    <a:pt x="1" y="7"/>
                  </a:cubicBezTo>
                  <a:cubicBezTo>
                    <a:pt x="1" y="7"/>
                    <a:pt x="1" y="9"/>
                    <a:pt x="3" y="11"/>
                  </a:cubicBezTo>
                  <a:cubicBezTo>
                    <a:pt x="3" y="9"/>
                    <a:pt x="5" y="9"/>
                    <a:pt x="5" y="7"/>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7" name="Google Shape;3947;p31"/>
            <p:cNvSpPr/>
            <p:nvPr/>
          </p:nvSpPr>
          <p:spPr>
            <a:xfrm>
              <a:off x="4424682" y="2674505"/>
              <a:ext cx="708" cy="236"/>
            </a:xfrm>
            <a:custGeom>
              <a:avLst/>
              <a:gdLst/>
              <a:ahLst/>
              <a:cxnLst/>
              <a:rect l="l" t="t" r="r" b="b"/>
              <a:pathLst>
                <a:path w="3" h="1" extrusionOk="0">
                  <a:moveTo>
                    <a:pt x="0" y="1"/>
                  </a:moveTo>
                  <a:lnTo>
                    <a:pt x="2" y="1"/>
                  </a:lnTo>
                  <a:lnTo>
                    <a:pt x="2" y="1"/>
                  </a:lnTo>
                  <a:cubicBezTo>
                    <a:pt x="2" y="1"/>
                    <a:pt x="2" y="1"/>
                    <a:pt x="0" y="1"/>
                  </a:cubicBezTo>
                  <a:cubicBezTo>
                    <a:pt x="0" y="1"/>
                    <a:pt x="0" y="1"/>
                    <a:pt x="0"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8" name="Google Shape;3948;p31"/>
            <p:cNvSpPr/>
            <p:nvPr/>
          </p:nvSpPr>
          <p:spPr>
            <a:xfrm>
              <a:off x="4421144" y="2674505"/>
              <a:ext cx="3774" cy="3303"/>
            </a:xfrm>
            <a:custGeom>
              <a:avLst/>
              <a:gdLst/>
              <a:ahLst/>
              <a:cxnLst/>
              <a:rect l="l" t="t" r="r" b="b"/>
              <a:pathLst>
                <a:path w="16" h="14" extrusionOk="0">
                  <a:moveTo>
                    <a:pt x="0" y="5"/>
                  </a:moveTo>
                  <a:cubicBezTo>
                    <a:pt x="2" y="11"/>
                    <a:pt x="7" y="13"/>
                    <a:pt x="11" y="11"/>
                  </a:cubicBezTo>
                  <a:cubicBezTo>
                    <a:pt x="13" y="9"/>
                    <a:pt x="13" y="5"/>
                    <a:pt x="15" y="1"/>
                  </a:cubicBezTo>
                  <a:cubicBezTo>
                    <a:pt x="11" y="1"/>
                    <a:pt x="9" y="1"/>
                    <a:pt x="5" y="1"/>
                  </a:cubicBezTo>
                  <a:cubicBezTo>
                    <a:pt x="2" y="1"/>
                    <a:pt x="0" y="5"/>
                    <a:pt x="0" y="5"/>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9" name="Google Shape;3949;p31"/>
            <p:cNvSpPr/>
            <p:nvPr/>
          </p:nvSpPr>
          <p:spPr>
            <a:xfrm>
              <a:off x="5716925" y="3352000"/>
              <a:ext cx="2359" cy="3303"/>
            </a:xfrm>
            <a:custGeom>
              <a:avLst/>
              <a:gdLst/>
              <a:ahLst/>
              <a:cxnLst/>
              <a:rect l="l" t="t" r="r" b="b"/>
              <a:pathLst>
                <a:path w="10" h="14" extrusionOk="0">
                  <a:moveTo>
                    <a:pt x="1" y="11"/>
                  </a:moveTo>
                  <a:cubicBezTo>
                    <a:pt x="1" y="11"/>
                    <a:pt x="3" y="13"/>
                    <a:pt x="5" y="13"/>
                  </a:cubicBezTo>
                  <a:cubicBezTo>
                    <a:pt x="7" y="13"/>
                    <a:pt x="9" y="11"/>
                    <a:pt x="9" y="11"/>
                  </a:cubicBezTo>
                  <a:cubicBezTo>
                    <a:pt x="9" y="7"/>
                    <a:pt x="7" y="5"/>
                    <a:pt x="5" y="1"/>
                  </a:cubicBezTo>
                  <a:cubicBezTo>
                    <a:pt x="5" y="5"/>
                    <a:pt x="3" y="7"/>
                    <a:pt x="1" y="1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0" name="Google Shape;3950;p31"/>
            <p:cNvSpPr/>
            <p:nvPr/>
          </p:nvSpPr>
          <p:spPr>
            <a:xfrm>
              <a:off x="6041283" y="3464057"/>
              <a:ext cx="1415" cy="1179"/>
            </a:xfrm>
            <a:custGeom>
              <a:avLst/>
              <a:gdLst/>
              <a:ahLst/>
              <a:cxnLst/>
              <a:rect l="l" t="t" r="r" b="b"/>
              <a:pathLst>
                <a:path w="6" h="5" extrusionOk="0">
                  <a:moveTo>
                    <a:pt x="1" y="3"/>
                  </a:moveTo>
                  <a:lnTo>
                    <a:pt x="5" y="5"/>
                  </a:lnTo>
                  <a:lnTo>
                    <a:pt x="5" y="1"/>
                  </a:ln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1" name="Google Shape;3951;p31"/>
            <p:cNvSpPr/>
            <p:nvPr/>
          </p:nvSpPr>
          <p:spPr>
            <a:xfrm>
              <a:off x="5736268" y="3401539"/>
              <a:ext cx="2595" cy="3303"/>
            </a:xfrm>
            <a:custGeom>
              <a:avLst/>
              <a:gdLst/>
              <a:ahLst/>
              <a:cxnLst/>
              <a:rect l="l" t="t" r="r" b="b"/>
              <a:pathLst>
                <a:path w="11" h="14" extrusionOk="0">
                  <a:moveTo>
                    <a:pt x="7" y="0"/>
                  </a:moveTo>
                  <a:cubicBezTo>
                    <a:pt x="2" y="3"/>
                    <a:pt x="0" y="5"/>
                    <a:pt x="2" y="9"/>
                  </a:cubicBezTo>
                  <a:cubicBezTo>
                    <a:pt x="2" y="11"/>
                    <a:pt x="4" y="13"/>
                    <a:pt x="7" y="13"/>
                  </a:cubicBezTo>
                  <a:cubicBezTo>
                    <a:pt x="7" y="11"/>
                    <a:pt x="9" y="7"/>
                    <a:pt x="11" y="5"/>
                  </a:cubicBezTo>
                  <a:cubicBezTo>
                    <a:pt x="9" y="3"/>
                    <a:pt x="7" y="0"/>
                    <a:pt x="7"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2" name="Google Shape;3952;p31"/>
            <p:cNvSpPr/>
            <p:nvPr/>
          </p:nvSpPr>
          <p:spPr>
            <a:xfrm>
              <a:off x="6096011" y="3492364"/>
              <a:ext cx="2595" cy="1179"/>
            </a:xfrm>
            <a:custGeom>
              <a:avLst/>
              <a:gdLst/>
              <a:ahLst/>
              <a:cxnLst/>
              <a:rect l="l" t="t" r="r" b="b"/>
              <a:pathLst>
                <a:path w="11" h="5" extrusionOk="0">
                  <a:moveTo>
                    <a:pt x="6" y="1"/>
                  </a:moveTo>
                  <a:cubicBezTo>
                    <a:pt x="4" y="1"/>
                    <a:pt x="2" y="1"/>
                    <a:pt x="0" y="3"/>
                  </a:cubicBezTo>
                  <a:cubicBezTo>
                    <a:pt x="2" y="3"/>
                    <a:pt x="4" y="5"/>
                    <a:pt x="4" y="5"/>
                  </a:cubicBezTo>
                  <a:cubicBezTo>
                    <a:pt x="6" y="5"/>
                    <a:pt x="9" y="5"/>
                    <a:pt x="11" y="3"/>
                  </a:cubicBezTo>
                  <a:cubicBezTo>
                    <a:pt x="9" y="3"/>
                    <a:pt x="9" y="1"/>
                    <a:pt x="6"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3" name="Google Shape;3953;p31"/>
            <p:cNvSpPr/>
            <p:nvPr/>
          </p:nvSpPr>
          <p:spPr>
            <a:xfrm>
              <a:off x="6082801" y="3501564"/>
              <a:ext cx="2123" cy="2123"/>
            </a:xfrm>
            <a:custGeom>
              <a:avLst/>
              <a:gdLst/>
              <a:ahLst/>
              <a:cxnLst/>
              <a:rect l="l" t="t" r="r" b="b"/>
              <a:pathLst>
                <a:path w="9" h="9" extrusionOk="0">
                  <a:moveTo>
                    <a:pt x="0" y="7"/>
                  </a:moveTo>
                  <a:cubicBezTo>
                    <a:pt x="0" y="7"/>
                    <a:pt x="5" y="9"/>
                    <a:pt x="7" y="9"/>
                  </a:cubicBezTo>
                  <a:cubicBezTo>
                    <a:pt x="7" y="9"/>
                    <a:pt x="9" y="4"/>
                    <a:pt x="9" y="4"/>
                  </a:cubicBezTo>
                  <a:cubicBezTo>
                    <a:pt x="3" y="0"/>
                    <a:pt x="0" y="2"/>
                    <a:pt x="0" y="7"/>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4" name="Google Shape;3954;p31"/>
            <p:cNvSpPr/>
            <p:nvPr/>
          </p:nvSpPr>
          <p:spPr>
            <a:xfrm>
              <a:off x="3849566" y="3499436"/>
              <a:ext cx="1415" cy="944"/>
            </a:xfrm>
            <a:custGeom>
              <a:avLst/>
              <a:gdLst/>
              <a:ahLst/>
              <a:cxnLst/>
              <a:rect l="l" t="t" r="r" b="b"/>
              <a:pathLst>
                <a:path w="6" h="4" extrusionOk="0">
                  <a:moveTo>
                    <a:pt x="5" y="3"/>
                  </a:moveTo>
                  <a:cubicBezTo>
                    <a:pt x="3" y="3"/>
                    <a:pt x="3" y="3"/>
                    <a:pt x="3" y="1"/>
                  </a:cubicBezTo>
                  <a:cubicBezTo>
                    <a:pt x="3" y="1"/>
                    <a:pt x="3" y="1"/>
                    <a:pt x="3" y="1"/>
                  </a:cubicBezTo>
                  <a:cubicBezTo>
                    <a:pt x="3" y="3"/>
                    <a:pt x="1" y="3"/>
                    <a:pt x="1" y="3"/>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5" name="Google Shape;3955;p31"/>
            <p:cNvSpPr/>
            <p:nvPr/>
          </p:nvSpPr>
          <p:spPr>
            <a:xfrm>
              <a:off x="3850746" y="3500143"/>
              <a:ext cx="5662" cy="3067"/>
            </a:xfrm>
            <a:custGeom>
              <a:avLst/>
              <a:gdLst/>
              <a:ahLst/>
              <a:cxnLst/>
              <a:rect l="l" t="t" r="r" b="b"/>
              <a:pathLst>
                <a:path w="24" h="13" extrusionOk="0">
                  <a:moveTo>
                    <a:pt x="24" y="13"/>
                  </a:moveTo>
                  <a:cubicBezTo>
                    <a:pt x="19" y="2"/>
                    <a:pt x="9" y="0"/>
                    <a:pt x="0" y="0"/>
                  </a:cubicBezTo>
                  <a:cubicBezTo>
                    <a:pt x="4" y="11"/>
                    <a:pt x="13" y="13"/>
                    <a:pt x="24" y="13"/>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6" name="Google Shape;3956;p31"/>
            <p:cNvSpPr/>
            <p:nvPr/>
          </p:nvSpPr>
          <p:spPr>
            <a:xfrm>
              <a:off x="5883232" y="3502031"/>
              <a:ext cx="3774" cy="3303"/>
            </a:xfrm>
            <a:custGeom>
              <a:avLst/>
              <a:gdLst/>
              <a:ahLst/>
              <a:cxnLst/>
              <a:rect l="l" t="t" r="r" b="b"/>
              <a:pathLst>
                <a:path w="16" h="14" extrusionOk="0">
                  <a:moveTo>
                    <a:pt x="5" y="3"/>
                  </a:moveTo>
                  <a:cubicBezTo>
                    <a:pt x="3" y="5"/>
                    <a:pt x="3" y="9"/>
                    <a:pt x="0" y="14"/>
                  </a:cubicBezTo>
                  <a:cubicBezTo>
                    <a:pt x="5" y="14"/>
                    <a:pt x="9" y="14"/>
                    <a:pt x="11" y="14"/>
                  </a:cubicBezTo>
                  <a:cubicBezTo>
                    <a:pt x="13" y="14"/>
                    <a:pt x="15" y="9"/>
                    <a:pt x="15" y="7"/>
                  </a:cubicBezTo>
                  <a:cubicBezTo>
                    <a:pt x="13" y="3"/>
                    <a:pt x="9" y="1"/>
                    <a:pt x="5" y="3"/>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7" name="Google Shape;3957;p31"/>
            <p:cNvSpPr/>
            <p:nvPr/>
          </p:nvSpPr>
          <p:spPr>
            <a:xfrm>
              <a:off x="5882760" y="3505097"/>
              <a:ext cx="708" cy="1179"/>
            </a:xfrm>
            <a:custGeom>
              <a:avLst/>
              <a:gdLst/>
              <a:ahLst/>
              <a:cxnLst/>
              <a:rect l="l" t="t" r="r" b="b"/>
              <a:pathLst>
                <a:path w="3" h="5" extrusionOk="0">
                  <a:moveTo>
                    <a:pt x="0" y="5"/>
                  </a:moveTo>
                  <a:cubicBezTo>
                    <a:pt x="0" y="3"/>
                    <a:pt x="0" y="3"/>
                    <a:pt x="2" y="1"/>
                  </a:cubicBezTo>
                  <a:cubicBezTo>
                    <a:pt x="2" y="1"/>
                    <a:pt x="2" y="1"/>
                    <a:pt x="2" y="1"/>
                  </a:cubicBezTo>
                  <a:lnTo>
                    <a:pt x="0" y="1"/>
                  </a:lnTo>
                  <a:cubicBezTo>
                    <a:pt x="0" y="1"/>
                    <a:pt x="0" y="3"/>
                    <a:pt x="0" y="5"/>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8" name="Google Shape;3958;p31"/>
            <p:cNvSpPr/>
            <p:nvPr/>
          </p:nvSpPr>
          <p:spPr>
            <a:xfrm>
              <a:off x="5881109" y="3506041"/>
              <a:ext cx="1887" cy="2831"/>
            </a:xfrm>
            <a:custGeom>
              <a:avLst/>
              <a:gdLst/>
              <a:ahLst/>
              <a:cxnLst/>
              <a:rect l="l" t="t" r="r" b="b"/>
              <a:pathLst>
                <a:path w="8" h="12" extrusionOk="0">
                  <a:moveTo>
                    <a:pt x="3" y="12"/>
                  </a:moveTo>
                  <a:cubicBezTo>
                    <a:pt x="5" y="7"/>
                    <a:pt x="5" y="3"/>
                    <a:pt x="7" y="1"/>
                  </a:cubicBezTo>
                  <a:cubicBezTo>
                    <a:pt x="5" y="3"/>
                    <a:pt x="3" y="3"/>
                    <a:pt x="3" y="5"/>
                  </a:cubicBezTo>
                  <a:cubicBezTo>
                    <a:pt x="1" y="7"/>
                    <a:pt x="3" y="9"/>
                    <a:pt x="3" y="12"/>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9" name="Google Shape;3959;p31"/>
            <p:cNvSpPr/>
            <p:nvPr/>
          </p:nvSpPr>
          <p:spPr>
            <a:xfrm>
              <a:off x="5825201" y="3541425"/>
              <a:ext cx="2595" cy="1887"/>
            </a:xfrm>
            <a:custGeom>
              <a:avLst/>
              <a:gdLst/>
              <a:ahLst/>
              <a:cxnLst/>
              <a:rect l="l" t="t" r="r" b="b"/>
              <a:pathLst>
                <a:path w="11" h="8" extrusionOk="0">
                  <a:moveTo>
                    <a:pt x="7" y="1"/>
                  </a:moveTo>
                  <a:cubicBezTo>
                    <a:pt x="4" y="1"/>
                    <a:pt x="2" y="3"/>
                    <a:pt x="0" y="3"/>
                  </a:cubicBezTo>
                  <a:cubicBezTo>
                    <a:pt x="2" y="5"/>
                    <a:pt x="4" y="7"/>
                    <a:pt x="4" y="7"/>
                  </a:cubicBezTo>
                  <a:cubicBezTo>
                    <a:pt x="7" y="7"/>
                    <a:pt x="9" y="5"/>
                    <a:pt x="11" y="5"/>
                  </a:cubicBezTo>
                  <a:cubicBezTo>
                    <a:pt x="9" y="3"/>
                    <a:pt x="9" y="1"/>
                    <a:pt x="7"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0" name="Google Shape;3960;p31"/>
            <p:cNvSpPr/>
            <p:nvPr/>
          </p:nvSpPr>
          <p:spPr>
            <a:xfrm>
              <a:off x="6088934" y="3657020"/>
              <a:ext cx="1651" cy="1887"/>
            </a:xfrm>
            <a:custGeom>
              <a:avLst/>
              <a:gdLst/>
              <a:ahLst/>
              <a:cxnLst/>
              <a:rect l="l" t="t" r="r" b="b"/>
              <a:pathLst>
                <a:path w="7" h="8" extrusionOk="0">
                  <a:moveTo>
                    <a:pt x="0" y="7"/>
                  </a:moveTo>
                  <a:cubicBezTo>
                    <a:pt x="2" y="7"/>
                    <a:pt x="4" y="7"/>
                    <a:pt x="4" y="7"/>
                  </a:cubicBezTo>
                  <a:cubicBezTo>
                    <a:pt x="7" y="5"/>
                    <a:pt x="4" y="3"/>
                    <a:pt x="4" y="1"/>
                  </a:cubicBezTo>
                  <a:cubicBezTo>
                    <a:pt x="2" y="1"/>
                    <a:pt x="0" y="1"/>
                    <a:pt x="0" y="3"/>
                  </a:cubicBezTo>
                  <a:cubicBezTo>
                    <a:pt x="0" y="5"/>
                    <a:pt x="0" y="7"/>
                    <a:pt x="0" y="7"/>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1" name="Google Shape;3961;p31"/>
            <p:cNvSpPr/>
            <p:nvPr/>
          </p:nvSpPr>
          <p:spPr>
            <a:xfrm>
              <a:off x="5049573" y="2360290"/>
              <a:ext cx="3774" cy="2123"/>
            </a:xfrm>
            <a:custGeom>
              <a:avLst/>
              <a:gdLst/>
              <a:ahLst/>
              <a:cxnLst/>
              <a:rect l="l" t="t" r="r" b="b"/>
              <a:pathLst>
                <a:path w="16" h="9" extrusionOk="0">
                  <a:moveTo>
                    <a:pt x="11" y="0"/>
                  </a:moveTo>
                  <a:cubicBezTo>
                    <a:pt x="11" y="0"/>
                    <a:pt x="7" y="0"/>
                    <a:pt x="7" y="2"/>
                  </a:cubicBezTo>
                  <a:cubicBezTo>
                    <a:pt x="5" y="5"/>
                    <a:pt x="3" y="7"/>
                    <a:pt x="1" y="9"/>
                  </a:cubicBezTo>
                  <a:cubicBezTo>
                    <a:pt x="3" y="9"/>
                    <a:pt x="7" y="9"/>
                    <a:pt x="9" y="9"/>
                  </a:cubicBezTo>
                  <a:cubicBezTo>
                    <a:pt x="16" y="7"/>
                    <a:pt x="16" y="5"/>
                    <a:pt x="11"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2" name="Google Shape;3962;p31"/>
            <p:cNvSpPr/>
            <p:nvPr/>
          </p:nvSpPr>
          <p:spPr>
            <a:xfrm>
              <a:off x="5049101" y="2362177"/>
              <a:ext cx="708" cy="944"/>
            </a:xfrm>
            <a:custGeom>
              <a:avLst/>
              <a:gdLst/>
              <a:ahLst/>
              <a:cxnLst/>
              <a:rect l="l" t="t" r="r" b="b"/>
              <a:pathLst>
                <a:path w="3" h="4" extrusionOk="0">
                  <a:moveTo>
                    <a:pt x="3" y="1"/>
                  </a:moveTo>
                  <a:lnTo>
                    <a:pt x="0" y="1"/>
                  </a:lnTo>
                  <a:cubicBezTo>
                    <a:pt x="0" y="1"/>
                    <a:pt x="0" y="3"/>
                    <a:pt x="0" y="3"/>
                  </a:cubicBezTo>
                  <a:lnTo>
                    <a:pt x="0" y="3"/>
                  </a:ln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3" name="Google Shape;3963;p31"/>
            <p:cNvSpPr/>
            <p:nvPr/>
          </p:nvSpPr>
          <p:spPr>
            <a:xfrm>
              <a:off x="4689359" y="2356752"/>
              <a:ext cx="1651" cy="2831"/>
            </a:xfrm>
            <a:custGeom>
              <a:avLst/>
              <a:gdLst/>
              <a:ahLst/>
              <a:cxnLst/>
              <a:rect l="l" t="t" r="r" b="b"/>
              <a:pathLst>
                <a:path w="7" h="12" extrusionOk="0">
                  <a:moveTo>
                    <a:pt x="0" y="5"/>
                  </a:moveTo>
                  <a:cubicBezTo>
                    <a:pt x="0" y="7"/>
                    <a:pt x="3" y="9"/>
                    <a:pt x="3" y="11"/>
                  </a:cubicBezTo>
                  <a:cubicBezTo>
                    <a:pt x="5" y="9"/>
                    <a:pt x="5" y="7"/>
                    <a:pt x="7" y="7"/>
                  </a:cubicBezTo>
                  <a:cubicBezTo>
                    <a:pt x="5" y="0"/>
                    <a:pt x="3" y="0"/>
                    <a:pt x="0" y="5"/>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4" name="Google Shape;3964;p31"/>
            <p:cNvSpPr/>
            <p:nvPr/>
          </p:nvSpPr>
          <p:spPr>
            <a:xfrm>
              <a:off x="4720261" y="2340947"/>
              <a:ext cx="708" cy="944"/>
            </a:xfrm>
            <a:custGeom>
              <a:avLst/>
              <a:gdLst/>
              <a:ahLst/>
              <a:cxnLst/>
              <a:rect l="l" t="t" r="r" b="b"/>
              <a:pathLst>
                <a:path w="3" h="4" extrusionOk="0">
                  <a:moveTo>
                    <a:pt x="2" y="1"/>
                  </a:moveTo>
                  <a:cubicBezTo>
                    <a:pt x="2" y="1"/>
                    <a:pt x="2" y="1"/>
                    <a:pt x="0" y="3"/>
                  </a:cubicBezTo>
                  <a:cubicBezTo>
                    <a:pt x="0" y="3"/>
                    <a:pt x="0" y="3"/>
                    <a:pt x="0" y="3"/>
                  </a:cubicBezTo>
                  <a:cubicBezTo>
                    <a:pt x="0" y="3"/>
                    <a:pt x="2" y="3"/>
                    <a:pt x="2" y="3"/>
                  </a:cubicBezTo>
                  <a:cubicBezTo>
                    <a:pt x="2" y="3"/>
                    <a:pt x="2" y="3"/>
                    <a:pt x="2"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5" name="Google Shape;3965;p31"/>
            <p:cNvSpPr/>
            <p:nvPr/>
          </p:nvSpPr>
          <p:spPr>
            <a:xfrm>
              <a:off x="4720733" y="2340475"/>
              <a:ext cx="1179" cy="708"/>
            </a:xfrm>
            <a:custGeom>
              <a:avLst/>
              <a:gdLst/>
              <a:ahLst/>
              <a:cxnLst/>
              <a:rect l="l" t="t" r="r" b="b"/>
              <a:pathLst>
                <a:path w="5" h="3" extrusionOk="0">
                  <a:moveTo>
                    <a:pt x="2" y="1"/>
                  </a:moveTo>
                  <a:cubicBezTo>
                    <a:pt x="0" y="1"/>
                    <a:pt x="0" y="3"/>
                    <a:pt x="0" y="3"/>
                  </a:cubicBezTo>
                  <a:cubicBezTo>
                    <a:pt x="5" y="3"/>
                    <a:pt x="5" y="1"/>
                    <a:pt x="2"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6" name="Google Shape;3966;p31"/>
            <p:cNvSpPr/>
            <p:nvPr/>
          </p:nvSpPr>
          <p:spPr>
            <a:xfrm>
              <a:off x="5765991" y="3461692"/>
              <a:ext cx="1179" cy="1179"/>
            </a:xfrm>
            <a:custGeom>
              <a:avLst/>
              <a:gdLst/>
              <a:ahLst/>
              <a:cxnLst/>
              <a:rect l="l" t="t" r="r" b="b"/>
              <a:pathLst>
                <a:path w="5" h="5" extrusionOk="0">
                  <a:moveTo>
                    <a:pt x="1" y="5"/>
                  </a:moveTo>
                  <a:lnTo>
                    <a:pt x="5" y="5"/>
                  </a:lnTo>
                  <a:lnTo>
                    <a:pt x="3" y="0"/>
                  </a:ln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7" name="Google Shape;3967;p31"/>
            <p:cNvSpPr/>
            <p:nvPr/>
          </p:nvSpPr>
          <p:spPr>
            <a:xfrm>
              <a:off x="4697851" y="2635110"/>
              <a:ext cx="11323" cy="17928"/>
            </a:xfrm>
            <a:custGeom>
              <a:avLst/>
              <a:gdLst/>
              <a:ahLst/>
              <a:cxnLst/>
              <a:rect l="l" t="t" r="r" b="b"/>
              <a:pathLst>
                <a:path w="48" h="76" extrusionOk="0">
                  <a:moveTo>
                    <a:pt x="9" y="63"/>
                  </a:moveTo>
                  <a:cubicBezTo>
                    <a:pt x="9" y="65"/>
                    <a:pt x="14" y="69"/>
                    <a:pt x="16" y="71"/>
                  </a:cubicBezTo>
                  <a:cubicBezTo>
                    <a:pt x="20" y="75"/>
                    <a:pt x="27" y="69"/>
                    <a:pt x="33" y="63"/>
                  </a:cubicBezTo>
                  <a:cubicBezTo>
                    <a:pt x="48" y="45"/>
                    <a:pt x="48" y="24"/>
                    <a:pt x="44" y="3"/>
                  </a:cubicBezTo>
                  <a:cubicBezTo>
                    <a:pt x="33" y="0"/>
                    <a:pt x="24" y="3"/>
                    <a:pt x="16" y="11"/>
                  </a:cubicBezTo>
                  <a:cubicBezTo>
                    <a:pt x="7" y="22"/>
                    <a:pt x="1" y="35"/>
                    <a:pt x="5" y="48"/>
                  </a:cubicBezTo>
                  <a:cubicBezTo>
                    <a:pt x="5" y="54"/>
                    <a:pt x="7" y="58"/>
                    <a:pt x="9" y="63"/>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8" name="Google Shape;3968;p31"/>
            <p:cNvSpPr/>
            <p:nvPr/>
          </p:nvSpPr>
          <p:spPr>
            <a:xfrm>
              <a:off x="4711061" y="2580146"/>
              <a:ext cx="7313" cy="7785"/>
            </a:xfrm>
            <a:custGeom>
              <a:avLst/>
              <a:gdLst/>
              <a:ahLst/>
              <a:cxnLst/>
              <a:rect l="l" t="t" r="r" b="b"/>
              <a:pathLst>
                <a:path w="31" h="33" extrusionOk="0">
                  <a:moveTo>
                    <a:pt x="18" y="32"/>
                  </a:moveTo>
                  <a:cubicBezTo>
                    <a:pt x="20" y="32"/>
                    <a:pt x="22" y="32"/>
                    <a:pt x="24" y="30"/>
                  </a:cubicBezTo>
                  <a:cubicBezTo>
                    <a:pt x="28" y="26"/>
                    <a:pt x="31" y="17"/>
                    <a:pt x="28" y="13"/>
                  </a:cubicBezTo>
                  <a:cubicBezTo>
                    <a:pt x="24" y="6"/>
                    <a:pt x="20" y="4"/>
                    <a:pt x="16" y="0"/>
                  </a:cubicBezTo>
                  <a:cubicBezTo>
                    <a:pt x="11" y="0"/>
                    <a:pt x="9" y="2"/>
                    <a:pt x="9" y="2"/>
                  </a:cubicBezTo>
                  <a:cubicBezTo>
                    <a:pt x="3" y="6"/>
                    <a:pt x="1" y="13"/>
                    <a:pt x="3" y="21"/>
                  </a:cubicBezTo>
                  <a:cubicBezTo>
                    <a:pt x="5" y="28"/>
                    <a:pt x="11" y="30"/>
                    <a:pt x="18" y="32"/>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9" name="Google Shape;3969;p31"/>
            <p:cNvSpPr/>
            <p:nvPr/>
          </p:nvSpPr>
          <p:spPr>
            <a:xfrm>
              <a:off x="4745974" y="2609397"/>
              <a:ext cx="5662" cy="5662"/>
            </a:xfrm>
            <a:custGeom>
              <a:avLst/>
              <a:gdLst/>
              <a:ahLst/>
              <a:cxnLst/>
              <a:rect l="l" t="t" r="r" b="b"/>
              <a:pathLst>
                <a:path w="24" h="24" extrusionOk="0">
                  <a:moveTo>
                    <a:pt x="7" y="22"/>
                  </a:moveTo>
                  <a:cubicBezTo>
                    <a:pt x="15" y="24"/>
                    <a:pt x="17" y="20"/>
                    <a:pt x="22" y="13"/>
                  </a:cubicBezTo>
                  <a:cubicBezTo>
                    <a:pt x="22" y="11"/>
                    <a:pt x="24" y="9"/>
                    <a:pt x="24" y="7"/>
                  </a:cubicBezTo>
                  <a:cubicBezTo>
                    <a:pt x="22" y="2"/>
                    <a:pt x="13" y="0"/>
                    <a:pt x="7" y="2"/>
                  </a:cubicBezTo>
                  <a:cubicBezTo>
                    <a:pt x="5" y="5"/>
                    <a:pt x="0" y="9"/>
                    <a:pt x="0" y="11"/>
                  </a:cubicBezTo>
                  <a:cubicBezTo>
                    <a:pt x="0" y="15"/>
                    <a:pt x="5" y="20"/>
                    <a:pt x="7" y="22"/>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0" name="Google Shape;3970;p31"/>
            <p:cNvSpPr/>
            <p:nvPr/>
          </p:nvSpPr>
          <p:spPr>
            <a:xfrm>
              <a:off x="4708466" y="2634638"/>
              <a:ext cx="708" cy="708"/>
            </a:xfrm>
            <a:custGeom>
              <a:avLst/>
              <a:gdLst/>
              <a:ahLst/>
              <a:cxnLst/>
              <a:rect l="l" t="t" r="r" b="b"/>
              <a:pathLst>
                <a:path w="3" h="3" extrusionOk="0">
                  <a:moveTo>
                    <a:pt x="3" y="0"/>
                  </a:moveTo>
                  <a:lnTo>
                    <a:pt x="1" y="2"/>
                  </a:lnTo>
                  <a:lnTo>
                    <a:pt x="1" y="2"/>
                  </a:lnTo>
                  <a:lnTo>
                    <a:pt x="1" y="2"/>
                  </a:ln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1" name="Google Shape;3971;p31"/>
            <p:cNvSpPr/>
            <p:nvPr/>
          </p:nvSpPr>
          <p:spPr>
            <a:xfrm>
              <a:off x="4742907" y="2628033"/>
              <a:ext cx="1179" cy="1651"/>
            </a:xfrm>
            <a:custGeom>
              <a:avLst/>
              <a:gdLst/>
              <a:ahLst/>
              <a:cxnLst/>
              <a:rect l="l" t="t" r="r" b="b"/>
              <a:pathLst>
                <a:path w="5" h="7" extrusionOk="0">
                  <a:moveTo>
                    <a:pt x="1" y="7"/>
                  </a:moveTo>
                  <a:lnTo>
                    <a:pt x="5" y="3"/>
                  </a:lnTo>
                  <a:cubicBezTo>
                    <a:pt x="5" y="3"/>
                    <a:pt x="5" y="0"/>
                    <a:pt x="5" y="0"/>
                  </a:cubicBezTo>
                  <a:lnTo>
                    <a:pt x="5" y="0"/>
                  </a:ln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2" name="Google Shape;3972;p31"/>
            <p:cNvSpPr/>
            <p:nvPr/>
          </p:nvSpPr>
          <p:spPr>
            <a:xfrm>
              <a:off x="4492385" y="2488146"/>
              <a:ext cx="11323" cy="11323"/>
            </a:xfrm>
            <a:custGeom>
              <a:avLst/>
              <a:gdLst/>
              <a:ahLst/>
              <a:cxnLst/>
              <a:rect l="l" t="t" r="r" b="b"/>
              <a:pathLst>
                <a:path w="48" h="48" fill="none" extrusionOk="0">
                  <a:moveTo>
                    <a:pt x="47" y="0"/>
                  </a:moveTo>
                  <a:lnTo>
                    <a:pt x="0" y="47"/>
                  </a:lnTo>
                </a:path>
              </a:pathLst>
            </a:custGeom>
            <a:noFill/>
            <a:ln w="700" cap="flat" cmpd="sng">
              <a:solidFill>
                <a:srgbClr val="68D3E3"/>
              </a:solidFill>
              <a:prstDash val="solid"/>
              <a:miter lim="214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3" name="Google Shape;3973;p31"/>
            <p:cNvSpPr/>
            <p:nvPr/>
          </p:nvSpPr>
          <p:spPr>
            <a:xfrm>
              <a:off x="3458685" y="3462164"/>
              <a:ext cx="11795" cy="11323"/>
            </a:xfrm>
            <a:custGeom>
              <a:avLst/>
              <a:gdLst/>
              <a:ahLst/>
              <a:cxnLst/>
              <a:rect l="l" t="t" r="r" b="b"/>
              <a:pathLst>
                <a:path w="50" h="48" fill="none" extrusionOk="0">
                  <a:moveTo>
                    <a:pt x="49" y="0"/>
                  </a:moveTo>
                  <a:lnTo>
                    <a:pt x="0" y="48"/>
                  </a:lnTo>
                </a:path>
              </a:pathLst>
            </a:custGeom>
            <a:noFill/>
            <a:ln w="700" cap="flat" cmpd="sng">
              <a:solidFill>
                <a:srgbClr val="68D3E3"/>
              </a:solidFill>
              <a:prstDash val="solid"/>
              <a:miter lim="214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4" name="Google Shape;3974;p31"/>
            <p:cNvSpPr/>
            <p:nvPr/>
          </p:nvSpPr>
          <p:spPr>
            <a:xfrm>
              <a:off x="4572118" y="3636492"/>
              <a:ext cx="236" cy="15805"/>
            </a:xfrm>
            <a:custGeom>
              <a:avLst/>
              <a:gdLst/>
              <a:ahLst/>
              <a:cxnLst/>
              <a:rect l="l" t="t" r="r" b="b"/>
              <a:pathLst>
                <a:path w="1" h="67" fill="none" extrusionOk="0">
                  <a:moveTo>
                    <a:pt x="1" y="67"/>
                  </a:moveTo>
                  <a:lnTo>
                    <a:pt x="1" y="0"/>
                  </a:lnTo>
                </a:path>
              </a:pathLst>
            </a:custGeom>
            <a:noFill/>
            <a:ln w="700" cap="flat" cmpd="sng">
              <a:solidFill>
                <a:srgbClr val="68D3E3"/>
              </a:solidFill>
              <a:prstDash val="solid"/>
              <a:miter lim="214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5" name="Google Shape;3975;p31"/>
            <p:cNvSpPr/>
            <p:nvPr/>
          </p:nvSpPr>
          <p:spPr>
            <a:xfrm>
              <a:off x="4572118" y="2233849"/>
              <a:ext cx="236" cy="16041"/>
            </a:xfrm>
            <a:custGeom>
              <a:avLst/>
              <a:gdLst/>
              <a:ahLst/>
              <a:cxnLst/>
              <a:rect l="l" t="t" r="r" b="b"/>
              <a:pathLst>
                <a:path w="1" h="68" fill="none" extrusionOk="0">
                  <a:moveTo>
                    <a:pt x="1" y="67"/>
                  </a:moveTo>
                  <a:lnTo>
                    <a:pt x="1" y="1"/>
                  </a:lnTo>
                </a:path>
              </a:pathLst>
            </a:custGeom>
            <a:noFill/>
            <a:ln w="700" cap="flat" cmpd="sng">
              <a:solidFill>
                <a:srgbClr val="68D3E3"/>
              </a:solidFill>
              <a:prstDash val="solid"/>
              <a:miter lim="214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6" name="Google Shape;3976;p31"/>
            <p:cNvSpPr/>
            <p:nvPr/>
          </p:nvSpPr>
          <p:spPr>
            <a:xfrm>
              <a:off x="4606559" y="2488146"/>
              <a:ext cx="11795" cy="11323"/>
            </a:xfrm>
            <a:custGeom>
              <a:avLst/>
              <a:gdLst/>
              <a:ahLst/>
              <a:cxnLst/>
              <a:rect l="l" t="t" r="r" b="b"/>
              <a:pathLst>
                <a:path w="50" h="48" fill="none" extrusionOk="0">
                  <a:moveTo>
                    <a:pt x="0" y="0"/>
                  </a:moveTo>
                  <a:lnTo>
                    <a:pt x="49" y="47"/>
                  </a:lnTo>
                </a:path>
              </a:pathLst>
            </a:custGeom>
            <a:noFill/>
            <a:ln w="700" cap="flat" cmpd="sng">
              <a:solidFill>
                <a:srgbClr val="68D3E3"/>
              </a:solidFill>
              <a:prstDash val="solid"/>
              <a:miter lim="214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7" name="Google Shape;3977;p31"/>
            <p:cNvSpPr/>
            <p:nvPr/>
          </p:nvSpPr>
          <p:spPr>
            <a:xfrm>
              <a:off x="5639786" y="3462164"/>
              <a:ext cx="11795" cy="11323"/>
            </a:xfrm>
            <a:custGeom>
              <a:avLst/>
              <a:gdLst/>
              <a:ahLst/>
              <a:cxnLst/>
              <a:rect l="l" t="t" r="r" b="b"/>
              <a:pathLst>
                <a:path w="50" h="48" fill="none" extrusionOk="0">
                  <a:moveTo>
                    <a:pt x="0" y="0"/>
                  </a:moveTo>
                  <a:lnTo>
                    <a:pt x="49" y="48"/>
                  </a:lnTo>
                </a:path>
              </a:pathLst>
            </a:custGeom>
            <a:noFill/>
            <a:ln w="700" cap="flat" cmpd="sng">
              <a:solidFill>
                <a:srgbClr val="68D3E3"/>
              </a:solidFill>
              <a:prstDash val="solid"/>
              <a:miter lim="214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8" name="Google Shape;3978;p31"/>
            <p:cNvSpPr/>
            <p:nvPr/>
          </p:nvSpPr>
          <p:spPr>
            <a:xfrm>
              <a:off x="4394252" y="3497549"/>
              <a:ext cx="355969" cy="602482"/>
            </a:xfrm>
            <a:custGeom>
              <a:avLst/>
              <a:gdLst/>
              <a:ahLst/>
              <a:cxnLst/>
              <a:rect l="l" t="t" r="r" b="b"/>
              <a:pathLst>
                <a:path w="1509" h="2554" extrusionOk="0">
                  <a:moveTo>
                    <a:pt x="160" y="0"/>
                  </a:moveTo>
                  <a:cubicBezTo>
                    <a:pt x="80" y="0"/>
                    <a:pt x="16" y="68"/>
                    <a:pt x="16" y="148"/>
                  </a:cubicBezTo>
                  <a:lnTo>
                    <a:pt x="1" y="2395"/>
                  </a:lnTo>
                  <a:cubicBezTo>
                    <a:pt x="1" y="2478"/>
                    <a:pt x="65" y="2545"/>
                    <a:pt x="146" y="2547"/>
                  </a:cubicBezTo>
                  <a:lnTo>
                    <a:pt x="1346" y="2553"/>
                  </a:lnTo>
                  <a:cubicBezTo>
                    <a:pt x="1347" y="2553"/>
                    <a:pt x="1348" y="2553"/>
                    <a:pt x="1349" y="2553"/>
                  </a:cubicBezTo>
                  <a:cubicBezTo>
                    <a:pt x="1429" y="2553"/>
                    <a:pt x="1493" y="2486"/>
                    <a:pt x="1493" y="2403"/>
                  </a:cubicBezTo>
                  <a:lnTo>
                    <a:pt x="1508" y="159"/>
                  </a:lnTo>
                  <a:cubicBezTo>
                    <a:pt x="1508" y="75"/>
                    <a:pt x="1444" y="9"/>
                    <a:pt x="1363" y="7"/>
                  </a:cubicBezTo>
                  <a:lnTo>
                    <a:pt x="163" y="0"/>
                  </a:lnTo>
                  <a:cubicBezTo>
                    <a:pt x="162" y="0"/>
                    <a:pt x="161" y="0"/>
                    <a:pt x="160" y="0"/>
                  </a:cubicBez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9" name="Google Shape;3979;p31"/>
            <p:cNvSpPr/>
            <p:nvPr/>
          </p:nvSpPr>
          <p:spPr>
            <a:xfrm>
              <a:off x="4426098" y="3550625"/>
              <a:ext cx="292277" cy="444667"/>
            </a:xfrm>
            <a:custGeom>
              <a:avLst/>
              <a:gdLst/>
              <a:ahLst/>
              <a:cxnLst/>
              <a:rect l="l" t="t" r="r" b="b"/>
              <a:pathLst>
                <a:path w="1239" h="1885" extrusionOk="0">
                  <a:moveTo>
                    <a:pt x="13" y="0"/>
                  </a:moveTo>
                  <a:lnTo>
                    <a:pt x="1" y="1876"/>
                  </a:lnTo>
                  <a:lnTo>
                    <a:pt x="1228" y="1885"/>
                  </a:lnTo>
                  <a:lnTo>
                    <a:pt x="1239" y="7"/>
                  </a:lnTo>
                  <a:lnTo>
                    <a:pt x="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0" name="Google Shape;3980;p31"/>
            <p:cNvSpPr/>
            <p:nvPr/>
          </p:nvSpPr>
          <p:spPr>
            <a:xfrm>
              <a:off x="4540744" y="4013455"/>
              <a:ext cx="49774" cy="50246"/>
            </a:xfrm>
            <a:custGeom>
              <a:avLst/>
              <a:gdLst/>
              <a:ahLst/>
              <a:cxnLst/>
              <a:rect l="l" t="t" r="r" b="b"/>
              <a:pathLst>
                <a:path w="211" h="213" extrusionOk="0">
                  <a:moveTo>
                    <a:pt x="102" y="0"/>
                  </a:moveTo>
                  <a:cubicBezTo>
                    <a:pt x="46" y="0"/>
                    <a:pt x="1" y="48"/>
                    <a:pt x="1" y="105"/>
                  </a:cubicBezTo>
                  <a:cubicBezTo>
                    <a:pt x="1" y="165"/>
                    <a:pt x="48" y="212"/>
                    <a:pt x="106" y="212"/>
                  </a:cubicBezTo>
                  <a:cubicBezTo>
                    <a:pt x="164" y="212"/>
                    <a:pt x="211" y="165"/>
                    <a:pt x="211" y="107"/>
                  </a:cubicBezTo>
                  <a:cubicBezTo>
                    <a:pt x="211" y="47"/>
                    <a:pt x="164" y="0"/>
                    <a:pt x="106" y="0"/>
                  </a:cubicBezTo>
                  <a:cubicBezTo>
                    <a:pt x="105" y="0"/>
                    <a:pt x="103" y="0"/>
                    <a:pt x="10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1" name="Google Shape;3981;p31"/>
            <p:cNvSpPr/>
            <p:nvPr/>
          </p:nvSpPr>
          <p:spPr>
            <a:xfrm>
              <a:off x="3036194" y="3495426"/>
              <a:ext cx="828944" cy="530298"/>
            </a:xfrm>
            <a:custGeom>
              <a:avLst/>
              <a:gdLst/>
              <a:ahLst/>
              <a:cxnLst/>
              <a:rect l="l" t="t" r="r" b="b"/>
              <a:pathLst>
                <a:path w="3514" h="2248" extrusionOk="0">
                  <a:moveTo>
                    <a:pt x="149" y="1"/>
                  </a:moveTo>
                  <a:cubicBezTo>
                    <a:pt x="67" y="1"/>
                    <a:pt x="1" y="67"/>
                    <a:pt x="1" y="149"/>
                  </a:cubicBezTo>
                  <a:lnTo>
                    <a:pt x="1" y="2100"/>
                  </a:lnTo>
                  <a:cubicBezTo>
                    <a:pt x="1" y="2181"/>
                    <a:pt x="67" y="2248"/>
                    <a:pt x="149" y="2248"/>
                  </a:cubicBezTo>
                  <a:lnTo>
                    <a:pt x="3363" y="2248"/>
                  </a:lnTo>
                  <a:cubicBezTo>
                    <a:pt x="3447" y="2248"/>
                    <a:pt x="3513" y="2181"/>
                    <a:pt x="3513" y="2100"/>
                  </a:cubicBezTo>
                  <a:lnTo>
                    <a:pt x="3513" y="149"/>
                  </a:lnTo>
                  <a:cubicBezTo>
                    <a:pt x="3513" y="67"/>
                    <a:pt x="3445" y="1"/>
                    <a:pt x="3363" y="1"/>
                  </a:cubicBez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2" name="Google Shape;3982;p31"/>
            <p:cNvSpPr/>
            <p:nvPr/>
          </p:nvSpPr>
          <p:spPr>
            <a:xfrm>
              <a:off x="3103897" y="3539066"/>
              <a:ext cx="693067" cy="443251"/>
            </a:xfrm>
            <a:custGeom>
              <a:avLst/>
              <a:gdLst/>
              <a:ahLst/>
              <a:cxnLst/>
              <a:rect l="l" t="t" r="r" b="b"/>
              <a:pathLst>
                <a:path w="2938" h="1879" extrusionOk="0">
                  <a:moveTo>
                    <a:pt x="1" y="0"/>
                  </a:moveTo>
                  <a:lnTo>
                    <a:pt x="1" y="1878"/>
                  </a:lnTo>
                  <a:lnTo>
                    <a:pt x="2937" y="1878"/>
                  </a:lnTo>
                  <a:lnTo>
                    <a:pt x="293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3" name="Google Shape;3983;p31"/>
            <p:cNvSpPr/>
            <p:nvPr/>
          </p:nvSpPr>
          <p:spPr>
            <a:xfrm>
              <a:off x="2945374" y="4023363"/>
              <a:ext cx="1010585" cy="78554"/>
            </a:xfrm>
            <a:custGeom>
              <a:avLst/>
              <a:gdLst/>
              <a:ahLst/>
              <a:cxnLst/>
              <a:rect l="l" t="t" r="r" b="b"/>
              <a:pathLst>
                <a:path w="4284" h="333" extrusionOk="0">
                  <a:moveTo>
                    <a:pt x="0" y="1"/>
                  </a:moveTo>
                  <a:cubicBezTo>
                    <a:pt x="0" y="183"/>
                    <a:pt x="148" y="333"/>
                    <a:pt x="332" y="333"/>
                  </a:cubicBezTo>
                  <a:lnTo>
                    <a:pt x="3950" y="333"/>
                  </a:lnTo>
                  <a:cubicBezTo>
                    <a:pt x="4134" y="333"/>
                    <a:pt x="4284" y="183"/>
                    <a:pt x="4284" y="1"/>
                  </a:cubicBezTo>
                  <a:close/>
                </a:path>
              </a:pathLst>
            </a:custGeom>
            <a:solidFill>
              <a:srgbClr val="68D3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4" name="Google Shape;3984;p31"/>
            <p:cNvSpPr/>
            <p:nvPr/>
          </p:nvSpPr>
          <p:spPr>
            <a:xfrm>
              <a:off x="4498990" y="2914889"/>
              <a:ext cx="148144" cy="38687"/>
            </a:xfrm>
            <a:custGeom>
              <a:avLst/>
              <a:gdLst/>
              <a:ahLst/>
              <a:cxnLst/>
              <a:rect l="l" t="t" r="r" b="b"/>
              <a:pathLst>
                <a:path w="628" h="164" extrusionOk="0">
                  <a:moveTo>
                    <a:pt x="605" y="1"/>
                  </a:moveTo>
                  <a:cubicBezTo>
                    <a:pt x="600" y="1"/>
                    <a:pt x="595" y="3"/>
                    <a:pt x="591" y="7"/>
                  </a:cubicBezTo>
                  <a:cubicBezTo>
                    <a:pt x="514" y="85"/>
                    <a:pt x="413" y="124"/>
                    <a:pt x="311" y="124"/>
                  </a:cubicBezTo>
                  <a:cubicBezTo>
                    <a:pt x="212" y="124"/>
                    <a:pt x="112" y="87"/>
                    <a:pt x="34" y="11"/>
                  </a:cubicBezTo>
                  <a:cubicBezTo>
                    <a:pt x="31" y="7"/>
                    <a:pt x="26" y="5"/>
                    <a:pt x="21" y="5"/>
                  </a:cubicBezTo>
                  <a:cubicBezTo>
                    <a:pt x="16" y="5"/>
                    <a:pt x="11" y="7"/>
                    <a:pt x="6" y="11"/>
                  </a:cubicBezTo>
                  <a:cubicBezTo>
                    <a:pt x="4" y="16"/>
                    <a:pt x="2" y="20"/>
                    <a:pt x="2" y="24"/>
                  </a:cubicBezTo>
                  <a:cubicBezTo>
                    <a:pt x="0" y="31"/>
                    <a:pt x="2" y="35"/>
                    <a:pt x="6" y="39"/>
                  </a:cubicBezTo>
                  <a:cubicBezTo>
                    <a:pt x="90" y="121"/>
                    <a:pt x="199" y="163"/>
                    <a:pt x="315" y="163"/>
                  </a:cubicBezTo>
                  <a:cubicBezTo>
                    <a:pt x="431" y="163"/>
                    <a:pt x="538" y="116"/>
                    <a:pt x="619" y="35"/>
                  </a:cubicBezTo>
                  <a:cubicBezTo>
                    <a:pt x="628" y="26"/>
                    <a:pt x="628" y="13"/>
                    <a:pt x="619" y="7"/>
                  </a:cubicBezTo>
                  <a:cubicBezTo>
                    <a:pt x="615" y="3"/>
                    <a:pt x="610" y="1"/>
                    <a:pt x="605" y="1"/>
                  </a:cubicBezTo>
                  <a:close/>
                </a:path>
              </a:pathLst>
            </a:custGeom>
            <a:solidFill>
              <a:srgbClr val="68D3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5" name="Google Shape;3985;p31"/>
            <p:cNvSpPr/>
            <p:nvPr/>
          </p:nvSpPr>
          <p:spPr>
            <a:xfrm>
              <a:off x="4439780" y="2965843"/>
              <a:ext cx="267036" cy="63928"/>
            </a:xfrm>
            <a:custGeom>
              <a:avLst/>
              <a:gdLst/>
              <a:ahLst/>
              <a:cxnLst/>
              <a:rect l="l" t="t" r="r" b="b"/>
              <a:pathLst>
                <a:path w="1132" h="271" extrusionOk="0">
                  <a:moveTo>
                    <a:pt x="1109" y="1"/>
                  </a:moveTo>
                  <a:cubicBezTo>
                    <a:pt x="1104" y="1"/>
                    <a:pt x="1098" y="3"/>
                    <a:pt x="1095" y="7"/>
                  </a:cubicBezTo>
                  <a:cubicBezTo>
                    <a:pt x="948" y="156"/>
                    <a:pt x="753" y="230"/>
                    <a:pt x="559" y="230"/>
                  </a:cubicBezTo>
                  <a:cubicBezTo>
                    <a:pt x="369" y="230"/>
                    <a:pt x="180" y="159"/>
                    <a:pt x="35" y="16"/>
                  </a:cubicBezTo>
                  <a:cubicBezTo>
                    <a:pt x="30" y="12"/>
                    <a:pt x="25" y="9"/>
                    <a:pt x="20" y="9"/>
                  </a:cubicBezTo>
                  <a:cubicBezTo>
                    <a:pt x="14" y="9"/>
                    <a:pt x="9" y="12"/>
                    <a:pt x="5" y="16"/>
                  </a:cubicBezTo>
                  <a:cubicBezTo>
                    <a:pt x="3" y="18"/>
                    <a:pt x="0" y="24"/>
                    <a:pt x="0" y="29"/>
                  </a:cubicBezTo>
                  <a:cubicBezTo>
                    <a:pt x="0" y="33"/>
                    <a:pt x="3" y="39"/>
                    <a:pt x="7" y="44"/>
                  </a:cubicBezTo>
                  <a:cubicBezTo>
                    <a:pt x="155" y="190"/>
                    <a:pt x="351" y="271"/>
                    <a:pt x="558" y="271"/>
                  </a:cubicBezTo>
                  <a:cubicBezTo>
                    <a:pt x="560" y="271"/>
                    <a:pt x="563" y="271"/>
                    <a:pt x="566" y="271"/>
                  </a:cubicBezTo>
                  <a:cubicBezTo>
                    <a:pt x="778" y="269"/>
                    <a:pt x="975" y="185"/>
                    <a:pt x="1123" y="35"/>
                  </a:cubicBezTo>
                  <a:cubicBezTo>
                    <a:pt x="1131" y="27"/>
                    <a:pt x="1131" y="14"/>
                    <a:pt x="1123" y="5"/>
                  </a:cubicBezTo>
                  <a:cubicBezTo>
                    <a:pt x="1119" y="2"/>
                    <a:pt x="1114" y="1"/>
                    <a:pt x="1109" y="1"/>
                  </a:cubicBezTo>
                  <a:close/>
                </a:path>
              </a:pathLst>
            </a:custGeom>
            <a:solidFill>
              <a:srgbClr val="68D3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6" name="Google Shape;3986;p31"/>
            <p:cNvSpPr/>
            <p:nvPr/>
          </p:nvSpPr>
          <p:spPr>
            <a:xfrm>
              <a:off x="4387647" y="3040150"/>
              <a:ext cx="371067" cy="85395"/>
            </a:xfrm>
            <a:custGeom>
              <a:avLst/>
              <a:gdLst/>
              <a:ahLst/>
              <a:cxnLst/>
              <a:rect l="l" t="t" r="r" b="b"/>
              <a:pathLst>
                <a:path w="1573" h="362" extrusionOk="0">
                  <a:moveTo>
                    <a:pt x="1550" y="0"/>
                  </a:moveTo>
                  <a:cubicBezTo>
                    <a:pt x="1546" y="0"/>
                    <a:pt x="1541" y="2"/>
                    <a:pt x="1536" y="5"/>
                  </a:cubicBezTo>
                  <a:cubicBezTo>
                    <a:pt x="1328" y="216"/>
                    <a:pt x="1053" y="322"/>
                    <a:pt x="778" y="322"/>
                  </a:cubicBezTo>
                  <a:cubicBezTo>
                    <a:pt x="509" y="322"/>
                    <a:pt x="239" y="221"/>
                    <a:pt x="33" y="18"/>
                  </a:cubicBezTo>
                  <a:cubicBezTo>
                    <a:pt x="30" y="14"/>
                    <a:pt x="25" y="11"/>
                    <a:pt x="20" y="11"/>
                  </a:cubicBezTo>
                  <a:cubicBezTo>
                    <a:pt x="15" y="11"/>
                    <a:pt x="9" y="14"/>
                    <a:pt x="5" y="18"/>
                  </a:cubicBezTo>
                  <a:cubicBezTo>
                    <a:pt x="3" y="22"/>
                    <a:pt x="1" y="26"/>
                    <a:pt x="1" y="31"/>
                  </a:cubicBezTo>
                  <a:cubicBezTo>
                    <a:pt x="1" y="37"/>
                    <a:pt x="1" y="41"/>
                    <a:pt x="5" y="46"/>
                  </a:cubicBezTo>
                  <a:cubicBezTo>
                    <a:pt x="220" y="256"/>
                    <a:pt x="499" y="361"/>
                    <a:pt x="778" y="361"/>
                  </a:cubicBezTo>
                  <a:cubicBezTo>
                    <a:pt x="1064" y="361"/>
                    <a:pt x="1349" y="252"/>
                    <a:pt x="1564" y="33"/>
                  </a:cubicBezTo>
                  <a:cubicBezTo>
                    <a:pt x="1573" y="26"/>
                    <a:pt x="1573" y="14"/>
                    <a:pt x="1564" y="5"/>
                  </a:cubicBezTo>
                  <a:cubicBezTo>
                    <a:pt x="1560" y="2"/>
                    <a:pt x="1555" y="0"/>
                    <a:pt x="1550" y="0"/>
                  </a:cubicBezTo>
                  <a:close/>
                </a:path>
              </a:pathLst>
            </a:custGeom>
            <a:solidFill>
              <a:srgbClr val="68D3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7" name="Google Shape;3987;p31"/>
            <p:cNvSpPr/>
            <p:nvPr/>
          </p:nvSpPr>
          <p:spPr>
            <a:xfrm>
              <a:off x="4002191" y="2852843"/>
              <a:ext cx="114882" cy="98605"/>
            </a:xfrm>
            <a:custGeom>
              <a:avLst/>
              <a:gdLst/>
              <a:ahLst/>
              <a:cxnLst/>
              <a:rect l="l" t="t" r="r" b="b"/>
              <a:pathLst>
                <a:path w="487" h="418" extrusionOk="0">
                  <a:moveTo>
                    <a:pt x="18" y="1"/>
                  </a:moveTo>
                  <a:cubicBezTo>
                    <a:pt x="14" y="1"/>
                    <a:pt x="9" y="3"/>
                    <a:pt x="5" y="7"/>
                  </a:cubicBezTo>
                  <a:cubicBezTo>
                    <a:pt x="3" y="11"/>
                    <a:pt x="1" y="16"/>
                    <a:pt x="1" y="22"/>
                  </a:cubicBezTo>
                  <a:cubicBezTo>
                    <a:pt x="9" y="138"/>
                    <a:pt x="65" y="243"/>
                    <a:pt x="153" y="315"/>
                  </a:cubicBezTo>
                  <a:cubicBezTo>
                    <a:pt x="231" y="382"/>
                    <a:pt x="327" y="418"/>
                    <a:pt x="428" y="418"/>
                  </a:cubicBezTo>
                  <a:cubicBezTo>
                    <a:pt x="441" y="418"/>
                    <a:pt x="454" y="417"/>
                    <a:pt x="468" y="416"/>
                  </a:cubicBezTo>
                  <a:cubicBezTo>
                    <a:pt x="478" y="416"/>
                    <a:pt x="487" y="405"/>
                    <a:pt x="487" y="395"/>
                  </a:cubicBezTo>
                  <a:cubicBezTo>
                    <a:pt x="485" y="385"/>
                    <a:pt x="478" y="377"/>
                    <a:pt x="469" y="377"/>
                  </a:cubicBezTo>
                  <a:cubicBezTo>
                    <a:pt x="468" y="377"/>
                    <a:pt x="467" y="377"/>
                    <a:pt x="465" y="377"/>
                  </a:cubicBezTo>
                  <a:cubicBezTo>
                    <a:pt x="455" y="378"/>
                    <a:pt x="444" y="379"/>
                    <a:pt x="434" y="379"/>
                  </a:cubicBezTo>
                  <a:cubicBezTo>
                    <a:pt x="231" y="379"/>
                    <a:pt x="58" y="223"/>
                    <a:pt x="39" y="20"/>
                  </a:cubicBezTo>
                  <a:cubicBezTo>
                    <a:pt x="39" y="7"/>
                    <a:pt x="29" y="1"/>
                    <a:pt x="18" y="1"/>
                  </a:cubicBezTo>
                  <a:close/>
                </a:path>
              </a:pathLst>
            </a:custGeom>
            <a:solidFill>
              <a:srgbClr val="68D3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8" name="Google Shape;3988;p31"/>
            <p:cNvSpPr/>
            <p:nvPr/>
          </p:nvSpPr>
          <p:spPr>
            <a:xfrm>
              <a:off x="3922930" y="2853314"/>
              <a:ext cx="206410" cy="176215"/>
            </a:xfrm>
            <a:custGeom>
              <a:avLst/>
              <a:gdLst/>
              <a:ahLst/>
              <a:cxnLst/>
              <a:rect l="l" t="t" r="r" b="b"/>
              <a:pathLst>
                <a:path w="875" h="747" extrusionOk="0">
                  <a:moveTo>
                    <a:pt x="20" y="1"/>
                  </a:moveTo>
                  <a:cubicBezTo>
                    <a:pt x="15" y="3"/>
                    <a:pt x="11" y="5"/>
                    <a:pt x="7" y="7"/>
                  </a:cubicBezTo>
                  <a:cubicBezTo>
                    <a:pt x="3" y="11"/>
                    <a:pt x="0" y="18"/>
                    <a:pt x="3" y="22"/>
                  </a:cubicBezTo>
                  <a:cubicBezTo>
                    <a:pt x="20" y="234"/>
                    <a:pt x="118" y="425"/>
                    <a:pt x="279" y="560"/>
                  </a:cubicBezTo>
                  <a:cubicBezTo>
                    <a:pt x="423" y="682"/>
                    <a:pt x="602" y="747"/>
                    <a:pt x="789" y="747"/>
                  </a:cubicBezTo>
                  <a:cubicBezTo>
                    <a:pt x="811" y="747"/>
                    <a:pt x="833" y="746"/>
                    <a:pt x="855" y="744"/>
                  </a:cubicBezTo>
                  <a:cubicBezTo>
                    <a:pt x="866" y="742"/>
                    <a:pt x="874" y="733"/>
                    <a:pt x="874" y="722"/>
                  </a:cubicBezTo>
                  <a:cubicBezTo>
                    <a:pt x="872" y="712"/>
                    <a:pt x="864" y="703"/>
                    <a:pt x="853" y="703"/>
                  </a:cubicBezTo>
                  <a:cubicBezTo>
                    <a:pt x="831" y="705"/>
                    <a:pt x="809" y="706"/>
                    <a:pt x="787" y="706"/>
                  </a:cubicBezTo>
                  <a:cubicBezTo>
                    <a:pt x="401" y="706"/>
                    <a:pt x="74" y="409"/>
                    <a:pt x="41" y="20"/>
                  </a:cubicBezTo>
                  <a:cubicBezTo>
                    <a:pt x="41" y="9"/>
                    <a:pt x="30" y="1"/>
                    <a:pt x="20" y="1"/>
                  </a:cubicBezTo>
                  <a:close/>
                </a:path>
              </a:pathLst>
            </a:custGeom>
            <a:solidFill>
              <a:srgbClr val="68D3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9" name="Google Shape;3989;p31"/>
            <p:cNvSpPr/>
            <p:nvPr/>
          </p:nvSpPr>
          <p:spPr>
            <a:xfrm>
              <a:off x="3834941" y="2876432"/>
              <a:ext cx="285672" cy="243446"/>
            </a:xfrm>
            <a:custGeom>
              <a:avLst/>
              <a:gdLst/>
              <a:ahLst/>
              <a:cxnLst/>
              <a:rect l="l" t="t" r="r" b="b"/>
              <a:pathLst>
                <a:path w="1211" h="1032" extrusionOk="0">
                  <a:moveTo>
                    <a:pt x="21" y="1"/>
                  </a:moveTo>
                  <a:cubicBezTo>
                    <a:pt x="20" y="1"/>
                    <a:pt x="19" y="1"/>
                    <a:pt x="18" y="1"/>
                  </a:cubicBezTo>
                  <a:cubicBezTo>
                    <a:pt x="14" y="1"/>
                    <a:pt x="9" y="3"/>
                    <a:pt x="5" y="8"/>
                  </a:cubicBezTo>
                  <a:cubicBezTo>
                    <a:pt x="3" y="10"/>
                    <a:pt x="1" y="16"/>
                    <a:pt x="1" y="23"/>
                  </a:cubicBezTo>
                  <a:cubicBezTo>
                    <a:pt x="50" y="595"/>
                    <a:pt x="531" y="1031"/>
                    <a:pt x="1098" y="1031"/>
                  </a:cubicBezTo>
                  <a:cubicBezTo>
                    <a:pt x="1129" y="1031"/>
                    <a:pt x="1160" y="1030"/>
                    <a:pt x="1192" y="1027"/>
                  </a:cubicBezTo>
                  <a:cubicBezTo>
                    <a:pt x="1202" y="1027"/>
                    <a:pt x="1211" y="1016"/>
                    <a:pt x="1209" y="1006"/>
                  </a:cubicBezTo>
                  <a:cubicBezTo>
                    <a:pt x="1209" y="995"/>
                    <a:pt x="1200" y="986"/>
                    <a:pt x="1187" y="986"/>
                  </a:cubicBezTo>
                  <a:cubicBezTo>
                    <a:pt x="1156" y="989"/>
                    <a:pt x="1125" y="991"/>
                    <a:pt x="1094" y="991"/>
                  </a:cubicBezTo>
                  <a:cubicBezTo>
                    <a:pt x="551" y="991"/>
                    <a:pt x="86" y="572"/>
                    <a:pt x="39" y="18"/>
                  </a:cubicBezTo>
                  <a:cubicBezTo>
                    <a:pt x="39" y="9"/>
                    <a:pt x="31" y="1"/>
                    <a:pt x="21" y="1"/>
                  </a:cubicBezTo>
                  <a:close/>
                </a:path>
              </a:pathLst>
            </a:custGeom>
            <a:solidFill>
              <a:srgbClr val="68D3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0" name="Google Shape;3990;p31"/>
            <p:cNvSpPr/>
            <p:nvPr/>
          </p:nvSpPr>
          <p:spPr>
            <a:xfrm>
              <a:off x="5699704" y="3979958"/>
              <a:ext cx="258544" cy="201456"/>
            </a:xfrm>
            <a:custGeom>
              <a:avLst/>
              <a:gdLst/>
              <a:ahLst/>
              <a:cxnLst/>
              <a:rect l="l" t="t" r="r" b="b"/>
              <a:pathLst>
                <a:path w="1096" h="854" extrusionOk="0">
                  <a:moveTo>
                    <a:pt x="1" y="1"/>
                  </a:moveTo>
                  <a:lnTo>
                    <a:pt x="1" y="853"/>
                  </a:lnTo>
                  <a:lnTo>
                    <a:pt x="1095" y="853"/>
                  </a:lnTo>
                  <a:lnTo>
                    <a:pt x="109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1" name="Google Shape;3991;p31"/>
            <p:cNvSpPr/>
            <p:nvPr/>
          </p:nvSpPr>
          <p:spPr>
            <a:xfrm>
              <a:off x="5693335" y="3973352"/>
              <a:ext cx="271518" cy="214431"/>
            </a:xfrm>
            <a:custGeom>
              <a:avLst/>
              <a:gdLst/>
              <a:ahLst/>
              <a:cxnLst/>
              <a:rect l="l" t="t" r="r" b="b"/>
              <a:pathLst>
                <a:path w="1151" h="909" extrusionOk="0">
                  <a:moveTo>
                    <a:pt x="28" y="1"/>
                  </a:moveTo>
                  <a:cubicBezTo>
                    <a:pt x="13" y="1"/>
                    <a:pt x="0" y="14"/>
                    <a:pt x="0" y="29"/>
                  </a:cubicBezTo>
                  <a:lnTo>
                    <a:pt x="0" y="881"/>
                  </a:lnTo>
                  <a:cubicBezTo>
                    <a:pt x="0" y="896"/>
                    <a:pt x="13" y="909"/>
                    <a:pt x="28" y="909"/>
                  </a:cubicBezTo>
                  <a:lnTo>
                    <a:pt x="1122" y="909"/>
                  </a:lnTo>
                  <a:cubicBezTo>
                    <a:pt x="1137" y="909"/>
                    <a:pt x="1150" y="896"/>
                    <a:pt x="1150" y="881"/>
                  </a:cubicBezTo>
                  <a:lnTo>
                    <a:pt x="1150" y="29"/>
                  </a:lnTo>
                  <a:cubicBezTo>
                    <a:pt x="1150" y="14"/>
                    <a:pt x="1137" y="1"/>
                    <a:pt x="1122" y="1"/>
                  </a:cubicBezTo>
                  <a:close/>
                </a:path>
              </a:pathLst>
            </a:custGeom>
            <a:solidFill>
              <a:srgbClr val="68D3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2" name="Google Shape;3992;p31"/>
            <p:cNvSpPr/>
            <p:nvPr/>
          </p:nvSpPr>
          <p:spPr>
            <a:xfrm>
              <a:off x="5323449" y="3380780"/>
              <a:ext cx="1011057" cy="643528"/>
            </a:xfrm>
            <a:custGeom>
              <a:avLst/>
              <a:gdLst/>
              <a:ahLst/>
              <a:cxnLst/>
              <a:rect l="l" t="t" r="r" b="b"/>
              <a:pathLst>
                <a:path w="4286" h="2728" extrusionOk="0">
                  <a:moveTo>
                    <a:pt x="182" y="1"/>
                  </a:moveTo>
                  <a:cubicBezTo>
                    <a:pt x="82" y="1"/>
                    <a:pt x="0" y="84"/>
                    <a:pt x="0" y="185"/>
                  </a:cubicBezTo>
                  <a:lnTo>
                    <a:pt x="0" y="2543"/>
                  </a:lnTo>
                  <a:cubicBezTo>
                    <a:pt x="0" y="2646"/>
                    <a:pt x="82" y="2727"/>
                    <a:pt x="182" y="2727"/>
                  </a:cubicBezTo>
                  <a:lnTo>
                    <a:pt x="4102" y="2727"/>
                  </a:lnTo>
                  <a:cubicBezTo>
                    <a:pt x="4205" y="2727"/>
                    <a:pt x="4286" y="2646"/>
                    <a:pt x="4286" y="2543"/>
                  </a:cubicBezTo>
                  <a:lnTo>
                    <a:pt x="4286" y="185"/>
                  </a:lnTo>
                  <a:cubicBezTo>
                    <a:pt x="4286" y="84"/>
                    <a:pt x="4205" y="1"/>
                    <a:pt x="410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3" name="Google Shape;3993;p31"/>
            <p:cNvSpPr/>
            <p:nvPr/>
          </p:nvSpPr>
          <p:spPr>
            <a:xfrm>
              <a:off x="5316844" y="3374175"/>
              <a:ext cx="1024267" cy="656503"/>
            </a:xfrm>
            <a:custGeom>
              <a:avLst/>
              <a:gdLst/>
              <a:ahLst/>
              <a:cxnLst/>
              <a:rect l="l" t="t" r="r" b="b"/>
              <a:pathLst>
                <a:path w="4342" h="2783" extrusionOk="0">
                  <a:moveTo>
                    <a:pt x="210" y="1"/>
                  </a:moveTo>
                  <a:cubicBezTo>
                    <a:pt x="95" y="1"/>
                    <a:pt x="1" y="97"/>
                    <a:pt x="1" y="213"/>
                  </a:cubicBezTo>
                  <a:lnTo>
                    <a:pt x="1" y="2571"/>
                  </a:lnTo>
                  <a:cubicBezTo>
                    <a:pt x="1" y="2689"/>
                    <a:pt x="95" y="2783"/>
                    <a:pt x="210" y="2783"/>
                  </a:cubicBezTo>
                  <a:lnTo>
                    <a:pt x="4130" y="2783"/>
                  </a:lnTo>
                  <a:cubicBezTo>
                    <a:pt x="4248" y="2783"/>
                    <a:pt x="4342" y="2689"/>
                    <a:pt x="4342" y="2571"/>
                  </a:cubicBezTo>
                  <a:lnTo>
                    <a:pt x="4342" y="213"/>
                  </a:lnTo>
                  <a:cubicBezTo>
                    <a:pt x="4342" y="97"/>
                    <a:pt x="4248" y="1"/>
                    <a:pt x="413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4" name="Google Shape;3994;p31"/>
            <p:cNvSpPr/>
            <p:nvPr/>
          </p:nvSpPr>
          <p:spPr>
            <a:xfrm>
              <a:off x="5581048" y="4186572"/>
              <a:ext cx="495857" cy="48123"/>
            </a:xfrm>
            <a:custGeom>
              <a:avLst/>
              <a:gdLst/>
              <a:ahLst/>
              <a:cxnLst/>
              <a:rect l="l" t="t" r="r" b="b"/>
              <a:pathLst>
                <a:path w="2102" h="204" extrusionOk="0">
                  <a:moveTo>
                    <a:pt x="28" y="0"/>
                  </a:moveTo>
                  <a:cubicBezTo>
                    <a:pt x="13" y="0"/>
                    <a:pt x="1" y="13"/>
                    <a:pt x="1" y="28"/>
                  </a:cubicBezTo>
                  <a:lnTo>
                    <a:pt x="1" y="176"/>
                  </a:lnTo>
                  <a:cubicBezTo>
                    <a:pt x="1" y="191"/>
                    <a:pt x="13" y="204"/>
                    <a:pt x="28" y="204"/>
                  </a:cubicBezTo>
                  <a:lnTo>
                    <a:pt x="2074" y="204"/>
                  </a:lnTo>
                  <a:cubicBezTo>
                    <a:pt x="2089" y="204"/>
                    <a:pt x="2102" y="193"/>
                    <a:pt x="2102" y="176"/>
                  </a:cubicBezTo>
                  <a:lnTo>
                    <a:pt x="2102" y="28"/>
                  </a:lnTo>
                  <a:cubicBezTo>
                    <a:pt x="2102" y="13"/>
                    <a:pt x="2089" y="0"/>
                    <a:pt x="2074" y="0"/>
                  </a:cubicBezTo>
                  <a:close/>
                </a:path>
              </a:pathLst>
            </a:custGeom>
            <a:solidFill>
              <a:srgbClr val="68D3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5" name="Google Shape;3995;p31"/>
            <p:cNvSpPr/>
            <p:nvPr/>
          </p:nvSpPr>
          <p:spPr>
            <a:xfrm>
              <a:off x="5316844" y="3374175"/>
              <a:ext cx="1024267" cy="656503"/>
            </a:xfrm>
            <a:custGeom>
              <a:avLst/>
              <a:gdLst/>
              <a:ahLst/>
              <a:cxnLst/>
              <a:rect l="l" t="t" r="r" b="b"/>
              <a:pathLst>
                <a:path w="4342" h="2783" extrusionOk="0">
                  <a:moveTo>
                    <a:pt x="4130" y="110"/>
                  </a:moveTo>
                  <a:cubicBezTo>
                    <a:pt x="4188" y="110"/>
                    <a:pt x="4233" y="157"/>
                    <a:pt x="4233" y="213"/>
                  </a:cubicBezTo>
                  <a:lnTo>
                    <a:pt x="4233" y="2571"/>
                  </a:lnTo>
                  <a:cubicBezTo>
                    <a:pt x="4233" y="2629"/>
                    <a:pt x="4188" y="2674"/>
                    <a:pt x="4130" y="2674"/>
                  </a:cubicBezTo>
                  <a:lnTo>
                    <a:pt x="210" y="2674"/>
                  </a:lnTo>
                  <a:cubicBezTo>
                    <a:pt x="155" y="2674"/>
                    <a:pt x="108" y="2629"/>
                    <a:pt x="108" y="2571"/>
                  </a:cubicBezTo>
                  <a:lnTo>
                    <a:pt x="108" y="213"/>
                  </a:lnTo>
                  <a:cubicBezTo>
                    <a:pt x="108" y="157"/>
                    <a:pt x="155" y="110"/>
                    <a:pt x="210" y="110"/>
                  </a:cubicBezTo>
                  <a:close/>
                  <a:moveTo>
                    <a:pt x="210" y="1"/>
                  </a:moveTo>
                  <a:cubicBezTo>
                    <a:pt x="95" y="1"/>
                    <a:pt x="1" y="97"/>
                    <a:pt x="1" y="213"/>
                  </a:cubicBezTo>
                  <a:lnTo>
                    <a:pt x="1" y="2571"/>
                  </a:lnTo>
                  <a:cubicBezTo>
                    <a:pt x="1" y="2689"/>
                    <a:pt x="95" y="2783"/>
                    <a:pt x="210" y="2783"/>
                  </a:cubicBezTo>
                  <a:lnTo>
                    <a:pt x="4130" y="2783"/>
                  </a:lnTo>
                  <a:cubicBezTo>
                    <a:pt x="4248" y="2783"/>
                    <a:pt x="4342" y="2689"/>
                    <a:pt x="4342" y="2571"/>
                  </a:cubicBezTo>
                  <a:lnTo>
                    <a:pt x="4342" y="213"/>
                  </a:lnTo>
                  <a:cubicBezTo>
                    <a:pt x="4342" y="97"/>
                    <a:pt x="4248" y="1"/>
                    <a:pt x="4130" y="1"/>
                  </a:cubicBezTo>
                  <a:close/>
                </a:path>
              </a:pathLst>
            </a:custGeom>
            <a:solidFill>
              <a:srgbClr val="68D3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6" name="Google Shape;3996;p31"/>
            <p:cNvSpPr/>
            <p:nvPr/>
          </p:nvSpPr>
          <p:spPr>
            <a:xfrm>
              <a:off x="5316844" y="3908717"/>
              <a:ext cx="1024267" cy="121959"/>
            </a:xfrm>
            <a:custGeom>
              <a:avLst/>
              <a:gdLst/>
              <a:ahLst/>
              <a:cxnLst/>
              <a:rect l="l" t="t" r="r" b="b"/>
              <a:pathLst>
                <a:path w="4342" h="517" extrusionOk="0">
                  <a:moveTo>
                    <a:pt x="1" y="1"/>
                  </a:moveTo>
                  <a:lnTo>
                    <a:pt x="1" y="305"/>
                  </a:lnTo>
                  <a:cubicBezTo>
                    <a:pt x="1" y="423"/>
                    <a:pt x="95" y="517"/>
                    <a:pt x="210" y="517"/>
                  </a:cubicBezTo>
                  <a:lnTo>
                    <a:pt x="4130" y="517"/>
                  </a:lnTo>
                  <a:cubicBezTo>
                    <a:pt x="4248" y="517"/>
                    <a:pt x="4342" y="423"/>
                    <a:pt x="4342" y="305"/>
                  </a:cubicBezTo>
                  <a:lnTo>
                    <a:pt x="4342" y="1"/>
                  </a:ln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7" name="Google Shape;3997;p31"/>
            <p:cNvSpPr/>
            <p:nvPr/>
          </p:nvSpPr>
          <p:spPr>
            <a:xfrm>
              <a:off x="5581520" y="3436923"/>
              <a:ext cx="491374" cy="447498"/>
            </a:xfrm>
            <a:custGeom>
              <a:avLst/>
              <a:gdLst/>
              <a:ahLst/>
              <a:cxnLst/>
              <a:rect l="l" t="t" r="r" b="b"/>
              <a:pathLst>
                <a:path w="2083" h="1897" extrusionOk="0">
                  <a:moveTo>
                    <a:pt x="1041" y="1"/>
                  </a:moveTo>
                  <a:cubicBezTo>
                    <a:pt x="797" y="1"/>
                    <a:pt x="554" y="94"/>
                    <a:pt x="369" y="281"/>
                  </a:cubicBezTo>
                  <a:cubicBezTo>
                    <a:pt x="1" y="651"/>
                    <a:pt x="1" y="1251"/>
                    <a:pt x="371" y="1620"/>
                  </a:cubicBezTo>
                  <a:cubicBezTo>
                    <a:pt x="557" y="1804"/>
                    <a:pt x="799" y="1896"/>
                    <a:pt x="1041" y="1896"/>
                  </a:cubicBezTo>
                  <a:cubicBezTo>
                    <a:pt x="1284" y="1896"/>
                    <a:pt x="1527" y="1803"/>
                    <a:pt x="1712" y="1617"/>
                  </a:cubicBezTo>
                  <a:cubicBezTo>
                    <a:pt x="2083" y="1245"/>
                    <a:pt x="2080" y="645"/>
                    <a:pt x="1710" y="277"/>
                  </a:cubicBezTo>
                  <a:cubicBezTo>
                    <a:pt x="1525" y="93"/>
                    <a:pt x="1283" y="1"/>
                    <a:pt x="104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8" name="Google Shape;3998;p31"/>
            <p:cNvSpPr/>
            <p:nvPr/>
          </p:nvSpPr>
          <p:spPr>
            <a:xfrm>
              <a:off x="5581520" y="3436923"/>
              <a:ext cx="491374" cy="447498"/>
            </a:xfrm>
            <a:custGeom>
              <a:avLst/>
              <a:gdLst/>
              <a:ahLst/>
              <a:cxnLst/>
              <a:rect l="l" t="t" r="r" b="b"/>
              <a:pathLst>
                <a:path w="2083" h="1897" extrusionOk="0">
                  <a:moveTo>
                    <a:pt x="1041" y="1"/>
                  </a:moveTo>
                  <a:cubicBezTo>
                    <a:pt x="797" y="1"/>
                    <a:pt x="554" y="94"/>
                    <a:pt x="369" y="281"/>
                  </a:cubicBezTo>
                  <a:cubicBezTo>
                    <a:pt x="1" y="651"/>
                    <a:pt x="1" y="1251"/>
                    <a:pt x="371" y="1620"/>
                  </a:cubicBezTo>
                  <a:cubicBezTo>
                    <a:pt x="557" y="1804"/>
                    <a:pt x="799" y="1896"/>
                    <a:pt x="1041" y="1896"/>
                  </a:cubicBezTo>
                  <a:cubicBezTo>
                    <a:pt x="1284" y="1896"/>
                    <a:pt x="1527" y="1803"/>
                    <a:pt x="1712" y="1617"/>
                  </a:cubicBezTo>
                  <a:cubicBezTo>
                    <a:pt x="2083" y="1245"/>
                    <a:pt x="2080" y="645"/>
                    <a:pt x="1710" y="277"/>
                  </a:cubicBezTo>
                  <a:cubicBezTo>
                    <a:pt x="1525" y="93"/>
                    <a:pt x="1283" y="1"/>
                    <a:pt x="1041"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9" name="Google Shape;3999;p31"/>
            <p:cNvSpPr/>
            <p:nvPr/>
          </p:nvSpPr>
          <p:spPr>
            <a:xfrm>
              <a:off x="5887914" y="3505665"/>
              <a:ext cx="20990" cy="79686"/>
            </a:xfrm>
            <a:custGeom>
              <a:avLst/>
              <a:gdLst/>
              <a:ahLst/>
              <a:cxnLst/>
              <a:rect l="l" t="t" r="r" b="b"/>
              <a:pathLst>
                <a:path w="108" h="410" extrusionOk="0">
                  <a:moveTo>
                    <a:pt x="0" y="1"/>
                  </a:moveTo>
                  <a:lnTo>
                    <a:pt x="0" y="78"/>
                  </a:lnTo>
                  <a:cubicBezTo>
                    <a:pt x="0" y="110"/>
                    <a:pt x="15" y="140"/>
                    <a:pt x="39" y="162"/>
                  </a:cubicBezTo>
                  <a:cubicBezTo>
                    <a:pt x="62" y="183"/>
                    <a:pt x="75" y="213"/>
                    <a:pt x="75" y="245"/>
                  </a:cubicBezTo>
                  <a:lnTo>
                    <a:pt x="75" y="382"/>
                  </a:lnTo>
                  <a:cubicBezTo>
                    <a:pt x="75" y="399"/>
                    <a:pt x="88" y="410"/>
                    <a:pt x="103" y="410"/>
                  </a:cubicBezTo>
                  <a:lnTo>
                    <a:pt x="107" y="266"/>
                  </a:lnTo>
                  <a:cubicBezTo>
                    <a:pt x="107" y="164"/>
                    <a:pt x="67" y="69"/>
                    <a:pt x="0" y="1"/>
                  </a:cubicBez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0" name="Google Shape;4000;p31"/>
            <p:cNvSpPr/>
            <p:nvPr/>
          </p:nvSpPr>
          <p:spPr>
            <a:xfrm>
              <a:off x="4483892" y="3821965"/>
              <a:ext cx="176215" cy="111344"/>
            </a:xfrm>
            <a:custGeom>
              <a:avLst/>
              <a:gdLst/>
              <a:ahLst/>
              <a:cxnLst/>
              <a:rect l="l" t="t" r="r" b="b"/>
              <a:pathLst>
                <a:path w="747" h="472" extrusionOk="0">
                  <a:moveTo>
                    <a:pt x="346" y="1"/>
                  </a:moveTo>
                  <a:cubicBezTo>
                    <a:pt x="157" y="1"/>
                    <a:pt x="1" y="155"/>
                    <a:pt x="1" y="345"/>
                  </a:cubicBezTo>
                  <a:lnTo>
                    <a:pt x="1" y="472"/>
                  </a:lnTo>
                  <a:lnTo>
                    <a:pt x="746" y="472"/>
                  </a:lnTo>
                  <a:lnTo>
                    <a:pt x="746" y="345"/>
                  </a:lnTo>
                  <a:cubicBezTo>
                    <a:pt x="746" y="155"/>
                    <a:pt x="590" y="1"/>
                    <a:pt x="401" y="1"/>
                  </a:cubicBezTo>
                  <a:close/>
                </a:path>
              </a:pathLst>
            </a:custGeom>
            <a:solidFill>
              <a:srgbClr val="FF69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1" name="Google Shape;4001;p31"/>
            <p:cNvSpPr/>
            <p:nvPr/>
          </p:nvSpPr>
          <p:spPr>
            <a:xfrm>
              <a:off x="4548292" y="3779209"/>
              <a:ext cx="50954" cy="85867"/>
            </a:xfrm>
            <a:custGeom>
              <a:avLst/>
              <a:gdLst/>
              <a:ahLst/>
              <a:cxnLst/>
              <a:rect l="l" t="t" r="r" b="b"/>
              <a:pathLst>
                <a:path w="216" h="364" extrusionOk="0">
                  <a:moveTo>
                    <a:pt x="110" y="1"/>
                  </a:moveTo>
                  <a:cubicBezTo>
                    <a:pt x="71" y="1"/>
                    <a:pt x="33" y="22"/>
                    <a:pt x="16" y="66"/>
                  </a:cubicBezTo>
                  <a:lnTo>
                    <a:pt x="12" y="74"/>
                  </a:lnTo>
                  <a:cubicBezTo>
                    <a:pt x="5" y="94"/>
                    <a:pt x="1" y="115"/>
                    <a:pt x="1" y="134"/>
                  </a:cubicBezTo>
                  <a:lnTo>
                    <a:pt x="1" y="256"/>
                  </a:lnTo>
                  <a:cubicBezTo>
                    <a:pt x="1" y="314"/>
                    <a:pt x="48" y="363"/>
                    <a:pt x="108" y="363"/>
                  </a:cubicBezTo>
                  <a:lnTo>
                    <a:pt x="110" y="363"/>
                  </a:lnTo>
                  <a:cubicBezTo>
                    <a:pt x="168" y="363"/>
                    <a:pt x="215" y="314"/>
                    <a:pt x="215" y="256"/>
                  </a:cubicBezTo>
                  <a:lnTo>
                    <a:pt x="215" y="119"/>
                  </a:lnTo>
                  <a:cubicBezTo>
                    <a:pt x="215" y="109"/>
                    <a:pt x="215" y="98"/>
                    <a:pt x="211" y="87"/>
                  </a:cubicBezTo>
                  <a:lnTo>
                    <a:pt x="204" y="68"/>
                  </a:lnTo>
                  <a:cubicBezTo>
                    <a:pt x="188" y="23"/>
                    <a:pt x="149" y="1"/>
                    <a:pt x="110" y="1"/>
                  </a:cubicBezTo>
                  <a:close/>
                </a:path>
              </a:pathLst>
            </a:custGeom>
            <a:solidFill>
              <a:srgbClr val="845F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2" name="Google Shape;4002;p31"/>
            <p:cNvSpPr/>
            <p:nvPr/>
          </p:nvSpPr>
          <p:spPr>
            <a:xfrm>
              <a:off x="4502528" y="3636964"/>
              <a:ext cx="141539" cy="185651"/>
            </a:xfrm>
            <a:custGeom>
              <a:avLst/>
              <a:gdLst/>
              <a:ahLst/>
              <a:cxnLst/>
              <a:rect l="l" t="t" r="r" b="b"/>
              <a:pathLst>
                <a:path w="600" h="787" extrusionOk="0">
                  <a:moveTo>
                    <a:pt x="266" y="1"/>
                  </a:moveTo>
                  <a:cubicBezTo>
                    <a:pt x="120" y="1"/>
                    <a:pt x="0" y="118"/>
                    <a:pt x="0" y="266"/>
                  </a:cubicBezTo>
                  <a:lnTo>
                    <a:pt x="9" y="493"/>
                  </a:lnTo>
                  <a:cubicBezTo>
                    <a:pt x="9" y="656"/>
                    <a:pt x="139" y="787"/>
                    <a:pt x="300" y="787"/>
                  </a:cubicBezTo>
                  <a:lnTo>
                    <a:pt x="306" y="787"/>
                  </a:lnTo>
                  <a:cubicBezTo>
                    <a:pt x="469" y="787"/>
                    <a:pt x="600" y="656"/>
                    <a:pt x="600" y="493"/>
                  </a:cubicBezTo>
                  <a:lnTo>
                    <a:pt x="593" y="266"/>
                  </a:lnTo>
                  <a:cubicBezTo>
                    <a:pt x="593" y="118"/>
                    <a:pt x="473" y="1"/>
                    <a:pt x="328" y="1"/>
                  </a:cubicBezTo>
                  <a:close/>
                </a:path>
              </a:pathLst>
            </a:custGeom>
            <a:solidFill>
              <a:srgbClr val="845F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3" name="Google Shape;4003;p31"/>
            <p:cNvSpPr/>
            <p:nvPr/>
          </p:nvSpPr>
          <p:spPr>
            <a:xfrm>
              <a:off x="4503000" y="3632953"/>
              <a:ext cx="140123" cy="87518"/>
            </a:xfrm>
            <a:custGeom>
              <a:avLst/>
              <a:gdLst/>
              <a:ahLst/>
              <a:cxnLst/>
              <a:rect l="l" t="t" r="r" b="b"/>
              <a:pathLst>
                <a:path w="594" h="371" extrusionOk="0">
                  <a:moveTo>
                    <a:pt x="264" y="0"/>
                  </a:moveTo>
                  <a:cubicBezTo>
                    <a:pt x="118" y="0"/>
                    <a:pt x="0" y="118"/>
                    <a:pt x="0" y="264"/>
                  </a:cubicBezTo>
                  <a:lnTo>
                    <a:pt x="2" y="352"/>
                  </a:lnTo>
                  <a:lnTo>
                    <a:pt x="77" y="170"/>
                  </a:lnTo>
                  <a:lnTo>
                    <a:pt x="516" y="170"/>
                  </a:lnTo>
                  <a:lnTo>
                    <a:pt x="593" y="371"/>
                  </a:lnTo>
                  <a:lnTo>
                    <a:pt x="591" y="264"/>
                  </a:lnTo>
                  <a:cubicBezTo>
                    <a:pt x="591" y="118"/>
                    <a:pt x="471" y="0"/>
                    <a:pt x="32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4" name="Google Shape;4004;p31"/>
            <p:cNvSpPr/>
            <p:nvPr/>
          </p:nvSpPr>
          <p:spPr>
            <a:xfrm>
              <a:off x="4476580" y="3732030"/>
              <a:ext cx="38687" cy="33733"/>
            </a:xfrm>
            <a:custGeom>
              <a:avLst/>
              <a:gdLst/>
              <a:ahLst/>
              <a:cxnLst/>
              <a:rect l="l" t="t" r="r" b="b"/>
              <a:pathLst>
                <a:path w="164" h="143" extrusionOk="0">
                  <a:moveTo>
                    <a:pt x="82" y="1"/>
                  </a:moveTo>
                  <a:cubicBezTo>
                    <a:pt x="60" y="1"/>
                    <a:pt x="38" y="11"/>
                    <a:pt x="24" y="30"/>
                  </a:cubicBezTo>
                  <a:cubicBezTo>
                    <a:pt x="1" y="62"/>
                    <a:pt x="9" y="105"/>
                    <a:pt x="39" y="129"/>
                  </a:cubicBezTo>
                  <a:cubicBezTo>
                    <a:pt x="52" y="138"/>
                    <a:pt x="67" y="143"/>
                    <a:pt x="82" y="143"/>
                  </a:cubicBezTo>
                  <a:cubicBezTo>
                    <a:pt x="104" y="143"/>
                    <a:pt x="126" y="133"/>
                    <a:pt x="140" y="114"/>
                  </a:cubicBezTo>
                  <a:cubicBezTo>
                    <a:pt x="164" y="82"/>
                    <a:pt x="157" y="39"/>
                    <a:pt x="125" y="15"/>
                  </a:cubicBezTo>
                  <a:cubicBezTo>
                    <a:pt x="112" y="6"/>
                    <a:pt x="97" y="1"/>
                    <a:pt x="82" y="1"/>
                  </a:cubicBezTo>
                  <a:close/>
                </a:path>
              </a:pathLst>
            </a:custGeom>
            <a:solidFill>
              <a:srgbClr val="845F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5" name="Google Shape;4005;p31"/>
            <p:cNvSpPr/>
            <p:nvPr/>
          </p:nvSpPr>
          <p:spPr>
            <a:xfrm>
              <a:off x="4629205" y="3732030"/>
              <a:ext cx="38687" cy="33733"/>
            </a:xfrm>
            <a:custGeom>
              <a:avLst/>
              <a:gdLst/>
              <a:ahLst/>
              <a:cxnLst/>
              <a:rect l="l" t="t" r="r" b="b"/>
              <a:pathLst>
                <a:path w="164" h="143" extrusionOk="0">
                  <a:moveTo>
                    <a:pt x="82" y="1"/>
                  </a:moveTo>
                  <a:cubicBezTo>
                    <a:pt x="60" y="1"/>
                    <a:pt x="38" y="11"/>
                    <a:pt x="24" y="30"/>
                  </a:cubicBezTo>
                  <a:cubicBezTo>
                    <a:pt x="1" y="62"/>
                    <a:pt x="7" y="105"/>
                    <a:pt x="39" y="129"/>
                  </a:cubicBezTo>
                  <a:cubicBezTo>
                    <a:pt x="52" y="138"/>
                    <a:pt x="67" y="143"/>
                    <a:pt x="82" y="143"/>
                  </a:cubicBezTo>
                  <a:cubicBezTo>
                    <a:pt x="104" y="143"/>
                    <a:pt x="126" y="133"/>
                    <a:pt x="140" y="114"/>
                  </a:cubicBezTo>
                  <a:cubicBezTo>
                    <a:pt x="163" y="82"/>
                    <a:pt x="157" y="39"/>
                    <a:pt x="125" y="15"/>
                  </a:cubicBezTo>
                  <a:cubicBezTo>
                    <a:pt x="112" y="6"/>
                    <a:pt x="97" y="1"/>
                    <a:pt x="82" y="1"/>
                  </a:cubicBezTo>
                  <a:close/>
                </a:path>
              </a:pathLst>
            </a:custGeom>
            <a:solidFill>
              <a:srgbClr val="845F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6" name="Google Shape;4006;p31"/>
            <p:cNvSpPr/>
            <p:nvPr/>
          </p:nvSpPr>
          <p:spPr>
            <a:xfrm>
              <a:off x="4503944" y="3641446"/>
              <a:ext cx="139651" cy="66523"/>
            </a:xfrm>
            <a:custGeom>
              <a:avLst/>
              <a:gdLst/>
              <a:ahLst/>
              <a:cxnLst/>
              <a:rect l="l" t="t" r="r" b="b"/>
              <a:pathLst>
                <a:path w="592" h="282" extrusionOk="0">
                  <a:moveTo>
                    <a:pt x="312" y="0"/>
                  </a:moveTo>
                  <a:cubicBezTo>
                    <a:pt x="263" y="0"/>
                    <a:pt x="213" y="6"/>
                    <a:pt x="165" y="11"/>
                  </a:cubicBezTo>
                  <a:cubicBezTo>
                    <a:pt x="30" y="24"/>
                    <a:pt x="0" y="174"/>
                    <a:pt x="0" y="174"/>
                  </a:cubicBezTo>
                  <a:lnTo>
                    <a:pt x="5" y="281"/>
                  </a:lnTo>
                  <a:lnTo>
                    <a:pt x="65" y="101"/>
                  </a:lnTo>
                  <a:lnTo>
                    <a:pt x="440" y="121"/>
                  </a:lnTo>
                  <a:lnTo>
                    <a:pt x="527" y="131"/>
                  </a:lnTo>
                  <a:lnTo>
                    <a:pt x="587" y="271"/>
                  </a:lnTo>
                  <a:cubicBezTo>
                    <a:pt x="587" y="271"/>
                    <a:pt x="592" y="151"/>
                    <a:pt x="562" y="108"/>
                  </a:cubicBezTo>
                  <a:cubicBezTo>
                    <a:pt x="493" y="21"/>
                    <a:pt x="404" y="0"/>
                    <a:pt x="31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4" name="Google Shape;4014;p31"/>
            <p:cNvSpPr/>
            <p:nvPr/>
          </p:nvSpPr>
          <p:spPr>
            <a:xfrm>
              <a:off x="5723195" y="3719967"/>
              <a:ext cx="206424" cy="130422"/>
            </a:xfrm>
            <a:custGeom>
              <a:avLst/>
              <a:gdLst/>
              <a:ahLst/>
              <a:cxnLst/>
              <a:rect l="l" t="t" r="r" b="b"/>
              <a:pathLst>
                <a:path w="747" h="472" extrusionOk="0">
                  <a:moveTo>
                    <a:pt x="346" y="1"/>
                  </a:moveTo>
                  <a:cubicBezTo>
                    <a:pt x="157" y="1"/>
                    <a:pt x="1" y="155"/>
                    <a:pt x="1" y="345"/>
                  </a:cubicBezTo>
                  <a:lnTo>
                    <a:pt x="1" y="472"/>
                  </a:lnTo>
                  <a:lnTo>
                    <a:pt x="746" y="472"/>
                  </a:lnTo>
                  <a:lnTo>
                    <a:pt x="746" y="345"/>
                  </a:lnTo>
                  <a:cubicBezTo>
                    <a:pt x="746" y="155"/>
                    <a:pt x="590" y="1"/>
                    <a:pt x="401" y="1"/>
                  </a:cubicBezTo>
                  <a:close/>
                </a:path>
              </a:pathLst>
            </a:custGeom>
            <a:solidFill>
              <a:srgbClr val="FF69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3" name="Google Shape;4023;p31"/>
            <p:cNvSpPr/>
            <p:nvPr/>
          </p:nvSpPr>
          <p:spPr>
            <a:xfrm>
              <a:off x="5121060" y="2852843"/>
              <a:ext cx="115590" cy="98605"/>
            </a:xfrm>
            <a:custGeom>
              <a:avLst/>
              <a:gdLst/>
              <a:ahLst/>
              <a:cxnLst/>
              <a:rect l="l" t="t" r="r" b="b"/>
              <a:pathLst>
                <a:path w="490" h="418" extrusionOk="0">
                  <a:moveTo>
                    <a:pt x="470" y="1"/>
                  </a:moveTo>
                  <a:cubicBezTo>
                    <a:pt x="459" y="1"/>
                    <a:pt x="448" y="7"/>
                    <a:pt x="448" y="20"/>
                  </a:cubicBezTo>
                  <a:cubicBezTo>
                    <a:pt x="430" y="223"/>
                    <a:pt x="257" y="379"/>
                    <a:pt x="56" y="379"/>
                  </a:cubicBezTo>
                  <a:cubicBezTo>
                    <a:pt x="45" y="379"/>
                    <a:pt x="35" y="378"/>
                    <a:pt x="24" y="377"/>
                  </a:cubicBezTo>
                  <a:cubicBezTo>
                    <a:pt x="23" y="377"/>
                    <a:pt x="22" y="377"/>
                    <a:pt x="21" y="377"/>
                  </a:cubicBezTo>
                  <a:cubicBezTo>
                    <a:pt x="10" y="377"/>
                    <a:pt x="3" y="385"/>
                    <a:pt x="3" y="395"/>
                  </a:cubicBezTo>
                  <a:cubicBezTo>
                    <a:pt x="1" y="405"/>
                    <a:pt x="9" y="416"/>
                    <a:pt x="20" y="416"/>
                  </a:cubicBezTo>
                  <a:cubicBezTo>
                    <a:pt x="33" y="417"/>
                    <a:pt x="47" y="418"/>
                    <a:pt x="60" y="418"/>
                  </a:cubicBezTo>
                  <a:cubicBezTo>
                    <a:pt x="161" y="418"/>
                    <a:pt x="257" y="382"/>
                    <a:pt x="335" y="315"/>
                  </a:cubicBezTo>
                  <a:cubicBezTo>
                    <a:pt x="425" y="243"/>
                    <a:pt x="478" y="138"/>
                    <a:pt x="487" y="22"/>
                  </a:cubicBezTo>
                  <a:cubicBezTo>
                    <a:pt x="489" y="16"/>
                    <a:pt x="487" y="11"/>
                    <a:pt x="483" y="7"/>
                  </a:cubicBezTo>
                  <a:cubicBezTo>
                    <a:pt x="478" y="3"/>
                    <a:pt x="474" y="1"/>
                    <a:pt x="470" y="1"/>
                  </a:cubicBezTo>
                  <a:close/>
                </a:path>
              </a:pathLst>
            </a:custGeom>
            <a:solidFill>
              <a:srgbClr val="68D3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4" name="Google Shape;4024;p31"/>
            <p:cNvSpPr/>
            <p:nvPr/>
          </p:nvSpPr>
          <p:spPr>
            <a:xfrm>
              <a:off x="5109030" y="2853314"/>
              <a:ext cx="206410" cy="176215"/>
            </a:xfrm>
            <a:custGeom>
              <a:avLst/>
              <a:gdLst/>
              <a:ahLst/>
              <a:cxnLst/>
              <a:rect l="l" t="t" r="r" b="b"/>
              <a:pathLst>
                <a:path w="875" h="747" extrusionOk="0">
                  <a:moveTo>
                    <a:pt x="855" y="1"/>
                  </a:moveTo>
                  <a:cubicBezTo>
                    <a:pt x="844" y="1"/>
                    <a:pt x="836" y="9"/>
                    <a:pt x="834" y="20"/>
                  </a:cubicBezTo>
                  <a:cubicBezTo>
                    <a:pt x="801" y="409"/>
                    <a:pt x="473" y="706"/>
                    <a:pt x="90" y="706"/>
                  </a:cubicBezTo>
                  <a:cubicBezTo>
                    <a:pt x="68" y="706"/>
                    <a:pt x="46" y="705"/>
                    <a:pt x="24" y="703"/>
                  </a:cubicBezTo>
                  <a:cubicBezTo>
                    <a:pt x="13" y="703"/>
                    <a:pt x="3" y="712"/>
                    <a:pt x="3" y="722"/>
                  </a:cubicBezTo>
                  <a:cubicBezTo>
                    <a:pt x="0" y="733"/>
                    <a:pt x="9" y="742"/>
                    <a:pt x="20" y="744"/>
                  </a:cubicBezTo>
                  <a:cubicBezTo>
                    <a:pt x="42" y="746"/>
                    <a:pt x="64" y="747"/>
                    <a:pt x="86" y="747"/>
                  </a:cubicBezTo>
                  <a:cubicBezTo>
                    <a:pt x="273" y="747"/>
                    <a:pt x="452" y="682"/>
                    <a:pt x="596" y="560"/>
                  </a:cubicBezTo>
                  <a:cubicBezTo>
                    <a:pt x="759" y="425"/>
                    <a:pt x="857" y="234"/>
                    <a:pt x="874" y="22"/>
                  </a:cubicBezTo>
                  <a:cubicBezTo>
                    <a:pt x="874" y="18"/>
                    <a:pt x="872" y="11"/>
                    <a:pt x="868" y="7"/>
                  </a:cubicBezTo>
                  <a:cubicBezTo>
                    <a:pt x="866" y="5"/>
                    <a:pt x="861" y="3"/>
                    <a:pt x="855" y="1"/>
                  </a:cubicBezTo>
                  <a:close/>
                </a:path>
              </a:pathLst>
            </a:custGeom>
            <a:solidFill>
              <a:srgbClr val="68D3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5" name="Google Shape;4025;p31"/>
            <p:cNvSpPr/>
            <p:nvPr/>
          </p:nvSpPr>
          <p:spPr>
            <a:xfrm>
              <a:off x="5117522" y="2876432"/>
              <a:ext cx="286380" cy="243446"/>
            </a:xfrm>
            <a:custGeom>
              <a:avLst/>
              <a:gdLst/>
              <a:ahLst/>
              <a:cxnLst/>
              <a:rect l="l" t="t" r="r" b="b"/>
              <a:pathLst>
                <a:path w="1214" h="1032" extrusionOk="0">
                  <a:moveTo>
                    <a:pt x="1190" y="1"/>
                  </a:moveTo>
                  <a:cubicBezTo>
                    <a:pt x="1181" y="1"/>
                    <a:pt x="1172" y="9"/>
                    <a:pt x="1172" y="18"/>
                  </a:cubicBezTo>
                  <a:cubicBezTo>
                    <a:pt x="1126" y="572"/>
                    <a:pt x="661" y="991"/>
                    <a:pt x="118" y="991"/>
                  </a:cubicBezTo>
                  <a:cubicBezTo>
                    <a:pt x="87" y="991"/>
                    <a:pt x="56" y="989"/>
                    <a:pt x="24" y="986"/>
                  </a:cubicBezTo>
                  <a:cubicBezTo>
                    <a:pt x="14" y="986"/>
                    <a:pt x="3" y="995"/>
                    <a:pt x="3" y="1006"/>
                  </a:cubicBezTo>
                  <a:cubicBezTo>
                    <a:pt x="1" y="1016"/>
                    <a:pt x="9" y="1027"/>
                    <a:pt x="20" y="1027"/>
                  </a:cubicBezTo>
                  <a:cubicBezTo>
                    <a:pt x="52" y="1030"/>
                    <a:pt x="83" y="1031"/>
                    <a:pt x="114" y="1031"/>
                  </a:cubicBezTo>
                  <a:cubicBezTo>
                    <a:pt x="681" y="1031"/>
                    <a:pt x="1164" y="595"/>
                    <a:pt x="1213" y="23"/>
                  </a:cubicBezTo>
                  <a:cubicBezTo>
                    <a:pt x="1213" y="16"/>
                    <a:pt x="1211" y="10"/>
                    <a:pt x="1207" y="8"/>
                  </a:cubicBezTo>
                  <a:cubicBezTo>
                    <a:pt x="1205" y="3"/>
                    <a:pt x="1198" y="1"/>
                    <a:pt x="1194" y="1"/>
                  </a:cubicBezTo>
                  <a:cubicBezTo>
                    <a:pt x="1193" y="1"/>
                    <a:pt x="1192" y="1"/>
                    <a:pt x="1190" y="1"/>
                  </a:cubicBezTo>
                  <a:close/>
                </a:path>
              </a:pathLst>
            </a:custGeom>
            <a:solidFill>
              <a:srgbClr val="68D3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6" name="Google Shape;4026;p31"/>
            <p:cNvSpPr/>
            <p:nvPr/>
          </p:nvSpPr>
          <p:spPr>
            <a:xfrm>
              <a:off x="3262655" y="3573743"/>
              <a:ext cx="370831" cy="364698"/>
            </a:xfrm>
            <a:custGeom>
              <a:avLst/>
              <a:gdLst/>
              <a:ahLst/>
              <a:cxnLst/>
              <a:rect l="l" t="t" r="r" b="b"/>
              <a:pathLst>
                <a:path w="1572" h="1546" extrusionOk="0">
                  <a:moveTo>
                    <a:pt x="789" y="0"/>
                  </a:moveTo>
                  <a:cubicBezTo>
                    <a:pt x="352" y="0"/>
                    <a:pt x="0" y="360"/>
                    <a:pt x="15" y="798"/>
                  </a:cubicBezTo>
                  <a:cubicBezTo>
                    <a:pt x="28" y="1202"/>
                    <a:pt x="356" y="1532"/>
                    <a:pt x="761" y="1545"/>
                  </a:cubicBezTo>
                  <a:cubicBezTo>
                    <a:pt x="768" y="1545"/>
                    <a:pt x="776" y="1545"/>
                    <a:pt x="784" y="1545"/>
                  </a:cubicBezTo>
                  <a:cubicBezTo>
                    <a:pt x="1221" y="1545"/>
                    <a:pt x="1572" y="1186"/>
                    <a:pt x="1557" y="748"/>
                  </a:cubicBezTo>
                  <a:cubicBezTo>
                    <a:pt x="1544" y="343"/>
                    <a:pt x="1215" y="14"/>
                    <a:pt x="812" y="1"/>
                  </a:cubicBezTo>
                  <a:cubicBezTo>
                    <a:pt x="804" y="1"/>
                    <a:pt x="797" y="0"/>
                    <a:pt x="78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7" name="Google Shape;4027;p31"/>
            <p:cNvSpPr/>
            <p:nvPr/>
          </p:nvSpPr>
          <p:spPr>
            <a:xfrm>
              <a:off x="3262655" y="3573743"/>
              <a:ext cx="370831" cy="364698"/>
            </a:xfrm>
            <a:custGeom>
              <a:avLst/>
              <a:gdLst/>
              <a:ahLst/>
              <a:cxnLst/>
              <a:rect l="l" t="t" r="r" b="b"/>
              <a:pathLst>
                <a:path w="1572" h="1546" extrusionOk="0">
                  <a:moveTo>
                    <a:pt x="789" y="0"/>
                  </a:moveTo>
                  <a:cubicBezTo>
                    <a:pt x="352" y="0"/>
                    <a:pt x="0" y="360"/>
                    <a:pt x="15" y="798"/>
                  </a:cubicBezTo>
                  <a:cubicBezTo>
                    <a:pt x="28" y="1202"/>
                    <a:pt x="356" y="1532"/>
                    <a:pt x="761" y="1545"/>
                  </a:cubicBezTo>
                  <a:cubicBezTo>
                    <a:pt x="768" y="1545"/>
                    <a:pt x="776" y="1545"/>
                    <a:pt x="784" y="1545"/>
                  </a:cubicBezTo>
                  <a:cubicBezTo>
                    <a:pt x="1221" y="1545"/>
                    <a:pt x="1572" y="1186"/>
                    <a:pt x="1557" y="748"/>
                  </a:cubicBezTo>
                  <a:cubicBezTo>
                    <a:pt x="1544" y="343"/>
                    <a:pt x="1215" y="14"/>
                    <a:pt x="812" y="1"/>
                  </a:cubicBezTo>
                  <a:cubicBezTo>
                    <a:pt x="804" y="1"/>
                    <a:pt x="797" y="0"/>
                    <a:pt x="789"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8" name="Google Shape;4028;p31"/>
            <p:cNvSpPr/>
            <p:nvPr/>
          </p:nvSpPr>
          <p:spPr>
            <a:xfrm>
              <a:off x="3371160" y="3667199"/>
              <a:ext cx="148858" cy="156836"/>
            </a:xfrm>
            <a:custGeom>
              <a:avLst/>
              <a:gdLst/>
              <a:ahLst/>
              <a:cxnLst/>
              <a:rect l="l" t="t" r="r" b="b"/>
              <a:pathLst>
                <a:path w="765" h="806" extrusionOk="0">
                  <a:moveTo>
                    <a:pt x="139" y="0"/>
                  </a:moveTo>
                  <a:cubicBezTo>
                    <a:pt x="139" y="0"/>
                    <a:pt x="60" y="56"/>
                    <a:pt x="60" y="131"/>
                  </a:cubicBezTo>
                  <a:cubicBezTo>
                    <a:pt x="60" y="184"/>
                    <a:pt x="28" y="431"/>
                    <a:pt x="9" y="572"/>
                  </a:cubicBezTo>
                  <a:cubicBezTo>
                    <a:pt x="0" y="630"/>
                    <a:pt x="35" y="683"/>
                    <a:pt x="90" y="703"/>
                  </a:cubicBezTo>
                  <a:lnTo>
                    <a:pt x="411" y="805"/>
                  </a:lnTo>
                  <a:lnTo>
                    <a:pt x="677" y="707"/>
                  </a:lnTo>
                  <a:cubicBezTo>
                    <a:pt x="733" y="686"/>
                    <a:pt x="765" y="628"/>
                    <a:pt x="752" y="570"/>
                  </a:cubicBezTo>
                  <a:lnTo>
                    <a:pt x="649" y="62"/>
                  </a:lnTo>
                  <a:lnTo>
                    <a:pt x="506" y="19"/>
                  </a:lnTo>
                  <a:lnTo>
                    <a:pt x="139"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9" name="Google Shape;4029;p31"/>
            <p:cNvSpPr/>
            <p:nvPr/>
          </p:nvSpPr>
          <p:spPr>
            <a:xfrm>
              <a:off x="3374857" y="3806717"/>
              <a:ext cx="140685" cy="88925"/>
            </a:xfrm>
            <a:custGeom>
              <a:avLst/>
              <a:gdLst/>
              <a:ahLst/>
              <a:cxnLst/>
              <a:rect l="l" t="t" r="r" b="b"/>
              <a:pathLst>
                <a:path w="723" h="457" extrusionOk="0">
                  <a:moveTo>
                    <a:pt x="335" y="1"/>
                  </a:moveTo>
                  <a:cubicBezTo>
                    <a:pt x="150" y="1"/>
                    <a:pt x="1" y="151"/>
                    <a:pt x="1" y="335"/>
                  </a:cubicBezTo>
                  <a:lnTo>
                    <a:pt x="1" y="457"/>
                  </a:lnTo>
                  <a:lnTo>
                    <a:pt x="722" y="457"/>
                  </a:lnTo>
                  <a:lnTo>
                    <a:pt x="722" y="335"/>
                  </a:lnTo>
                  <a:cubicBezTo>
                    <a:pt x="722" y="151"/>
                    <a:pt x="570" y="1"/>
                    <a:pt x="388" y="1"/>
                  </a:cubicBezTo>
                  <a:close/>
                </a:path>
              </a:pathLst>
            </a:custGeom>
            <a:solidFill>
              <a:srgbClr val="FF69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0" name="Google Shape;4030;p31"/>
            <p:cNvSpPr/>
            <p:nvPr/>
          </p:nvSpPr>
          <p:spPr>
            <a:xfrm>
              <a:off x="3423114" y="3754762"/>
              <a:ext cx="40668" cy="68105"/>
            </a:xfrm>
            <a:custGeom>
              <a:avLst/>
              <a:gdLst/>
              <a:ahLst/>
              <a:cxnLst/>
              <a:rect l="l" t="t" r="r" b="b"/>
              <a:pathLst>
                <a:path w="209" h="350" extrusionOk="0">
                  <a:moveTo>
                    <a:pt x="106" y="0"/>
                  </a:moveTo>
                  <a:cubicBezTo>
                    <a:pt x="69" y="0"/>
                    <a:pt x="32" y="21"/>
                    <a:pt x="16" y="62"/>
                  </a:cubicBezTo>
                  <a:lnTo>
                    <a:pt x="12" y="71"/>
                  </a:lnTo>
                  <a:cubicBezTo>
                    <a:pt x="5" y="90"/>
                    <a:pt x="1" y="109"/>
                    <a:pt x="1" y="128"/>
                  </a:cubicBezTo>
                  <a:lnTo>
                    <a:pt x="1" y="246"/>
                  </a:lnTo>
                  <a:cubicBezTo>
                    <a:pt x="1" y="304"/>
                    <a:pt x="48" y="349"/>
                    <a:pt x="104" y="349"/>
                  </a:cubicBezTo>
                  <a:lnTo>
                    <a:pt x="106" y="349"/>
                  </a:lnTo>
                  <a:cubicBezTo>
                    <a:pt x="164" y="349"/>
                    <a:pt x="209" y="304"/>
                    <a:pt x="209" y="246"/>
                  </a:cubicBezTo>
                  <a:lnTo>
                    <a:pt x="209" y="116"/>
                  </a:lnTo>
                  <a:cubicBezTo>
                    <a:pt x="209" y="105"/>
                    <a:pt x="209" y="94"/>
                    <a:pt x="204" y="83"/>
                  </a:cubicBezTo>
                  <a:lnTo>
                    <a:pt x="198" y="64"/>
                  </a:lnTo>
                  <a:cubicBezTo>
                    <a:pt x="183" y="22"/>
                    <a:pt x="145" y="0"/>
                    <a:pt x="1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1" name="Google Shape;4031;p31"/>
            <p:cNvSpPr/>
            <p:nvPr/>
          </p:nvSpPr>
          <p:spPr>
            <a:xfrm>
              <a:off x="3389062" y="3656302"/>
              <a:ext cx="111886" cy="151387"/>
            </a:xfrm>
            <a:custGeom>
              <a:avLst/>
              <a:gdLst/>
              <a:ahLst/>
              <a:cxnLst/>
              <a:rect l="l" t="t" r="r" b="b"/>
              <a:pathLst>
                <a:path w="575" h="778" extrusionOk="0">
                  <a:moveTo>
                    <a:pt x="257" y="0"/>
                  </a:moveTo>
                  <a:cubicBezTo>
                    <a:pt x="116" y="0"/>
                    <a:pt x="0" y="116"/>
                    <a:pt x="0" y="257"/>
                  </a:cubicBezTo>
                  <a:lnTo>
                    <a:pt x="0" y="493"/>
                  </a:lnTo>
                  <a:cubicBezTo>
                    <a:pt x="0" y="649"/>
                    <a:pt x="127" y="778"/>
                    <a:pt x="283" y="778"/>
                  </a:cubicBezTo>
                  <a:lnTo>
                    <a:pt x="290" y="778"/>
                  </a:lnTo>
                  <a:cubicBezTo>
                    <a:pt x="446" y="778"/>
                    <a:pt x="574" y="649"/>
                    <a:pt x="574" y="493"/>
                  </a:cubicBezTo>
                  <a:lnTo>
                    <a:pt x="574" y="257"/>
                  </a:lnTo>
                  <a:cubicBezTo>
                    <a:pt x="574" y="116"/>
                    <a:pt x="459" y="0"/>
                    <a:pt x="317" y="0"/>
                  </a:cubicBezTo>
                  <a:close/>
                </a:path>
              </a:pathLst>
            </a:custGeom>
            <a:solidFill>
              <a:srgbClr val="FEBA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2" name="Google Shape;4032;p31"/>
            <p:cNvSpPr/>
            <p:nvPr/>
          </p:nvSpPr>
          <p:spPr>
            <a:xfrm>
              <a:off x="3381862" y="3646962"/>
              <a:ext cx="114416" cy="85423"/>
            </a:xfrm>
            <a:custGeom>
              <a:avLst/>
              <a:gdLst/>
              <a:ahLst/>
              <a:cxnLst/>
              <a:rect l="l" t="t" r="r" b="b"/>
              <a:pathLst>
                <a:path w="588" h="439" extrusionOk="0">
                  <a:moveTo>
                    <a:pt x="312" y="0"/>
                  </a:moveTo>
                  <a:cubicBezTo>
                    <a:pt x="295" y="0"/>
                    <a:pt x="279" y="1"/>
                    <a:pt x="262" y="1"/>
                  </a:cubicBezTo>
                  <a:cubicBezTo>
                    <a:pt x="217" y="3"/>
                    <a:pt x="170" y="3"/>
                    <a:pt x="132" y="25"/>
                  </a:cubicBezTo>
                  <a:cubicBezTo>
                    <a:pt x="69" y="57"/>
                    <a:pt x="16" y="141"/>
                    <a:pt x="7" y="209"/>
                  </a:cubicBezTo>
                  <a:cubicBezTo>
                    <a:pt x="1" y="278"/>
                    <a:pt x="33" y="438"/>
                    <a:pt x="33" y="438"/>
                  </a:cubicBezTo>
                  <a:cubicBezTo>
                    <a:pt x="33" y="438"/>
                    <a:pt x="183" y="329"/>
                    <a:pt x="256" y="293"/>
                  </a:cubicBezTo>
                  <a:lnTo>
                    <a:pt x="256" y="293"/>
                  </a:lnTo>
                  <a:cubicBezTo>
                    <a:pt x="249" y="323"/>
                    <a:pt x="226" y="383"/>
                    <a:pt x="226" y="383"/>
                  </a:cubicBezTo>
                  <a:cubicBezTo>
                    <a:pt x="226" y="383"/>
                    <a:pt x="359" y="333"/>
                    <a:pt x="429" y="297"/>
                  </a:cubicBezTo>
                  <a:cubicBezTo>
                    <a:pt x="487" y="265"/>
                    <a:pt x="562" y="207"/>
                    <a:pt x="575" y="136"/>
                  </a:cubicBezTo>
                  <a:cubicBezTo>
                    <a:pt x="588" y="70"/>
                    <a:pt x="494" y="27"/>
                    <a:pt x="440" y="14"/>
                  </a:cubicBezTo>
                  <a:cubicBezTo>
                    <a:pt x="398" y="3"/>
                    <a:pt x="355" y="0"/>
                    <a:pt x="31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3" name="Google Shape;4033;p31"/>
            <p:cNvSpPr/>
            <p:nvPr/>
          </p:nvSpPr>
          <p:spPr>
            <a:xfrm>
              <a:off x="3476430" y="3669145"/>
              <a:ext cx="31912" cy="62851"/>
            </a:xfrm>
            <a:custGeom>
              <a:avLst/>
              <a:gdLst/>
              <a:ahLst/>
              <a:cxnLst/>
              <a:rect l="l" t="t" r="r" b="b"/>
              <a:pathLst>
                <a:path w="164" h="323" extrusionOk="0">
                  <a:moveTo>
                    <a:pt x="57" y="1"/>
                  </a:moveTo>
                  <a:cubicBezTo>
                    <a:pt x="26" y="1"/>
                    <a:pt x="0" y="21"/>
                    <a:pt x="1" y="65"/>
                  </a:cubicBezTo>
                  <a:cubicBezTo>
                    <a:pt x="1" y="102"/>
                    <a:pt x="31" y="140"/>
                    <a:pt x="44" y="170"/>
                  </a:cubicBezTo>
                  <a:cubicBezTo>
                    <a:pt x="68" y="215"/>
                    <a:pt x="89" y="260"/>
                    <a:pt x="115" y="303"/>
                  </a:cubicBezTo>
                  <a:cubicBezTo>
                    <a:pt x="121" y="311"/>
                    <a:pt x="128" y="322"/>
                    <a:pt x="138" y="322"/>
                  </a:cubicBezTo>
                  <a:cubicBezTo>
                    <a:pt x="149" y="322"/>
                    <a:pt x="157" y="314"/>
                    <a:pt x="160" y="305"/>
                  </a:cubicBezTo>
                  <a:cubicBezTo>
                    <a:pt x="164" y="294"/>
                    <a:pt x="164" y="284"/>
                    <a:pt x="164" y="273"/>
                  </a:cubicBezTo>
                  <a:cubicBezTo>
                    <a:pt x="164" y="232"/>
                    <a:pt x="153" y="95"/>
                    <a:pt x="142" y="67"/>
                  </a:cubicBezTo>
                  <a:cubicBezTo>
                    <a:pt x="130" y="25"/>
                    <a:pt x="91" y="1"/>
                    <a:pt x="5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4" name="Google Shape;4034;p31"/>
            <p:cNvSpPr/>
            <p:nvPr/>
          </p:nvSpPr>
          <p:spPr>
            <a:xfrm>
              <a:off x="3366101" y="3729466"/>
              <a:ext cx="30550" cy="27047"/>
            </a:xfrm>
            <a:custGeom>
              <a:avLst/>
              <a:gdLst/>
              <a:ahLst/>
              <a:cxnLst/>
              <a:rect l="l" t="t" r="r" b="b"/>
              <a:pathLst>
                <a:path w="157" h="139" extrusionOk="0">
                  <a:moveTo>
                    <a:pt x="78" y="0"/>
                  </a:moveTo>
                  <a:cubicBezTo>
                    <a:pt x="57" y="0"/>
                    <a:pt x="36" y="10"/>
                    <a:pt x="22" y="29"/>
                  </a:cubicBezTo>
                  <a:cubicBezTo>
                    <a:pt x="1" y="59"/>
                    <a:pt x="7" y="102"/>
                    <a:pt x="37" y="126"/>
                  </a:cubicBezTo>
                  <a:cubicBezTo>
                    <a:pt x="50" y="134"/>
                    <a:pt x="64" y="138"/>
                    <a:pt x="78" y="138"/>
                  </a:cubicBezTo>
                  <a:cubicBezTo>
                    <a:pt x="100" y="138"/>
                    <a:pt x="120" y="129"/>
                    <a:pt x="133" y="111"/>
                  </a:cubicBezTo>
                  <a:cubicBezTo>
                    <a:pt x="157" y="81"/>
                    <a:pt x="150" y="36"/>
                    <a:pt x="121" y="14"/>
                  </a:cubicBezTo>
                  <a:cubicBezTo>
                    <a:pt x="108" y="5"/>
                    <a:pt x="93" y="0"/>
                    <a:pt x="78" y="0"/>
                  </a:cubicBezTo>
                  <a:close/>
                </a:path>
              </a:pathLst>
            </a:custGeom>
            <a:solidFill>
              <a:srgbClr val="FEBA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5" name="Google Shape;4035;p31"/>
            <p:cNvSpPr/>
            <p:nvPr/>
          </p:nvSpPr>
          <p:spPr>
            <a:xfrm>
              <a:off x="3489857" y="3729466"/>
              <a:ext cx="30744" cy="27047"/>
            </a:xfrm>
            <a:custGeom>
              <a:avLst/>
              <a:gdLst/>
              <a:ahLst/>
              <a:cxnLst/>
              <a:rect l="l" t="t" r="r" b="b"/>
              <a:pathLst>
                <a:path w="158" h="139" extrusionOk="0">
                  <a:moveTo>
                    <a:pt x="78" y="0"/>
                  </a:moveTo>
                  <a:cubicBezTo>
                    <a:pt x="57" y="0"/>
                    <a:pt x="36" y="10"/>
                    <a:pt x="22" y="29"/>
                  </a:cubicBezTo>
                  <a:cubicBezTo>
                    <a:pt x="1" y="59"/>
                    <a:pt x="7" y="102"/>
                    <a:pt x="37" y="126"/>
                  </a:cubicBezTo>
                  <a:cubicBezTo>
                    <a:pt x="49" y="134"/>
                    <a:pt x="63" y="138"/>
                    <a:pt x="77" y="138"/>
                  </a:cubicBezTo>
                  <a:cubicBezTo>
                    <a:pt x="98" y="138"/>
                    <a:pt x="119" y="129"/>
                    <a:pt x="133" y="111"/>
                  </a:cubicBezTo>
                  <a:cubicBezTo>
                    <a:pt x="157" y="81"/>
                    <a:pt x="151" y="36"/>
                    <a:pt x="118" y="14"/>
                  </a:cubicBezTo>
                  <a:cubicBezTo>
                    <a:pt x="106" y="5"/>
                    <a:pt x="92" y="0"/>
                    <a:pt x="78" y="0"/>
                  </a:cubicBezTo>
                  <a:close/>
                </a:path>
              </a:pathLst>
            </a:custGeom>
            <a:solidFill>
              <a:srgbClr val="FEBA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6" name="Google Shape;4036;p31"/>
            <p:cNvSpPr/>
            <p:nvPr/>
          </p:nvSpPr>
          <p:spPr>
            <a:xfrm>
              <a:off x="5794628" y="3649487"/>
              <a:ext cx="60442" cy="102036"/>
            </a:xfrm>
            <a:custGeom>
              <a:avLst/>
              <a:gdLst/>
              <a:ahLst/>
              <a:cxnLst/>
              <a:rect l="l" t="t" r="r" b="b"/>
              <a:pathLst>
                <a:path w="311" h="525" extrusionOk="0">
                  <a:moveTo>
                    <a:pt x="156" y="1"/>
                  </a:moveTo>
                  <a:cubicBezTo>
                    <a:pt x="100" y="1"/>
                    <a:pt x="44" y="32"/>
                    <a:pt x="20" y="94"/>
                  </a:cubicBezTo>
                  <a:lnTo>
                    <a:pt x="15" y="107"/>
                  </a:lnTo>
                  <a:cubicBezTo>
                    <a:pt x="5" y="135"/>
                    <a:pt x="0" y="165"/>
                    <a:pt x="0" y="195"/>
                  </a:cubicBezTo>
                  <a:lnTo>
                    <a:pt x="0" y="370"/>
                  </a:lnTo>
                  <a:cubicBezTo>
                    <a:pt x="0" y="456"/>
                    <a:pt x="69" y="525"/>
                    <a:pt x="155" y="525"/>
                  </a:cubicBezTo>
                  <a:lnTo>
                    <a:pt x="157" y="525"/>
                  </a:lnTo>
                  <a:cubicBezTo>
                    <a:pt x="242" y="525"/>
                    <a:pt x="311" y="456"/>
                    <a:pt x="311" y="370"/>
                  </a:cubicBezTo>
                  <a:lnTo>
                    <a:pt x="311" y="173"/>
                  </a:lnTo>
                  <a:cubicBezTo>
                    <a:pt x="311" y="158"/>
                    <a:pt x="309" y="141"/>
                    <a:pt x="305" y="126"/>
                  </a:cubicBezTo>
                  <a:lnTo>
                    <a:pt x="294" y="98"/>
                  </a:lnTo>
                  <a:cubicBezTo>
                    <a:pt x="271" y="33"/>
                    <a:pt x="214" y="1"/>
                    <a:pt x="15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7" name="Google Shape;4037;p31"/>
            <p:cNvSpPr/>
            <p:nvPr/>
          </p:nvSpPr>
          <p:spPr>
            <a:xfrm>
              <a:off x="5740600" y="3480788"/>
              <a:ext cx="168694" cy="237113"/>
            </a:xfrm>
            <a:custGeom>
              <a:avLst/>
              <a:gdLst/>
              <a:ahLst/>
              <a:cxnLst/>
              <a:rect l="l" t="t" r="r" b="b"/>
              <a:pathLst>
                <a:path w="868" h="1220" extrusionOk="0">
                  <a:moveTo>
                    <a:pt x="383" y="0"/>
                  </a:moveTo>
                  <a:cubicBezTo>
                    <a:pt x="171" y="0"/>
                    <a:pt x="0" y="174"/>
                    <a:pt x="0" y="386"/>
                  </a:cubicBezTo>
                  <a:lnTo>
                    <a:pt x="9" y="793"/>
                  </a:lnTo>
                  <a:cubicBezTo>
                    <a:pt x="9" y="1028"/>
                    <a:pt x="199" y="1219"/>
                    <a:pt x="435" y="1219"/>
                  </a:cubicBezTo>
                  <a:lnTo>
                    <a:pt x="443" y="1219"/>
                  </a:lnTo>
                  <a:cubicBezTo>
                    <a:pt x="677" y="1219"/>
                    <a:pt x="867" y="1028"/>
                    <a:pt x="867" y="793"/>
                  </a:cubicBezTo>
                  <a:lnTo>
                    <a:pt x="859" y="386"/>
                  </a:lnTo>
                  <a:cubicBezTo>
                    <a:pt x="859" y="174"/>
                    <a:pt x="685" y="0"/>
                    <a:pt x="473" y="0"/>
                  </a:cubicBezTo>
                  <a:close/>
                </a:path>
              </a:pathLst>
            </a:custGeom>
            <a:solidFill>
              <a:srgbClr val="FEBA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8" name="Google Shape;4038;p31"/>
            <p:cNvSpPr/>
            <p:nvPr/>
          </p:nvSpPr>
          <p:spPr>
            <a:xfrm>
              <a:off x="5892773" y="3587293"/>
              <a:ext cx="46060" cy="40426"/>
            </a:xfrm>
            <a:custGeom>
              <a:avLst/>
              <a:gdLst/>
              <a:ahLst/>
              <a:cxnLst/>
              <a:rect l="l" t="t" r="r" b="b"/>
              <a:pathLst>
                <a:path w="237" h="208" extrusionOk="0">
                  <a:moveTo>
                    <a:pt x="119" y="1"/>
                  </a:moveTo>
                  <a:cubicBezTo>
                    <a:pt x="87" y="1"/>
                    <a:pt x="56" y="15"/>
                    <a:pt x="35" y="43"/>
                  </a:cubicBezTo>
                  <a:cubicBezTo>
                    <a:pt x="1" y="88"/>
                    <a:pt x="12" y="153"/>
                    <a:pt x="57" y="187"/>
                  </a:cubicBezTo>
                  <a:cubicBezTo>
                    <a:pt x="76" y="201"/>
                    <a:pt x="98" y="208"/>
                    <a:pt x="120" y="208"/>
                  </a:cubicBezTo>
                  <a:cubicBezTo>
                    <a:pt x="151" y="208"/>
                    <a:pt x="182" y="193"/>
                    <a:pt x="202" y="166"/>
                  </a:cubicBezTo>
                  <a:cubicBezTo>
                    <a:pt x="236" y="121"/>
                    <a:pt x="226" y="54"/>
                    <a:pt x="181" y="20"/>
                  </a:cubicBezTo>
                  <a:cubicBezTo>
                    <a:pt x="162" y="7"/>
                    <a:pt x="140" y="1"/>
                    <a:pt x="119" y="1"/>
                  </a:cubicBezTo>
                  <a:close/>
                </a:path>
              </a:pathLst>
            </a:custGeom>
            <a:solidFill>
              <a:srgbClr val="FEBA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9" name="Google Shape;4039;p31"/>
            <p:cNvSpPr/>
            <p:nvPr/>
          </p:nvSpPr>
          <p:spPr>
            <a:xfrm>
              <a:off x="5761395" y="3480788"/>
              <a:ext cx="137015" cy="44702"/>
            </a:xfrm>
            <a:custGeom>
              <a:avLst/>
              <a:gdLst/>
              <a:ahLst/>
              <a:cxnLst/>
              <a:rect l="l" t="t" r="r" b="b"/>
              <a:pathLst>
                <a:path w="705" h="230" extrusionOk="0">
                  <a:moveTo>
                    <a:pt x="276" y="0"/>
                  </a:moveTo>
                  <a:cubicBezTo>
                    <a:pt x="167" y="0"/>
                    <a:pt x="71" y="45"/>
                    <a:pt x="0" y="118"/>
                  </a:cubicBezTo>
                  <a:cubicBezTo>
                    <a:pt x="24" y="182"/>
                    <a:pt x="84" y="230"/>
                    <a:pt x="156" y="230"/>
                  </a:cubicBezTo>
                  <a:lnTo>
                    <a:pt x="615" y="230"/>
                  </a:lnTo>
                  <a:cubicBezTo>
                    <a:pt x="649" y="230"/>
                    <a:pt x="679" y="219"/>
                    <a:pt x="705" y="204"/>
                  </a:cubicBezTo>
                  <a:cubicBezTo>
                    <a:pt x="640" y="82"/>
                    <a:pt x="512" y="0"/>
                    <a:pt x="366" y="0"/>
                  </a:cubicBez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0" name="Google Shape;4040;p31"/>
            <p:cNvSpPr/>
            <p:nvPr/>
          </p:nvSpPr>
          <p:spPr>
            <a:xfrm>
              <a:off x="5740600" y="3504110"/>
              <a:ext cx="20406" cy="82601"/>
            </a:xfrm>
            <a:custGeom>
              <a:avLst/>
              <a:gdLst/>
              <a:ahLst/>
              <a:cxnLst/>
              <a:rect l="l" t="t" r="r" b="b"/>
              <a:pathLst>
                <a:path w="105" h="425" extrusionOk="0">
                  <a:moveTo>
                    <a:pt x="105" y="0"/>
                  </a:moveTo>
                  <a:cubicBezTo>
                    <a:pt x="39" y="69"/>
                    <a:pt x="0" y="163"/>
                    <a:pt x="0" y="266"/>
                  </a:cubicBezTo>
                  <a:lnTo>
                    <a:pt x="2" y="424"/>
                  </a:lnTo>
                  <a:cubicBezTo>
                    <a:pt x="17" y="424"/>
                    <a:pt x="30" y="412"/>
                    <a:pt x="30" y="397"/>
                  </a:cubicBezTo>
                  <a:lnTo>
                    <a:pt x="30" y="244"/>
                  </a:lnTo>
                  <a:cubicBezTo>
                    <a:pt x="30" y="212"/>
                    <a:pt x="45" y="182"/>
                    <a:pt x="69" y="163"/>
                  </a:cubicBezTo>
                  <a:cubicBezTo>
                    <a:pt x="92" y="142"/>
                    <a:pt x="105" y="110"/>
                    <a:pt x="105" y="77"/>
                  </a:cubicBezTo>
                  <a:lnTo>
                    <a:pt x="105" y="0"/>
                  </a:ln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1" name="Google Shape;4041;p31"/>
            <p:cNvSpPr/>
            <p:nvPr/>
          </p:nvSpPr>
          <p:spPr>
            <a:xfrm>
              <a:off x="5707561" y="3587293"/>
              <a:ext cx="46060" cy="40426"/>
            </a:xfrm>
            <a:custGeom>
              <a:avLst/>
              <a:gdLst/>
              <a:ahLst/>
              <a:cxnLst/>
              <a:rect l="l" t="t" r="r" b="b"/>
              <a:pathLst>
                <a:path w="237" h="208" extrusionOk="0">
                  <a:moveTo>
                    <a:pt x="119" y="1"/>
                  </a:moveTo>
                  <a:cubicBezTo>
                    <a:pt x="87" y="1"/>
                    <a:pt x="56" y="15"/>
                    <a:pt x="35" y="43"/>
                  </a:cubicBezTo>
                  <a:cubicBezTo>
                    <a:pt x="1" y="88"/>
                    <a:pt x="12" y="153"/>
                    <a:pt x="57" y="187"/>
                  </a:cubicBezTo>
                  <a:cubicBezTo>
                    <a:pt x="76" y="201"/>
                    <a:pt x="98" y="208"/>
                    <a:pt x="120" y="208"/>
                  </a:cubicBezTo>
                  <a:cubicBezTo>
                    <a:pt x="151" y="208"/>
                    <a:pt x="182" y="193"/>
                    <a:pt x="202" y="166"/>
                  </a:cubicBezTo>
                  <a:cubicBezTo>
                    <a:pt x="236" y="121"/>
                    <a:pt x="226" y="54"/>
                    <a:pt x="181" y="20"/>
                  </a:cubicBezTo>
                  <a:cubicBezTo>
                    <a:pt x="162" y="7"/>
                    <a:pt x="140" y="1"/>
                    <a:pt x="119" y="1"/>
                  </a:cubicBezTo>
                  <a:close/>
                </a:path>
              </a:pathLst>
            </a:custGeom>
            <a:solidFill>
              <a:srgbClr val="FEBA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2" name="Google Shape;4042;p31"/>
            <p:cNvSpPr/>
            <p:nvPr/>
          </p:nvSpPr>
          <p:spPr>
            <a:xfrm>
              <a:off x="5734770" y="3579908"/>
              <a:ext cx="180743" cy="137992"/>
            </a:xfrm>
            <a:custGeom>
              <a:avLst/>
              <a:gdLst/>
              <a:ahLst/>
              <a:cxnLst/>
              <a:rect l="l" t="t" r="r" b="b"/>
              <a:pathLst>
                <a:path w="930" h="710" extrusionOk="0">
                  <a:moveTo>
                    <a:pt x="863" y="0"/>
                  </a:moveTo>
                  <a:lnTo>
                    <a:pt x="722" y="309"/>
                  </a:lnTo>
                  <a:lnTo>
                    <a:pt x="638" y="264"/>
                  </a:lnTo>
                  <a:lnTo>
                    <a:pt x="283" y="264"/>
                  </a:lnTo>
                  <a:lnTo>
                    <a:pt x="161" y="315"/>
                  </a:lnTo>
                  <a:lnTo>
                    <a:pt x="60" y="7"/>
                  </a:lnTo>
                  <a:lnTo>
                    <a:pt x="32" y="34"/>
                  </a:lnTo>
                  <a:lnTo>
                    <a:pt x="39" y="283"/>
                  </a:lnTo>
                  <a:cubicBezTo>
                    <a:pt x="39" y="283"/>
                    <a:pt x="0" y="707"/>
                    <a:pt x="465" y="709"/>
                  </a:cubicBezTo>
                  <a:cubicBezTo>
                    <a:pt x="466" y="709"/>
                    <a:pt x="467" y="709"/>
                    <a:pt x="468" y="709"/>
                  </a:cubicBezTo>
                  <a:cubicBezTo>
                    <a:pt x="929" y="709"/>
                    <a:pt x="897" y="283"/>
                    <a:pt x="897" y="283"/>
                  </a:cubicBezTo>
                  <a:lnTo>
                    <a:pt x="891" y="28"/>
                  </a:lnTo>
                  <a:lnTo>
                    <a:pt x="863" y="0"/>
                  </a:ln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043" name="Google Shape;4043;p31"/>
            <p:cNvCxnSpPr/>
            <p:nvPr/>
          </p:nvCxnSpPr>
          <p:spPr>
            <a:xfrm flipH="1">
              <a:off x="3565575" y="2663025"/>
              <a:ext cx="736800" cy="826200"/>
            </a:xfrm>
            <a:prstGeom prst="straightConnector1">
              <a:avLst/>
            </a:prstGeom>
            <a:noFill/>
            <a:ln w="9525" cap="flat" cmpd="sng">
              <a:solidFill>
                <a:schemeClr val="dk2"/>
              </a:solidFill>
              <a:prstDash val="dot"/>
              <a:round/>
              <a:headEnd type="none" w="med" len="med"/>
              <a:tailEnd type="none" w="med" len="med"/>
            </a:ln>
          </p:spPr>
        </p:cxnSp>
        <p:cxnSp>
          <p:nvCxnSpPr>
            <p:cNvPr id="4044" name="Google Shape;4044;p31"/>
            <p:cNvCxnSpPr/>
            <p:nvPr/>
          </p:nvCxnSpPr>
          <p:spPr>
            <a:xfrm>
              <a:off x="4944619" y="2663025"/>
              <a:ext cx="623100" cy="714600"/>
            </a:xfrm>
            <a:prstGeom prst="straightConnector1">
              <a:avLst/>
            </a:prstGeom>
            <a:noFill/>
            <a:ln w="9525" cap="flat" cmpd="sng">
              <a:solidFill>
                <a:schemeClr val="dk2"/>
              </a:solidFill>
              <a:prstDash val="dot"/>
              <a:round/>
              <a:headEnd type="none" w="med" len="med"/>
              <a:tailEnd type="none" w="med" len="med"/>
            </a:ln>
          </p:spPr>
        </p:cxnSp>
        <p:cxnSp>
          <p:nvCxnSpPr>
            <p:cNvPr id="4045" name="Google Shape;4045;p31"/>
            <p:cNvCxnSpPr/>
            <p:nvPr/>
          </p:nvCxnSpPr>
          <p:spPr>
            <a:xfrm rot="10800000" flipH="1">
              <a:off x="2381944" y="4116344"/>
              <a:ext cx="2195700" cy="387000"/>
            </a:xfrm>
            <a:prstGeom prst="bentConnector3">
              <a:avLst>
                <a:gd name="adj1" fmla="val 99668"/>
              </a:avLst>
            </a:prstGeom>
            <a:noFill/>
            <a:ln w="9525" cap="flat" cmpd="sng">
              <a:solidFill>
                <a:schemeClr val="dk2"/>
              </a:solidFill>
              <a:prstDash val="solid"/>
              <a:round/>
              <a:headEnd type="none" w="med" len="med"/>
              <a:tailEnd type="none" w="med" len="med"/>
            </a:ln>
          </p:spPr>
        </p:cxnSp>
        <p:cxnSp>
          <p:nvCxnSpPr>
            <p:cNvPr id="4046" name="Google Shape;4046;p31"/>
            <p:cNvCxnSpPr/>
            <p:nvPr/>
          </p:nvCxnSpPr>
          <p:spPr>
            <a:xfrm rot="10800000">
              <a:off x="4561969" y="4116344"/>
              <a:ext cx="2195700" cy="387000"/>
            </a:xfrm>
            <a:prstGeom prst="bentConnector3">
              <a:avLst>
                <a:gd name="adj1" fmla="val 99668"/>
              </a:avLst>
            </a:prstGeom>
            <a:noFill/>
            <a:ln w="9525" cap="flat" cmpd="sng">
              <a:solidFill>
                <a:schemeClr val="dk2"/>
              </a:solidFill>
              <a:prstDash val="solid"/>
              <a:round/>
              <a:headEnd type="none" w="med" len="med"/>
              <a:tailEnd type="none" w="med" len="med"/>
            </a:ln>
          </p:spPr>
        </p:cxnSp>
        <p:cxnSp>
          <p:nvCxnSpPr>
            <p:cNvPr id="4047" name="Google Shape;4047;p31"/>
            <p:cNvCxnSpPr/>
            <p:nvPr/>
          </p:nvCxnSpPr>
          <p:spPr>
            <a:xfrm>
              <a:off x="2381944" y="3164726"/>
              <a:ext cx="1071900" cy="303900"/>
            </a:xfrm>
            <a:prstGeom prst="bentConnector3">
              <a:avLst>
                <a:gd name="adj1" fmla="val 100691"/>
              </a:avLst>
            </a:prstGeom>
            <a:noFill/>
            <a:ln w="9525" cap="flat" cmpd="sng">
              <a:solidFill>
                <a:schemeClr val="dk2"/>
              </a:solidFill>
              <a:prstDash val="solid"/>
              <a:round/>
              <a:headEnd type="none" w="med" len="med"/>
              <a:tailEnd type="none" w="med" len="med"/>
            </a:ln>
          </p:spPr>
        </p:cxnSp>
        <p:cxnSp>
          <p:nvCxnSpPr>
            <p:cNvPr id="4048" name="Google Shape;4048;p31"/>
            <p:cNvCxnSpPr/>
            <p:nvPr/>
          </p:nvCxnSpPr>
          <p:spPr>
            <a:xfrm>
              <a:off x="4568575" y="2584775"/>
              <a:ext cx="0" cy="940200"/>
            </a:xfrm>
            <a:prstGeom prst="straightConnector1">
              <a:avLst/>
            </a:prstGeom>
            <a:noFill/>
            <a:ln w="9525" cap="flat" cmpd="sng">
              <a:solidFill>
                <a:schemeClr val="dk2"/>
              </a:solidFill>
              <a:prstDash val="dot"/>
              <a:round/>
              <a:headEnd type="none" w="med" len="med"/>
              <a:tailEnd type="none" w="med" len="med"/>
            </a:ln>
          </p:spPr>
        </p:cxnSp>
      </p:grpSp>
      <p:sp>
        <p:nvSpPr>
          <p:cNvPr id="241" name="240 - Ορθογώνιο"/>
          <p:cNvSpPr/>
          <p:nvPr/>
        </p:nvSpPr>
        <p:spPr>
          <a:xfrm>
            <a:off x="0" y="0"/>
            <a:ext cx="1142976" cy="685800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242" name="Picture 8" descr="Monitor lcd png 1 » PNG Image"/>
          <p:cNvPicPr>
            <a:picLocks noChangeAspect="1" noChangeArrowheads="1"/>
          </p:cNvPicPr>
          <p:nvPr/>
        </p:nvPicPr>
        <p:blipFill>
          <a:blip r:embed="rId4"/>
          <a:srcRect/>
          <a:stretch>
            <a:fillRect/>
          </a:stretch>
        </p:blipFill>
        <p:spPr bwMode="auto">
          <a:xfrm>
            <a:off x="0" y="1000108"/>
            <a:ext cx="1095356" cy="1095356"/>
          </a:xfrm>
          <a:prstGeom prst="rect">
            <a:avLst/>
          </a:prstGeom>
          <a:noFill/>
        </p:spPr>
      </p:pic>
      <p:sp>
        <p:nvSpPr>
          <p:cNvPr id="243" name="Freeform: Shape 48">
            <a:extLst>
              <a:ext uri="{FF2B5EF4-FFF2-40B4-BE49-F238E27FC236}">
                <a16:creationId xmlns="" xmlns:a16="http://schemas.microsoft.com/office/drawing/2014/main" id="{6B37BB72-CDFC-4E57-A92B-F7876BDD29AF}"/>
              </a:ext>
            </a:extLst>
          </p:cNvPr>
          <p:cNvSpPr/>
          <p:nvPr/>
        </p:nvSpPr>
        <p:spPr>
          <a:xfrm rot="5796497">
            <a:off x="-1435043" y="3573543"/>
            <a:ext cx="3718643" cy="571536"/>
          </a:xfrm>
          <a:custGeom>
            <a:avLst/>
            <a:gdLst>
              <a:gd name="connsiteX0" fmla="*/ 6429118 w 8066757"/>
              <a:gd name="connsiteY0" fmla="*/ 0 h 1492361"/>
              <a:gd name="connsiteX1" fmla="*/ 6436506 w 8066757"/>
              <a:gd name="connsiteY1" fmla="*/ 0 h 1492361"/>
              <a:gd name="connsiteX2" fmla="*/ 6746799 w 8066757"/>
              <a:gd name="connsiteY2" fmla="*/ 187930 h 1492361"/>
              <a:gd name="connsiteX3" fmla="*/ 6862235 w 8066757"/>
              <a:gd name="connsiteY3" fmla="*/ 556403 h 1492361"/>
              <a:gd name="connsiteX4" fmla="*/ 7031696 w 8066757"/>
              <a:gd name="connsiteY4" fmla="*/ 899942 h 1492361"/>
              <a:gd name="connsiteX5" fmla="*/ 8039686 w 8066757"/>
              <a:gd name="connsiteY5" fmla="*/ 376323 h 1492361"/>
              <a:gd name="connsiteX6" fmla="*/ 8062311 w 8066757"/>
              <a:gd name="connsiteY6" fmla="*/ 376784 h 1492361"/>
              <a:gd name="connsiteX7" fmla="*/ 8061849 w 8066757"/>
              <a:gd name="connsiteY7" fmla="*/ 399410 h 1492361"/>
              <a:gd name="connsiteX8" fmla="*/ 7701227 w 8066757"/>
              <a:gd name="connsiteY8" fmla="*/ 692157 h 1492361"/>
              <a:gd name="connsiteX9" fmla="*/ 7025693 w 8066757"/>
              <a:gd name="connsiteY9" fmla="*/ 931340 h 1492361"/>
              <a:gd name="connsiteX10" fmla="*/ 6830375 w 8066757"/>
              <a:gd name="connsiteY10" fmla="*/ 562406 h 1492361"/>
              <a:gd name="connsiteX11" fmla="*/ 6436044 w 8066757"/>
              <a:gd name="connsiteY11" fmla="*/ 31860 h 1492361"/>
              <a:gd name="connsiteX12" fmla="*/ 6429118 w 8066757"/>
              <a:gd name="connsiteY12" fmla="*/ 31860 h 1492361"/>
              <a:gd name="connsiteX13" fmla="*/ 5531023 w 8066757"/>
              <a:gd name="connsiteY13" fmla="*/ 615507 h 1492361"/>
              <a:gd name="connsiteX14" fmla="*/ 5402196 w 8066757"/>
              <a:gd name="connsiteY14" fmla="*/ 747566 h 1492361"/>
              <a:gd name="connsiteX15" fmla="*/ 5233659 w 8066757"/>
              <a:gd name="connsiteY15" fmla="*/ 924877 h 1492361"/>
              <a:gd name="connsiteX16" fmla="*/ 4491172 w 8066757"/>
              <a:gd name="connsiteY16" fmla="*/ 1492361 h 1492361"/>
              <a:gd name="connsiteX17" fmla="*/ 4450538 w 8066757"/>
              <a:gd name="connsiteY17" fmla="*/ 1488205 h 1492361"/>
              <a:gd name="connsiteX18" fmla="*/ 4212278 w 8066757"/>
              <a:gd name="connsiteY18" fmla="*/ 1137279 h 1492361"/>
              <a:gd name="connsiteX19" fmla="*/ 3986946 w 8066757"/>
              <a:gd name="connsiteY19" fmla="*/ 732328 h 1492361"/>
              <a:gd name="connsiteX20" fmla="*/ 3125329 w 8066757"/>
              <a:gd name="connsiteY20" fmla="*/ 736022 h 1492361"/>
              <a:gd name="connsiteX21" fmla="*/ 2179674 w 8066757"/>
              <a:gd name="connsiteY21" fmla="*/ 964586 h 1492361"/>
              <a:gd name="connsiteX22" fmla="*/ 2167669 w 8066757"/>
              <a:gd name="connsiteY22" fmla="*/ 967818 h 1492361"/>
              <a:gd name="connsiteX23" fmla="*/ 2162920 w 8066757"/>
              <a:gd name="connsiteY23" fmla="*/ 967219 h 1492361"/>
              <a:gd name="connsiteX24" fmla="*/ 1937103 w 8066757"/>
              <a:gd name="connsiteY24" fmla="*/ 1017532 h 1492361"/>
              <a:gd name="connsiteX25" fmla="*/ 1131288 w 8066757"/>
              <a:gd name="connsiteY25" fmla="*/ 1091470 h 1492361"/>
              <a:gd name="connsiteX26" fmla="*/ 824583 w 8066757"/>
              <a:gd name="connsiteY26" fmla="*/ 1080040 h 1492361"/>
              <a:gd name="connsiteX27" fmla="*/ 32698 w 8066757"/>
              <a:gd name="connsiteY27" fmla="*/ 856486 h 1492361"/>
              <a:gd name="connsiteX28" fmla="*/ 0 w 8066757"/>
              <a:gd name="connsiteY28" fmla="*/ 826785 h 1492361"/>
              <a:gd name="connsiteX29" fmla="*/ 826488 w 8066757"/>
              <a:gd name="connsiteY29" fmla="*/ 1051465 h 1492361"/>
              <a:gd name="connsiteX30" fmla="*/ 1856393 w 8066757"/>
              <a:gd name="connsiteY30" fmla="*/ 1002843 h 1492361"/>
              <a:gd name="connsiteX31" fmla="*/ 2155932 w 8066757"/>
              <a:gd name="connsiteY31" fmla="*/ 939216 h 1492361"/>
              <a:gd name="connsiteX32" fmla="*/ 2158895 w 8066757"/>
              <a:gd name="connsiteY32" fmla="*/ 936882 h 1492361"/>
              <a:gd name="connsiteX33" fmla="*/ 2170900 w 8066757"/>
              <a:gd name="connsiteY33" fmla="*/ 933649 h 1492361"/>
              <a:gd name="connsiteX34" fmla="*/ 3119788 w 8066757"/>
              <a:gd name="connsiteY34" fmla="*/ 704624 h 1492361"/>
              <a:gd name="connsiteX35" fmla="*/ 4005416 w 8066757"/>
              <a:gd name="connsiteY35" fmla="*/ 706009 h 1492361"/>
              <a:gd name="connsiteX36" fmla="*/ 4243215 w 8066757"/>
              <a:gd name="connsiteY36" fmla="*/ 1128044 h 1492361"/>
              <a:gd name="connsiteX37" fmla="*/ 4457003 w 8066757"/>
              <a:gd name="connsiteY37" fmla="*/ 1456807 h 1492361"/>
              <a:gd name="connsiteX38" fmla="*/ 4821782 w 8066757"/>
              <a:gd name="connsiteY38" fmla="*/ 1291964 h 1492361"/>
              <a:gd name="connsiteX39" fmla="*/ 5210110 w 8066757"/>
              <a:gd name="connsiteY39" fmla="*/ 903636 h 1492361"/>
              <a:gd name="connsiteX40" fmla="*/ 5380032 w 8066757"/>
              <a:gd name="connsiteY40" fmla="*/ 724940 h 1492361"/>
              <a:gd name="connsiteX41" fmla="*/ 5507935 w 8066757"/>
              <a:gd name="connsiteY41" fmla="*/ 593804 h 1492361"/>
              <a:gd name="connsiteX42" fmla="*/ 6429118 w 8066757"/>
              <a:gd name="connsiteY42" fmla="*/ 0 h 1492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8066757" h="1492361">
                <a:moveTo>
                  <a:pt x="6429118" y="0"/>
                </a:moveTo>
                <a:cubicBezTo>
                  <a:pt x="6431426" y="0"/>
                  <a:pt x="6434197" y="0"/>
                  <a:pt x="6436506" y="0"/>
                </a:cubicBezTo>
                <a:cubicBezTo>
                  <a:pt x="6575030" y="1847"/>
                  <a:pt x="6676152" y="63259"/>
                  <a:pt x="6746799" y="187930"/>
                </a:cubicBezTo>
                <a:cubicBezTo>
                  <a:pt x="6806826" y="294132"/>
                  <a:pt x="6836377" y="433579"/>
                  <a:pt x="6862235" y="556403"/>
                </a:cubicBezTo>
                <a:cubicBezTo>
                  <a:pt x="6899175" y="731405"/>
                  <a:pt x="6931035" y="882396"/>
                  <a:pt x="7031696" y="899942"/>
                </a:cubicBezTo>
                <a:cubicBezTo>
                  <a:pt x="7425565" y="970127"/>
                  <a:pt x="8033683" y="382325"/>
                  <a:pt x="8039686" y="376323"/>
                </a:cubicBezTo>
                <a:cubicBezTo>
                  <a:pt x="8046151" y="370320"/>
                  <a:pt x="8056309" y="370320"/>
                  <a:pt x="8062311" y="376784"/>
                </a:cubicBezTo>
                <a:cubicBezTo>
                  <a:pt x="8068314" y="383249"/>
                  <a:pt x="8068314" y="393407"/>
                  <a:pt x="8061849" y="399410"/>
                </a:cubicBezTo>
                <a:cubicBezTo>
                  <a:pt x="8060465" y="400795"/>
                  <a:pt x="7904857" y="552248"/>
                  <a:pt x="7701227" y="692157"/>
                </a:cubicBezTo>
                <a:cubicBezTo>
                  <a:pt x="7426026" y="881934"/>
                  <a:pt x="7198848" y="962278"/>
                  <a:pt x="7025693" y="931340"/>
                </a:cubicBezTo>
                <a:cubicBezTo>
                  <a:pt x="6903330" y="909638"/>
                  <a:pt x="6869623" y="748489"/>
                  <a:pt x="6830375" y="562406"/>
                </a:cubicBezTo>
                <a:cubicBezTo>
                  <a:pt x="6778198" y="315372"/>
                  <a:pt x="6719556" y="35555"/>
                  <a:pt x="6436044" y="31860"/>
                </a:cubicBezTo>
                <a:cubicBezTo>
                  <a:pt x="6433735" y="31860"/>
                  <a:pt x="6431426" y="31860"/>
                  <a:pt x="6429118" y="31860"/>
                </a:cubicBezTo>
                <a:cubicBezTo>
                  <a:pt x="6085579" y="31860"/>
                  <a:pt x="5752199" y="382787"/>
                  <a:pt x="5531023" y="615507"/>
                </a:cubicBezTo>
                <a:cubicBezTo>
                  <a:pt x="5482078" y="667222"/>
                  <a:pt x="5439597" y="711550"/>
                  <a:pt x="5402196" y="747566"/>
                </a:cubicBezTo>
                <a:cubicBezTo>
                  <a:pt x="5356021" y="791432"/>
                  <a:pt x="5299226" y="853306"/>
                  <a:pt x="5233659" y="924877"/>
                </a:cubicBezTo>
                <a:cubicBezTo>
                  <a:pt x="5012021" y="1167293"/>
                  <a:pt x="4712809" y="1492361"/>
                  <a:pt x="4491172" y="1492361"/>
                </a:cubicBezTo>
                <a:cubicBezTo>
                  <a:pt x="4477319" y="1492361"/>
                  <a:pt x="4463467" y="1490976"/>
                  <a:pt x="4450538" y="1488205"/>
                </a:cubicBezTo>
                <a:cubicBezTo>
                  <a:pt x="4313861" y="1460501"/>
                  <a:pt x="4264455" y="1303507"/>
                  <a:pt x="4212278" y="1137279"/>
                </a:cubicBezTo>
                <a:cubicBezTo>
                  <a:pt x="4162871" y="980286"/>
                  <a:pt x="4112079" y="817751"/>
                  <a:pt x="3986946" y="732328"/>
                </a:cubicBezTo>
                <a:cubicBezTo>
                  <a:pt x="3867815" y="651061"/>
                  <a:pt x="3577839" y="652446"/>
                  <a:pt x="3125329" y="736022"/>
                </a:cubicBezTo>
                <a:cubicBezTo>
                  <a:pt x="2755470" y="804823"/>
                  <a:pt x="2366681" y="912871"/>
                  <a:pt x="2179674" y="964586"/>
                </a:cubicBezTo>
                <a:lnTo>
                  <a:pt x="2167669" y="967818"/>
                </a:lnTo>
                <a:lnTo>
                  <a:pt x="2162920" y="967219"/>
                </a:lnTo>
                <a:lnTo>
                  <a:pt x="1937103" y="1017532"/>
                </a:lnTo>
                <a:cubicBezTo>
                  <a:pt x="1679214" y="1065753"/>
                  <a:pt x="1399893" y="1091470"/>
                  <a:pt x="1131288" y="1091470"/>
                </a:cubicBezTo>
                <a:cubicBezTo>
                  <a:pt x="1026513" y="1091470"/>
                  <a:pt x="923643" y="1087660"/>
                  <a:pt x="824583" y="1080040"/>
                </a:cubicBezTo>
                <a:cubicBezTo>
                  <a:pt x="460966" y="1051465"/>
                  <a:pt x="188432" y="973598"/>
                  <a:pt x="32698" y="856486"/>
                </a:cubicBezTo>
                <a:lnTo>
                  <a:pt x="0" y="826785"/>
                </a:lnTo>
                <a:cubicBezTo>
                  <a:pt x="251503" y="1005647"/>
                  <a:pt x="542995" y="1021892"/>
                  <a:pt x="826488" y="1051465"/>
                </a:cubicBezTo>
                <a:cubicBezTo>
                  <a:pt x="1154386" y="1077183"/>
                  <a:pt x="1520860" y="1058966"/>
                  <a:pt x="1856393" y="1002843"/>
                </a:cubicBezTo>
                <a:lnTo>
                  <a:pt x="2155932" y="939216"/>
                </a:lnTo>
                <a:lnTo>
                  <a:pt x="2158895" y="936882"/>
                </a:lnTo>
                <a:lnTo>
                  <a:pt x="2170900" y="933649"/>
                </a:lnTo>
                <a:cubicBezTo>
                  <a:pt x="2358370" y="881473"/>
                  <a:pt x="2748082" y="773424"/>
                  <a:pt x="3119788" y="704624"/>
                </a:cubicBezTo>
                <a:cubicBezTo>
                  <a:pt x="3581072" y="619201"/>
                  <a:pt x="3878897" y="620124"/>
                  <a:pt x="4005416" y="706009"/>
                </a:cubicBezTo>
                <a:cubicBezTo>
                  <a:pt x="4139784" y="797434"/>
                  <a:pt x="4194732" y="972898"/>
                  <a:pt x="4243215" y="1128044"/>
                </a:cubicBezTo>
                <a:cubicBezTo>
                  <a:pt x="4294468" y="1291964"/>
                  <a:pt x="4338796" y="1433258"/>
                  <a:pt x="4457003" y="1456807"/>
                </a:cubicBezTo>
                <a:cubicBezTo>
                  <a:pt x="4547505" y="1474815"/>
                  <a:pt x="4666635" y="1421253"/>
                  <a:pt x="4821782" y="1291964"/>
                </a:cubicBezTo>
                <a:cubicBezTo>
                  <a:pt x="4957073" y="1179297"/>
                  <a:pt x="5097444" y="1026460"/>
                  <a:pt x="5210110" y="903636"/>
                </a:cubicBezTo>
                <a:cubicBezTo>
                  <a:pt x="5276140" y="832065"/>
                  <a:pt x="5332934" y="769730"/>
                  <a:pt x="5380032" y="724940"/>
                </a:cubicBezTo>
                <a:cubicBezTo>
                  <a:pt x="5416971" y="689848"/>
                  <a:pt x="5458991" y="645520"/>
                  <a:pt x="5507935" y="593804"/>
                </a:cubicBezTo>
                <a:cubicBezTo>
                  <a:pt x="5732806" y="356930"/>
                  <a:pt x="6071727" y="0"/>
                  <a:pt x="6429118" y="0"/>
                </a:cubicBezTo>
                <a:close/>
              </a:path>
            </a:pathLst>
          </a:custGeom>
          <a:solidFill>
            <a:schemeClr val="accent5"/>
          </a:solidFill>
          <a:ln w="7072" cap="flat">
            <a:noFill/>
            <a:prstDash val="solid"/>
            <a:miter/>
          </a:ln>
        </p:spPr>
        <p:txBody>
          <a:bodyPr wrap="square" rtlCol="0" anchor="ctr">
            <a:noAutofit/>
          </a:bodyPr>
          <a:lstStyle/>
          <a:p>
            <a:endParaRPr lang="en-US" dirty="0"/>
          </a:p>
        </p:txBody>
      </p:sp>
      <p:pic>
        <p:nvPicPr>
          <p:cNvPr id="244" name="Picture 2" descr="Mouse icon - Transparent PNG &amp; SVG vector file"/>
          <p:cNvPicPr>
            <a:picLocks noChangeAspect="1" noChangeArrowheads="1"/>
          </p:cNvPicPr>
          <p:nvPr/>
        </p:nvPicPr>
        <p:blipFill>
          <a:blip r:embed="rId5" cstate="print"/>
          <a:srcRect/>
          <a:stretch>
            <a:fillRect/>
          </a:stretch>
        </p:blipFill>
        <p:spPr bwMode="auto">
          <a:xfrm>
            <a:off x="142844" y="5500702"/>
            <a:ext cx="857224" cy="857224"/>
          </a:xfrm>
          <a:prstGeom prst="rect">
            <a:avLst/>
          </a:prstGeom>
          <a:noFill/>
        </p:spPr>
      </p:pic>
      <p:pic>
        <p:nvPicPr>
          <p:cNvPr id="246" name="Picture 4" descr="https://o.remove.bg/downloads/71c99861-45c4-4a6d-a6da-e2ea076400e2/%CE%A7%CF%89%CF%81%CE%AF%CF%82_%CF%84%CE%AF%CF%84%CE%BB%CE%BF-removebg-preview.png"/>
          <p:cNvPicPr>
            <a:picLocks noChangeAspect="1" noChangeArrowheads="1"/>
          </p:cNvPicPr>
          <p:nvPr/>
        </p:nvPicPr>
        <p:blipFill>
          <a:blip r:embed="rId6"/>
          <a:srcRect/>
          <a:stretch>
            <a:fillRect/>
          </a:stretch>
        </p:blipFill>
        <p:spPr bwMode="auto">
          <a:xfrm>
            <a:off x="3929058" y="2214554"/>
            <a:ext cx="1962150" cy="1609726"/>
          </a:xfrm>
          <a:prstGeom prst="rect">
            <a:avLst/>
          </a:prstGeom>
          <a:noFill/>
        </p:spPr>
      </p:pic>
      <p:sp>
        <p:nvSpPr>
          <p:cNvPr id="248" name="247 - Ορθογώνιο"/>
          <p:cNvSpPr/>
          <p:nvPr/>
        </p:nvSpPr>
        <p:spPr>
          <a:xfrm>
            <a:off x="2214546" y="1500174"/>
            <a:ext cx="5990743" cy="523220"/>
          </a:xfrm>
          <a:prstGeom prst="rect">
            <a:avLst/>
          </a:prstGeom>
        </p:spPr>
        <p:txBody>
          <a:bodyPr wrap="none">
            <a:spAutoFit/>
          </a:bodyPr>
          <a:lstStyle/>
          <a:p>
            <a:r>
              <a:rPr lang="el-GR" dirty="0" smtClean="0">
                <a:latin typeface="Bookman Old Style" pitchFamily="18" charset="0"/>
              </a:rPr>
              <a:t> </a:t>
            </a:r>
            <a:r>
              <a:rPr lang="el-GR" sz="2800" b="1" dirty="0" smtClean="0">
                <a:latin typeface="Bookman Old Style" pitchFamily="18" charset="0"/>
              </a:rPr>
              <a:t>Ευχαριστώ για τον χρόνο σας! </a:t>
            </a:r>
            <a:endParaRPr lang="el-GR" sz="2800" dirty="0"/>
          </a:p>
        </p:txBody>
      </p:sp>
    </p:spTree>
  </p:cSld>
  <p:clrMapOvr>
    <a:masterClrMapping/>
  </p:clrMapOvr>
  <p:transition>
    <p:dissolv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pic>
        <p:nvPicPr>
          <p:cNvPr id="294" name="Picture 22" descr="Beige Background - PowerPoint Backgrounds for Free PowerPoint Templates"/>
          <p:cNvPicPr>
            <a:picLocks noChangeAspect="1" noChangeArrowheads="1"/>
          </p:cNvPicPr>
          <p:nvPr/>
        </p:nvPicPr>
        <p:blipFill>
          <a:blip r:embed="rId3"/>
          <a:srcRect/>
          <a:stretch>
            <a:fillRect/>
          </a:stretch>
        </p:blipFill>
        <p:spPr bwMode="auto">
          <a:xfrm>
            <a:off x="0" y="0"/>
            <a:ext cx="9144000" cy="6858000"/>
          </a:xfrm>
          <a:prstGeom prst="rect">
            <a:avLst/>
          </a:prstGeom>
          <a:noFill/>
        </p:spPr>
      </p:pic>
      <p:cxnSp>
        <p:nvCxnSpPr>
          <p:cNvPr id="116" name="Google Shape;116;p16"/>
          <p:cNvCxnSpPr/>
          <p:nvPr/>
        </p:nvCxnSpPr>
        <p:spPr>
          <a:xfrm rot="10800000" flipH="1">
            <a:off x="2820052" y="4322883"/>
            <a:ext cx="1181400" cy="1018000"/>
          </a:xfrm>
          <a:prstGeom prst="straightConnector1">
            <a:avLst/>
          </a:prstGeom>
          <a:noFill/>
          <a:ln w="9525" cap="flat" cmpd="sng">
            <a:solidFill>
              <a:schemeClr val="dk2"/>
            </a:solidFill>
            <a:prstDash val="solid"/>
            <a:round/>
            <a:headEnd type="none" w="med" len="med"/>
            <a:tailEnd type="none" w="med" len="med"/>
          </a:ln>
        </p:spPr>
      </p:cxnSp>
      <p:cxnSp>
        <p:nvCxnSpPr>
          <p:cNvPr id="117" name="Google Shape;117;p16"/>
          <p:cNvCxnSpPr/>
          <p:nvPr/>
        </p:nvCxnSpPr>
        <p:spPr>
          <a:xfrm rot="10800000">
            <a:off x="4983808" y="4322883"/>
            <a:ext cx="1181400" cy="1018000"/>
          </a:xfrm>
          <a:prstGeom prst="straightConnector1">
            <a:avLst/>
          </a:prstGeom>
          <a:noFill/>
          <a:ln w="9525" cap="flat" cmpd="sng">
            <a:solidFill>
              <a:schemeClr val="dk2"/>
            </a:solidFill>
            <a:prstDash val="solid"/>
            <a:round/>
            <a:headEnd type="none" w="med" len="med"/>
            <a:tailEnd type="none" w="med" len="med"/>
          </a:ln>
        </p:spPr>
      </p:cxnSp>
      <p:cxnSp>
        <p:nvCxnSpPr>
          <p:cNvPr id="118" name="Google Shape;118;p16"/>
          <p:cNvCxnSpPr/>
          <p:nvPr/>
        </p:nvCxnSpPr>
        <p:spPr>
          <a:xfrm>
            <a:off x="2873450" y="3891967"/>
            <a:ext cx="1074600" cy="0"/>
          </a:xfrm>
          <a:prstGeom prst="straightConnector1">
            <a:avLst/>
          </a:prstGeom>
          <a:noFill/>
          <a:ln w="9525" cap="flat" cmpd="sng">
            <a:solidFill>
              <a:schemeClr val="dk2"/>
            </a:solidFill>
            <a:prstDash val="solid"/>
            <a:round/>
            <a:headEnd type="none" w="med" len="med"/>
            <a:tailEnd type="none" w="med" len="med"/>
          </a:ln>
        </p:spPr>
      </p:cxnSp>
      <p:cxnSp>
        <p:nvCxnSpPr>
          <p:cNvPr id="119" name="Google Shape;119;p16"/>
          <p:cNvCxnSpPr/>
          <p:nvPr/>
        </p:nvCxnSpPr>
        <p:spPr>
          <a:xfrm>
            <a:off x="5037075" y="3891967"/>
            <a:ext cx="1074600" cy="0"/>
          </a:xfrm>
          <a:prstGeom prst="straightConnector1">
            <a:avLst/>
          </a:prstGeom>
          <a:noFill/>
          <a:ln w="9525" cap="flat" cmpd="sng">
            <a:solidFill>
              <a:schemeClr val="dk2"/>
            </a:solidFill>
            <a:prstDash val="solid"/>
            <a:round/>
            <a:headEnd type="none" w="med" len="med"/>
            <a:tailEnd type="none" w="med" len="med"/>
          </a:ln>
        </p:spPr>
      </p:cxnSp>
      <p:cxnSp>
        <p:nvCxnSpPr>
          <p:cNvPr id="120" name="Google Shape;120;p16"/>
          <p:cNvCxnSpPr/>
          <p:nvPr/>
        </p:nvCxnSpPr>
        <p:spPr>
          <a:xfrm flipH="1">
            <a:off x="5006577" y="2387088"/>
            <a:ext cx="1181400" cy="1018000"/>
          </a:xfrm>
          <a:prstGeom prst="straightConnector1">
            <a:avLst/>
          </a:prstGeom>
          <a:noFill/>
          <a:ln w="9525" cap="flat" cmpd="sng">
            <a:solidFill>
              <a:schemeClr val="dk2"/>
            </a:solidFill>
            <a:prstDash val="solid"/>
            <a:round/>
            <a:headEnd type="none" w="med" len="med"/>
            <a:tailEnd type="none" w="med" len="med"/>
          </a:ln>
        </p:spPr>
      </p:cxnSp>
      <p:cxnSp>
        <p:nvCxnSpPr>
          <p:cNvPr id="121" name="Google Shape;121;p16"/>
          <p:cNvCxnSpPr/>
          <p:nvPr/>
        </p:nvCxnSpPr>
        <p:spPr>
          <a:xfrm rot="10800000">
            <a:off x="2800584" y="2387088"/>
            <a:ext cx="1181400" cy="1018000"/>
          </a:xfrm>
          <a:prstGeom prst="straightConnector1">
            <a:avLst/>
          </a:prstGeom>
          <a:noFill/>
          <a:ln w="9525" cap="flat" cmpd="sng">
            <a:solidFill>
              <a:schemeClr val="dk2"/>
            </a:solidFill>
            <a:prstDash val="solid"/>
            <a:round/>
            <a:headEnd type="none" w="med" len="med"/>
            <a:tailEnd type="none" w="med" len="med"/>
          </a:ln>
        </p:spPr>
      </p:cxnSp>
      <p:sp>
        <p:nvSpPr>
          <p:cNvPr id="122" name="Google Shape;122;p16"/>
          <p:cNvSpPr txBox="1">
            <a:spLocks noGrp="1"/>
          </p:cNvSpPr>
          <p:nvPr>
            <p:ph type="title"/>
          </p:nvPr>
        </p:nvSpPr>
        <p:spPr>
          <a:xfrm>
            <a:off x="623400" y="428604"/>
            <a:ext cx="8520600" cy="763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l-GR" sz="3600" b="1" dirty="0" smtClean="0"/>
              <a:t>Θεωρητικό πλαίσιο 2/3</a:t>
            </a:r>
            <a:endParaRPr sz="3600" b="1"/>
          </a:p>
        </p:txBody>
      </p:sp>
      <p:grpSp>
        <p:nvGrpSpPr>
          <p:cNvPr id="2" name="Google Shape;123;p16"/>
          <p:cNvGrpSpPr/>
          <p:nvPr/>
        </p:nvGrpSpPr>
        <p:grpSpPr>
          <a:xfrm>
            <a:off x="2148110" y="3334370"/>
            <a:ext cx="731491" cy="975321"/>
            <a:chOff x="3355736" y="1751976"/>
            <a:chExt cx="853150" cy="853150"/>
          </a:xfrm>
        </p:grpSpPr>
        <p:sp>
          <p:nvSpPr>
            <p:cNvPr id="124" name="Google Shape;124;p16"/>
            <p:cNvSpPr/>
            <p:nvPr/>
          </p:nvSpPr>
          <p:spPr>
            <a:xfrm>
              <a:off x="3355736" y="1751976"/>
              <a:ext cx="853150" cy="853150"/>
            </a:xfrm>
            <a:custGeom>
              <a:avLst/>
              <a:gdLst/>
              <a:ahLst/>
              <a:cxnLst/>
              <a:rect l="l" t="t" r="r" b="b"/>
              <a:pathLst>
                <a:path w="9799" h="9799" extrusionOk="0">
                  <a:moveTo>
                    <a:pt x="4897" y="1"/>
                  </a:moveTo>
                  <a:cubicBezTo>
                    <a:pt x="2196" y="1"/>
                    <a:pt x="1" y="2196"/>
                    <a:pt x="1" y="4903"/>
                  </a:cubicBezTo>
                  <a:cubicBezTo>
                    <a:pt x="1" y="7603"/>
                    <a:pt x="2196" y="9799"/>
                    <a:pt x="4897" y="9799"/>
                  </a:cubicBezTo>
                  <a:cubicBezTo>
                    <a:pt x="5745" y="9799"/>
                    <a:pt x="6535" y="9585"/>
                    <a:pt x="7228" y="9209"/>
                  </a:cubicBezTo>
                  <a:cubicBezTo>
                    <a:pt x="7348" y="9329"/>
                    <a:pt x="7656" y="9582"/>
                    <a:pt x="8132" y="9582"/>
                  </a:cubicBezTo>
                  <a:cubicBezTo>
                    <a:pt x="8222" y="9582"/>
                    <a:pt x="8318" y="9573"/>
                    <a:pt x="8419" y="9552"/>
                  </a:cubicBezTo>
                  <a:cubicBezTo>
                    <a:pt x="8419" y="9552"/>
                    <a:pt x="8070" y="9300"/>
                    <a:pt x="7908" y="8762"/>
                  </a:cubicBezTo>
                  <a:cubicBezTo>
                    <a:pt x="9054" y="7869"/>
                    <a:pt x="9799" y="6470"/>
                    <a:pt x="9799" y="4903"/>
                  </a:cubicBezTo>
                  <a:cubicBezTo>
                    <a:pt x="9799" y="2196"/>
                    <a:pt x="7603" y="1"/>
                    <a:pt x="4897" y="1"/>
                  </a:cubicBezTo>
                  <a:close/>
                </a:path>
              </a:pathLst>
            </a:custGeom>
            <a:solidFill>
              <a:schemeClr val="lt1"/>
            </a:solidFill>
            <a:ln w="1905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16"/>
            <p:cNvSpPr/>
            <p:nvPr/>
          </p:nvSpPr>
          <p:spPr>
            <a:xfrm>
              <a:off x="3624160" y="2018136"/>
              <a:ext cx="331631" cy="325971"/>
            </a:xfrm>
            <a:custGeom>
              <a:avLst/>
              <a:gdLst/>
              <a:ahLst/>
              <a:cxnLst/>
              <a:rect l="l" t="t" r="r" b="b"/>
              <a:pathLst>
                <a:path w="3809" h="3744" extrusionOk="0">
                  <a:moveTo>
                    <a:pt x="0" y="0"/>
                  </a:moveTo>
                  <a:lnTo>
                    <a:pt x="0" y="3743"/>
                  </a:lnTo>
                  <a:lnTo>
                    <a:pt x="3808" y="3743"/>
                  </a:lnTo>
                  <a:lnTo>
                    <a:pt x="380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16"/>
            <p:cNvSpPr/>
            <p:nvPr/>
          </p:nvSpPr>
          <p:spPr>
            <a:xfrm>
              <a:off x="3621374" y="2205328"/>
              <a:ext cx="350698" cy="307862"/>
            </a:xfrm>
            <a:custGeom>
              <a:avLst/>
              <a:gdLst/>
              <a:ahLst/>
              <a:cxnLst/>
              <a:rect l="l" t="t" r="r" b="b"/>
              <a:pathLst>
                <a:path w="4028" h="3536" extrusionOk="0">
                  <a:moveTo>
                    <a:pt x="2014" y="0"/>
                  </a:moveTo>
                  <a:cubicBezTo>
                    <a:pt x="900" y="0"/>
                    <a:pt x="0" y="823"/>
                    <a:pt x="0" y="1833"/>
                  </a:cubicBezTo>
                  <a:lnTo>
                    <a:pt x="0" y="3160"/>
                  </a:lnTo>
                  <a:cubicBezTo>
                    <a:pt x="0" y="3160"/>
                    <a:pt x="512" y="3536"/>
                    <a:pt x="1956" y="3536"/>
                  </a:cubicBezTo>
                  <a:cubicBezTo>
                    <a:pt x="3393" y="3536"/>
                    <a:pt x="4028" y="3160"/>
                    <a:pt x="4028" y="3160"/>
                  </a:cubicBezTo>
                  <a:lnTo>
                    <a:pt x="4028" y="1833"/>
                  </a:lnTo>
                  <a:cubicBezTo>
                    <a:pt x="4028" y="823"/>
                    <a:pt x="3128" y="0"/>
                    <a:pt x="20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16"/>
            <p:cNvSpPr/>
            <p:nvPr/>
          </p:nvSpPr>
          <p:spPr>
            <a:xfrm>
              <a:off x="3643314" y="1908172"/>
              <a:ext cx="296108" cy="317526"/>
            </a:xfrm>
            <a:custGeom>
              <a:avLst/>
              <a:gdLst/>
              <a:ahLst/>
              <a:cxnLst/>
              <a:rect l="l" t="t" r="r" b="b"/>
              <a:pathLst>
                <a:path w="3401" h="3647" extrusionOk="0">
                  <a:moveTo>
                    <a:pt x="1723" y="1"/>
                  </a:moveTo>
                  <a:cubicBezTo>
                    <a:pt x="784" y="1"/>
                    <a:pt x="1" y="318"/>
                    <a:pt x="1" y="1742"/>
                  </a:cubicBezTo>
                  <a:cubicBezTo>
                    <a:pt x="1" y="3161"/>
                    <a:pt x="1335" y="3646"/>
                    <a:pt x="1736" y="3646"/>
                  </a:cubicBezTo>
                  <a:cubicBezTo>
                    <a:pt x="2138" y="3646"/>
                    <a:pt x="3400" y="3141"/>
                    <a:pt x="3400" y="1742"/>
                  </a:cubicBezTo>
                  <a:cubicBezTo>
                    <a:pt x="3400" y="337"/>
                    <a:pt x="2662" y="1"/>
                    <a:pt x="172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16"/>
            <p:cNvSpPr/>
            <p:nvPr/>
          </p:nvSpPr>
          <p:spPr>
            <a:xfrm>
              <a:off x="3617978" y="1876915"/>
              <a:ext cx="422352" cy="238297"/>
            </a:xfrm>
            <a:custGeom>
              <a:avLst/>
              <a:gdLst/>
              <a:ahLst/>
              <a:cxnLst/>
              <a:rect l="l" t="t" r="r" b="b"/>
              <a:pathLst>
                <a:path w="4851" h="2737" extrusionOk="0">
                  <a:moveTo>
                    <a:pt x="1949" y="0"/>
                  </a:moveTo>
                  <a:cubicBezTo>
                    <a:pt x="1222" y="0"/>
                    <a:pt x="997" y="463"/>
                    <a:pt x="997" y="463"/>
                  </a:cubicBezTo>
                  <a:cubicBezTo>
                    <a:pt x="997" y="463"/>
                    <a:pt x="963" y="451"/>
                    <a:pt x="903" y="451"/>
                  </a:cubicBezTo>
                  <a:cubicBezTo>
                    <a:pt x="790" y="451"/>
                    <a:pt x="586" y="495"/>
                    <a:pt x="356" y="755"/>
                  </a:cubicBezTo>
                  <a:cubicBezTo>
                    <a:pt x="0" y="1156"/>
                    <a:pt x="39" y="1616"/>
                    <a:pt x="117" y="2037"/>
                  </a:cubicBezTo>
                  <a:cubicBezTo>
                    <a:pt x="149" y="2212"/>
                    <a:pt x="402" y="2723"/>
                    <a:pt x="402" y="2723"/>
                  </a:cubicBezTo>
                  <a:cubicBezTo>
                    <a:pt x="402" y="2723"/>
                    <a:pt x="389" y="2289"/>
                    <a:pt x="492" y="1888"/>
                  </a:cubicBezTo>
                  <a:cubicBezTo>
                    <a:pt x="564" y="1616"/>
                    <a:pt x="842" y="1098"/>
                    <a:pt x="842" y="1098"/>
                  </a:cubicBezTo>
                  <a:cubicBezTo>
                    <a:pt x="842" y="1098"/>
                    <a:pt x="1613" y="1558"/>
                    <a:pt x="2442" y="1674"/>
                  </a:cubicBezTo>
                  <a:cubicBezTo>
                    <a:pt x="2726" y="1712"/>
                    <a:pt x="2936" y="1717"/>
                    <a:pt x="3093" y="1717"/>
                  </a:cubicBezTo>
                  <a:cubicBezTo>
                    <a:pt x="3153" y="1717"/>
                    <a:pt x="3205" y="1716"/>
                    <a:pt x="3251" y="1716"/>
                  </a:cubicBezTo>
                  <a:cubicBezTo>
                    <a:pt x="3439" y="1716"/>
                    <a:pt x="3523" y="1729"/>
                    <a:pt x="3588" y="1855"/>
                  </a:cubicBezTo>
                  <a:cubicBezTo>
                    <a:pt x="3717" y="2095"/>
                    <a:pt x="3562" y="2736"/>
                    <a:pt x="3562" y="2736"/>
                  </a:cubicBezTo>
                  <a:cubicBezTo>
                    <a:pt x="3562" y="2736"/>
                    <a:pt x="4851" y="573"/>
                    <a:pt x="2383" y="49"/>
                  </a:cubicBezTo>
                  <a:cubicBezTo>
                    <a:pt x="2222" y="15"/>
                    <a:pt x="2078" y="0"/>
                    <a:pt x="19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16"/>
            <p:cNvSpPr/>
            <p:nvPr/>
          </p:nvSpPr>
          <p:spPr>
            <a:xfrm>
              <a:off x="3609533" y="2059754"/>
              <a:ext cx="364280" cy="79142"/>
            </a:xfrm>
            <a:custGeom>
              <a:avLst/>
              <a:gdLst/>
              <a:ahLst/>
              <a:cxnLst/>
              <a:rect l="l" t="t" r="r" b="b"/>
              <a:pathLst>
                <a:path w="4184" h="909" extrusionOk="0">
                  <a:moveTo>
                    <a:pt x="325" y="1"/>
                  </a:moveTo>
                  <a:cubicBezTo>
                    <a:pt x="77" y="1"/>
                    <a:pt x="0" y="162"/>
                    <a:pt x="0" y="371"/>
                  </a:cubicBezTo>
                  <a:cubicBezTo>
                    <a:pt x="0" y="610"/>
                    <a:pt x="175" y="908"/>
                    <a:pt x="453" y="908"/>
                  </a:cubicBezTo>
                  <a:cubicBezTo>
                    <a:pt x="699" y="908"/>
                    <a:pt x="894" y="720"/>
                    <a:pt x="894" y="481"/>
                  </a:cubicBezTo>
                  <a:cubicBezTo>
                    <a:pt x="894" y="241"/>
                    <a:pt x="790" y="66"/>
                    <a:pt x="421" y="8"/>
                  </a:cubicBezTo>
                  <a:cubicBezTo>
                    <a:pt x="386" y="3"/>
                    <a:pt x="354" y="1"/>
                    <a:pt x="325" y="1"/>
                  </a:cubicBezTo>
                  <a:close/>
                  <a:moveTo>
                    <a:pt x="3859" y="1"/>
                  </a:moveTo>
                  <a:cubicBezTo>
                    <a:pt x="3829" y="1"/>
                    <a:pt x="3797" y="3"/>
                    <a:pt x="3762" y="8"/>
                  </a:cubicBezTo>
                  <a:cubicBezTo>
                    <a:pt x="3387" y="66"/>
                    <a:pt x="3290" y="241"/>
                    <a:pt x="3290" y="481"/>
                  </a:cubicBezTo>
                  <a:cubicBezTo>
                    <a:pt x="3290" y="720"/>
                    <a:pt x="3490" y="908"/>
                    <a:pt x="3730" y="908"/>
                  </a:cubicBezTo>
                  <a:cubicBezTo>
                    <a:pt x="4009" y="908"/>
                    <a:pt x="4183" y="610"/>
                    <a:pt x="4183" y="371"/>
                  </a:cubicBezTo>
                  <a:cubicBezTo>
                    <a:pt x="4183" y="162"/>
                    <a:pt x="4106" y="1"/>
                    <a:pt x="385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16"/>
            <p:cNvSpPr/>
            <p:nvPr/>
          </p:nvSpPr>
          <p:spPr>
            <a:xfrm>
              <a:off x="3754933" y="2183910"/>
              <a:ext cx="72264" cy="89155"/>
            </a:xfrm>
            <a:custGeom>
              <a:avLst/>
              <a:gdLst/>
              <a:ahLst/>
              <a:cxnLst/>
              <a:rect l="l" t="t" r="r" b="b"/>
              <a:pathLst>
                <a:path w="830" h="1024" extrusionOk="0">
                  <a:moveTo>
                    <a:pt x="415" y="0"/>
                  </a:moveTo>
                  <a:cubicBezTo>
                    <a:pt x="189" y="0"/>
                    <a:pt x="1" y="169"/>
                    <a:pt x="1" y="376"/>
                  </a:cubicBezTo>
                  <a:lnTo>
                    <a:pt x="1" y="648"/>
                  </a:lnTo>
                  <a:cubicBezTo>
                    <a:pt x="1" y="855"/>
                    <a:pt x="189" y="1023"/>
                    <a:pt x="415" y="1023"/>
                  </a:cubicBezTo>
                  <a:cubicBezTo>
                    <a:pt x="648" y="1023"/>
                    <a:pt x="830" y="855"/>
                    <a:pt x="830" y="648"/>
                  </a:cubicBezTo>
                  <a:lnTo>
                    <a:pt x="830" y="376"/>
                  </a:lnTo>
                  <a:cubicBezTo>
                    <a:pt x="830" y="169"/>
                    <a:pt x="648" y="0"/>
                    <a:pt x="41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3" name="Google Shape;133;p16"/>
          <p:cNvSpPr txBox="1"/>
          <p:nvPr/>
        </p:nvSpPr>
        <p:spPr>
          <a:xfrm>
            <a:off x="1000100" y="2857496"/>
            <a:ext cx="2500330" cy="388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l-GR" sz="2000" b="1" dirty="0" smtClean="0">
                <a:solidFill>
                  <a:schemeClr val="accent5"/>
                </a:solidFill>
                <a:latin typeface="Fira Sans Extra Condensed Medium"/>
                <a:ea typeface="Fira Sans Extra Condensed Medium"/>
                <a:cs typeface="Fira Sans Extra Condensed Medium"/>
                <a:sym typeface="Fira Sans Extra Condensed Medium"/>
              </a:rPr>
              <a:t>Διαφοροποιημένη διδασκαλία</a:t>
            </a:r>
            <a:endParaRPr sz="2000" b="1">
              <a:solidFill>
                <a:schemeClr val="accent5"/>
              </a:solidFill>
              <a:latin typeface="Fira Sans Extra Condensed Medium"/>
              <a:ea typeface="Fira Sans Extra Condensed Medium"/>
              <a:cs typeface="Fira Sans Extra Condensed Medium"/>
              <a:sym typeface="Fira Sans Extra Condensed Medium"/>
            </a:endParaRPr>
          </a:p>
        </p:txBody>
      </p:sp>
      <p:grpSp>
        <p:nvGrpSpPr>
          <p:cNvPr id="4" name="Google Shape;134;p16"/>
          <p:cNvGrpSpPr/>
          <p:nvPr/>
        </p:nvGrpSpPr>
        <p:grpSpPr>
          <a:xfrm>
            <a:off x="2148068" y="4961095"/>
            <a:ext cx="731548" cy="905675"/>
            <a:chOff x="3067113" y="2877389"/>
            <a:chExt cx="705923" cy="654642"/>
          </a:xfrm>
        </p:grpSpPr>
        <p:sp>
          <p:nvSpPr>
            <p:cNvPr id="135" name="Google Shape;135;p16"/>
            <p:cNvSpPr/>
            <p:nvPr/>
          </p:nvSpPr>
          <p:spPr>
            <a:xfrm>
              <a:off x="3067113" y="2877389"/>
              <a:ext cx="705923" cy="654642"/>
            </a:xfrm>
            <a:custGeom>
              <a:avLst/>
              <a:gdLst/>
              <a:ahLst/>
              <a:cxnLst/>
              <a:rect l="l" t="t" r="r" b="b"/>
              <a:pathLst>
                <a:path w="8108" h="7519" extrusionOk="0">
                  <a:moveTo>
                    <a:pt x="3756" y="0"/>
                  </a:moveTo>
                  <a:cubicBezTo>
                    <a:pt x="1684" y="0"/>
                    <a:pt x="0" y="1678"/>
                    <a:pt x="0" y="3756"/>
                  </a:cubicBezTo>
                  <a:cubicBezTo>
                    <a:pt x="0" y="5835"/>
                    <a:pt x="1684" y="7519"/>
                    <a:pt x="3756" y="7519"/>
                  </a:cubicBezTo>
                  <a:cubicBezTo>
                    <a:pt x="5615" y="7519"/>
                    <a:pt x="7156" y="6172"/>
                    <a:pt x="7460" y="4404"/>
                  </a:cubicBezTo>
                  <a:cubicBezTo>
                    <a:pt x="7648" y="4352"/>
                    <a:pt x="7933" y="4223"/>
                    <a:pt x="8108" y="3866"/>
                  </a:cubicBezTo>
                  <a:lnTo>
                    <a:pt x="8108" y="3866"/>
                  </a:lnTo>
                  <a:cubicBezTo>
                    <a:pt x="8108" y="3866"/>
                    <a:pt x="8014" y="3893"/>
                    <a:pt x="7863" y="3893"/>
                  </a:cubicBezTo>
                  <a:cubicBezTo>
                    <a:pt x="7768" y="3893"/>
                    <a:pt x="7650" y="3882"/>
                    <a:pt x="7519" y="3847"/>
                  </a:cubicBezTo>
                  <a:cubicBezTo>
                    <a:pt x="7519" y="3815"/>
                    <a:pt x="7519" y="3789"/>
                    <a:pt x="7519" y="3756"/>
                  </a:cubicBezTo>
                  <a:cubicBezTo>
                    <a:pt x="7519" y="1678"/>
                    <a:pt x="5835" y="0"/>
                    <a:pt x="3756" y="0"/>
                  </a:cubicBezTo>
                  <a:close/>
                </a:path>
              </a:pathLst>
            </a:custGeom>
            <a:solidFill>
              <a:schemeClr val="lt1"/>
            </a:solid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16"/>
            <p:cNvSpPr/>
            <p:nvPr/>
          </p:nvSpPr>
          <p:spPr>
            <a:xfrm>
              <a:off x="3266667" y="3237058"/>
              <a:ext cx="254926" cy="244217"/>
            </a:xfrm>
            <a:custGeom>
              <a:avLst/>
              <a:gdLst/>
              <a:ahLst/>
              <a:cxnLst/>
              <a:rect l="l" t="t" r="r" b="b"/>
              <a:pathLst>
                <a:path w="2928" h="2805" extrusionOk="0">
                  <a:moveTo>
                    <a:pt x="1464" y="1"/>
                  </a:moveTo>
                  <a:cubicBezTo>
                    <a:pt x="655" y="1"/>
                    <a:pt x="1" y="629"/>
                    <a:pt x="1" y="1406"/>
                  </a:cubicBezTo>
                  <a:lnTo>
                    <a:pt x="1" y="2423"/>
                  </a:lnTo>
                  <a:cubicBezTo>
                    <a:pt x="1" y="2423"/>
                    <a:pt x="454" y="2805"/>
                    <a:pt x="1387" y="2805"/>
                  </a:cubicBezTo>
                  <a:cubicBezTo>
                    <a:pt x="2313" y="2805"/>
                    <a:pt x="2928" y="2423"/>
                    <a:pt x="2928" y="2423"/>
                  </a:cubicBezTo>
                  <a:lnTo>
                    <a:pt x="2928" y="1406"/>
                  </a:lnTo>
                  <a:cubicBezTo>
                    <a:pt x="2928" y="629"/>
                    <a:pt x="2274" y="1"/>
                    <a:pt x="146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16"/>
            <p:cNvSpPr/>
            <p:nvPr/>
          </p:nvSpPr>
          <p:spPr>
            <a:xfrm>
              <a:off x="3282513" y="3008772"/>
              <a:ext cx="215399" cy="243608"/>
            </a:xfrm>
            <a:custGeom>
              <a:avLst/>
              <a:gdLst/>
              <a:ahLst/>
              <a:cxnLst/>
              <a:rect l="l" t="t" r="r" b="b"/>
              <a:pathLst>
                <a:path w="2474" h="2798" extrusionOk="0">
                  <a:moveTo>
                    <a:pt x="1256" y="0"/>
                  </a:moveTo>
                  <a:cubicBezTo>
                    <a:pt x="570" y="0"/>
                    <a:pt x="0" y="246"/>
                    <a:pt x="0" y="1334"/>
                  </a:cubicBezTo>
                  <a:cubicBezTo>
                    <a:pt x="0" y="2429"/>
                    <a:pt x="971" y="2798"/>
                    <a:pt x="1263" y="2798"/>
                  </a:cubicBezTo>
                  <a:cubicBezTo>
                    <a:pt x="1554" y="2798"/>
                    <a:pt x="2474" y="2416"/>
                    <a:pt x="2474" y="1334"/>
                  </a:cubicBezTo>
                  <a:cubicBezTo>
                    <a:pt x="2474" y="259"/>
                    <a:pt x="1936" y="0"/>
                    <a:pt x="125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16"/>
            <p:cNvSpPr/>
            <p:nvPr/>
          </p:nvSpPr>
          <p:spPr>
            <a:xfrm>
              <a:off x="3257700" y="3125440"/>
              <a:ext cx="265026" cy="60423"/>
            </a:xfrm>
            <a:custGeom>
              <a:avLst/>
              <a:gdLst/>
              <a:ahLst/>
              <a:cxnLst/>
              <a:rect l="l" t="t" r="r" b="b"/>
              <a:pathLst>
                <a:path w="3044" h="694" extrusionOk="0">
                  <a:moveTo>
                    <a:pt x="232" y="0"/>
                  </a:moveTo>
                  <a:cubicBezTo>
                    <a:pt x="55" y="0"/>
                    <a:pt x="0" y="120"/>
                    <a:pt x="0" y="286"/>
                  </a:cubicBezTo>
                  <a:cubicBezTo>
                    <a:pt x="0" y="460"/>
                    <a:pt x="130" y="694"/>
                    <a:pt x="330" y="694"/>
                  </a:cubicBezTo>
                  <a:cubicBezTo>
                    <a:pt x="512" y="694"/>
                    <a:pt x="654" y="545"/>
                    <a:pt x="654" y="363"/>
                  </a:cubicBezTo>
                  <a:cubicBezTo>
                    <a:pt x="654" y="182"/>
                    <a:pt x="583" y="46"/>
                    <a:pt x="311" y="7"/>
                  </a:cubicBezTo>
                  <a:cubicBezTo>
                    <a:pt x="282" y="2"/>
                    <a:pt x="256" y="0"/>
                    <a:pt x="232" y="0"/>
                  </a:cubicBezTo>
                  <a:close/>
                  <a:moveTo>
                    <a:pt x="2812" y="0"/>
                  </a:moveTo>
                  <a:cubicBezTo>
                    <a:pt x="2788" y="0"/>
                    <a:pt x="2762" y="2"/>
                    <a:pt x="2733" y="7"/>
                  </a:cubicBezTo>
                  <a:cubicBezTo>
                    <a:pt x="2467" y="46"/>
                    <a:pt x="2396" y="182"/>
                    <a:pt x="2396" y="363"/>
                  </a:cubicBezTo>
                  <a:cubicBezTo>
                    <a:pt x="2396" y="545"/>
                    <a:pt x="2539" y="694"/>
                    <a:pt x="2713" y="694"/>
                  </a:cubicBezTo>
                  <a:cubicBezTo>
                    <a:pt x="2914" y="694"/>
                    <a:pt x="3044" y="460"/>
                    <a:pt x="3044" y="286"/>
                  </a:cubicBezTo>
                  <a:cubicBezTo>
                    <a:pt x="3044" y="120"/>
                    <a:pt x="2989" y="0"/>
                    <a:pt x="281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16"/>
            <p:cNvSpPr/>
            <p:nvPr/>
          </p:nvSpPr>
          <p:spPr>
            <a:xfrm>
              <a:off x="3263881" y="2984567"/>
              <a:ext cx="274690" cy="182140"/>
            </a:xfrm>
            <a:custGeom>
              <a:avLst/>
              <a:gdLst/>
              <a:ahLst/>
              <a:cxnLst/>
              <a:rect l="l" t="t" r="r" b="b"/>
              <a:pathLst>
                <a:path w="3155" h="2092" extrusionOk="0">
                  <a:moveTo>
                    <a:pt x="1414" y="1"/>
                  </a:moveTo>
                  <a:cubicBezTo>
                    <a:pt x="889" y="1"/>
                    <a:pt x="726" y="356"/>
                    <a:pt x="726" y="356"/>
                  </a:cubicBezTo>
                  <a:cubicBezTo>
                    <a:pt x="726" y="356"/>
                    <a:pt x="701" y="347"/>
                    <a:pt x="659" y="347"/>
                  </a:cubicBezTo>
                  <a:cubicBezTo>
                    <a:pt x="577" y="347"/>
                    <a:pt x="427" y="381"/>
                    <a:pt x="259" y="583"/>
                  </a:cubicBezTo>
                  <a:cubicBezTo>
                    <a:pt x="0" y="893"/>
                    <a:pt x="26" y="1243"/>
                    <a:pt x="85" y="1567"/>
                  </a:cubicBezTo>
                  <a:cubicBezTo>
                    <a:pt x="104" y="1703"/>
                    <a:pt x="292" y="2091"/>
                    <a:pt x="292" y="2091"/>
                  </a:cubicBezTo>
                  <a:cubicBezTo>
                    <a:pt x="292" y="2091"/>
                    <a:pt x="279" y="2001"/>
                    <a:pt x="298" y="1683"/>
                  </a:cubicBezTo>
                  <a:cubicBezTo>
                    <a:pt x="337" y="1165"/>
                    <a:pt x="758" y="1094"/>
                    <a:pt x="758" y="1094"/>
                  </a:cubicBezTo>
                  <a:cubicBezTo>
                    <a:pt x="758" y="1094"/>
                    <a:pt x="1270" y="1259"/>
                    <a:pt x="1764" y="1259"/>
                  </a:cubicBezTo>
                  <a:cubicBezTo>
                    <a:pt x="2089" y="1259"/>
                    <a:pt x="2406" y="1188"/>
                    <a:pt x="2565" y="952"/>
                  </a:cubicBezTo>
                  <a:cubicBezTo>
                    <a:pt x="2727" y="1282"/>
                    <a:pt x="2688" y="1619"/>
                    <a:pt x="2688" y="1619"/>
                  </a:cubicBezTo>
                  <a:cubicBezTo>
                    <a:pt x="2688" y="1619"/>
                    <a:pt x="3154" y="1075"/>
                    <a:pt x="2772" y="382"/>
                  </a:cubicBezTo>
                  <a:lnTo>
                    <a:pt x="2772" y="382"/>
                  </a:lnTo>
                  <a:cubicBezTo>
                    <a:pt x="2693" y="423"/>
                    <a:pt x="2620" y="440"/>
                    <a:pt x="2552" y="440"/>
                  </a:cubicBezTo>
                  <a:cubicBezTo>
                    <a:pt x="2255" y="440"/>
                    <a:pt x="2046" y="112"/>
                    <a:pt x="1729" y="39"/>
                  </a:cubicBezTo>
                  <a:cubicBezTo>
                    <a:pt x="1612" y="12"/>
                    <a:pt x="1508" y="1"/>
                    <a:pt x="141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16"/>
            <p:cNvSpPr/>
            <p:nvPr/>
          </p:nvSpPr>
          <p:spPr>
            <a:xfrm>
              <a:off x="3363659" y="3220168"/>
              <a:ext cx="52500" cy="68868"/>
            </a:xfrm>
            <a:custGeom>
              <a:avLst/>
              <a:gdLst/>
              <a:ahLst/>
              <a:cxnLst/>
              <a:rect l="l" t="t" r="r" b="b"/>
              <a:pathLst>
                <a:path w="603" h="791" extrusionOk="0">
                  <a:moveTo>
                    <a:pt x="305" y="1"/>
                  </a:moveTo>
                  <a:cubicBezTo>
                    <a:pt x="137" y="1"/>
                    <a:pt x="1" y="130"/>
                    <a:pt x="1" y="292"/>
                  </a:cubicBezTo>
                  <a:lnTo>
                    <a:pt x="1" y="499"/>
                  </a:lnTo>
                  <a:cubicBezTo>
                    <a:pt x="1" y="661"/>
                    <a:pt x="137" y="791"/>
                    <a:pt x="305" y="791"/>
                  </a:cubicBezTo>
                  <a:cubicBezTo>
                    <a:pt x="467" y="791"/>
                    <a:pt x="603" y="661"/>
                    <a:pt x="603" y="499"/>
                  </a:cubicBezTo>
                  <a:lnTo>
                    <a:pt x="603" y="292"/>
                  </a:lnTo>
                  <a:cubicBezTo>
                    <a:pt x="603" y="130"/>
                    <a:pt x="467" y="1"/>
                    <a:pt x="30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3" name="Google Shape;143;p16"/>
          <p:cNvSpPr txBox="1"/>
          <p:nvPr/>
        </p:nvSpPr>
        <p:spPr>
          <a:xfrm>
            <a:off x="1428728" y="4572008"/>
            <a:ext cx="1743000" cy="388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l-GR" sz="2000" b="1" dirty="0" smtClean="0">
                <a:solidFill>
                  <a:schemeClr val="accent2"/>
                </a:solidFill>
                <a:latin typeface="Fira Sans Extra Condensed Medium"/>
                <a:ea typeface="Fira Sans Extra Condensed Medium"/>
                <a:cs typeface="Fira Sans Extra Condensed Medium"/>
                <a:sym typeface="Fira Sans Extra Condensed Medium"/>
              </a:rPr>
              <a:t>Πηγές</a:t>
            </a:r>
            <a:endParaRPr sz="2000" b="1">
              <a:solidFill>
                <a:schemeClr val="accent2"/>
              </a:solidFill>
              <a:latin typeface="Fira Sans Extra Condensed Medium"/>
              <a:ea typeface="Fira Sans Extra Condensed Medium"/>
              <a:cs typeface="Fira Sans Extra Condensed Medium"/>
              <a:sym typeface="Fira Sans Extra Condensed Medium"/>
            </a:endParaRPr>
          </a:p>
        </p:txBody>
      </p:sp>
      <p:grpSp>
        <p:nvGrpSpPr>
          <p:cNvPr id="6" name="Google Shape;144;p16"/>
          <p:cNvGrpSpPr/>
          <p:nvPr/>
        </p:nvGrpSpPr>
        <p:grpSpPr>
          <a:xfrm>
            <a:off x="6111685" y="3334374"/>
            <a:ext cx="731526" cy="975313"/>
            <a:chOff x="4858928" y="1838781"/>
            <a:chExt cx="726296" cy="726906"/>
          </a:xfrm>
        </p:grpSpPr>
        <p:sp>
          <p:nvSpPr>
            <p:cNvPr id="145" name="Google Shape;145;p16"/>
            <p:cNvSpPr/>
            <p:nvPr/>
          </p:nvSpPr>
          <p:spPr>
            <a:xfrm>
              <a:off x="4858928" y="1838781"/>
              <a:ext cx="726296" cy="726906"/>
            </a:xfrm>
            <a:custGeom>
              <a:avLst/>
              <a:gdLst/>
              <a:ahLst/>
              <a:cxnLst/>
              <a:rect l="l" t="t" r="r" b="b"/>
              <a:pathLst>
                <a:path w="8342" h="8349" extrusionOk="0">
                  <a:moveTo>
                    <a:pt x="4171" y="1"/>
                  </a:moveTo>
                  <a:cubicBezTo>
                    <a:pt x="1865" y="1"/>
                    <a:pt x="0" y="1872"/>
                    <a:pt x="0" y="4171"/>
                  </a:cubicBezTo>
                  <a:cubicBezTo>
                    <a:pt x="0" y="5512"/>
                    <a:pt x="628" y="6703"/>
                    <a:pt x="1606" y="7468"/>
                  </a:cubicBezTo>
                  <a:cubicBezTo>
                    <a:pt x="1470" y="7921"/>
                    <a:pt x="1172" y="8141"/>
                    <a:pt x="1172" y="8141"/>
                  </a:cubicBezTo>
                  <a:cubicBezTo>
                    <a:pt x="1259" y="8158"/>
                    <a:pt x="1340" y="8166"/>
                    <a:pt x="1416" y="8166"/>
                  </a:cubicBezTo>
                  <a:cubicBezTo>
                    <a:pt x="1825" y="8166"/>
                    <a:pt x="2085" y="7948"/>
                    <a:pt x="2189" y="7850"/>
                  </a:cubicBezTo>
                  <a:cubicBezTo>
                    <a:pt x="2778" y="8167"/>
                    <a:pt x="3452" y="8348"/>
                    <a:pt x="4171" y="8348"/>
                  </a:cubicBezTo>
                  <a:cubicBezTo>
                    <a:pt x="6476" y="8348"/>
                    <a:pt x="8341" y="6477"/>
                    <a:pt x="8341" y="4178"/>
                  </a:cubicBezTo>
                  <a:cubicBezTo>
                    <a:pt x="8341" y="1872"/>
                    <a:pt x="6476" y="1"/>
                    <a:pt x="4171" y="1"/>
                  </a:cubicBezTo>
                  <a:close/>
                </a:path>
              </a:pathLst>
            </a:custGeom>
            <a:solidFill>
              <a:schemeClr val="lt1"/>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16"/>
            <p:cNvSpPr/>
            <p:nvPr/>
          </p:nvSpPr>
          <p:spPr>
            <a:xfrm>
              <a:off x="5077115" y="2225005"/>
              <a:ext cx="298894" cy="263981"/>
            </a:xfrm>
            <a:custGeom>
              <a:avLst/>
              <a:gdLst/>
              <a:ahLst/>
              <a:cxnLst/>
              <a:rect l="l" t="t" r="r" b="b"/>
              <a:pathLst>
                <a:path w="3433" h="3032" extrusionOk="0">
                  <a:moveTo>
                    <a:pt x="1717" y="1"/>
                  </a:moveTo>
                  <a:cubicBezTo>
                    <a:pt x="765" y="1"/>
                    <a:pt x="0" y="700"/>
                    <a:pt x="0" y="1562"/>
                  </a:cubicBezTo>
                  <a:lnTo>
                    <a:pt x="0" y="2688"/>
                  </a:lnTo>
                  <a:cubicBezTo>
                    <a:pt x="0" y="2688"/>
                    <a:pt x="376" y="3032"/>
                    <a:pt x="1665" y="3032"/>
                  </a:cubicBezTo>
                  <a:cubicBezTo>
                    <a:pt x="2953" y="3032"/>
                    <a:pt x="3433" y="2688"/>
                    <a:pt x="3433" y="2688"/>
                  </a:cubicBezTo>
                  <a:lnTo>
                    <a:pt x="3433" y="1562"/>
                  </a:lnTo>
                  <a:cubicBezTo>
                    <a:pt x="3433" y="700"/>
                    <a:pt x="2662" y="1"/>
                    <a:pt x="171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16"/>
            <p:cNvSpPr/>
            <p:nvPr/>
          </p:nvSpPr>
          <p:spPr>
            <a:xfrm>
              <a:off x="5095747" y="1971904"/>
              <a:ext cx="252663" cy="270163"/>
            </a:xfrm>
            <a:custGeom>
              <a:avLst/>
              <a:gdLst/>
              <a:ahLst/>
              <a:cxnLst/>
              <a:rect l="l" t="t" r="r" b="b"/>
              <a:pathLst>
                <a:path w="2902" h="3103" extrusionOk="0">
                  <a:moveTo>
                    <a:pt x="1470" y="0"/>
                  </a:moveTo>
                  <a:cubicBezTo>
                    <a:pt x="667" y="0"/>
                    <a:pt x="0" y="272"/>
                    <a:pt x="0" y="1483"/>
                  </a:cubicBezTo>
                  <a:cubicBezTo>
                    <a:pt x="0" y="2694"/>
                    <a:pt x="1133" y="3102"/>
                    <a:pt x="1477" y="3102"/>
                  </a:cubicBezTo>
                  <a:cubicBezTo>
                    <a:pt x="1820" y="3102"/>
                    <a:pt x="2901" y="2675"/>
                    <a:pt x="2901" y="1483"/>
                  </a:cubicBezTo>
                  <a:cubicBezTo>
                    <a:pt x="2901" y="285"/>
                    <a:pt x="2267" y="0"/>
                    <a:pt x="147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16"/>
            <p:cNvSpPr/>
            <p:nvPr/>
          </p:nvSpPr>
          <p:spPr>
            <a:xfrm>
              <a:off x="5066928" y="2101023"/>
              <a:ext cx="310213" cy="67737"/>
            </a:xfrm>
            <a:custGeom>
              <a:avLst/>
              <a:gdLst/>
              <a:ahLst/>
              <a:cxnLst/>
              <a:rect l="l" t="t" r="r" b="b"/>
              <a:pathLst>
                <a:path w="3563" h="778" extrusionOk="0">
                  <a:moveTo>
                    <a:pt x="276" y="1"/>
                  </a:moveTo>
                  <a:cubicBezTo>
                    <a:pt x="68" y="1"/>
                    <a:pt x="1" y="138"/>
                    <a:pt x="1" y="318"/>
                  </a:cubicBezTo>
                  <a:cubicBezTo>
                    <a:pt x="1" y="518"/>
                    <a:pt x="150" y="777"/>
                    <a:pt x="383" y="777"/>
                  </a:cubicBezTo>
                  <a:cubicBezTo>
                    <a:pt x="590" y="777"/>
                    <a:pt x="759" y="609"/>
                    <a:pt x="759" y="408"/>
                  </a:cubicBezTo>
                  <a:cubicBezTo>
                    <a:pt x="759" y="207"/>
                    <a:pt x="674" y="52"/>
                    <a:pt x="357" y="7"/>
                  </a:cubicBezTo>
                  <a:cubicBezTo>
                    <a:pt x="328" y="3"/>
                    <a:pt x="301" y="1"/>
                    <a:pt x="276" y="1"/>
                  </a:cubicBezTo>
                  <a:close/>
                  <a:moveTo>
                    <a:pt x="3288" y="1"/>
                  </a:moveTo>
                  <a:cubicBezTo>
                    <a:pt x="3263" y="1"/>
                    <a:pt x="3236" y="3"/>
                    <a:pt x="3206" y="7"/>
                  </a:cubicBezTo>
                  <a:cubicBezTo>
                    <a:pt x="2889" y="52"/>
                    <a:pt x="2805" y="207"/>
                    <a:pt x="2805" y="408"/>
                  </a:cubicBezTo>
                  <a:cubicBezTo>
                    <a:pt x="2805" y="609"/>
                    <a:pt x="2973" y="777"/>
                    <a:pt x="3181" y="777"/>
                  </a:cubicBezTo>
                  <a:cubicBezTo>
                    <a:pt x="3414" y="777"/>
                    <a:pt x="3563" y="518"/>
                    <a:pt x="3563" y="318"/>
                  </a:cubicBezTo>
                  <a:cubicBezTo>
                    <a:pt x="3563" y="138"/>
                    <a:pt x="3496" y="1"/>
                    <a:pt x="328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16"/>
            <p:cNvSpPr/>
            <p:nvPr/>
          </p:nvSpPr>
          <p:spPr>
            <a:xfrm>
              <a:off x="5074329" y="1945088"/>
              <a:ext cx="359230" cy="203384"/>
            </a:xfrm>
            <a:custGeom>
              <a:avLst/>
              <a:gdLst/>
              <a:ahLst/>
              <a:cxnLst/>
              <a:rect l="l" t="t" r="r" b="b"/>
              <a:pathLst>
                <a:path w="4126" h="2336" extrusionOk="0">
                  <a:moveTo>
                    <a:pt x="1655" y="1"/>
                  </a:moveTo>
                  <a:cubicBezTo>
                    <a:pt x="1038" y="1"/>
                    <a:pt x="842" y="392"/>
                    <a:pt x="842" y="392"/>
                  </a:cubicBezTo>
                  <a:cubicBezTo>
                    <a:pt x="842" y="392"/>
                    <a:pt x="815" y="383"/>
                    <a:pt x="767" y="383"/>
                  </a:cubicBezTo>
                  <a:cubicBezTo>
                    <a:pt x="672" y="383"/>
                    <a:pt x="497" y="421"/>
                    <a:pt x="298" y="645"/>
                  </a:cubicBezTo>
                  <a:cubicBezTo>
                    <a:pt x="0" y="988"/>
                    <a:pt x="32" y="1377"/>
                    <a:pt x="91" y="1739"/>
                  </a:cubicBezTo>
                  <a:cubicBezTo>
                    <a:pt x="123" y="1888"/>
                    <a:pt x="343" y="2322"/>
                    <a:pt x="343" y="2322"/>
                  </a:cubicBezTo>
                  <a:cubicBezTo>
                    <a:pt x="343" y="2322"/>
                    <a:pt x="233" y="988"/>
                    <a:pt x="790" y="988"/>
                  </a:cubicBezTo>
                  <a:cubicBezTo>
                    <a:pt x="1069" y="988"/>
                    <a:pt x="1354" y="1124"/>
                    <a:pt x="1651" y="1124"/>
                  </a:cubicBezTo>
                  <a:cubicBezTo>
                    <a:pt x="1657" y="1124"/>
                    <a:pt x="1664" y="1124"/>
                    <a:pt x="1671" y="1124"/>
                  </a:cubicBezTo>
                  <a:cubicBezTo>
                    <a:pt x="1956" y="1124"/>
                    <a:pt x="2247" y="975"/>
                    <a:pt x="2558" y="975"/>
                  </a:cubicBezTo>
                  <a:cubicBezTo>
                    <a:pt x="3212" y="975"/>
                    <a:pt x="3031" y="2335"/>
                    <a:pt x="3031" y="2335"/>
                  </a:cubicBezTo>
                  <a:cubicBezTo>
                    <a:pt x="3031" y="2335"/>
                    <a:pt x="4125" y="490"/>
                    <a:pt x="2027" y="43"/>
                  </a:cubicBezTo>
                  <a:cubicBezTo>
                    <a:pt x="1889" y="13"/>
                    <a:pt x="1765" y="1"/>
                    <a:pt x="165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16"/>
            <p:cNvSpPr/>
            <p:nvPr/>
          </p:nvSpPr>
          <p:spPr>
            <a:xfrm>
              <a:off x="5190997" y="2206460"/>
              <a:ext cx="61555" cy="76182"/>
            </a:xfrm>
            <a:custGeom>
              <a:avLst/>
              <a:gdLst/>
              <a:ahLst/>
              <a:cxnLst/>
              <a:rect l="l" t="t" r="r" b="b"/>
              <a:pathLst>
                <a:path w="707" h="875" extrusionOk="0">
                  <a:moveTo>
                    <a:pt x="350" y="0"/>
                  </a:moveTo>
                  <a:cubicBezTo>
                    <a:pt x="156" y="0"/>
                    <a:pt x="1" y="143"/>
                    <a:pt x="1" y="324"/>
                  </a:cubicBezTo>
                  <a:lnTo>
                    <a:pt x="1" y="557"/>
                  </a:lnTo>
                  <a:cubicBezTo>
                    <a:pt x="1" y="732"/>
                    <a:pt x="156" y="874"/>
                    <a:pt x="350" y="874"/>
                  </a:cubicBezTo>
                  <a:cubicBezTo>
                    <a:pt x="551" y="874"/>
                    <a:pt x="706" y="732"/>
                    <a:pt x="706" y="557"/>
                  </a:cubicBezTo>
                  <a:lnTo>
                    <a:pt x="706" y="324"/>
                  </a:lnTo>
                  <a:cubicBezTo>
                    <a:pt x="706" y="143"/>
                    <a:pt x="551" y="0"/>
                    <a:pt x="35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3" name="Google Shape;153;p16"/>
          <p:cNvSpPr txBox="1"/>
          <p:nvPr/>
        </p:nvSpPr>
        <p:spPr>
          <a:xfrm>
            <a:off x="5929322" y="2786058"/>
            <a:ext cx="1743000" cy="459438"/>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l-GR" sz="2000" b="1" dirty="0" smtClean="0">
                <a:solidFill>
                  <a:schemeClr val="accent1"/>
                </a:solidFill>
                <a:latin typeface="Fira Sans Extra Condensed Medium"/>
                <a:ea typeface="Fira Sans Extra Condensed Medium"/>
                <a:cs typeface="Fira Sans Extra Condensed Medium"/>
                <a:sym typeface="Fira Sans Extra Condensed Medium"/>
              </a:rPr>
              <a:t>Ψηφιακή αφήγηση</a:t>
            </a:r>
            <a:endParaRPr sz="2000" b="1">
              <a:solidFill>
                <a:schemeClr val="accent1"/>
              </a:solidFill>
              <a:latin typeface="Fira Sans Extra Condensed Medium"/>
              <a:ea typeface="Fira Sans Extra Condensed Medium"/>
              <a:cs typeface="Fira Sans Extra Condensed Medium"/>
              <a:sym typeface="Fira Sans Extra Condensed Medium"/>
            </a:endParaRPr>
          </a:p>
        </p:txBody>
      </p:sp>
      <p:grpSp>
        <p:nvGrpSpPr>
          <p:cNvPr id="8" name="Google Shape;154;p16"/>
          <p:cNvGrpSpPr/>
          <p:nvPr/>
        </p:nvGrpSpPr>
        <p:grpSpPr>
          <a:xfrm>
            <a:off x="6111672" y="4964199"/>
            <a:ext cx="731553" cy="899468"/>
            <a:chOff x="5254730" y="2780398"/>
            <a:chExt cx="822155" cy="762951"/>
          </a:xfrm>
        </p:grpSpPr>
        <p:sp>
          <p:nvSpPr>
            <p:cNvPr id="155" name="Google Shape;155;p16"/>
            <p:cNvSpPr/>
            <p:nvPr/>
          </p:nvSpPr>
          <p:spPr>
            <a:xfrm>
              <a:off x="5254730" y="2780398"/>
              <a:ext cx="822155" cy="762951"/>
            </a:xfrm>
            <a:custGeom>
              <a:avLst/>
              <a:gdLst/>
              <a:ahLst/>
              <a:cxnLst/>
              <a:rect l="l" t="t" r="r" b="b"/>
              <a:pathLst>
                <a:path w="9443" h="8763" extrusionOk="0">
                  <a:moveTo>
                    <a:pt x="5064" y="0"/>
                  </a:moveTo>
                  <a:cubicBezTo>
                    <a:pt x="2649" y="0"/>
                    <a:pt x="687" y="1963"/>
                    <a:pt x="687" y="4378"/>
                  </a:cubicBezTo>
                  <a:cubicBezTo>
                    <a:pt x="687" y="4417"/>
                    <a:pt x="687" y="4449"/>
                    <a:pt x="687" y="4482"/>
                  </a:cubicBezTo>
                  <a:cubicBezTo>
                    <a:pt x="531" y="4525"/>
                    <a:pt x="391" y="4538"/>
                    <a:pt x="278" y="4538"/>
                  </a:cubicBezTo>
                  <a:cubicBezTo>
                    <a:pt x="107" y="4538"/>
                    <a:pt x="0" y="4508"/>
                    <a:pt x="0" y="4508"/>
                  </a:cubicBezTo>
                  <a:lnTo>
                    <a:pt x="0" y="4508"/>
                  </a:lnTo>
                  <a:cubicBezTo>
                    <a:pt x="208" y="4916"/>
                    <a:pt x="531" y="5071"/>
                    <a:pt x="752" y="5129"/>
                  </a:cubicBezTo>
                  <a:cubicBezTo>
                    <a:pt x="1108" y="7189"/>
                    <a:pt x="2901" y="8762"/>
                    <a:pt x="5064" y="8762"/>
                  </a:cubicBezTo>
                  <a:cubicBezTo>
                    <a:pt x="7486" y="8762"/>
                    <a:pt x="9442" y="6800"/>
                    <a:pt x="9442" y="4378"/>
                  </a:cubicBezTo>
                  <a:cubicBezTo>
                    <a:pt x="9442" y="1963"/>
                    <a:pt x="7486" y="0"/>
                    <a:pt x="5064" y="0"/>
                  </a:cubicBezTo>
                  <a:close/>
                </a:path>
              </a:pathLst>
            </a:custGeom>
            <a:noFill/>
            <a:ln w="1905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16"/>
            <p:cNvSpPr/>
            <p:nvPr/>
          </p:nvSpPr>
          <p:spPr>
            <a:xfrm>
              <a:off x="5533253" y="2968112"/>
              <a:ext cx="299504" cy="227936"/>
            </a:xfrm>
            <a:custGeom>
              <a:avLst/>
              <a:gdLst/>
              <a:ahLst/>
              <a:cxnLst/>
              <a:rect l="l" t="t" r="r" b="b"/>
              <a:pathLst>
                <a:path w="3440" h="2618" extrusionOk="0">
                  <a:moveTo>
                    <a:pt x="234" y="1"/>
                  </a:moveTo>
                  <a:cubicBezTo>
                    <a:pt x="104" y="1"/>
                    <a:pt x="0" y="117"/>
                    <a:pt x="0" y="260"/>
                  </a:cubicBezTo>
                  <a:lnTo>
                    <a:pt x="0" y="2093"/>
                  </a:lnTo>
                  <a:cubicBezTo>
                    <a:pt x="273" y="2464"/>
                    <a:pt x="1021" y="2618"/>
                    <a:pt x="1751" y="2618"/>
                  </a:cubicBezTo>
                  <a:cubicBezTo>
                    <a:pt x="2599" y="2618"/>
                    <a:pt x="3422" y="2409"/>
                    <a:pt x="3439" y="2093"/>
                  </a:cubicBezTo>
                  <a:lnTo>
                    <a:pt x="3439" y="260"/>
                  </a:lnTo>
                  <a:cubicBezTo>
                    <a:pt x="3439" y="117"/>
                    <a:pt x="3329" y="1"/>
                    <a:pt x="31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16"/>
            <p:cNvSpPr/>
            <p:nvPr/>
          </p:nvSpPr>
          <p:spPr>
            <a:xfrm>
              <a:off x="5532121" y="3155304"/>
              <a:ext cx="314131" cy="276954"/>
            </a:xfrm>
            <a:custGeom>
              <a:avLst/>
              <a:gdLst/>
              <a:ahLst/>
              <a:cxnLst/>
              <a:rect l="l" t="t" r="r" b="b"/>
              <a:pathLst>
                <a:path w="3608" h="3181" extrusionOk="0">
                  <a:moveTo>
                    <a:pt x="1807" y="1"/>
                  </a:moveTo>
                  <a:cubicBezTo>
                    <a:pt x="810" y="1"/>
                    <a:pt x="0" y="733"/>
                    <a:pt x="0" y="1639"/>
                  </a:cubicBezTo>
                  <a:lnTo>
                    <a:pt x="0" y="2824"/>
                  </a:lnTo>
                  <a:cubicBezTo>
                    <a:pt x="0" y="2824"/>
                    <a:pt x="389" y="3180"/>
                    <a:pt x="1755" y="3180"/>
                  </a:cubicBezTo>
                  <a:cubicBezTo>
                    <a:pt x="3115" y="3180"/>
                    <a:pt x="3607" y="2824"/>
                    <a:pt x="3607" y="2824"/>
                  </a:cubicBezTo>
                  <a:lnTo>
                    <a:pt x="3607" y="1639"/>
                  </a:lnTo>
                  <a:cubicBezTo>
                    <a:pt x="3607" y="733"/>
                    <a:pt x="2798" y="1"/>
                    <a:pt x="180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16"/>
            <p:cNvSpPr/>
            <p:nvPr/>
          </p:nvSpPr>
          <p:spPr>
            <a:xfrm>
              <a:off x="5552408" y="2889230"/>
              <a:ext cx="264503" cy="284267"/>
            </a:xfrm>
            <a:custGeom>
              <a:avLst/>
              <a:gdLst/>
              <a:ahLst/>
              <a:cxnLst/>
              <a:rect l="l" t="t" r="r" b="b"/>
              <a:pathLst>
                <a:path w="3038" h="3265" extrusionOk="0">
                  <a:moveTo>
                    <a:pt x="1535" y="0"/>
                  </a:moveTo>
                  <a:cubicBezTo>
                    <a:pt x="700" y="0"/>
                    <a:pt x="1" y="285"/>
                    <a:pt x="1" y="1561"/>
                  </a:cubicBezTo>
                  <a:cubicBezTo>
                    <a:pt x="1" y="2830"/>
                    <a:pt x="1192" y="3264"/>
                    <a:pt x="1548" y="3264"/>
                  </a:cubicBezTo>
                  <a:cubicBezTo>
                    <a:pt x="1911" y="3264"/>
                    <a:pt x="3038" y="2811"/>
                    <a:pt x="3038" y="1561"/>
                  </a:cubicBezTo>
                  <a:cubicBezTo>
                    <a:pt x="3038" y="305"/>
                    <a:pt x="2377" y="0"/>
                    <a:pt x="153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16"/>
            <p:cNvSpPr/>
            <p:nvPr/>
          </p:nvSpPr>
          <p:spPr>
            <a:xfrm>
              <a:off x="5521935" y="3024966"/>
              <a:ext cx="325971" cy="70697"/>
            </a:xfrm>
            <a:custGeom>
              <a:avLst/>
              <a:gdLst/>
              <a:ahLst/>
              <a:cxnLst/>
              <a:rect l="l" t="t" r="r" b="b"/>
              <a:pathLst>
                <a:path w="3744" h="812" extrusionOk="0">
                  <a:moveTo>
                    <a:pt x="284" y="1"/>
                  </a:moveTo>
                  <a:cubicBezTo>
                    <a:pt x="67" y="1"/>
                    <a:pt x="1" y="149"/>
                    <a:pt x="1" y="332"/>
                  </a:cubicBezTo>
                  <a:cubicBezTo>
                    <a:pt x="1" y="546"/>
                    <a:pt x="156" y="811"/>
                    <a:pt x="402" y="811"/>
                  </a:cubicBezTo>
                  <a:cubicBezTo>
                    <a:pt x="623" y="811"/>
                    <a:pt x="797" y="643"/>
                    <a:pt x="797" y="429"/>
                  </a:cubicBezTo>
                  <a:cubicBezTo>
                    <a:pt x="797" y="222"/>
                    <a:pt x="707" y="60"/>
                    <a:pt x="376" y="8"/>
                  </a:cubicBezTo>
                  <a:cubicBezTo>
                    <a:pt x="343" y="3"/>
                    <a:pt x="312" y="1"/>
                    <a:pt x="284" y="1"/>
                  </a:cubicBezTo>
                  <a:close/>
                  <a:moveTo>
                    <a:pt x="3454" y="1"/>
                  </a:moveTo>
                  <a:cubicBezTo>
                    <a:pt x="3426" y="1"/>
                    <a:pt x="3395" y="3"/>
                    <a:pt x="3362" y="8"/>
                  </a:cubicBezTo>
                  <a:cubicBezTo>
                    <a:pt x="3032" y="60"/>
                    <a:pt x="2941" y="222"/>
                    <a:pt x="2941" y="429"/>
                  </a:cubicBezTo>
                  <a:cubicBezTo>
                    <a:pt x="2941" y="643"/>
                    <a:pt x="3116" y="811"/>
                    <a:pt x="3336" y="811"/>
                  </a:cubicBezTo>
                  <a:cubicBezTo>
                    <a:pt x="3582" y="811"/>
                    <a:pt x="3744" y="546"/>
                    <a:pt x="3744" y="332"/>
                  </a:cubicBezTo>
                  <a:cubicBezTo>
                    <a:pt x="3744" y="149"/>
                    <a:pt x="3673" y="1"/>
                    <a:pt x="345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16"/>
            <p:cNvSpPr/>
            <p:nvPr/>
          </p:nvSpPr>
          <p:spPr>
            <a:xfrm>
              <a:off x="5460466" y="2861543"/>
              <a:ext cx="377340" cy="212700"/>
            </a:xfrm>
            <a:custGeom>
              <a:avLst/>
              <a:gdLst/>
              <a:ahLst/>
              <a:cxnLst/>
              <a:rect l="l" t="t" r="r" b="b"/>
              <a:pathLst>
                <a:path w="4334" h="2443" extrusionOk="0">
                  <a:moveTo>
                    <a:pt x="2601" y="1"/>
                  </a:moveTo>
                  <a:cubicBezTo>
                    <a:pt x="2483" y="1"/>
                    <a:pt x="2351" y="14"/>
                    <a:pt x="2203" y="46"/>
                  </a:cubicBezTo>
                  <a:cubicBezTo>
                    <a:pt x="1" y="513"/>
                    <a:pt x="1147" y="2442"/>
                    <a:pt x="1147" y="2442"/>
                  </a:cubicBezTo>
                  <a:cubicBezTo>
                    <a:pt x="1147" y="2442"/>
                    <a:pt x="1011" y="1872"/>
                    <a:pt x="1121" y="1659"/>
                  </a:cubicBezTo>
                  <a:cubicBezTo>
                    <a:pt x="1184" y="1545"/>
                    <a:pt x="1260" y="1534"/>
                    <a:pt x="1432" y="1534"/>
                  </a:cubicBezTo>
                  <a:cubicBezTo>
                    <a:pt x="1472" y="1534"/>
                    <a:pt x="1517" y="1535"/>
                    <a:pt x="1568" y="1535"/>
                  </a:cubicBezTo>
                  <a:cubicBezTo>
                    <a:pt x="1709" y="1535"/>
                    <a:pt x="1896" y="1530"/>
                    <a:pt x="2151" y="1497"/>
                  </a:cubicBezTo>
                  <a:cubicBezTo>
                    <a:pt x="2889" y="1393"/>
                    <a:pt x="3582" y="985"/>
                    <a:pt x="3582" y="985"/>
                  </a:cubicBezTo>
                  <a:cubicBezTo>
                    <a:pt x="3582" y="985"/>
                    <a:pt x="3835" y="1445"/>
                    <a:pt x="3893" y="1691"/>
                  </a:cubicBezTo>
                  <a:cubicBezTo>
                    <a:pt x="3984" y="2047"/>
                    <a:pt x="3971" y="2436"/>
                    <a:pt x="3971" y="2436"/>
                  </a:cubicBezTo>
                  <a:cubicBezTo>
                    <a:pt x="3971" y="2436"/>
                    <a:pt x="4204" y="1976"/>
                    <a:pt x="4230" y="1821"/>
                  </a:cubicBezTo>
                  <a:cubicBezTo>
                    <a:pt x="4301" y="1445"/>
                    <a:pt x="4333" y="1037"/>
                    <a:pt x="4016" y="674"/>
                  </a:cubicBezTo>
                  <a:cubicBezTo>
                    <a:pt x="3810" y="438"/>
                    <a:pt x="3627" y="399"/>
                    <a:pt x="3527" y="399"/>
                  </a:cubicBezTo>
                  <a:cubicBezTo>
                    <a:pt x="3476" y="399"/>
                    <a:pt x="3446" y="409"/>
                    <a:pt x="3446" y="409"/>
                  </a:cubicBezTo>
                  <a:cubicBezTo>
                    <a:pt x="3446" y="409"/>
                    <a:pt x="3247" y="1"/>
                    <a:pt x="26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16"/>
            <p:cNvSpPr/>
            <p:nvPr/>
          </p:nvSpPr>
          <p:spPr>
            <a:xfrm>
              <a:off x="5652185" y="3135627"/>
              <a:ext cx="64341" cy="80709"/>
            </a:xfrm>
            <a:custGeom>
              <a:avLst/>
              <a:gdLst/>
              <a:ahLst/>
              <a:cxnLst/>
              <a:rect l="l" t="t" r="r" b="b"/>
              <a:pathLst>
                <a:path w="739" h="927" extrusionOk="0">
                  <a:moveTo>
                    <a:pt x="370" y="0"/>
                  </a:moveTo>
                  <a:cubicBezTo>
                    <a:pt x="163" y="0"/>
                    <a:pt x="1" y="156"/>
                    <a:pt x="1" y="343"/>
                  </a:cubicBezTo>
                  <a:lnTo>
                    <a:pt x="1" y="583"/>
                  </a:lnTo>
                  <a:cubicBezTo>
                    <a:pt x="1" y="771"/>
                    <a:pt x="163" y="926"/>
                    <a:pt x="370" y="926"/>
                  </a:cubicBezTo>
                  <a:cubicBezTo>
                    <a:pt x="577" y="926"/>
                    <a:pt x="739" y="771"/>
                    <a:pt x="739" y="583"/>
                  </a:cubicBezTo>
                  <a:lnTo>
                    <a:pt x="739" y="343"/>
                  </a:lnTo>
                  <a:cubicBezTo>
                    <a:pt x="739" y="156"/>
                    <a:pt x="577" y="0"/>
                    <a:pt x="37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4" name="Google Shape;164;p16"/>
          <p:cNvSpPr txBox="1"/>
          <p:nvPr/>
        </p:nvSpPr>
        <p:spPr>
          <a:xfrm>
            <a:off x="6715140" y="4714884"/>
            <a:ext cx="1743000" cy="388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l-GR" sz="2000" b="1" dirty="0" smtClean="0">
                <a:solidFill>
                  <a:schemeClr val="accent4"/>
                </a:solidFill>
                <a:latin typeface="Fira Sans Extra Condensed Medium"/>
                <a:ea typeface="Fira Sans Extra Condensed Medium"/>
                <a:cs typeface="Fira Sans Extra Condensed Medium"/>
                <a:sym typeface="Fira Sans Extra Condensed Medium"/>
              </a:rPr>
              <a:t>Ψηφιακός κινούμενος πράκτορας</a:t>
            </a:r>
            <a:endParaRPr sz="2000" b="1">
              <a:solidFill>
                <a:schemeClr val="accent4"/>
              </a:solidFill>
              <a:latin typeface="Fira Sans Extra Condensed Medium"/>
              <a:ea typeface="Fira Sans Extra Condensed Medium"/>
              <a:cs typeface="Fira Sans Extra Condensed Medium"/>
              <a:sym typeface="Fira Sans Extra Condensed Medium"/>
            </a:endParaRPr>
          </a:p>
        </p:txBody>
      </p:sp>
      <p:grpSp>
        <p:nvGrpSpPr>
          <p:cNvPr id="10" name="Google Shape;165;p16"/>
          <p:cNvGrpSpPr/>
          <p:nvPr/>
        </p:nvGrpSpPr>
        <p:grpSpPr>
          <a:xfrm>
            <a:off x="6111672" y="1780631"/>
            <a:ext cx="731553" cy="899468"/>
            <a:chOff x="5254730" y="2780398"/>
            <a:chExt cx="822155" cy="762951"/>
          </a:xfrm>
        </p:grpSpPr>
        <p:sp>
          <p:nvSpPr>
            <p:cNvPr id="166" name="Google Shape;166;p16"/>
            <p:cNvSpPr/>
            <p:nvPr/>
          </p:nvSpPr>
          <p:spPr>
            <a:xfrm>
              <a:off x="5254730" y="2780398"/>
              <a:ext cx="822155" cy="762951"/>
            </a:xfrm>
            <a:custGeom>
              <a:avLst/>
              <a:gdLst/>
              <a:ahLst/>
              <a:cxnLst/>
              <a:rect l="l" t="t" r="r" b="b"/>
              <a:pathLst>
                <a:path w="9443" h="8763" extrusionOk="0">
                  <a:moveTo>
                    <a:pt x="5064" y="0"/>
                  </a:moveTo>
                  <a:cubicBezTo>
                    <a:pt x="2649" y="0"/>
                    <a:pt x="687" y="1963"/>
                    <a:pt x="687" y="4378"/>
                  </a:cubicBezTo>
                  <a:cubicBezTo>
                    <a:pt x="687" y="4417"/>
                    <a:pt x="687" y="4449"/>
                    <a:pt x="687" y="4482"/>
                  </a:cubicBezTo>
                  <a:cubicBezTo>
                    <a:pt x="531" y="4525"/>
                    <a:pt x="391" y="4538"/>
                    <a:pt x="278" y="4538"/>
                  </a:cubicBezTo>
                  <a:cubicBezTo>
                    <a:pt x="107" y="4538"/>
                    <a:pt x="0" y="4508"/>
                    <a:pt x="0" y="4508"/>
                  </a:cubicBezTo>
                  <a:lnTo>
                    <a:pt x="0" y="4508"/>
                  </a:lnTo>
                  <a:cubicBezTo>
                    <a:pt x="208" y="4916"/>
                    <a:pt x="531" y="5071"/>
                    <a:pt x="752" y="5129"/>
                  </a:cubicBezTo>
                  <a:cubicBezTo>
                    <a:pt x="1108" y="7189"/>
                    <a:pt x="2901" y="8762"/>
                    <a:pt x="5064" y="8762"/>
                  </a:cubicBezTo>
                  <a:cubicBezTo>
                    <a:pt x="7486" y="8762"/>
                    <a:pt x="9442" y="6800"/>
                    <a:pt x="9442" y="4378"/>
                  </a:cubicBezTo>
                  <a:cubicBezTo>
                    <a:pt x="9442" y="1963"/>
                    <a:pt x="7486" y="0"/>
                    <a:pt x="5064" y="0"/>
                  </a:cubicBezTo>
                  <a:close/>
                </a:path>
              </a:pathLst>
            </a:custGeom>
            <a:no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16"/>
            <p:cNvSpPr/>
            <p:nvPr/>
          </p:nvSpPr>
          <p:spPr>
            <a:xfrm>
              <a:off x="5533253" y="2968112"/>
              <a:ext cx="299504" cy="227936"/>
            </a:xfrm>
            <a:custGeom>
              <a:avLst/>
              <a:gdLst/>
              <a:ahLst/>
              <a:cxnLst/>
              <a:rect l="l" t="t" r="r" b="b"/>
              <a:pathLst>
                <a:path w="3440" h="2618" extrusionOk="0">
                  <a:moveTo>
                    <a:pt x="234" y="1"/>
                  </a:moveTo>
                  <a:cubicBezTo>
                    <a:pt x="104" y="1"/>
                    <a:pt x="0" y="117"/>
                    <a:pt x="0" y="260"/>
                  </a:cubicBezTo>
                  <a:lnTo>
                    <a:pt x="0" y="2093"/>
                  </a:lnTo>
                  <a:cubicBezTo>
                    <a:pt x="273" y="2464"/>
                    <a:pt x="1021" y="2618"/>
                    <a:pt x="1751" y="2618"/>
                  </a:cubicBezTo>
                  <a:cubicBezTo>
                    <a:pt x="2599" y="2618"/>
                    <a:pt x="3422" y="2409"/>
                    <a:pt x="3439" y="2093"/>
                  </a:cubicBezTo>
                  <a:lnTo>
                    <a:pt x="3439" y="260"/>
                  </a:lnTo>
                  <a:cubicBezTo>
                    <a:pt x="3439" y="117"/>
                    <a:pt x="3329" y="1"/>
                    <a:pt x="319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16"/>
            <p:cNvSpPr/>
            <p:nvPr/>
          </p:nvSpPr>
          <p:spPr>
            <a:xfrm>
              <a:off x="5532121" y="3155304"/>
              <a:ext cx="314131" cy="276954"/>
            </a:xfrm>
            <a:custGeom>
              <a:avLst/>
              <a:gdLst/>
              <a:ahLst/>
              <a:cxnLst/>
              <a:rect l="l" t="t" r="r" b="b"/>
              <a:pathLst>
                <a:path w="3608" h="3181" extrusionOk="0">
                  <a:moveTo>
                    <a:pt x="1807" y="1"/>
                  </a:moveTo>
                  <a:cubicBezTo>
                    <a:pt x="810" y="1"/>
                    <a:pt x="0" y="733"/>
                    <a:pt x="0" y="1639"/>
                  </a:cubicBezTo>
                  <a:lnTo>
                    <a:pt x="0" y="2824"/>
                  </a:lnTo>
                  <a:cubicBezTo>
                    <a:pt x="0" y="2824"/>
                    <a:pt x="389" y="3180"/>
                    <a:pt x="1755" y="3180"/>
                  </a:cubicBezTo>
                  <a:cubicBezTo>
                    <a:pt x="3115" y="3180"/>
                    <a:pt x="3607" y="2824"/>
                    <a:pt x="3607" y="2824"/>
                  </a:cubicBezTo>
                  <a:lnTo>
                    <a:pt x="3607" y="1639"/>
                  </a:lnTo>
                  <a:cubicBezTo>
                    <a:pt x="3607" y="733"/>
                    <a:pt x="2798" y="1"/>
                    <a:pt x="180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16"/>
            <p:cNvSpPr/>
            <p:nvPr/>
          </p:nvSpPr>
          <p:spPr>
            <a:xfrm>
              <a:off x="5552408" y="2889230"/>
              <a:ext cx="264503" cy="284267"/>
            </a:xfrm>
            <a:custGeom>
              <a:avLst/>
              <a:gdLst/>
              <a:ahLst/>
              <a:cxnLst/>
              <a:rect l="l" t="t" r="r" b="b"/>
              <a:pathLst>
                <a:path w="3038" h="3265" extrusionOk="0">
                  <a:moveTo>
                    <a:pt x="1535" y="0"/>
                  </a:moveTo>
                  <a:cubicBezTo>
                    <a:pt x="700" y="0"/>
                    <a:pt x="1" y="285"/>
                    <a:pt x="1" y="1561"/>
                  </a:cubicBezTo>
                  <a:cubicBezTo>
                    <a:pt x="1" y="2830"/>
                    <a:pt x="1192" y="3264"/>
                    <a:pt x="1548" y="3264"/>
                  </a:cubicBezTo>
                  <a:cubicBezTo>
                    <a:pt x="1911" y="3264"/>
                    <a:pt x="3038" y="2811"/>
                    <a:pt x="3038" y="1561"/>
                  </a:cubicBezTo>
                  <a:cubicBezTo>
                    <a:pt x="3038" y="305"/>
                    <a:pt x="2377" y="0"/>
                    <a:pt x="153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16"/>
            <p:cNvSpPr/>
            <p:nvPr/>
          </p:nvSpPr>
          <p:spPr>
            <a:xfrm>
              <a:off x="5521935" y="3024966"/>
              <a:ext cx="325971" cy="70697"/>
            </a:xfrm>
            <a:custGeom>
              <a:avLst/>
              <a:gdLst/>
              <a:ahLst/>
              <a:cxnLst/>
              <a:rect l="l" t="t" r="r" b="b"/>
              <a:pathLst>
                <a:path w="3744" h="812" extrusionOk="0">
                  <a:moveTo>
                    <a:pt x="284" y="1"/>
                  </a:moveTo>
                  <a:cubicBezTo>
                    <a:pt x="67" y="1"/>
                    <a:pt x="1" y="149"/>
                    <a:pt x="1" y="332"/>
                  </a:cubicBezTo>
                  <a:cubicBezTo>
                    <a:pt x="1" y="546"/>
                    <a:pt x="156" y="811"/>
                    <a:pt x="402" y="811"/>
                  </a:cubicBezTo>
                  <a:cubicBezTo>
                    <a:pt x="623" y="811"/>
                    <a:pt x="797" y="643"/>
                    <a:pt x="797" y="429"/>
                  </a:cubicBezTo>
                  <a:cubicBezTo>
                    <a:pt x="797" y="222"/>
                    <a:pt x="707" y="60"/>
                    <a:pt x="376" y="8"/>
                  </a:cubicBezTo>
                  <a:cubicBezTo>
                    <a:pt x="343" y="3"/>
                    <a:pt x="312" y="1"/>
                    <a:pt x="284" y="1"/>
                  </a:cubicBezTo>
                  <a:close/>
                  <a:moveTo>
                    <a:pt x="3454" y="1"/>
                  </a:moveTo>
                  <a:cubicBezTo>
                    <a:pt x="3426" y="1"/>
                    <a:pt x="3395" y="3"/>
                    <a:pt x="3362" y="8"/>
                  </a:cubicBezTo>
                  <a:cubicBezTo>
                    <a:pt x="3032" y="60"/>
                    <a:pt x="2941" y="222"/>
                    <a:pt x="2941" y="429"/>
                  </a:cubicBezTo>
                  <a:cubicBezTo>
                    <a:pt x="2941" y="643"/>
                    <a:pt x="3116" y="811"/>
                    <a:pt x="3336" y="811"/>
                  </a:cubicBezTo>
                  <a:cubicBezTo>
                    <a:pt x="3582" y="811"/>
                    <a:pt x="3744" y="546"/>
                    <a:pt x="3744" y="332"/>
                  </a:cubicBezTo>
                  <a:cubicBezTo>
                    <a:pt x="3744" y="149"/>
                    <a:pt x="3673" y="1"/>
                    <a:pt x="345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16"/>
            <p:cNvSpPr/>
            <p:nvPr/>
          </p:nvSpPr>
          <p:spPr>
            <a:xfrm>
              <a:off x="5460466" y="2861543"/>
              <a:ext cx="377340" cy="212700"/>
            </a:xfrm>
            <a:custGeom>
              <a:avLst/>
              <a:gdLst/>
              <a:ahLst/>
              <a:cxnLst/>
              <a:rect l="l" t="t" r="r" b="b"/>
              <a:pathLst>
                <a:path w="4334" h="2443" extrusionOk="0">
                  <a:moveTo>
                    <a:pt x="2601" y="1"/>
                  </a:moveTo>
                  <a:cubicBezTo>
                    <a:pt x="2483" y="1"/>
                    <a:pt x="2351" y="14"/>
                    <a:pt x="2203" y="46"/>
                  </a:cubicBezTo>
                  <a:cubicBezTo>
                    <a:pt x="1" y="513"/>
                    <a:pt x="1147" y="2442"/>
                    <a:pt x="1147" y="2442"/>
                  </a:cubicBezTo>
                  <a:cubicBezTo>
                    <a:pt x="1147" y="2442"/>
                    <a:pt x="1011" y="1872"/>
                    <a:pt x="1121" y="1659"/>
                  </a:cubicBezTo>
                  <a:cubicBezTo>
                    <a:pt x="1184" y="1545"/>
                    <a:pt x="1260" y="1534"/>
                    <a:pt x="1432" y="1534"/>
                  </a:cubicBezTo>
                  <a:cubicBezTo>
                    <a:pt x="1472" y="1534"/>
                    <a:pt x="1517" y="1535"/>
                    <a:pt x="1568" y="1535"/>
                  </a:cubicBezTo>
                  <a:cubicBezTo>
                    <a:pt x="1709" y="1535"/>
                    <a:pt x="1896" y="1530"/>
                    <a:pt x="2151" y="1497"/>
                  </a:cubicBezTo>
                  <a:cubicBezTo>
                    <a:pt x="2889" y="1393"/>
                    <a:pt x="3582" y="985"/>
                    <a:pt x="3582" y="985"/>
                  </a:cubicBezTo>
                  <a:cubicBezTo>
                    <a:pt x="3582" y="985"/>
                    <a:pt x="3835" y="1445"/>
                    <a:pt x="3893" y="1691"/>
                  </a:cubicBezTo>
                  <a:cubicBezTo>
                    <a:pt x="3984" y="2047"/>
                    <a:pt x="3971" y="2436"/>
                    <a:pt x="3971" y="2436"/>
                  </a:cubicBezTo>
                  <a:cubicBezTo>
                    <a:pt x="3971" y="2436"/>
                    <a:pt x="4204" y="1976"/>
                    <a:pt x="4230" y="1821"/>
                  </a:cubicBezTo>
                  <a:cubicBezTo>
                    <a:pt x="4301" y="1445"/>
                    <a:pt x="4333" y="1037"/>
                    <a:pt x="4016" y="674"/>
                  </a:cubicBezTo>
                  <a:cubicBezTo>
                    <a:pt x="3810" y="438"/>
                    <a:pt x="3627" y="399"/>
                    <a:pt x="3527" y="399"/>
                  </a:cubicBezTo>
                  <a:cubicBezTo>
                    <a:pt x="3476" y="399"/>
                    <a:pt x="3446" y="409"/>
                    <a:pt x="3446" y="409"/>
                  </a:cubicBezTo>
                  <a:cubicBezTo>
                    <a:pt x="3446" y="409"/>
                    <a:pt x="3247" y="1"/>
                    <a:pt x="260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16"/>
            <p:cNvSpPr/>
            <p:nvPr/>
          </p:nvSpPr>
          <p:spPr>
            <a:xfrm>
              <a:off x="5652185" y="3135627"/>
              <a:ext cx="64341" cy="80709"/>
            </a:xfrm>
            <a:custGeom>
              <a:avLst/>
              <a:gdLst/>
              <a:ahLst/>
              <a:cxnLst/>
              <a:rect l="l" t="t" r="r" b="b"/>
              <a:pathLst>
                <a:path w="739" h="927" extrusionOk="0">
                  <a:moveTo>
                    <a:pt x="370" y="0"/>
                  </a:moveTo>
                  <a:cubicBezTo>
                    <a:pt x="163" y="0"/>
                    <a:pt x="1" y="156"/>
                    <a:pt x="1" y="343"/>
                  </a:cubicBezTo>
                  <a:lnTo>
                    <a:pt x="1" y="583"/>
                  </a:lnTo>
                  <a:cubicBezTo>
                    <a:pt x="1" y="771"/>
                    <a:pt x="163" y="926"/>
                    <a:pt x="370" y="926"/>
                  </a:cubicBezTo>
                  <a:cubicBezTo>
                    <a:pt x="577" y="926"/>
                    <a:pt x="739" y="771"/>
                    <a:pt x="739" y="583"/>
                  </a:cubicBezTo>
                  <a:lnTo>
                    <a:pt x="739" y="343"/>
                  </a:lnTo>
                  <a:cubicBezTo>
                    <a:pt x="739" y="156"/>
                    <a:pt x="577" y="0"/>
                    <a:pt x="37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5" name="Google Shape;175;p16"/>
          <p:cNvSpPr txBox="1"/>
          <p:nvPr/>
        </p:nvSpPr>
        <p:spPr>
          <a:xfrm>
            <a:off x="6072198" y="1285860"/>
            <a:ext cx="2428892" cy="3880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l-GR" sz="2000" b="1" dirty="0" smtClean="0">
                <a:solidFill>
                  <a:schemeClr val="accent6"/>
                </a:solidFill>
                <a:latin typeface="Fira Sans Extra Condensed Medium"/>
                <a:ea typeface="Fira Sans Extra Condensed Medium"/>
                <a:cs typeface="Fira Sans Extra Condensed Medium"/>
                <a:sym typeface="Fira Sans Extra Condensed Medium"/>
              </a:rPr>
              <a:t>Διαθεματικότητα</a:t>
            </a:r>
            <a:endParaRPr sz="2000" b="1">
              <a:solidFill>
                <a:schemeClr val="accent6"/>
              </a:solidFill>
              <a:latin typeface="Fira Sans Extra Condensed Medium"/>
              <a:ea typeface="Fira Sans Extra Condensed Medium"/>
              <a:cs typeface="Fira Sans Extra Condensed Medium"/>
              <a:sym typeface="Fira Sans Extra Condensed Medium"/>
            </a:endParaRPr>
          </a:p>
        </p:txBody>
      </p:sp>
      <p:grpSp>
        <p:nvGrpSpPr>
          <p:cNvPr id="12" name="Google Shape;176;p16"/>
          <p:cNvGrpSpPr/>
          <p:nvPr/>
        </p:nvGrpSpPr>
        <p:grpSpPr>
          <a:xfrm>
            <a:off x="2148068" y="1777528"/>
            <a:ext cx="731548" cy="905675"/>
            <a:chOff x="3067113" y="2877389"/>
            <a:chExt cx="705923" cy="654642"/>
          </a:xfrm>
        </p:grpSpPr>
        <p:sp>
          <p:nvSpPr>
            <p:cNvPr id="177" name="Google Shape;177;p16"/>
            <p:cNvSpPr/>
            <p:nvPr/>
          </p:nvSpPr>
          <p:spPr>
            <a:xfrm>
              <a:off x="3067113" y="2877389"/>
              <a:ext cx="705923" cy="654642"/>
            </a:xfrm>
            <a:custGeom>
              <a:avLst/>
              <a:gdLst/>
              <a:ahLst/>
              <a:cxnLst/>
              <a:rect l="l" t="t" r="r" b="b"/>
              <a:pathLst>
                <a:path w="8108" h="7519" extrusionOk="0">
                  <a:moveTo>
                    <a:pt x="3756" y="0"/>
                  </a:moveTo>
                  <a:cubicBezTo>
                    <a:pt x="1684" y="0"/>
                    <a:pt x="0" y="1678"/>
                    <a:pt x="0" y="3756"/>
                  </a:cubicBezTo>
                  <a:cubicBezTo>
                    <a:pt x="0" y="5835"/>
                    <a:pt x="1684" y="7519"/>
                    <a:pt x="3756" y="7519"/>
                  </a:cubicBezTo>
                  <a:cubicBezTo>
                    <a:pt x="5615" y="7519"/>
                    <a:pt x="7156" y="6172"/>
                    <a:pt x="7460" y="4404"/>
                  </a:cubicBezTo>
                  <a:cubicBezTo>
                    <a:pt x="7648" y="4352"/>
                    <a:pt x="7933" y="4223"/>
                    <a:pt x="8108" y="3866"/>
                  </a:cubicBezTo>
                  <a:lnTo>
                    <a:pt x="8108" y="3866"/>
                  </a:lnTo>
                  <a:cubicBezTo>
                    <a:pt x="8108" y="3866"/>
                    <a:pt x="8014" y="3893"/>
                    <a:pt x="7863" y="3893"/>
                  </a:cubicBezTo>
                  <a:cubicBezTo>
                    <a:pt x="7768" y="3893"/>
                    <a:pt x="7650" y="3882"/>
                    <a:pt x="7519" y="3847"/>
                  </a:cubicBezTo>
                  <a:cubicBezTo>
                    <a:pt x="7519" y="3815"/>
                    <a:pt x="7519" y="3789"/>
                    <a:pt x="7519" y="3756"/>
                  </a:cubicBezTo>
                  <a:cubicBezTo>
                    <a:pt x="7519" y="1678"/>
                    <a:pt x="5835" y="0"/>
                    <a:pt x="3756" y="0"/>
                  </a:cubicBezTo>
                  <a:close/>
                </a:path>
              </a:pathLst>
            </a:custGeom>
            <a:solidFill>
              <a:schemeClr val="lt1"/>
            </a:solidFill>
            <a:ln w="1905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16"/>
            <p:cNvSpPr/>
            <p:nvPr/>
          </p:nvSpPr>
          <p:spPr>
            <a:xfrm>
              <a:off x="3266667" y="3237058"/>
              <a:ext cx="254926" cy="244217"/>
            </a:xfrm>
            <a:custGeom>
              <a:avLst/>
              <a:gdLst/>
              <a:ahLst/>
              <a:cxnLst/>
              <a:rect l="l" t="t" r="r" b="b"/>
              <a:pathLst>
                <a:path w="2928" h="2805" extrusionOk="0">
                  <a:moveTo>
                    <a:pt x="1464" y="1"/>
                  </a:moveTo>
                  <a:cubicBezTo>
                    <a:pt x="655" y="1"/>
                    <a:pt x="1" y="629"/>
                    <a:pt x="1" y="1406"/>
                  </a:cubicBezTo>
                  <a:lnTo>
                    <a:pt x="1" y="2423"/>
                  </a:lnTo>
                  <a:cubicBezTo>
                    <a:pt x="1" y="2423"/>
                    <a:pt x="454" y="2805"/>
                    <a:pt x="1387" y="2805"/>
                  </a:cubicBezTo>
                  <a:cubicBezTo>
                    <a:pt x="2313" y="2805"/>
                    <a:pt x="2928" y="2423"/>
                    <a:pt x="2928" y="2423"/>
                  </a:cubicBezTo>
                  <a:lnTo>
                    <a:pt x="2928" y="1406"/>
                  </a:lnTo>
                  <a:cubicBezTo>
                    <a:pt x="2928" y="629"/>
                    <a:pt x="2274" y="1"/>
                    <a:pt x="146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16"/>
            <p:cNvSpPr/>
            <p:nvPr/>
          </p:nvSpPr>
          <p:spPr>
            <a:xfrm>
              <a:off x="3282513" y="3008772"/>
              <a:ext cx="215399" cy="243608"/>
            </a:xfrm>
            <a:custGeom>
              <a:avLst/>
              <a:gdLst/>
              <a:ahLst/>
              <a:cxnLst/>
              <a:rect l="l" t="t" r="r" b="b"/>
              <a:pathLst>
                <a:path w="2474" h="2798" extrusionOk="0">
                  <a:moveTo>
                    <a:pt x="1256" y="0"/>
                  </a:moveTo>
                  <a:cubicBezTo>
                    <a:pt x="570" y="0"/>
                    <a:pt x="0" y="246"/>
                    <a:pt x="0" y="1334"/>
                  </a:cubicBezTo>
                  <a:cubicBezTo>
                    <a:pt x="0" y="2429"/>
                    <a:pt x="971" y="2798"/>
                    <a:pt x="1263" y="2798"/>
                  </a:cubicBezTo>
                  <a:cubicBezTo>
                    <a:pt x="1554" y="2798"/>
                    <a:pt x="2474" y="2416"/>
                    <a:pt x="2474" y="1334"/>
                  </a:cubicBezTo>
                  <a:cubicBezTo>
                    <a:pt x="2474" y="259"/>
                    <a:pt x="1936" y="0"/>
                    <a:pt x="125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16"/>
            <p:cNvSpPr/>
            <p:nvPr/>
          </p:nvSpPr>
          <p:spPr>
            <a:xfrm>
              <a:off x="3257700" y="3125440"/>
              <a:ext cx="265026" cy="60423"/>
            </a:xfrm>
            <a:custGeom>
              <a:avLst/>
              <a:gdLst/>
              <a:ahLst/>
              <a:cxnLst/>
              <a:rect l="l" t="t" r="r" b="b"/>
              <a:pathLst>
                <a:path w="3044" h="694" extrusionOk="0">
                  <a:moveTo>
                    <a:pt x="232" y="0"/>
                  </a:moveTo>
                  <a:cubicBezTo>
                    <a:pt x="55" y="0"/>
                    <a:pt x="0" y="120"/>
                    <a:pt x="0" y="286"/>
                  </a:cubicBezTo>
                  <a:cubicBezTo>
                    <a:pt x="0" y="460"/>
                    <a:pt x="130" y="694"/>
                    <a:pt x="330" y="694"/>
                  </a:cubicBezTo>
                  <a:cubicBezTo>
                    <a:pt x="512" y="694"/>
                    <a:pt x="654" y="545"/>
                    <a:pt x="654" y="363"/>
                  </a:cubicBezTo>
                  <a:cubicBezTo>
                    <a:pt x="654" y="182"/>
                    <a:pt x="583" y="46"/>
                    <a:pt x="311" y="7"/>
                  </a:cubicBezTo>
                  <a:cubicBezTo>
                    <a:pt x="282" y="2"/>
                    <a:pt x="256" y="0"/>
                    <a:pt x="232" y="0"/>
                  </a:cubicBezTo>
                  <a:close/>
                  <a:moveTo>
                    <a:pt x="2812" y="0"/>
                  </a:moveTo>
                  <a:cubicBezTo>
                    <a:pt x="2788" y="0"/>
                    <a:pt x="2762" y="2"/>
                    <a:pt x="2733" y="7"/>
                  </a:cubicBezTo>
                  <a:cubicBezTo>
                    <a:pt x="2467" y="46"/>
                    <a:pt x="2396" y="182"/>
                    <a:pt x="2396" y="363"/>
                  </a:cubicBezTo>
                  <a:cubicBezTo>
                    <a:pt x="2396" y="545"/>
                    <a:pt x="2539" y="694"/>
                    <a:pt x="2713" y="694"/>
                  </a:cubicBezTo>
                  <a:cubicBezTo>
                    <a:pt x="2914" y="694"/>
                    <a:pt x="3044" y="460"/>
                    <a:pt x="3044" y="286"/>
                  </a:cubicBezTo>
                  <a:cubicBezTo>
                    <a:pt x="3044" y="120"/>
                    <a:pt x="2989" y="0"/>
                    <a:pt x="281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16"/>
            <p:cNvSpPr/>
            <p:nvPr/>
          </p:nvSpPr>
          <p:spPr>
            <a:xfrm>
              <a:off x="3263881" y="2984567"/>
              <a:ext cx="274690" cy="182140"/>
            </a:xfrm>
            <a:custGeom>
              <a:avLst/>
              <a:gdLst/>
              <a:ahLst/>
              <a:cxnLst/>
              <a:rect l="l" t="t" r="r" b="b"/>
              <a:pathLst>
                <a:path w="3155" h="2092" extrusionOk="0">
                  <a:moveTo>
                    <a:pt x="1414" y="1"/>
                  </a:moveTo>
                  <a:cubicBezTo>
                    <a:pt x="889" y="1"/>
                    <a:pt x="726" y="356"/>
                    <a:pt x="726" y="356"/>
                  </a:cubicBezTo>
                  <a:cubicBezTo>
                    <a:pt x="726" y="356"/>
                    <a:pt x="701" y="347"/>
                    <a:pt x="659" y="347"/>
                  </a:cubicBezTo>
                  <a:cubicBezTo>
                    <a:pt x="577" y="347"/>
                    <a:pt x="427" y="381"/>
                    <a:pt x="259" y="583"/>
                  </a:cubicBezTo>
                  <a:cubicBezTo>
                    <a:pt x="0" y="893"/>
                    <a:pt x="26" y="1243"/>
                    <a:pt x="85" y="1567"/>
                  </a:cubicBezTo>
                  <a:cubicBezTo>
                    <a:pt x="104" y="1703"/>
                    <a:pt x="292" y="2091"/>
                    <a:pt x="292" y="2091"/>
                  </a:cubicBezTo>
                  <a:cubicBezTo>
                    <a:pt x="292" y="2091"/>
                    <a:pt x="279" y="2001"/>
                    <a:pt x="298" y="1683"/>
                  </a:cubicBezTo>
                  <a:cubicBezTo>
                    <a:pt x="337" y="1165"/>
                    <a:pt x="758" y="1094"/>
                    <a:pt x="758" y="1094"/>
                  </a:cubicBezTo>
                  <a:cubicBezTo>
                    <a:pt x="758" y="1094"/>
                    <a:pt x="1270" y="1259"/>
                    <a:pt x="1764" y="1259"/>
                  </a:cubicBezTo>
                  <a:cubicBezTo>
                    <a:pt x="2089" y="1259"/>
                    <a:pt x="2406" y="1188"/>
                    <a:pt x="2565" y="952"/>
                  </a:cubicBezTo>
                  <a:cubicBezTo>
                    <a:pt x="2727" y="1282"/>
                    <a:pt x="2688" y="1619"/>
                    <a:pt x="2688" y="1619"/>
                  </a:cubicBezTo>
                  <a:cubicBezTo>
                    <a:pt x="2688" y="1619"/>
                    <a:pt x="3154" y="1075"/>
                    <a:pt x="2772" y="382"/>
                  </a:cubicBezTo>
                  <a:lnTo>
                    <a:pt x="2772" y="382"/>
                  </a:lnTo>
                  <a:cubicBezTo>
                    <a:pt x="2693" y="423"/>
                    <a:pt x="2620" y="440"/>
                    <a:pt x="2552" y="440"/>
                  </a:cubicBezTo>
                  <a:cubicBezTo>
                    <a:pt x="2255" y="440"/>
                    <a:pt x="2046" y="112"/>
                    <a:pt x="1729" y="39"/>
                  </a:cubicBezTo>
                  <a:cubicBezTo>
                    <a:pt x="1612" y="12"/>
                    <a:pt x="1508" y="1"/>
                    <a:pt x="141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16"/>
            <p:cNvSpPr/>
            <p:nvPr/>
          </p:nvSpPr>
          <p:spPr>
            <a:xfrm>
              <a:off x="3363659" y="3220168"/>
              <a:ext cx="52500" cy="68868"/>
            </a:xfrm>
            <a:custGeom>
              <a:avLst/>
              <a:gdLst/>
              <a:ahLst/>
              <a:cxnLst/>
              <a:rect l="l" t="t" r="r" b="b"/>
              <a:pathLst>
                <a:path w="603" h="791" extrusionOk="0">
                  <a:moveTo>
                    <a:pt x="305" y="1"/>
                  </a:moveTo>
                  <a:cubicBezTo>
                    <a:pt x="137" y="1"/>
                    <a:pt x="1" y="130"/>
                    <a:pt x="1" y="292"/>
                  </a:cubicBezTo>
                  <a:lnTo>
                    <a:pt x="1" y="499"/>
                  </a:lnTo>
                  <a:cubicBezTo>
                    <a:pt x="1" y="661"/>
                    <a:pt x="137" y="791"/>
                    <a:pt x="305" y="791"/>
                  </a:cubicBezTo>
                  <a:cubicBezTo>
                    <a:pt x="467" y="791"/>
                    <a:pt x="603" y="661"/>
                    <a:pt x="603" y="499"/>
                  </a:cubicBezTo>
                  <a:lnTo>
                    <a:pt x="603" y="292"/>
                  </a:lnTo>
                  <a:cubicBezTo>
                    <a:pt x="603" y="130"/>
                    <a:pt x="467" y="1"/>
                    <a:pt x="30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5" name="Google Shape;185;p16"/>
          <p:cNvSpPr txBox="1"/>
          <p:nvPr/>
        </p:nvSpPr>
        <p:spPr>
          <a:xfrm>
            <a:off x="1357290" y="1357298"/>
            <a:ext cx="2786082" cy="388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l-GR" sz="2000" b="1" dirty="0" smtClean="0">
                <a:solidFill>
                  <a:schemeClr val="accent3"/>
                </a:solidFill>
                <a:latin typeface="Fira Sans Extra Condensed Medium"/>
                <a:ea typeface="Fira Sans Extra Condensed Medium"/>
                <a:cs typeface="Fira Sans Extra Condensed Medium"/>
                <a:sym typeface="Fira Sans Extra Condensed Medium"/>
              </a:rPr>
              <a:t>Ανεστραμμένη τάξη</a:t>
            </a:r>
            <a:endParaRPr sz="2000" b="1">
              <a:solidFill>
                <a:schemeClr val="accent3"/>
              </a:solidFill>
              <a:latin typeface="Fira Sans Extra Condensed Medium"/>
              <a:ea typeface="Fira Sans Extra Condensed Medium"/>
              <a:cs typeface="Fira Sans Extra Condensed Medium"/>
              <a:sym typeface="Fira Sans Extra Condensed Medium"/>
            </a:endParaRPr>
          </a:p>
        </p:txBody>
      </p:sp>
      <p:grpSp>
        <p:nvGrpSpPr>
          <p:cNvPr id="14" name="Google Shape;186;p16"/>
          <p:cNvGrpSpPr/>
          <p:nvPr/>
        </p:nvGrpSpPr>
        <p:grpSpPr>
          <a:xfrm>
            <a:off x="3286116" y="3214686"/>
            <a:ext cx="2261391" cy="2094808"/>
            <a:chOff x="2925422" y="2621416"/>
            <a:chExt cx="2916795" cy="2026449"/>
          </a:xfrm>
        </p:grpSpPr>
        <p:sp>
          <p:nvSpPr>
            <p:cNvPr id="187" name="Google Shape;187;p16"/>
            <p:cNvSpPr/>
            <p:nvPr/>
          </p:nvSpPr>
          <p:spPr>
            <a:xfrm>
              <a:off x="2925422" y="3862174"/>
              <a:ext cx="674928" cy="740923"/>
            </a:xfrm>
            <a:custGeom>
              <a:avLst/>
              <a:gdLst/>
              <a:ahLst/>
              <a:cxnLst/>
              <a:rect l="l" t="t" r="r" b="b"/>
              <a:pathLst>
                <a:path w="7752" h="8510" extrusionOk="0">
                  <a:moveTo>
                    <a:pt x="2704" y="1"/>
                  </a:moveTo>
                  <a:cubicBezTo>
                    <a:pt x="2547" y="1"/>
                    <a:pt x="2403" y="94"/>
                    <a:pt x="2338" y="248"/>
                  </a:cubicBezTo>
                  <a:lnTo>
                    <a:pt x="1244" y="3065"/>
                  </a:lnTo>
                  <a:lnTo>
                    <a:pt x="959" y="3803"/>
                  </a:lnTo>
                  <a:lnTo>
                    <a:pt x="959" y="3809"/>
                  </a:lnTo>
                  <a:lnTo>
                    <a:pt x="33" y="6192"/>
                  </a:lnTo>
                  <a:cubicBezTo>
                    <a:pt x="0" y="6283"/>
                    <a:pt x="0" y="6387"/>
                    <a:pt x="33" y="6471"/>
                  </a:cubicBezTo>
                  <a:cubicBezTo>
                    <a:pt x="39" y="6490"/>
                    <a:pt x="52" y="6510"/>
                    <a:pt x="59" y="6523"/>
                  </a:cubicBezTo>
                  <a:cubicBezTo>
                    <a:pt x="72" y="6542"/>
                    <a:pt x="78" y="6555"/>
                    <a:pt x="91" y="6575"/>
                  </a:cubicBezTo>
                  <a:cubicBezTo>
                    <a:pt x="130" y="6626"/>
                    <a:pt x="188" y="6665"/>
                    <a:pt x="259" y="6698"/>
                  </a:cubicBezTo>
                  <a:lnTo>
                    <a:pt x="4864" y="8485"/>
                  </a:lnTo>
                  <a:cubicBezTo>
                    <a:pt x="4912" y="8501"/>
                    <a:pt x="4961" y="8509"/>
                    <a:pt x="5009" y="8509"/>
                  </a:cubicBezTo>
                  <a:cubicBezTo>
                    <a:pt x="5056" y="8509"/>
                    <a:pt x="5103" y="8501"/>
                    <a:pt x="5149" y="8485"/>
                  </a:cubicBezTo>
                  <a:cubicBezTo>
                    <a:pt x="5175" y="8472"/>
                    <a:pt x="5200" y="8459"/>
                    <a:pt x="5226" y="8440"/>
                  </a:cubicBezTo>
                  <a:cubicBezTo>
                    <a:pt x="5233" y="8440"/>
                    <a:pt x="5239" y="8433"/>
                    <a:pt x="5246" y="8427"/>
                  </a:cubicBezTo>
                  <a:cubicBezTo>
                    <a:pt x="5285" y="8394"/>
                    <a:pt x="5317" y="8362"/>
                    <a:pt x="5343" y="8317"/>
                  </a:cubicBezTo>
                  <a:cubicBezTo>
                    <a:pt x="5356" y="8297"/>
                    <a:pt x="5362" y="8278"/>
                    <a:pt x="5369" y="8258"/>
                  </a:cubicBezTo>
                  <a:lnTo>
                    <a:pt x="5492" y="7947"/>
                  </a:lnTo>
                  <a:lnTo>
                    <a:pt x="7674" y="2320"/>
                  </a:lnTo>
                  <a:cubicBezTo>
                    <a:pt x="7752" y="2119"/>
                    <a:pt x="7655" y="1893"/>
                    <a:pt x="7454" y="1815"/>
                  </a:cubicBezTo>
                  <a:lnTo>
                    <a:pt x="7033" y="1647"/>
                  </a:lnTo>
                  <a:lnTo>
                    <a:pt x="6521" y="1452"/>
                  </a:lnTo>
                  <a:lnTo>
                    <a:pt x="5952" y="1226"/>
                  </a:lnTo>
                  <a:lnTo>
                    <a:pt x="5440" y="1031"/>
                  </a:lnTo>
                  <a:lnTo>
                    <a:pt x="4864" y="805"/>
                  </a:lnTo>
                  <a:lnTo>
                    <a:pt x="4352" y="610"/>
                  </a:lnTo>
                  <a:lnTo>
                    <a:pt x="3782" y="384"/>
                  </a:lnTo>
                  <a:lnTo>
                    <a:pt x="3271" y="189"/>
                  </a:lnTo>
                  <a:lnTo>
                    <a:pt x="2850" y="28"/>
                  </a:lnTo>
                  <a:cubicBezTo>
                    <a:pt x="2801" y="9"/>
                    <a:pt x="2752" y="1"/>
                    <a:pt x="270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16"/>
            <p:cNvSpPr/>
            <p:nvPr/>
          </p:nvSpPr>
          <p:spPr>
            <a:xfrm>
              <a:off x="3190973" y="3850246"/>
              <a:ext cx="356444" cy="207041"/>
            </a:xfrm>
            <a:custGeom>
              <a:avLst/>
              <a:gdLst/>
              <a:ahLst/>
              <a:cxnLst/>
              <a:rect l="l" t="t" r="r" b="b"/>
              <a:pathLst>
                <a:path w="4094" h="2378" extrusionOk="0">
                  <a:moveTo>
                    <a:pt x="520" y="0"/>
                  </a:moveTo>
                  <a:cubicBezTo>
                    <a:pt x="418" y="0"/>
                    <a:pt x="319" y="59"/>
                    <a:pt x="279" y="165"/>
                  </a:cubicBezTo>
                  <a:lnTo>
                    <a:pt x="214" y="326"/>
                  </a:lnTo>
                  <a:lnTo>
                    <a:pt x="52" y="754"/>
                  </a:lnTo>
                  <a:cubicBezTo>
                    <a:pt x="0" y="883"/>
                    <a:pt x="65" y="1032"/>
                    <a:pt x="195" y="1084"/>
                  </a:cubicBezTo>
                  <a:lnTo>
                    <a:pt x="234" y="1097"/>
                  </a:lnTo>
                  <a:cubicBezTo>
                    <a:pt x="264" y="1109"/>
                    <a:pt x="295" y="1115"/>
                    <a:pt x="326" y="1115"/>
                  </a:cubicBezTo>
                  <a:cubicBezTo>
                    <a:pt x="428" y="1115"/>
                    <a:pt x="524" y="1054"/>
                    <a:pt x="564" y="955"/>
                  </a:cubicBezTo>
                  <a:lnTo>
                    <a:pt x="726" y="521"/>
                  </a:lnTo>
                  <a:lnTo>
                    <a:pt x="791" y="359"/>
                  </a:lnTo>
                  <a:cubicBezTo>
                    <a:pt x="842" y="229"/>
                    <a:pt x="778" y="87"/>
                    <a:pt x="648" y="35"/>
                  </a:cubicBezTo>
                  <a:lnTo>
                    <a:pt x="609" y="16"/>
                  </a:lnTo>
                  <a:cubicBezTo>
                    <a:pt x="580" y="5"/>
                    <a:pt x="550" y="0"/>
                    <a:pt x="520" y="0"/>
                  </a:cubicBezTo>
                  <a:close/>
                  <a:moveTo>
                    <a:pt x="1599" y="419"/>
                  </a:moveTo>
                  <a:cubicBezTo>
                    <a:pt x="1497" y="419"/>
                    <a:pt x="1402" y="481"/>
                    <a:pt x="1367" y="586"/>
                  </a:cubicBezTo>
                  <a:lnTo>
                    <a:pt x="1302" y="747"/>
                  </a:lnTo>
                  <a:lnTo>
                    <a:pt x="1134" y="1175"/>
                  </a:lnTo>
                  <a:cubicBezTo>
                    <a:pt x="1082" y="1304"/>
                    <a:pt x="1147" y="1453"/>
                    <a:pt x="1276" y="1505"/>
                  </a:cubicBezTo>
                  <a:lnTo>
                    <a:pt x="1322" y="1518"/>
                  </a:lnTo>
                  <a:cubicBezTo>
                    <a:pt x="1352" y="1530"/>
                    <a:pt x="1383" y="1536"/>
                    <a:pt x="1413" y="1536"/>
                  </a:cubicBezTo>
                  <a:cubicBezTo>
                    <a:pt x="1512" y="1536"/>
                    <a:pt x="1606" y="1473"/>
                    <a:pt x="1645" y="1369"/>
                  </a:cubicBezTo>
                  <a:lnTo>
                    <a:pt x="1814" y="942"/>
                  </a:lnTo>
                  <a:lnTo>
                    <a:pt x="1878" y="780"/>
                  </a:lnTo>
                  <a:cubicBezTo>
                    <a:pt x="1930" y="650"/>
                    <a:pt x="1859" y="501"/>
                    <a:pt x="1729" y="456"/>
                  </a:cubicBezTo>
                  <a:lnTo>
                    <a:pt x="1691" y="437"/>
                  </a:lnTo>
                  <a:cubicBezTo>
                    <a:pt x="1660" y="425"/>
                    <a:pt x="1629" y="419"/>
                    <a:pt x="1599" y="419"/>
                  </a:cubicBezTo>
                  <a:close/>
                  <a:moveTo>
                    <a:pt x="2691" y="843"/>
                  </a:moveTo>
                  <a:cubicBezTo>
                    <a:pt x="2585" y="843"/>
                    <a:pt x="2489" y="905"/>
                    <a:pt x="2448" y="1006"/>
                  </a:cubicBezTo>
                  <a:lnTo>
                    <a:pt x="2384" y="1168"/>
                  </a:lnTo>
                  <a:lnTo>
                    <a:pt x="2215" y="1596"/>
                  </a:lnTo>
                  <a:cubicBezTo>
                    <a:pt x="2170" y="1725"/>
                    <a:pt x="2235" y="1874"/>
                    <a:pt x="2364" y="1926"/>
                  </a:cubicBezTo>
                  <a:lnTo>
                    <a:pt x="2403" y="1939"/>
                  </a:lnTo>
                  <a:cubicBezTo>
                    <a:pt x="2433" y="1951"/>
                    <a:pt x="2465" y="1957"/>
                    <a:pt x="2496" y="1957"/>
                  </a:cubicBezTo>
                  <a:cubicBezTo>
                    <a:pt x="2597" y="1957"/>
                    <a:pt x="2694" y="1896"/>
                    <a:pt x="2733" y="1796"/>
                  </a:cubicBezTo>
                  <a:lnTo>
                    <a:pt x="2895" y="1363"/>
                  </a:lnTo>
                  <a:lnTo>
                    <a:pt x="2960" y="1201"/>
                  </a:lnTo>
                  <a:cubicBezTo>
                    <a:pt x="3012" y="1071"/>
                    <a:pt x="2947" y="922"/>
                    <a:pt x="2817" y="877"/>
                  </a:cubicBezTo>
                  <a:lnTo>
                    <a:pt x="2779" y="857"/>
                  </a:lnTo>
                  <a:cubicBezTo>
                    <a:pt x="2749" y="848"/>
                    <a:pt x="2720" y="843"/>
                    <a:pt x="2691" y="843"/>
                  </a:cubicBezTo>
                  <a:close/>
                  <a:moveTo>
                    <a:pt x="3767" y="1261"/>
                  </a:moveTo>
                  <a:cubicBezTo>
                    <a:pt x="3666" y="1261"/>
                    <a:pt x="3569" y="1322"/>
                    <a:pt x="3530" y="1421"/>
                  </a:cubicBezTo>
                  <a:lnTo>
                    <a:pt x="3471" y="1583"/>
                  </a:lnTo>
                  <a:lnTo>
                    <a:pt x="3303" y="2017"/>
                  </a:lnTo>
                  <a:cubicBezTo>
                    <a:pt x="3251" y="2146"/>
                    <a:pt x="3316" y="2295"/>
                    <a:pt x="3446" y="2340"/>
                  </a:cubicBezTo>
                  <a:lnTo>
                    <a:pt x="3484" y="2360"/>
                  </a:lnTo>
                  <a:cubicBezTo>
                    <a:pt x="3516" y="2372"/>
                    <a:pt x="3549" y="2378"/>
                    <a:pt x="3580" y="2378"/>
                  </a:cubicBezTo>
                  <a:cubicBezTo>
                    <a:pt x="3682" y="2378"/>
                    <a:pt x="3775" y="2317"/>
                    <a:pt x="3815" y="2217"/>
                  </a:cubicBezTo>
                  <a:lnTo>
                    <a:pt x="3983" y="1784"/>
                  </a:lnTo>
                  <a:lnTo>
                    <a:pt x="4041" y="1622"/>
                  </a:lnTo>
                  <a:cubicBezTo>
                    <a:pt x="4093" y="1492"/>
                    <a:pt x="4028" y="1343"/>
                    <a:pt x="3899" y="1298"/>
                  </a:cubicBezTo>
                  <a:lnTo>
                    <a:pt x="3860" y="1278"/>
                  </a:lnTo>
                  <a:cubicBezTo>
                    <a:pt x="3830" y="1266"/>
                    <a:pt x="3798" y="1261"/>
                    <a:pt x="3767" y="126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16"/>
            <p:cNvSpPr/>
            <p:nvPr/>
          </p:nvSpPr>
          <p:spPr>
            <a:xfrm>
              <a:off x="3025199" y="4004353"/>
              <a:ext cx="460139" cy="489566"/>
            </a:xfrm>
            <a:custGeom>
              <a:avLst/>
              <a:gdLst/>
              <a:ahLst/>
              <a:cxnLst/>
              <a:rect l="l" t="t" r="r" b="b"/>
              <a:pathLst>
                <a:path w="5285" h="5623" extrusionOk="0">
                  <a:moveTo>
                    <a:pt x="1678" y="1"/>
                  </a:moveTo>
                  <a:cubicBezTo>
                    <a:pt x="1639" y="1"/>
                    <a:pt x="1607" y="20"/>
                    <a:pt x="1594" y="52"/>
                  </a:cubicBezTo>
                  <a:cubicBezTo>
                    <a:pt x="1574" y="98"/>
                    <a:pt x="1613" y="156"/>
                    <a:pt x="1671" y="175"/>
                  </a:cubicBezTo>
                  <a:lnTo>
                    <a:pt x="5123" y="1516"/>
                  </a:lnTo>
                  <a:cubicBezTo>
                    <a:pt x="5143" y="1524"/>
                    <a:pt x="5162" y="1527"/>
                    <a:pt x="5180" y="1527"/>
                  </a:cubicBezTo>
                  <a:cubicBezTo>
                    <a:pt x="5220" y="1527"/>
                    <a:pt x="5252" y="1509"/>
                    <a:pt x="5265" y="1477"/>
                  </a:cubicBezTo>
                  <a:cubicBezTo>
                    <a:pt x="5285" y="1432"/>
                    <a:pt x="5246" y="1373"/>
                    <a:pt x="5188" y="1354"/>
                  </a:cubicBezTo>
                  <a:lnTo>
                    <a:pt x="1730" y="14"/>
                  </a:lnTo>
                  <a:cubicBezTo>
                    <a:pt x="1717" y="7"/>
                    <a:pt x="1697" y="1"/>
                    <a:pt x="1678" y="1"/>
                  </a:cubicBezTo>
                  <a:close/>
                  <a:moveTo>
                    <a:pt x="1452" y="588"/>
                  </a:moveTo>
                  <a:cubicBezTo>
                    <a:pt x="1413" y="588"/>
                    <a:pt x="1381" y="603"/>
                    <a:pt x="1367" y="635"/>
                  </a:cubicBezTo>
                  <a:cubicBezTo>
                    <a:pt x="1367" y="648"/>
                    <a:pt x="1361" y="655"/>
                    <a:pt x="1361" y="661"/>
                  </a:cubicBezTo>
                  <a:cubicBezTo>
                    <a:pt x="1361" y="700"/>
                    <a:pt x="1393" y="739"/>
                    <a:pt x="1445" y="758"/>
                  </a:cubicBezTo>
                  <a:lnTo>
                    <a:pt x="4896" y="2099"/>
                  </a:lnTo>
                  <a:cubicBezTo>
                    <a:pt x="4914" y="2107"/>
                    <a:pt x="4933" y="2110"/>
                    <a:pt x="4950" y="2110"/>
                  </a:cubicBezTo>
                  <a:cubicBezTo>
                    <a:pt x="4990" y="2110"/>
                    <a:pt x="5025" y="2091"/>
                    <a:pt x="5039" y="2060"/>
                  </a:cubicBezTo>
                  <a:cubicBezTo>
                    <a:pt x="5052" y="2015"/>
                    <a:pt x="5019" y="1963"/>
                    <a:pt x="4961" y="1937"/>
                  </a:cubicBezTo>
                  <a:lnTo>
                    <a:pt x="1503" y="596"/>
                  </a:lnTo>
                  <a:cubicBezTo>
                    <a:pt x="1485" y="591"/>
                    <a:pt x="1468" y="588"/>
                    <a:pt x="1452" y="588"/>
                  </a:cubicBezTo>
                  <a:close/>
                  <a:moveTo>
                    <a:pt x="1231" y="1172"/>
                  </a:moveTo>
                  <a:cubicBezTo>
                    <a:pt x="1190" y="1172"/>
                    <a:pt x="1155" y="1191"/>
                    <a:pt x="1140" y="1224"/>
                  </a:cubicBezTo>
                  <a:cubicBezTo>
                    <a:pt x="1134" y="1231"/>
                    <a:pt x="1134" y="1237"/>
                    <a:pt x="1134" y="1244"/>
                  </a:cubicBezTo>
                  <a:cubicBezTo>
                    <a:pt x="1134" y="1283"/>
                    <a:pt x="1166" y="1328"/>
                    <a:pt x="1218" y="1348"/>
                  </a:cubicBezTo>
                  <a:lnTo>
                    <a:pt x="4670" y="2688"/>
                  </a:lnTo>
                  <a:cubicBezTo>
                    <a:pt x="4685" y="2693"/>
                    <a:pt x="4701" y="2696"/>
                    <a:pt x="4717" y="2696"/>
                  </a:cubicBezTo>
                  <a:cubicBezTo>
                    <a:pt x="4759" y="2696"/>
                    <a:pt x="4798" y="2678"/>
                    <a:pt x="4812" y="2649"/>
                  </a:cubicBezTo>
                  <a:cubicBezTo>
                    <a:pt x="4825" y="2604"/>
                    <a:pt x="4793" y="2546"/>
                    <a:pt x="4734" y="2526"/>
                  </a:cubicBezTo>
                  <a:lnTo>
                    <a:pt x="1276" y="1179"/>
                  </a:lnTo>
                  <a:cubicBezTo>
                    <a:pt x="1261" y="1174"/>
                    <a:pt x="1246" y="1172"/>
                    <a:pt x="1231" y="1172"/>
                  </a:cubicBezTo>
                  <a:close/>
                  <a:moveTo>
                    <a:pt x="997" y="1757"/>
                  </a:moveTo>
                  <a:cubicBezTo>
                    <a:pt x="971" y="1757"/>
                    <a:pt x="946" y="1766"/>
                    <a:pt x="927" y="1781"/>
                  </a:cubicBezTo>
                  <a:cubicBezTo>
                    <a:pt x="920" y="1788"/>
                    <a:pt x="920" y="1801"/>
                    <a:pt x="914" y="1807"/>
                  </a:cubicBezTo>
                  <a:cubicBezTo>
                    <a:pt x="914" y="1814"/>
                    <a:pt x="907" y="1827"/>
                    <a:pt x="907" y="1833"/>
                  </a:cubicBezTo>
                  <a:cubicBezTo>
                    <a:pt x="907" y="1872"/>
                    <a:pt x="940" y="1911"/>
                    <a:pt x="991" y="1930"/>
                  </a:cubicBezTo>
                  <a:lnTo>
                    <a:pt x="1043" y="1950"/>
                  </a:lnTo>
                  <a:lnTo>
                    <a:pt x="4443" y="3271"/>
                  </a:lnTo>
                  <a:cubicBezTo>
                    <a:pt x="4461" y="3279"/>
                    <a:pt x="4479" y="3282"/>
                    <a:pt x="4497" y="3282"/>
                  </a:cubicBezTo>
                  <a:cubicBezTo>
                    <a:pt x="4537" y="3282"/>
                    <a:pt x="4572" y="3263"/>
                    <a:pt x="4585" y="3232"/>
                  </a:cubicBezTo>
                  <a:cubicBezTo>
                    <a:pt x="4598" y="3187"/>
                    <a:pt x="4566" y="3128"/>
                    <a:pt x="4508" y="3109"/>
                  </a:cubicBezTo>
                  <a:lnTo>
                    <a:pt x="1050" y="1768"/>
                  </a:lnTo>
                  <a:cubicBezTo>
                    <a:pt x="1032" y="1761"/>
                    <a:pt x="1014" y="1757"/>
                    <a:pt x="997" y="1757"/>
                  </a:cubicBezTo>
                  <a:close/>
                  <a:moveTo>
                    <a:pt x="772" y="2343"/>
                  </a:moveTo>
                  <a:cubicBezTo>
                    <a:pt x="733" y="2343"/>
                    <a:pt x="701" y="2358"/>
                    <a:pt x="687" y="2390"/>
                  </a:cubicBezTo>
                  <a:cubicBezTo>
                    <a:pt x="681" y="2397"/>
                    <a:pt x="681" y="2410"/>
                    <a:pt x="681" y="2416"/>
                  </a:cubicBezTo>
                  <a:cubicBezTo>
                    <a:pt x="681" y="2455"/>
                    <a:pt x="713" y="2494"/>
                    <a:pt x="758" y="2513"/>
                  </a:cubicBezTo>
                  <a:lnTo>
                    <a:pt x="1652" y="2863"/>
                  </a:lnTo>
                  <a:lnTo>
                    <a:pt x="4216" y="3854"/>
                  </a:lnTo>
                  <a:cubicBezTo>
                    <a:pt x="4234" y="3862"/>
                    <a:pt x="4253" y="3865"/>
                    <a:pt x="4270" y="3865"/>
                  </a:cubicBezTo>
                  <a:cubicBezTo>
                    <a:pt x="4310" y="3865"/>
                    <a:pt x="4345" y="3846"/>
                    <a:pt x="4359" y="3815"/>
                  </a:cubicBezTo>
                  <a:cubicBezTo>
                    <a:pt x="4372" y="3769"/>
                    <a:pt x="4339" y="3718"/>
                    <a:pt x="4281" y="3692"/>
                  </a:cubicBezTo>
                  <a:lnTo>
                    <a:pt x="1484" y="2604"/>
                  </a:lnTo>
                  <a:lnTo>
                    <a:pt x="823" y="2351"/>
                  </a:lnTo>
                  <a:cubicBezTo>
                    <a:pt x="806" y="2345"/>
                    <a:pt x="788" y="2343"/>
                    <a:pt x="772" y="2343"/>
                  </a:cubicBezTo>
                  <a:close/>
                  <a:moveTo>
                    <a:pt x="543" y="2929"/>
                  </a:moveTo>
                  <a:cubicBezTo>
                    <a:pt x="503" y="2929"/>
                    <a:pt x="469" y="2948"/>
                    <a:pt x="460" y="2979"/>
                  </a:cubicBezTo>
                  <a:cubicBezTo>
                    <a:pt x="454" y="2986"/>
                    <a:pt x="454" y="2992"/>
                    <a:pt x="454" y="3005"/>
                  </a:cubicBezTo>
                  <a:cubicBezTo>
                    <a:pt x="454" y="3044"/>
                    <a:pt x="486" y="3083"/>
                    <a:pt x="538" y="3102"/>
                  </a:cubicBezTo>
                  <a:lnTo>
                    <a:pt x="2267" y="3769"/>
                  </a:lnTo>
                  <a:lnTo>
                    <a:pt x="3990" y="4443"/>
                  </a:lnTo>
                  <a:cubicBezTo>
                    <a:pt x="4007" y="4449"/>
                    <a:pt x="4025" y="4452"/>
                    <a:pt x="4042" y="4452"/>
                  </a:cubicBezTo>
                  <a:cubicBezTo>
                    <a:pt x="4083" y="4452"/>
                    <a:pt x="4119" y="4436"/>
                    <a:pt x="4132" y="4404"/>
                  </a:cubicBezTo>
                  <a:cubicBezTo>
                    <a:pt x="4145" y="4359"/>
                    <a:pt x="4113" y="4300"/>
                    <a:pt x="4054" y="4281"/>
                  </a:cubicBezTo>
                  <a:lnTo>
                    <a:pt x="2092" y="3517"/>
                  </a:lnTo>
                  <a:lnTo>
                    <a:pt x="596" y="2941"/>
                  </a:lnTo>
                  <a:cubicBezTo>
                    <a:pt x="579" y="2933"/>
                    <a:pt x="560" y="2929"/>
                    <a:pt x="543" y="2929"/>
                  </a:cubicBezTo>
                  <a:close/>
                  <a:moveTo>
                    <a:pt x="316" y="3512"/>
                  </a:moveTo>
                  <a:cubicBezTo>
                    <a:pt x="277" y="3512"/>
                    <a:pt x="243" y="3531"/>
                    <a:pt x="234" y="3562"/>
                  </a:cubicBezTo>
                  <a:cubicBezTo>
                    <a:pt x="227" y="3569"/>
                    <a:pt x="227" y="3582"/>
                    <a:pt x="227" y="3588"/>
                  </a:cubicBezTo>
                  <a:cubicBezTo>
                    <a:pt x="227" y="3627"/>
                    <a:pt x="260" y="3666"/>
                    <a:pt x="305" y="3685"/>
                  </a:cubicBezTo>
                  <a:lnTo>
                    <a:pt x="706" y="3841"/>
                  </a:lnTo>
                  <a:lnTo>
                    <a:pt x="2876" y="4683"/>
                  </a:lnTo>
                  <a:lnTo>
                    <a:pt x="3763" y="5026"/>
                  </a:lnTo>
                  <a:cubicBezTo>
                    <a:pt x="3781" y="5034"/>
                    <a:pt x="3799" y="5037"/>
                    <a:pt x="3817" y="5037"/>
                  </a:cubicBezTo>
                  <a:cubicBezTo>
                    <a:pt x="3857" y="5037"/>
                    <a:pt x="3892" y="5018"/>
                    <a:pt x="3905" y="4987"/>
                  </a:cubicBezTo>
                  <a:cubicBezTo>
                    <a:pt x="3918" y="4942"/>
                    <a:pt x="3886" y="4890"/>
                    <a:pt x="3828" y="4864"/>
                  </a:cubicBezTo>
                  <a:lnTo>
                    <a:pt x="2701" y="4430"/>
                  </a:lnTo>
                  <a:lnTo>
                    <a:pt x="532" y="3588"/>
                  </a:lnTo>
                  <a:lnTo>
                    <a:pt x="370" y="3523"/>
                  </a:lnTo>
                  <a:cubicBezTo>
                    <a:pt x="352" y="3515"/>
                    <a:pt x="333" y="3512"/>
                    <a:pt x="316" y="3512"/>
                  </a:cubicBezTo>
                  <a:close/>
                  <a:moveTo>
                    <a:pt x="96" y="4099"/>
                  </a:moveTo>
                  <a:cubicBezTo>
                    <a:pt x="54" y="4099"/>
                    <a:pt x="17" y="4117"/>
                    <a:pt x="7" y="4145"/>
                  </a:cubicBezTo>
                  <a:cubicBezTo>
                    <a:pt x="1" y="4158"/>
                    <a:pt x="1" y="4164"/>
                    <a:pt x="1" y="4171"/>
                  </a:cubicBezTo>
                  <a:cubicBezTo>
                    <a:pt x="1" y="4210"/>
                    <a:pt x="33" y="4255"/>
                    <a:pt x="78" y="4268"/>
                  </a:cubicBezTo>
                  <a:lnTo>
                    <a:pt x="1315" y="4754"/>
                  </a:lnTo>
                  <a:lnTo>
                    <a:pt x="2669" y="5272"/>
                  </a:lnTo>
                  <a:lnTo>
                    <a:pt x="3536" y="5615"/>
                  </a:lnTo>
                  <a:cubicBezTo>
                    <a:pt x="3552" y="5620"/>
                    <a:pt x="3567" y="5623"/>
                    <a:pt x="3582" y="5623"/>
                  </a:cubicBezTo>
                  <a:cubicBezTo>
                    <a:pt x="3625" y="5623"/>
                    <a:pt x="3664" y="5603"/>
                    <a:pt x="3679" y="5570"/>
                  </a:cubicBezTo>
                  <a:cubicBezTo>
                    <a:pt x="3692" y="5524"/>
                    <a:pt x="3659" y="5473"/>
                    <a:pt x="3601" y="5447"/>
                  </a:cubicBezTo>
                  <a:lnTo>
                    <a:pt x="2843" y="5155"/>
                  </a:lnTo>
                  <a:lnTo>
                    <a:pt x="1147" y="4495"/>
                  </a:lnTo>
                  <a:lnTo>
                    <a:pt x="143" y="4106"/>
                  </a:lnTo>
                  <a:cubicBezTo>
                    <a:pt x="127" y="4101"/>
                    <a:pt x="111" y="4099"/>
                    <a:pt x="96" y="4099"/>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16"/>
            <p:cNvSpPr/>
            <p:nvPr/>
          </p:nvSpPr>
          <p:spPr>
            <a:xfrm>
              <a:off x="3385687" y="3695025"/>
              <a:ext cx="121282" cy="97948"/>
            </a:xfrm>
            <a:custGeom>
              <a:avLst/>
              <a:gdLst/>
              <a:ahLst/>
              <a:cxnLst/>
              <a:rect l="l" t="t" r="r" b="b"/>
              <a:pathLst>
                <a:path w="1393" h="1125" extrusionOk="0">
                  <a:moveTo>
                    <a:pt x="351" y="0"/>
                  </a:moveTo>
                  <a:cubicBezTo>
                    <a:pt x="308" y="0"/>
                    <a:pt x="275" y="13"/>
                    <a:pt x="259" y="38"/>
                  </a:cubicBezTo>
                  <a:lnTo>
                    <a:pt x="45" y="342"/>
                  </a:lnTo>
                  <a:cubicBezTo>
                    <a:pt x="0" y="414"/>
                    <a:pt x="97" y="569"/>
                    <a:pt x="266" y="679"/>
                  </a:cubicBezTo>
                  <a:lnTo>
                    <a:pt x="745" y="1009"/>
                  </a:lnTo>
                  <a:cubicBezTo>
                    <a:pt x="853" y="1084"/>
                    <a:pt x="965" y="1125"/>
                    <a:pt x="1042" y="1125"/>
                  </a:cubicBezTo>
                  <a:cubicBezTo>
                    <a:pt x="1085" y="1125"/>
                    <a:pt x="1117" y="1112"/>
                    <a:pt x="1133" y="1087"/>
                  </a:cubicBezTo>
                  <a:lnTo>
                    <a:pt x="1347" y="783"/>
                  </a:lnTo>
                  <a:cubicBezTo>
                    <a:pt x="1392" y="711"/>
                    <a:pt x="1295" y="563"/>
                    <a:pt x="1127" y="446"/>
                  </a:cubicBezTo>
                  <a:lnTo>
                    <a:pt x="648" y="116"/>
                  </a:lnTo>
                  <a:cubicBezTo>
                    <a:pt x="539" y="41"/>
                    <a:pt x="428" y="0"/>
                    <a:pt x="35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16"/>
            <p:cNvSpPr/>
            <p:nvPr/>
          </p:nvSpPr>
          <p:spPr>
            <a:xfrm>
              <a:off x="3385687" y="3711219"/>
              <a:ext cx="108309" cy="81754"/>
            </a:xfrm>
            <a:custGeom>
              <a:avLst/>
              <a:gdLst/>
              <a:ahLst/>
              <a:cxnLst/>
              <a:rect l="l" t="t" r="r" b="b"/>
              <a:pathLst>
                <a:path w="1244" h="939" extrusionOk="0">
                  <a:moveTo>
                    <a:pt x="156" y="1"/>
                  </a:moveTo>
                  <a:lnTo>
                    <a:pt x="156" y="1"/>
                  </a:lnTo>
                  <a:cubicBezTo>
                    <a:pt x="155" y="1"/>
                    <a:pt x="155" y="2"/>
                    <a:pt x="155" y="2"/>
                  </a:cubicBezTo>
                  <a:lnTo>
                    <a:pt x="155" y="2"/>
                  </a:lnTo>
                  <a:lnTo>
                    <a:pt x="156" y="1"/>
                  </a:lnTo>
                  <a:close/>
                  <a:moveTo>
                    <a:pt x="155" y="2"/>
                  </a:moveTo>
                  <a:lnTo>
                    <a:pt x="45" y="156"/>
                  </a:lnTo>
                  <a:cubicBezTo>
                    <a:pt x="0" y="228"/>
                    <a:pt x="97" y="377"/>
                    <a:pt x="266" y="493"/>
                  </a:cubicBezTo>
                  <a:lnTo>
                    <a:pt x="745" y="823"/>
                  </a:lnTo>
                  <a:cubicBezTo>
                    <a:pt x="853" y="898"/>
                    <a:pt x="965" y="939"/>
                    <a:pt x="1044" y="939"/>
                  </a:cubicBezTo>
                  <a:cubicBezTo>
                    <a:pt x="1087" y="939"/>
                    <a:pt x="1121" y="926"/>
                    <a:pt x="1140" y="901"/>
                  </a:cubicBezTo>
                  <a:lnTo>
                    <a:pt x="1243" y="752"/>
                  </a:lnTo>
                  <a:lnTo>
                    <a:pt x="1243" y="752"/>
                  </a:lnTo>
                  <a:cubicBezTo>
                    <a:pt x="1226" y="776"/>
                    <a:pt x="1194" y="788"/>
                    <a:pt x="1153" y="788"/>
                  </a:cubicBezTo>
                  <a:cubicBezTo>
                    <a:pt x="1073" y="788"/>
                    <a:pt x="960" y="745"/>
                    <a:pt x="848" y="668"/>
                  </a:cubicBezTo>
                  <a:lnTo>
                    <a:pt x="369" y="344"/>
                  </a:lnTo>
                  <a:cubicBezTo>
                    <a:pt x="202" y="228"/>
                    <a:pt x="105" y="74"/>
                    <a:pt x="155" y="2"/>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16"/>
            <p:cNvSpPr/>
            <p:nvPr/>
          </p:nvSpPr>
          <p:spPr>
            <a:xfrm>
              <a:off x="3399182" y="3695025"/>
              <a:ext cx="108309" cy="81145"/>
            </a:xfrm>
            <a:custGeom>
              <a:avLst/>
              <a:gdLst/>
              <a:ahLst/>
              <a:cxnLst/>
              <a:rect l="l" t="t" r="r" b="b"/>
              <a:pathLst>
                <a:path w="1244" h="932" extrusionOk="0">
                  <a:moveTo>
                    <a:pt x="4" y="183"/>
                  </a:moveTo>
                  <a:cubicBezTo>
                    <a:pt x="2" y="184"/>
                    <a:pt x="2" y="185"/>
                    <a:pt x="1" y="187"/>
                  </a:cubicBezTo>
                  <a:lnTo>
                    <a:pt x="4" y="183"/>
                  </a:lnTo>
                  <a:close/>
                  <a:moveTo>
                    <a:pt x="196" y="0"/>
                  </a:moveTo>
                  <a:cubicBezTo>
                    <a:pt x="153" y="0"/>
                    <a:pt x="120" y="13"/>
                    <a:pt x="104" y="38"/>
                  </a:cubicBezTo>
                  <a:lnTo>
                    <a:pt x="4" y="183"/>
                  </a:lnTo>
                  <a:lnTo>
                    <a:pt x="4" y="183"/>
                  </a:lnTo>
                  <a:cubicBezTo>
                    <a:pt x="20" y="161"/>
                    <a:pt x="49" y="151"/>
                    <a:pt x="87" y="151"/>
                  </a:cubicBezTo>
                  <a:cubicBezTo>
                    <a:pt x="164" y="151"/>
                    <a:pt x="278" y="194"/>
                    <a:pt x="389" y="271"/>
                  </a:cubicBezTo>
                  <a:lnTo>
                    <a:pt x="868" y="595"/>
                  </a:lnTo>
                  <a:cubicBezTo>
                    <a:pt x="1036" y="711"/>
                    <a:pt x="1134" y="866"/>
                    <a:pt x="1089" y="931"/>
                  </a:cubicBezTo>
                  <a:lnTo>
                    <a:pt x="1089" y="931"/>
                  </a:lnTo>
                  <a:lnTo>
                    <a:pt x="1192" y="783"/>
                  </a:lnTo>
                  <a:cubicBezTo>
                    <a:pt x="1244" y="711"/>
                    <a:pt x="1140" y="556"/>
                    <a:pt x="972" y="446"/>
                  </a:cubicBezTo>
                  <a:lnTo>
                    <a:pt x="499" y="116"/>
                  </a:lnTo>
                  <a:cubicBezTo>
                    <a:pt x="387" y="41"/>
                    <a:pt x="274" y="0"/>
                    <a:pt x="196" y="0"/>
                  </a:cubicBezTo>
                  <a:close/>
                  <a:moveTo>
                    <a:pt x="1089" y="931"/>
                  </a:moveTo>
                  <a:lnTo>
                    <a:pt x="1088" y="932"/>
                  </a:lnTo>
                  <a:cubicBezTo>
                    <a:pt x="1089" y="932"/>
                    <a:pt x="1089" y="931"/>
                    <a:pt x="1089" y="93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16"/>
            <p:cNvSpPr/>
            <p:nvPr/>
          </p:nvSpPr>
          <p:spPr>
            <a:xfrm>
              <a:off x="3421209" y="3713483"/>
              <a:ext cx="326320" cy="236120"/>
            </a:xfrm>
            <a:custGeom>
              <a:avLst/>
              <a:gdLst/>
              <a:ahLst/>
              <a:cxnLst/>
              <a:rect l="l" t="t" r="r" b="b"/>
              <a:pathLst>
                <a:path w="3748" h="2712" extrusionOk="0">
                  <a:moveTo>
                    <a:pt x="382" y="1"/>
                  </a:moveTo>
                  <a:lnTo>
                    <a:pt x="0" y="564"/>
                  </a:lnTo>
                  <a:lnTo>
                    <a:pt x="2752" y="2449"/>
                  </a:lnTo>
                  <a:cubicBezTo>
                    <a:pt x="2752" y="2449"/>
                    <a:pt x="3439" y="2636"/>
                    <a:pt x="3672" y="2708"/>
                  </a:cubicBezTo>
                  <a:cubicBezTo>
                    <a:pt x="3685" y="2710"/>
                    <a:pt x="3696" y="2712"/>
                    <a:pt x="3705" y="2712"/>
                  </a:cubicBezTo>
                  <a:cubicBezTo>
                    <a:pt x="3742" y="2712"/>
                    <a:pt x="3747" y="2690"/>
                    <a:pt x="3711" y="2643"/>
                  </a:cubicBezTo>
                  <a:cubicBezTo>
                    <a:pt x="3568" y="2455"/>
                    <a:pt x="3134" y="1879"/>
                    <a:pt x="3134" y="1879"/>
                  </a:cubicBezTo>
                  <a:lnTo>
                    <a:pt x="38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16"/>
            <p:cNvSpPr/>
            <p:nvPr/>
          </p:nvSpPr>
          <p:spPr>
            <a:xfrm>
              <a:off x="3649496" y="3873423"/>
              <a:ext cx="80187" cy="69130"/>
            </a:xfrm>
            <a:custGeom>
              <a:avLst/>
              <a:gdLst/>
              <a:ahLst/>
              <a:cxnLst/>
              <a:rect l="l" t="t" r="r" b="b"/>
              <a:pathLst>
                <a:path w="921" h="794" extrusionOk="0">
                  <a:moveTo>
                    <a:pt x="368" y="1"/>
                  </a:moveTo>
                  <a:cubicBezTo>
                    <a:pt x="345" y="1"/>
                    <a:pt x="324" y="7"/>
                    <a:pt x="312" y="22"/>
                  </a:cubicBezTo>
                  <a:cubicBezTo>
                    <a:pt x="273" y="87"/>
                    <a:pt x="435" y="165"/>
                    <a:pt x="402" y="204"/>
                  </a:cubicBezTo>
                  <a:cubicBezTo>
                    <a:pt x="397" y="214"/>
                    <a:pt x="385" y="217"/>
                    <a:pt x="370" y="217"/>
                  </a:cubicBezTo>
                  <a:cubicBezTo>
                    <a:pt x="336" y="217"/>
                    <a:pt x="283" y="199"/>
                    <a:pt x="238" y="199"/>
                  </a:cubicBezTo>
                  <a:cubicBezTo>
                    <a:pt x="213" y="199"/>
                    <a:pt x="190" y="205"/>
                    <a:pt x="176" y="223"/>
                  </a:cubicBezTo>
                  <a:cubicBezTo>
                    <a:pt x="130" y="294"/>
                    <a:pt x="260" y="417"/>
                    <a:pt x="240" y="450"/>
                  </a:cubicBezTo>
                  <a:cubicBezTo>
                    <a:pt x="238" y="453"/>
                    <a:pt x="234" y="454"/>
                    <a:pt x="228" y="454"/>
                  </a:cubicBezTo>
                  <a:cubicBezTo>
                    <a:pt x="197" y="454"/>
                    <a:pt x="122" y="415"/>
                    <a:pt x="75" y="415"/>
                  </a:cubicBezTo>
                  <a:cubicBezTo>
                    <a:pt x="59" y="415"/>
                    <a:pt x="47" y="419"/>
                    <a:pt x="40" y="430"/>
                  </a:cubicBezTo>
                  <a:cubicBezTo>
                    <a:pt x="1" y="482"/>
                    <a:pt x="130" y="612"/>
                    <a:pt x="130" y="612"/>
                  </a:cubicBezTo>
                  <a:cubicBezTo>
                    <a:pt x="130" y="612"/>
                    <a:pt x="486" y="709"/>
                    <a:pt x="778" y="793"/>
                  </a:cubicBezTo>
                  <a:lnTo>
                    <a:pt x="920" y="579"/>
                  </a:lnTo>
                  <a:cubicBezTo>
                    <a:pt x="739" y="346"/>
                    <a:pt x="512" y="42"/>
                    <a:pt x="512" y="42"/>
                  </a:cubicBezTo>
                  <a:cubicBezTo>
                    <a:pt x="512" y="42"/>
                    <a:pt x="430" y="1"/>
                    <a:pt x="36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16"/>
            <p:cNvSpPr/>
            <p:nvPr/>
          </p:nvSpPr>
          <p:spPr>
            <a:xfrm>
              <a:off x="3649496" y="3909468"/>
              <a:ext cx="71132" cy="33085"/>
            </a:xfrm>
            <a:custGeom>
              <a:avLst/>
              <a:gdLst/>
              <a:ahLst/>
              <a:cxnLst/>
              <a:rect l="l" t="t" r="r" b="b"/>
              <a:pathLst>
                <a:path w="817" h="380" extrusionOk="0">
                  <a:moveTo>
                    <a:pt x="75" y="1"/>
                  </a:moveTo>
                  <a:cubicBezTo>
                    <a:pt x="59" y="1"/>
                    <a:pt x="47" y="5"/>
                    <a:pt x="40" y="16"/>
                  </a:cubicBezTo>
                  <a:cubicBezTo>
                    <a:pt x="1" y="68"/>
                    <a:pt x="130" y="198"/>
                    <a:pt x="130" y="198"/>
                  </a:cubicBezTo>
                  <a:cubicBezTo>
                    <a:pt x="130" y="198"/>
                    <a:pt x="486" y="295"/>
                    <a:pt x="778" y="379"/>
                  </a:cubicBezTo>
                  <a:lnTo>
                    <a:pt x="817" y="314"/>
                  </a:lnTo>
                  <a:lnTo>
                    <a:pt x="240" y="36"/>
                  </a:lnTo>
                  <a:cubicBezTo>
                    <a:pt x="238" y="39"/>
                    <a:pt x="234" y="40"/>
                    <a:pt x="228" y="40"/>
                  </a:cubicBezTo>
                  <a:cubicBezTo>
                    <a:pt x="197" y="40"/>
                    <a:pt x="122" y="1"/>
                    <a:pt x="7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16"/>
            <p:cNvSpPr/>
            <p:nvPr/>
          </p:nvSpPr>
          <p:spPr>
            <a:xfrm>
              <a:off x="3673178" y="3874032"/>
              <a:ext cx="56505" cy="55547"/>
            </a:xfrm>
            <a:custGeom>
              <a:avLst/>
              <a:gdLst/>
              <a:ahLst/>
              <a:cxnLst/>
              <a:rect l="l" t="t" r="r" b="b"/>
              <a:pathLst>
                <a:path w="649" h="638" extrusionOk="0">
                  <a:moveTo>
                    <a:pt x="93" y="0"/>
                  </a:moveTo>
                  <a:cubicBezTo>
                    <a:pt x="70" y="0"/>
                    <a:pt x="50" y="6"/>
                    <a:pt x="40" y="22"/>
                  </a:cubicBezTo>
                  <a:cubicBezTo>
                    <a:pt x="1" y="80"/>
                    <a:pt x="156" y="164"/>
                    <a:pt x="130" y="197"/>
                  </a:cubicBezTo>
                  <a:lnTo>
                    <a:pt x="603" y="637"/>
                  </a:lnTo>
                  <a:lnTo>
                    <a:pt x="648" y="579"/>
                  </a:lnTo>
                  <a:cubicBezTo>
                    <a:pt x="467" y="339"/>
                    <a:pt x="240" y="41"/>
                    <a:pt x="240" y="41"/>
                  </a:cubicBezTo>
                  <a:cubicBezTo>
                    <a:pt x="240" y="41"/>
                    <a:pt x="155" y="0"/>
                    <a:pt x="9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16"/>
            <p:cNvSpPr/>
            <p:nvPr/>
          </p:nvSpPr>
          <p:spPr>
            <a:xfrm>
              <a:off x="3818665" y="3345368"/>
              <a:ext cx="1382592" cy="955713"/>
            </a:xfrm>
            <a:custGeom>
              <a:avLst/>
              <a:gdLst/>
              <a:ahLst/>
              <a:cxnLst/>
              <a:rect l="l" t="t" r="r" b="b"/>
              <a:pathLst>
                <a:path w="15880" h="10977" extrusionOk="0">
                  <a:moveTo>
                    <a:pt x="661" y="0"/>
                  </a:moveTo>
                  <a:cubicBezTo>
                    <a:pt x="298" y="0"/>
                    <a:pt x="7" y="266"/>
                    <a:pt x="7" y="596"/>
                  </a:cubicBezTo>
                  <a:lnTo>
                    <a:pt x="1" y="10381"/>
                  </a:lnTo>
                  <a:cubicBezTo>
                    <a:pt x="1" y="10705"/>
                    <a:pt x="298" y="10970"/>
                    <a:pt x="661" y="10970"/>
                  </a:cubicBezTo>
                  <a:lnTo>
                    <a:pt x="15219" y="10977"/>
                  </a:lnTo>
                  <a:cubicBezTo>
                    <a:pt x="15581" y="10977"/>
                    <a:pt x="15879" y="10711"/>
                    <a:pt x="15879" y="10381"/>
                  </a:cubicBezTo>
                  <a:lnTo>
                    <a:pt x="15879" y="602"/>
                  </a:lnTo>
                  <a:cubicBezTo>
                    <a:pt x="15879" y="272"/>
                    <a:pt x="15588" y="7"/>
                    <a:pt x="15225" y="7"/>
                  </a:cubicBezTo>
                  <a:lnTo>
                    <a:pt x="66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16"/>
            <p:cNvSpPr/>
            <p:nvPr/>
          </p:nvSpPr>
          <p:spPr>
            <a:xfrm>
              <a:off x="3818665" y="4221512"/>
              <a:ext cx="1382592" cy="79577"/>
            </a:xfrm>
            <a:custGeom>
              <a:avLst/>
              <a:gdLst/>
              <a:ahLst/>
              <a:cxnLst/>
              <a:rect l="l" t="t" r="r" b="b"/>
              <a:pathLst>
                <a:path w="15880" h="914" extrusionOk="0">
                  <a:moveTo>
                    <a:pt x="1" y="1"/>
                  </a:moveTo>
                  <a:lnTo>
                    <a:pt x="1" y="311"/>
                  </a:lnTo>
                  <a:cubicBezTo>
                    <a:pt x="1" y="642"/>
                    <a:pt x="298" y="907"/>
                    <a:pt x="661" y="907"/>
                  </a:cubicBezTo>
                  <a:lnTo>
                    <a:pt x="15219" y="914"/>
                  </a:lnTo>
                  <a:cubicBezTo>
                    <a:pt x="15581" y="914"/>
                    <a:pt x="15879" y="648"/>
                    <a:pt x="15879" y="318"/>
                  </a:cubicBezTo>
                  <a:lnTo>
                    <a:pt x="15879" y="7"/>
                  </a:lnTo>
                  <a:cubicBezTo>
                    <a:pt x="15879" y="333"/>
                    <a:pt x="15588" y="596"/>
                    <a:pt x="15232" y="596"/>
                  </a:cubicBezTo>
                  <a:cubicBezTo>
                    <a:pt x="15227" y="596"/>
                    <a:pt x="15223" y="596"/>
                    <a:pt x="15219" y="596"/>
                  </a:cubicBezTo>
                  <a:lnTo>
                    <a:pt x="661" y="596"/>
                  </a:lnTo>
                  <a:cubicBezTo>
                    <a:pt x="298" y="596"/>
                    <a:pt x="1" y="331"/>
                    <a:pt x="1" y="1"/>
                  </a:cubicBezTo>
                  <a:close/>
                </a:path>
              </a:pathLst>
            </a:custGeom>
            <a:solidFill>
              <a:srgbClr val="D1D4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16"/>
            <p:cNvSpPr/>
            <p:nvPr/>
          </p:nvSpPr>
          <p:spPr>
            <a:xfrm>
              <a:off x="3694596" y="2621416"/>
              <a:ext cx="1631772" cy="708796"/>
            </a:xfrm>
            <a:custGeom>
              <a:avLst/>
              <a:gdLst/>
              <a:ahLst/>
              <a:cxnLst/>
              <a:rect l="l" t="t" r="r" b="b"/>
              <a:pathLst>
                <a:path w="18742" h="8141" extrusionOk="0">
                  <a:moveTo>
                    <a:pt x="655" y="0"/>
                  </a:moveTo>
                  <a:cubicBezTo>
                    <a:pt x="299" y="0"/>
                    <a:pt x="46" y="233"/>
                    <a:pt x="7" y="551"/>
                  </a:cubicBezTo>
                  <a:cubicBezTo>
                    <a:pt x="1" y="622"/>
                    <a:pt x="7" y="693"/>
                    <a:pt x="20" y="771"/>
                  </a:cubicBezTo>
                  <a:lnTo>
                    <a:pt x="1283" y="7370"/>
                  </a:lnTo>
                  <a:cubicBezTo>
                    <a:pt x="1367" y="7791"/>
                    <a:pt x="1782" y="8134"/>
                    <a:pt x="2216" y="8134"/>
                  </a:cubicBezTo>
                  <a:lnTo>
                    <a:pt x="16527" y="8140"/>
                  </a:lnTo>
                  <a:cubicBezTo>
                    <a:pt x="16954" y="8140"/>
                    <a:pt x="17375" y="7797"/>
                    <a:pt x="17453" y="7376"/>
                  </a:cubicBezTo>
                  <a:lnTo>
                    <a:pt x="18722" y="777"/>
                  </a:lnTo>
                  <a:cubicBezTo>
                    <a:pt x="18735" y="700"/>
                    <a:pt x="18742" y="628"/>
                    <a:pt x="18735" y="557"/>
                  </a:cubicBezTo>
                  <a:cubicBezTo>
                    <a:pt x="18696" y="240"/>
                    <a:pt x="18444" y="13"/>
                    <a:pt x="18088" y="13"/>
                  </a:cubicBezTo>
                  <a:lnTo>
                    <a:pt x="65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16"/>
            <p:cNvSpPr/>
            <p:nvPr/>
          </p:nvSpPr>
          <p:spPr>
            <a:xfrm>
              <a:off x="3695206" y="2621416"/>
              <a:ext cx="1630640" cy="59291"/>
            </a:xfrm>
            <a:custGeom>
              <a:avLst/>
              <a:gdLst/>
              <a:ahLst/>
              <a:cxnLst/>
              <a:rect l="l" t="t" r="r" b="b"/>
              <a:pathLst>
                <a:path w="18729" h="681" extrusionOk="0">
                  <a:moveTo>
                    <a:pt x="648" y="0"/>
                  </a:moveTo>
                  <a:cubicBezTo>
                    <a:pt x="292" y="0"/>
                    <a:pt x="39" y="233"/>
                    <a:pt x="0" y="551"/>
                  </a:cubicBezTo>
                  <a:cubicBezTo>
                    <a:pt x="0" y="570"/>
                    <a:pt x="7" y="596"/>
                    <a:pt x="13" y="616"/>
                  </a:cubicBezTo>
                  <a:lnTo>
                    <a:pt x="20" y="674"/>
                  </a:lnTo>
                  <a:cubicBezTo>
                    <a:pt x="97" y="408"/>
                    <a:pt x="337" y="227"/>
                    <a:pt x="648" y="227"/>
                  </a:cubicBezTo>
                  <a:lnTo>
                    <a:pt x="18087" y="233"/>
                  </a:lnTo>
                  <a:cubicBezTo>
                    <a:pt x="18398" y="233"/>
                    <a:pt x="18631" y="421"/>
                    <a:pt x="18709" y="680"/>
                  </a:cubicBezTo>
                  <a:lnTo>
                    <a:pt x="18715" y="622"/>
                  </a:lnTo>
                  <a:cubicBezTo>
                    <a:pt x="18722" y="603"/>
                    <a:pt x="18722" y="577"/>
                    <a:pt x="18728" y="557"/>
                  </a:cubicBezTo>
                  <a:cubicBezTo>
                    <a:pt x="18689" y="246"/>
                    <a:pt x="18437" y="13"/>
                    <a:pt x="18087" y="13"/>
                  </a:cubicBezTo>
                  <a:lnTo>
                    <a:pt x="648" y="0"/>
                  </a:lnTo>
                  <a:close/>
                </a:path>
              </a:pathLst>
            </a:custGeom>
            <a:solidFill>
              <a:srgbClr val="E2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16"/>
            <p:cNvSpPr/>
            <p:nvPr/>
          </p:nvSpPr>
          <p:spPr>
            <a:xfrm>
              <a:off x="3766774" y="2689588"/>
              <a:ext cx="1487418" cy="590997"/>
            </a:xfrm>
            <a:custGeom>
              <a:avLst/>
              <a:gdLst/>
              <a:ahLst/>
              <a:cxnLst/>
              <a:rect l="l" t="t" r="r" b="b"/>
              <a:pathLst>
                <a:path w="17084" h="6788" extrusionOk="0">
                  <a:moveTo>
                    <a:pt x="363" y="1"/>
                  </a:moveTo>
                  <a:cubicBezTo>
                    <a:pt x="363" y="1"/>
                    <a:pt x="1" y="14"/>
                    <a:pt x="85" y="512"/>
                  </a:cubicBezTo>
                  <a:cubicBezTo>
                    <a:pt x="150" y="901"/>
                    <a:pt x="1166" y="6373"/>
                    <a:pt x="1166" y="6373"/>
                  </a:cubicBezTo>
                  <a:cubicBezTo>
                    <a:pt x="1212" y="6567"/>
                    <a:pt x="1341" y="6781"/>
                    <a:pt x="1555" y="6781"/>
                  </a:cubicBezTo>
                  <a:lnTo>
                    <a:pt x="15614" y="6787"/>
                  </a:lnTo>
                  <a:cubicBezTo>
                    <a:pt x="15737" y="6787"/>
                    <a:pt x="15847" y="6710"/>
                    <a:pt x="15879" y="6503"/>
                  </a:cubicBezTo>
                  <a:cubicBezTo>
                    <a:pt x="15879" y="6503"/>
                    <a:pt x="16915" y="1011"/>
                    <a:pt x="17006" y="493"/>
                  </a:cubicBezTo>
                  <a:cubicBezTo>
                    <a:pt x="17084" y="27"/>
                    <a:pt x="16760" y="7"/>
                    <a:pt x="16760" y="7"/>
                  </a:cubicBezTo>
                  <a:lnTo>
                    <a:pt x="36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16"/>
            <p:cNvSpPr/>
            <p:nvPr/>
          </p:nvSpPr>
          <p:spPr>
            <a:xfrm>
              <a:off x="3879002" y="3410145"/>
              <a:ext cx="1262443" cy="517688"/>
            </a:xfrm>
            <a:custGeom>
              <a:avLst/>
              <a:gdLst/>
              <a:ahLst/>
              <a:cxnLst/>
              <a:rect l="l" t="t" r="r" b="b"/>
              <a:pathLst>
                <a:path w="14500" h="5946" extrusionOk="0">
                  <a:moveTo>
                    <a:pt x="473" y="1"/>
                  </a:moveTo>
                  <a:cubicBezTo>
                    <a:pt x="214" y="1"/>
                    <a:pt x="0" y="215"/>
                    <a:pt x="0" y="474"/>
                  </a:cubicBezTo>
                  <a:lnTo>
                    <a:pt x="0" y="5473"/>
                  </a:lnTo>
                  <a:cubicBezTo>
                    <a:pt x="0" y="5732"/>
                    <a:pt x="208" y="5939"/>
                    <a:pt x="467" y="5939"/>
                  </a:cubicBezTo>
                  <a:lnTo>
                    <a:pt x="14027" y="5946"/>
                  </a:lnTo>
                  <a:cubicBezTo>
                    <a:pt x="14286" y="5946"/>
                    <a:pt x="14493" y="5738"/>
                    <a:pt x="14493" y="5479"/>
                  </a:cubicBezTo>
                  <a:lnTo>
                    <a:pt x="14500" y="474"/>
                  </a:lnTo>
                  <a:cubicBezTo>
                    <a:pt x="14500" y="215"/>
                    <a:pt x="14286" y="7"/>
                    <a:pt x="14027" y="7"/>
                  </a:cubicBezTo>
                  <a:lnTo>
                    <a:pt x="47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16"/>
            <p:cNvSpPr/>
            <p:nvPr/>
          </p:nvSpPr>
          <p:spPr>
            <a:xfrm>
              <a:off x="3990620" y="3816656"/>
              <a:ext cx="67737" cy="72264"/>
            </a:xfrm>
            <a:custGeom>
              <a:avLst/>
              <a:gdLst/>
              <a:ahLst/>
              <a:cxnLst/>
              <a:rect l="l" t="t" r="r" b="b"/>
              <a:pathLst>
                <a:path w="778" h="830" extrusionOk="0">
                  <a:moveTo>
                    <a:pt x="85" y="1"/>
                  </a:moveTo>
                  <a:cubicBezTo>
                    <a:pt x="40" y="1"/>
                    <a:pt x="1" y="40"/>
                    <a:pt x="1" y="85"/>
                  </a:cubicBezTo>
                  <a:lnTo>
                    <a:pt x="1" y="746"/>
                  </a:lnTo>
                  <a:cubicBezTo>
                    <a:pt x="1" y="791"/>
                    <a:pt x="40" y="830"/>
                    <a:pt x="85" y="830"/>
                  </a:cubicBezTo>
                  <a:lnTo>
                    <a:pt x="694" y="830"/>
                  </a:lnTo>
                  <a:cubicBezTo>
                    <a:pt x="739" y="830"/>
                    <a:pt x="778" y="791"/>
                    <a:pt x="778" y="746"/>
                  </a:cubicBezTo>
                  <a:lnTo>
                    <a:pt x="778" y="85"/>
                  </a:lnTo>
                  <a:cubicBezTo>
                    <a:pt x="778" y="40"/>
                    <a:pt x="739" y="1"/>
                    <a:pt x="694" y="1"/>
                  </a:cubicBezTo>
                  <a:close/>
                </a:path>
              </a:pathLst>
            </a:custGeom>
            <a:solidFill>
              <a:srgbClr val="373B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 name="Google Shape;204;p16"/>
            <p:cNvGrpSpPr/>
            <p:nvPr/>
          </p:nvGrpSpPr>
          <p:grpSpPr>
            <a:xfrm>
              <a:off x="3902074" y="3432173"/>
              <a:ext cx="1215700" cy="457357"/>
              <a:chOff x="3902074" y="3432173"/>
              <a:chExt cx="1215700" cy="457357"/>
            </a:xfrm>
          </p:grpSpPr>
          <p:sp>
            <p:nvSpPr>
              <p:cNvPr id="205" name="Google Shape;205;p16"/>
              <p:cNvSpPr/>
              <p:nvPr/>
            </p:nvSpPr>
            <p:spPr>
              <a:xfrm>
                <a:off x="3905470" y="3432173"/>
                <a:ext cx="72264" cy="35000"/>
              </a:xfrm>
              <a:custGeom>
                <a:avLst/>
                <a:gdLst/>
                <a:ahLst/>
                <a:cxnLst/>
                <a:rect l="l" t="t" r="r" b="b"/>
                <a:pathLst>
                  <a:path w="830" h="402" extrusionOk="0">
                    <a:moveTo>
                      <a:pt x="66" y="0"/>
                    </a:moveTo>
                    <a:cubicBezTo>
                      <a:pt x="33" y="0"/>
                      <a:pt x="1" y="26"/>
                      <a:pt x="1" y="59"/>
                    </a:cubicBezTo>
                    <a:lnTo>
                      <a:pt x="1" y="337"/>
                    </a:lnTo>
                    <a:cubicBezTo>
                      <a:pt x="1" y="376"/>
                      <a:pt x="33" y="402"/>
                      <a:pt x="66" y="402"/>
                    </a:cubicBezTo>
                    <a:lnTo>
                      <a:pt x="765" y="402"/>
                    </a:lnTo>
                    <a:cubicBezTo>
                      <a:pt x="797" y="402"/>
                      <a:pt x="830" y="376"/>
                      <a:pt x="830" y="337"/>
                    </a:cubicBezTo>
                    <a:lnTo>
                      <a:pt x="830" y="59"/>
                    </a:lnTo>
                    <a:cubicBezTo>
                      <a:pt x="830" y="26"/>
                      <a:pt x="797" y="0"/>
                      <a:pt x="76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16"/>
              <p:cNvSpPr/>
              <p:nvPr/>
            </p:nvSpPr>
            <p:spPr>
              <a:xfrm>
                <a:off x="3993493" y="3432173"/>
                <a:ext cx="71654" cy="35000"/>
              </a:xfrm>
              <a:custGeom>
                <a:avLst/>
                <a:gdLst/>
                <a:ahLst/>
                <a:cxnLst/>
                <a:rect l="l" t="t" r="r" b="b"/>
                <a:pathLst>
                  <a:path w="823" h="402" extrusionOk="0">
                    <a:moveTo>
                      <a:pt x="58" y="0"/>
                    </a:moveTo>
                    <a:cubicBezTo>
                      <a:pt x="26" y="0"/>
                      <a:pt x="0" y="26"/>
                      <a:pt x="0" y="59"/>
                    </a:cubicBezTo>
                    <a:lnTo>
                      <a:pt x="0" y="337"/>
                    </a:lnTo>
                    <a:cubicBezTo>
                      <a:pt x="0" y="376"/>
                      <a:pt x="26" y="402"/>
                      <a:pt x="58" y="402"/>
                    </a:cubicBezTo>
                    <a:lnTo>
                      <a:pt x="758" y="402"/>
                    </a:lnTo>
                    <a:cubicBezTo>
                      <a:pt x="797" y="402"/>
                      <a:pt x="822" y="376"/>
                      <a:pt x="822" y="337"/>
                    </a:cubicBezTo>
                    <a:lnTo>
                      <a:pt x="822" y="59"/>
                    </a:lnTo>
                    <a:cubicBezTo>
                      <a:pt x="822" y="26"/>
                      <a:pt x="797" y="0"/>
                      <a:pt x="76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16"/>
              <p:cNvSpPr/>
              <p:nvPr/>
            </p:nvSpPr>
            <p:spPr>
              <a:xfrm>
                <a:off x="4080820" y="3432173"/>
                <a:ext cx="71742" cy="35000"/>
              </a:xfrm>
              <a:custGeom>
                <a:avLst/>
                <a:gdLst/>
                <a:ahLst/>
                <a:cxnLst/>
                <a:rect l="l" t="t" r="r" b="b"/>
                <a:pathLst>
                  <a:path w="824" h="402" extrusionOk="0">
                    <a:moveTo>
                      <a:pt x="66" y="0"/>
                    </a:moveTo>
                    <a:cubicBezTo>
                      <a:pt x="27" y="0"/>
                      <a:pt x="1" y="26"/>
                      <a:pt x="1" y="59"/>
                    </a:cubicBezTo>
                    <a:lnTo>
                      <a:pt x="1" y="337"/>
                    </a:lnTo>
                    <a:cubicBezTo>
                      <a:pt x="1" y="376"/>
                      <a:pt x="27" y="402"/>
                      <a:pt x="66" y="402"/>
                    </a:cubicBezTo>
                    <a:lnTo>
                      <a:pt x="765" y="402"/>
                    </a:lnTo>
                    <a:cubicBezTo>
                      <a:pt x="797" y="402"/>
                      <a:pt x="823" y="376"/>
                      <a:pt x="823" y="337"/>
                    </a:cubicBezTo>
                    <a:lnTo>
                      <a:pt x="823" y="65"/>
                    </a:lnTo>
                    <a:cubicBezTo>
                      <a:pt x="823" y="26"/>
                      <a:pt x="797" y="0"/>
                      <a:pt x="76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16"/>
              <p:cNvSpPr/>
              <p:nvPr/>
            </p:nvSpPr>
            <p:spPr>
              <a:xfrm>
                <a:off x="4168235" y="3432173"/>
                <a:ext cx="72264" cy="35000"/>
              </a:xfrm>
              <a:custGeom>
                <a:avLst/>
                <a:gdLst/>
                <a:ahLst/>
                <a:cxnLst/>
                <a:rect l="l" t="t" r="r" b="b"/>
                <a:pathLst>
                  <a:path w="830" h="402" extrusionOk="0">
                    <a:moveTo>
                      <a:pt x="65" y="0"/>
                    </a:moveTo>
                    <a:cubicBezTo>
                      <a:pt x="33" y="0"/>
                      <a:pt x="1" y="26"/>
                      <a:pt x="1" y="65"/>
                    </a:cubicBezTo>
                    <a:lnTo>
                      <a:pt x="1" y="344"/>
                    </a:lnTo>
                    <a:cubicBezTo>
                      <a:pt x="7" y="376"/>
                      <a:pt x="33" y="402"/>
                      <a:pt x="65" y="402"/>
                    </a:cubicBezTo>
                    <a:lnTo>
                      <a:pt x="765" y="402"/>
                    </a:lnTo>
                    <a:cubicBezTo>
                      <a:pt x="804" y="402"/>
                      <a:pt x="829" y="376"/>
                      <a:pt x="829" y="344"/>
                    </a:cubicBezTo>
                    <a:lnTo>
                      <a:pt x="829" y="65"/>
                    </a:lnTo>
                    <a:cubicBezTo>
                      <a:pt x="829" y="26"/>
                      <a:pt x="797" y="0"/>
                      <a:pt x="76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16"/>
              <p:cNvSpPr/>
              <p:nvPr/>
            </p:nvSpPr>
            <p:spPr>
              <a:xfrm>
                <a:off x="4256171" y="3432173"/>
                <a:ext cx="71742" cy="35000"/>
              </a:xfrm>
              <a:custGeom>
                <a:avLst/>
                <a:gdLst/>
                <a:ahLst/>
                <a:cxnLst/>
                <a:rect l="l" t="t" r="r" b="b"/>
                <a:pathLst>
                  <a:path w="824" h="402" extrusionOk="0">
                    <a:moveTo>
                      <a:pt x="66" y="0"/>
                    </a:moveTo>
                    <a:cubicBezTo>
                      <a:pt x="33" y="0"/>
                      <a:pt x="1" y="33"/>
                      <a:pt x="1" y="65"/>
                    </a:cubicBezTo>
                    <a:lnTo>
                      <a:pt x="1" y="337"/>
                    </a:lnTo>
                    <a:cubicBezTo>
                      <a:pt x="1" y="370"/>
                      <a:pt x="27" y="402"/>
                      <a:pt x="66" y="402"/>
                    </a:cubicBezTo>
                    <a:lnTo>
                      <a:pt x="758" y="402"/>
                    </a:lnTo>
                    <a:cubicBezTo>
                      <a:pt x="797" y="402"/>
                      <a:pt x="823" y="370"/>
                      <a:pt x="823" y="337"/>
                    </a:cubicBezTo>
                    <a:lnTo>
                      <a:pt x="823" y="65"/>
                    </a:lnTo>
                    <a:cubicBezTo>
                      <a:pt x="823" y="33"/>
                      <a:pt x="797" y="0"/>
                      <a:pt x="75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16"/>
              <p:cNvSpPr/>
              <p:nvPr/>
            </p:nvSpPr>
            <p:spPr>
              <a:xfrm>
                <a:off x="4343585" y="3432173"/>
                <a:ext cx="72264" cy="35000"/>
              </a:xfrm>
              <a:custGeom>
                <a:avLst/>
                <a:gdLst/>
                <a:ahLst/>
                <a:cxnLst/>
                <a:rect l="l" t="t" r="r" b="b"/>
                <a:pathLst>
                  <a:path w="830" h="402" extrusionOk="0">
                    <a:moveTo>
                      <a:pt x="72" y="0"/>
                    </a:moveTo>
                    <a:cubicBezTo>
                      <a:pt x="33" y="0"/>
                      <a:pt x="0" y="33"/>
                      <a:pt x="0" y="65"/>
                    </a:cubicBezTo>
                    <a:lnTo>
                      <a:pt x="0" y="337"/>
                    </a:lnTo>
                    <a:cubicBezTo>
                      <a:pt x="0" y="376"/>
                      <a:pt x="33" y="402"/>
                      <a:pt x="72" y="402"/>
                    </a:cubicBezTo>
                    <a:lnTo>
                      <a:pt x="758" y="402"/>
                    </a:lnTo>
                    <a:cubicBezTo>
                      <a:pt x="797" y="402"/>
                      <a:pt x="829" y="376"/>
                      <a:pt x="829" y="337"/>
                    </a:cubicBezTo>
                    <a:lnTo>
                      <a:pt x="829" y="65"/>
                    </a:lnTo>
                    <a:cubicBezTo>
                      <a:pt x="829" y="33"/>
                      <a:pt x="797" y="0"/>
                      <a:pt x="75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16"/>
              <p:cNvSpPr/>
              <p:nvPr/>
            </p:nvSpPr>
            <p:spPr>
              <a:xfrm>
                <a:off x="4431522" y="3432173"/>
                <a:ext cx="71742" cy="35000"/>
              </a:xfrm>
              <a:custGeom>
                <a:avLst/>
                <a:gdLst/>
                <a:ahLst/>
                <a:cxnLst/>
                <a:rect l="l" t="t" r="r" b="b"/>
                <a:pathLst>
                  <a:path w="824" h="402" extrusionOk="0">
                    <a:moveTo>
                      <a:pt x="59" y="0"/>
                    </a:moveTo>
                    <a:cubicBezTo>
                      <a:pt x="27" y="0"/>
                      <a:pt x="1" y="26"/>
                      <a:pt x="1" y="65"/>
                    </a:cubicBezTo>
                    <a:lnTo>
                      <a:pt x="1" y="344"/>
                    </a:lnTo>
                    <a:cubicBezTo>
                      <a:pt x="1" y="376"/>
                      <a:pt x="27" y="402"/>
                      <a:pt x="59" y="402"/>
                    </a:cubicBezTo>
                    <a:lnTo>
                      <a:pt x="758" y="402"/>
                    </a:lnTo>
                    <a:cubicBezTo>
                      <a:pt x="797" y="402"/>
                      <a:pt x="823" y="376"/>
                      <a:pt x="823" y="344"/>
                    </a:cubicBezTo>
                    <a:lnTo>
                      <a:pt x="823" y="65"/>
                    </a:lnTo>
                    <a:cubicBezTo>
                      <a:pt x="823" y="26"/>
                      <a:pt x="797" y="0"/>
                      <a:pt x="75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16"/>
              <p:cNvSpPr/>
              <p:nvPr/>
            </p:nvSpPr>
            <p:spPr>
              <a:xfrm>
                <a:off x="4518936" y="3432173"/>
                <a:ext cx="71654" cy="35000"/>
              </a:xfrm>
              <a:custGeom>
                <a:avLst/>
                <a:gdLst/>
                <a:ahLst/>
                <a:cxnLst/>
                <a:rect l="l" t="t" r="r" b="b"/>
                <a:pathLst>
                  <a:path w="823" h="402" extrusionOk="0">
                    <a:moveTo>
                      <a:pt x="65" y="0"/>
                    </a:moveTo>
                    <a:cubicBezTo>
                      <a:pt x="26" y="0"/>
                      <a:pt x="0" y="26"/>
                      <a:pt x="0" y="65"/>
                    </a:cubicBezTo>
                    <a:lnTo>
                      <a:pt x="0" y="344"/>
                    </a:lnTo>
                    <a:cubicBezTo>
                      <a:pt x="0" y="376"/>
                      <a:pt x="26" y="402"/>
                      <a:pt x="65" y="402"/>
                    </a:cubicBezTo>
                    <a:lnTo>
                      <a:pt x="765" y="402"/>
                    </a:lnTo>
                    <a:cubicBezTo>
                      <a:pt x="797" y="402"/>
                      <a:pt x="823" y="376"/>
                      <a:pt x="823" y="344"/>
                    </a:cubicBezTo>
                    <a:lnTo>
                      <a:pt x="823" y="65"/>
                    </a:lnTo>
                    <a:cubicBezTo>
                      <a:pt x="823" y="26"/>
                      <a:pt x="797" y="0"/>
                      <a:pt x="76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16"/>
              <p:cNvSpPr/>
              <p:nvPr/>
            </p:nvSpPr>
            <p:spPr>
              <a:xfrm>
                <a:off x="4606350" y="3432173"/>
                <a:ext cx="72264" cy="35000"/>
              </a:xfrm>
              <a:custGeom>
                <a:avLst/>
                <a:gdLst/>
                <a:ahLst/>
                <a:cxnLst/>
                <a:rect l="l" t="t" r="r" b="b"/>
                <a:pathLst>
                  <a:path w="830" h="402" extrusionOk="0">
                    <a:moveTo>
                      <a:pt x="65" y="0"/>
                    </a:moveTo>
                    <a:cubicBezTo>
                      <a:pt x="33" y="0"/>
                      <a:pt x="0" y="26"/>
                      <a:pt x="0" y="65"/>
                    </a:cubicBezTo>
                    <a:lnTo>
                      <a:pt x="0" y="344"/>
                    </a:lnTo>
                    <a:cubicBezTo>
                      <a:pt x="0" y="376"/>
                      <a:pt x="33" y="402"/>
                      <a:pt x="65" y="402"/>
                    </a:cubicBezTo>
                    <a:lnTo>
                      <a:pt x="764" y="402"/>
                    </a:lnTo>
                    <a:cubicBezTo>
                      <a:pt x="803" y="402"/>
                      <a:pt x="829" y="376"/>
                      <a:pt x="829" y="344"/>
                    </a:cubicBezTo>
                    <a:lnTo>
                      <a:pt x="829" y="65"/>
                    </a:lnTo>
                    <a:cubicBezTo>
                      <a:pt x="829" y="26"/>
                      <a:pt x="797" y="0"/>
                      <a:pt x="76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16"/>
              <p:cNvSpPr/>
              <p:nvPr/>
            </p:nvSpPr>
            <p:spPr>
              <a:xfrm>
                <a:off x="4694287" y="3432173"/>
                <a:ext cx="71654" cy="35000"/>
              </a:xfrm>
              <a:custGeom>
                <a:avLst/>
                <a:gdLst/>
                <a:ahLst/>
                <a:cxnLst/>
                <a:rect l="l" t="t" r="r" b="b"/>
                <a:pathLst>
                  <a:path w="823" h="402" extrusionOk="0">
                    <a:moveTo>
                      <a:pt x="59" y="0"/>
                    </a:moveTo>
                    <a:cubicBezTo>
                      <a:pt x="26" y="0"/>
                      <a:pt x="0" y="33"/>
                      <a:pt x="0" y="65"/>
                    </a:cubicBezTo>
                    <a:lnTo>
                      <a:pt x="0" y="344"/>
                    </a:lnTo>
                    <a:cubicBezTo>
                      <a:pt x="0" y="376"/>
                      <a:pt x="26" y="402"/>
                      <a:pt x="59" y="402"/>
                    </a:cubicBezTo>
                    <a:lnTo>
                      <a:pt x="765" y="402"/>
                    </a:lnTo>
                    <a:cubicBezTo>
                      <a:pt x="797" y="402"/>
                      <a:pt x="823" y="376"/>
                      <a:pt x="823" y="344"/>
                    </a:cubicBezTo>
                    <a:lnTo>
                      <a:pt x="823" y="65"/>
                    </a:lnTo>
                    <a:cubicBezTo>
                      <a:pt x="823" y="33"/>
                      <a:pt x="797" y="0"/>
                      <a:pt x="76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16"/>
              <p:cNvSpPr/>
              <p:nvPr/>
            </p:nvSpPr>
            <p:spPr>
              <a:xfrm>
                <a:off x="4781701" y="3432173"/>
                <a:ext cx="72264" cy="35000"/>
              </a:xfrm>
              <a:custGeom>
                <a:avLst/>
                <a:gdLst/>
                <a:ahLst/>
                <a:cxnLst/>
                <a:rect l="l" t="t" r="r" b="b"/>
                <a:pathLst>
                  <a:path w="830" h="402" extrusionOk="0">
                    <a:moveTo>
                      <a:pt x="65" y="0"/>
                    </a:moveTo>
                    <a:cubicBezTo>
                      <a:pt x="33" y="0"/>
                      <a:pt x="0" y="33"/>
                      <a:pt x="0" y="65"/>
                    </a:cubicBezTo>
                    <a:lnTo>
                      <a:pt x="0" y="344"/>
                    </a:lnTo>
                    <a:cubicBezTo>
                      <a:pt x="0" y="376"/>
                      <a:pt x="33" y="402"/>
                      <a:pt x="65" y="402"/>
                    </a:cubicBezTo>
                    <a:lnTo>
                      <a:pt x="764" y="402"/>
                    </a:lnTo>
                    <a:cubicBezTo>
                      <a:pt x="797" y="402"/>
                      <a:pt x="829" y="376"/>
                      <a:pt x="829" y="344"/>
                    </a:cubicBezTo>
                    <a:lnTo>
                      <a:pt x="829" y="65"/>
                    </a:lnTo>
                    <a:cubicBezTo>
                      <a:pt x="829" y="33"/>
                      <a:pt x="797" y="0"/>
                      <a:pt x="76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16"/>
              <p:cNvSpPr/>
              <p:nvPr/>
            </p:nvSpPr>
            <p:spPr>
              <a:xfrm>
                <a:off x="4869637" y="3432173"/>
                <a:ext cx="71654" cy="35000"/>
              </a:xfrm>
              <a:custGeom>
                <a:avLst/>
                <a:gdLst/>
                <a:ahLst/>
                <a:cxnLst/>
                <a:rect l="l" t="t" r="r" b="b"/>
                <a:pathLst>
                  <a:path w="823" h="402" extrusionOk="0">
                    <a:moveTo>
                      <a:pt x="59" y="0"/>
                    </a:moveTo>
                    <a:cubicBezTo>
                      <a:pt x="26" y="0"/>
                      <a:pt x="0" y="33"/>
                      <a:pt x="0" y="65"/>
                    </a:cubicBezTo>
                    <a:lnTo>
                      <a:pt x="0" y="344"/>
                    </a:lnTo>
                    <a:cubicBezTo>
                      <a:pt x="0" y="376"/>
                      <a:pt x="26" y="402"/>
                      <a:pt x="59" y="402"/>
                    </a:cubicBezTo>
                    <a:lnTo>
                      <a:pt x="758" y="402"/>
                    </a:lnTo>
                    <a:cubicBezTo>
                      <a:pt x="797" y="402"/>
                      <a:pt x="823" y="376"/>
                      <a:pt x="823" y="344"/>
                    </a:cubicBezTo>
                    <a:lnTo>
                      <a:pt x="823" y="65"/>
                    </a:lnTo>
                    <a:cubicBezTo>
                      <a:pt x="823" y="33"/>
                      <a:pt x="797" y="0"/>
                      <a:pt x="75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16"/>
              <p:cNvSpPr/>
              <p:nvPr/>
            </p:nvSpPr>
            <p:spPr>
              <a:xfrm>
                <a:off x="4957051" y="3432173"/>
                <a:ext cx="71654" cy="35000"/>
              </a:xfrm>
              <a:custGeom>
                <a:avLst/>
                <a:gdLst/>
                <a:ahLst/>
                <a:cxnLst/>
                <a:rect l="l" t="t" r="r" b="b"/>
                <a:pathLst>
                  <a:path w="823" h="402" extrusionOk="0">
                    <a:moveTo>
                      <a:pt x="65" y="0"/>
                    </a:moveTo>
                    <a:cubicBezTo>
                      <a:pt x="26" y="0"/>
                      <a:pt x="0" y="33"/>
                      <a:pt x="0" y="65"/>
                    </a:cubicBezTo>
                    <a:lnTo>
                      <a:pt x="0" y="344"/>
                    </a:lnTo>
                    <a:cubicBezTo>
                      <a:pt x="0" y="376"/>
                      <a:pt x="26" y="402"/>
                      <a:pt x="65" y="402"/>
                    </a:cubicBezTo>
                    <a:lnTo>
                      <a:pt x="764" y="402"/>
                    </a:lnTo>
                    <a:cubicBezTo>
                      <a:pt x="797" y="402"/>
                      <a:pt x="823" y="376"/>
                      <a:pt x="823" y="344"/>
                    </a:cubicBezTo>
                    <a:lnTo>
                      <a:pt x="823" y="65"/>
                    </a:lnTo>
                    <a:cubicBezTo>
                      <a:pt x="823" y="33"/>
                      <a:pt x="797" y="0"/>
                      <a:pt x="76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16"/>
              <p:cNvSpPr/>
              <p:nvPr/>
            </p:nvSpPr>
            <p:spPr>
              <a:xfrm>
                <a:off x="5044378" y="3432173"/>
                <a:ext cx="72264" cy="35000"/>
              </a:xfrm>
              <a:custGeom>
                <a:avLst/>
                <a:gdLst/>
                <a:ahLst/>
                <a:cxnLst/>
                <a:rect l="l" t="t" r="r" b="b"/>
                <a:pathLst>
                  <a:path w="830" h="402" extrusionOk="0">
                    <a:moveTo>
                      <a:pt x="66" y="0"/>
                    </a:moveTo>
                    <a:cubicBezTo>
                      <a:pt x="33" y="0"/>
                      <a:pt x="1" y="33"/>
                      <a:pt x="1" y="65"/>
                    </a:cubicBezTo>
                    <a:lnTo>
                      <a:pt x="1" y="344"/>
                    </a:lnTo>
                    <a:cubicBezTo>
                      <a:pt x="1" y="376"/>
                      <a:pt x="33" y="402"/>
                      <a:pt x="66" y="402"/>
                    </a:cubicBezTo>
                    <a:lnTo>
                      <a:pt x="765" y="402"/>
                    </a:lnTo>
                    <a:cubicBezTo>
                      <a:pt x="797" y="402"/>
                      <a:pt x="830" y="376"/>
                      <a:pt x="830" y="344"/>
                    </a:cubicBezTo>
                    <a:lnTo>
                      <a:pt x="830" y="65"/>
                    </a:lnTo>
                    <a:cubicBezTo>
                      <a:pt x="830" y="33"/>
                      <a:pt x="804" y="0"/>
                      <a:pt x="76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16"/>
              <p:cNvSpPr/>
              <p:nvPr/>
            </p:nvSpPr>
            <p:spPr>
              <a:xfrm>
                <a:off x="3906079" y="3486850"/>
                <a:ext cx="72264" cy="72264"/>
              </a:xfrm>
              <a:custGeom>
                <a:avLst/>
                <a:gdLst/>
                <a:ahLst/>
                <a:cxnLst/>
                <a:rect l="l" t="t" r="r" b="b"/>
                <a:pathLst>
                  <a:path w="830" h="830" extrusionOk="0">
                    <a:moveTo>
                      <a:pt x="84" y="1"/>
                    </a:moveTo>
                    <a:cubicBezTo>
                      <a:pt x="39" y="1"/>
                      <a:pt x="0" y="39"/>
                      <a:pt x="0" y="85"/>
                    </a:cubicBezTo>
                    <a:lnTo>
                      <a:pt x="0" y="739"/>
                    </a:lnTo>
                    <a:cubicBezTo>
                      <a:pt x="0" y="791"/>
                      <a:pt x="39" y="830"/>
                      <a:pt x="84" y="830"/>
                    </a:cubicBezTo>
                    <a:lnTo>
                      <a:pt x="739" y="830"/>
                    </a:lnTo>
                    <a:cubicBezTo>
                      <a:pt x="790" y="830"/>
                      <a:pt x="829" y="791"/>
                      <a:pt x="829" y="739"/>
                    </a:cubicBezTo>
                    <a:lnTo>
                      <a:pt x="829" y="85"/>
                    </a:lnTo>
                    <a:cubicBezTo>
                      <a:pt x="829" y="39"/>
                      <a:pt x="790" y="1"/>
                      <a:pt x="7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16"/>
              <p:cNvSpPr/>
              <p:nvPr/>
            </p:nvSpPr>
            <p:spPr>
              <a:xfrm>
                <a:off x="3990620" y="3486850"/>
                <a:ext cx="72264" cy="72264"/>
              </a:xfrm>
              <a:custGeom>
                <a:avLst/>
                <a:gdLst/>
                <a:ahLst/>
                <a:cxnLst/>
                <a:rect l="l" t="t" r="r" b="b"/>
                <a:pathLst>
                  <a:path w="830" h="830" extrusionOk="0">
                    <a:moveTo>
                      <a:pt x="91" y="1"/>
                    </a:moveTo>
                    <a:cubicBezTo>
                      <a:pt x="40" y="1"/>
                      <a:pt x="1" y="39"/>
                      <a:pt x="1" y="85"/>
                    </a:cubicBezTo>
                    <a:lnTo>
                      <a:pt x="1" y="745"/>
                    </a:lnTo>
                    <a:cubicBezTo>
                      <a:pt x="1" y="791"/>
                      <a:pt x="40" y="830"/>
                      <a:pt x="91" y="830"/>
                    </a:cubicBezTo>
                    <a:lnTo>
                      <a:pt x="745" y="830"/>
                    </a:lnTo>
                    <a:cubicBezTo>
                      <a:pt x="791" y="830"/>
                      <a:pt x="830" y="791"/>
                      <a:pt x="830" y="745"/>
                    </a:cubicBezTo>
                    <a:lnTo>
                      <a:pt x="830" y="85"/>
                    </a:lnTo>
                    <a:cubicBezTo>
                      <a:pt x="830" y="39"/>
                      <a:pt x="791" y="1"/>
                      <a:pt x="74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16"/>
              <p:cNvSpPr/>
              <p:nvPr/>
            </p:nvSpPr>
            <p:spPr>
              <a:xfrm>
                <a:off x="4032934" y="3568605"/>
                <a:ext cx="70523" cy="72264"/>
              </a:xfrm>
              <a:custGeom>
                <a:avLst/>
                <a:gdLst/>
                <a:ahLst/>
                <a:cxnLst/>
                <a:rect l="l" t="t" r="r" b="b"/>
                <a:pathLst>
                  <a:path w="810" h="830" extrusionOk="0">
                    <a:moveTo>
                      <a:pt x="91" y="1"/>
                    </a:moveTo>
                    <a:cubicBezTo>
                      <a:pt x="39" y="1"/>
                      <a:pt x="7" y="39"/>
                      <a:pt x="7" y="85"/>
                    </a:cubicBezTo>
                    <a:lnTo>
                      <a:pt x="0" y="745"/>
                    </a:lnTo>
                    <a:cubicBezTo>
                      <a:pt x="0" y="791"/>
                      <a:pt x="39" y="829"/>
                      <a:pt x="91" y="829"/>
                    </a:cubicBezTo>
                    <a:lnTo>
                      <a:pt x="726" y="829"/>
                    </a:lnTo>
                    <a:cubicBezTo>
                      <a:pt x="771" y="829"/>
                      <a:pt x="810" y="791"/>
                      <a:pt x="810" y="745"/>
                    </a:cubicBezTo>
                    <a:lnTo>
                      <a:pt x="810" y="85"/>
                    </a:lnTo>
                    <a:cubicBezTo>
                      <a:pt x="810" y="39"/>
                      <a:pt x="771" y="1"/>
                      <a:pt x="7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16"/>
              <p:cNvSpPr/>
              <p:nvPr/>
            </p:nvSpPr>
            <p:spPr>
              <a:xfrm>
                <a:off x="4053743" y="3651405"/>
                <a:ext cx="67824" cy="72351"/>
              </a:xfrm>
              <a:custGeom>
                <a:avLst/>
                <a:gdLst/>
                <a:ahLst/>
                <a:cxnLst/>
                <a:rect l="l" t="t" r="r" b="b"/>
                <a:pathLst>
                  <a:path w="779" h="831" extrusionOk="0">
                    <a:moveTo>
                      <a:pt x="75" y="1"/>
                    </a:moveTo>
                    <a:cubicBezTo>
                      <a:pt x="34" y="1"/>
                      <a:pt x="1" y="38"/>
                      <a:pt x="1" y="86"/>
                    </a:cubicBezTo>
                    <a:lnTo>
                      <a:pt x="1" y="746"/>
                    </a:lnTo>
                    <a:cubicBezTo>
                      <a:pt x="1" y="792"/>
                      <a:pt x="40" y="830"/>
                      <a:pt x="85" y="830"/>
                    </a:cubicBezTo>
                    <a:lnTo>
                      <a:pt x="694" y="830"/>
                    </a:lnTo>
                    <a:cubicBezTo>
                      <a:pt x="739" y="830"/>
                      <a:pt x="778" y="792"/>
                      <a:pt x="778" y="746"/>
                    </a:cubicBezTo>
                    <a:lnTo>
                      <a:pt x="778" y="86"/>
                    </a:lnTo>
                    <a:cubicBezTo>
                      <a:pt x="778" y="34"/>
                      <a:pt x="739" y="2"/>
                      <a:pt x="694" y="2"/>
                    </a:cubicBezTo>
                    <a:lnTo>
                      <a:pt x="85" y="2"/>
                    </a:lnTo>
                    <a:cubicBezTo>
                      <a:pt x="82" y="1"/>
                      <a:pt x="79" y="1"/>
                      <a:pt x="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16"/>
              <p:cNvSpPr/>
              <p:nvPr/>
            </p:nvSpPr>
            <p:spPr>
              <a:xfrm>
                <a:off x="4098930" y="3733247"/>
                <a:ext cx="67737" cy="72264"/>
              </a:xfrm>
              <a:custGeom>
                <a:avLst/>
                <a:gdLst/>
                <a:ahLst/>
                <a:cxnLst/>
                <a:rect l="l" t="t" r="r" b="b"/>
                <a:pathLst>
                  <a:path w="778" h="830" extrusionOk="0">
                    <a:moveTo>
                      <a:pt x="84" y="1"/>
                    </a:moveTo>
                    <a:cubicBezTo>
                      <a:pt x="39" y="1"/>
                      <a:pt x="0" y="39"/>
                      <a:pt x="0" y="85"/>
                    </a:cubicBezTo>
                    <a:lnTo>
                      <a:pt x="0" y="745"/>
                    </a:lnTo>
                    <a:cubicBezTo>
                      <a:pt x="0" y="791"/>
                      <a:pt x="39" y="829"/>
                      <a:pt x="84" y="829"/>
                    </a:cubicBezTo>
                    <a:lnTo>
                      <a:pt x="693" y="829"/>
                    </a:lnTo>
                    <a:cubicBezTo>
                      <a:pt x="738" y="829"/>
                      <a:pt x="777" y="791"/>
                      <a:pt x="777" y="745"/>
                    </a:cubicBezTo>
                    <a:lnTo>
                      <a:pt x="777" y="85"/>
                    </a:lnTo>
                    <a:cubicBezTo>
                      <a:pt x="777" y="39"/>
                      <a:pt x="738" y="1"/>
                      <a:pt x="6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16"/>
              <p:cNvSpPr/>
              <p:nvPr/>
            </p:nvSpPr>
            <p:spPr>
              <a:xfrm>
                <a:off x="3902074" y="3816656"/>
                <a:ext cx="67824" cy="72264"/>
              </a:xfrm>
              <a:custGeom>
                <a:avLst/>
                <a:gdLst/>
                <a:ahLst/>
                <a:cxnLst/>
                <a:rect l="l" t="t" r="r" b="b"/>
                <a:pathLst>
                  <a:path w="779" h="830" extrusionOk="0">
                    <a:moveTo>
                      <a:pt x="85" y="1"/>
                    </a:moveTo>
                    <a:cubicBezTo>
                      <a:pt x="40" y="1"/>
                      <a:pt x="1" y="40"/>
                      <a:pt x="1" y="85"/>
                    </a:cubicBezTo>
                    <a:lnTo>
                      <a:pt x="1" y="746"/>
                    </a:lnTo>
                    <a:cubicBezTo>
                      <a:pt x="1" y="791"/>
                      <a:pt x="40" y="830"/>
                      <a:pt x="85" y="830"/>
                    </a:cubicBezTo>
                    <a:lnTo>
                      <a:pt x="694" y="830"/>
                    </a:lnTo>
                    <a:cubicBezTo>
                      <a:pt x="739" y="830"/>
                      <a:pt x="778" y="791"/>
                      <a:pt x="778" y="746"/>
                    </a:cubicBezTo>
                    <a:lnTo>
                      <a:pt x="778" y="85"/>
                    </a:lnTo>
                    <a:cubicBezTo>
                      <a:pt x="778" y="40"/>
                      <a:pt x="739" y="1"/>
                      <a:pt x="6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16"/>
              <p:cNvSpPr/>
              <p:nvPr/>
            </p:nvSpPr>
            <p:spPr>
              <a:xfrm>
                <a:off x="4079689" y="3816656"/>
                <a:ext cx="67214" cy="72264"/>
              </a:xfrm>
              <a:custGeom>
                <a:avLst/>
                <a:gdLst/>
                <a:ahLst/>
                <a:cxnLst/>
                <a:rect l="l" t="t" r="r" b="b"/>
                <a:pathLst>
                  <a:path w="772" h="830" extrusionOk="0">
                    <a:moveTo>
                      <a:pt x="79" y="1"/>
                    </a:moveTo>
                    <a:cubicBezTo>
                      <a:pt x="33" y="1"/>
                      <a:pt x="1" y="40"/>
                      <a:pt x="1" y="85"/>
                    </a:cubicBezTo>
                    <a:lnTo>
                      <a:pt x="1" y="746"/>
                    </a:lnTo>
                    <a:cubicBezTo>
                      <a:pt x="1" y="791"/>
                      <a:pt x="33" y="830"/>
                      <a:pt x="79" y="830"/>
                    </a:cubicBezTo>
                    <a:lnTo>
                      <a:pt x="687" y="830"/>
                    </a:lnTo>
                    <a:cubicBezTo>
                      <a:pt x="733" y="830"/>
                      <a:pt x="771" y="791"/>
                      <a:pt x="771" y="746"/>
                    </a:cubicBezTo>
                    <a:lnTo>
                      <a:pt x="771" y="85"/>
                    </a:lnTo>
                    <a:cubicBezTo>
                      <a:pt x="771" y="40"/>
                      <a:pt x="733" y="1"/>
                      <a:pt x="68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16"/>
              <p:cNvSpPr/>
              <p:nvPr/>
            </p:nvSpPr>
            <p:spPr>
              <a:xfrm>
                <a:off x="4692023" y="3816656"/>
                <a:ext cx="67737" cy="72264"/>
              </a:xfrm>
              <a:custGeom>
                <a:avLst/>
                <a:gdLst/>
                <a:ahLst/>
                <a:cxnLst/>
                <a:rect l="l" t="t" r="r" b="b"/>
                <a:pathLst>
                  <a:path w="778" h="830" extrusionOk="0">
                    <a:moveTo>
                      <a:pt x="85" y="1"/>
                    </a:moveTo>
                    <a:cubicBezTo>
                      <a:pt x="39" y="1"/>
                      <a:pt x="1" y="40"/>
                      <a:pt x="1" y="85"/>
                    </a:cubicBezTo>
                    <a:lnTo>
                      <a:pt x="1" y="746"/>
                    </a:lnTo>
                    <a:cubicBezTo>
                      <a:pt x="1" y="797"/>
                      <a:pt x="39" y="830"/>
                      <a:pt x="85" y="830"/>
                    </a:cubicBezTo>
                    <a:lnTo>
                      <a:pt x="693" y="830"/>
                    </a:lnTo>
                    <a:cubicBezTo>
                      <a:pt x="739" y="830"/>
                      <a:pt x="778" y="797"/>
                      <a:pt x="778" y="746"/>
                    </a:cubicBezTo>
                    <a:lnTo>
                      <a:pt x="778" y="85"/>
                    </a:lnTo>
                    <a:cubicBezTo>
                      <a:pt x="778" y="40"/>
                      <a:pt x="739" y="1"/>
                      <a:pt x="6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16"/>
              <p:cNvSpPr/>
              <p:nvPr/>
            </p:nvSpPr>
            <p:spPr>
              <a:xfrm>
                <a:off x="4780569" y="3817178"/>
                <a:ext cx="67737" cy="71742"/>
              </a:xfrm>
              <a:custGeom>
                <a:avLst/>
                <a:gdLst/>
                <a:ahLst/>
                <a:cxnLst/>
                <a:rect l="l" t="t" r="r" b="b"/>
                <a:pathLst>
                  <a:path w="778" h="824" extrusionOk="0">
                    <a:moveTo>
                      <a:pt x="74" y="1"/>
                    </a:moveTo>
                    <a:cubicBezTo>
                      <a:pt x="34" y="1"/>
                      <a:pt x="0" y="37"/>
                      <a:pt x="0" y="79"/>
                    </a:cubicBezTo>
                    <a:lnTo>
                      <a:pt x="0" y="740"/>
                    </a:lnTo>
                    <a:cubicBezTo>
                      <a:pt x="0" y="791"/>
                      <a:pt x="39" y="824"/>
                      <a:pt x="84" y="824"/>
                    </a:cubicBezTo>
                    <a:lnTo>
                      <a:pt x="693" y="824"/>
                    </a:lnTo>
                    <a:cubicBezTo>
                      <a:pt x="738" y="824"/>
                      <a:pt x="777" y="791"/>
                      <a:pt x="777" y="746"/>
                    </a:cubicBezTo>
                    <a:lnTo>
                      <a:pt x="777" y="86"/>
                    </a:lnTo>
                    <a:cubicBezTo>
                      <a:pt x="777" y="34"/>
                      <a:pt x="738" y="1"/>
                      <a:pt x="693" y="1"/>
                    </a:cubicBezTo>
                    <a:lnTo>
                      <a:pt x="84" y="1"/>
                    </a:lnTo>
                    <a:cubicBezTo>
                      <a:pt x="81" y="1"/>
                      <a:pt x="78" y="1"/>
                      <a:pt x="7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16"/>
              <p:cNvSpPr/>
              <p:nvPr/>
            </p:nvSpPr>
            <p:spPr>
              <a:xfrm>
                <a:off x="4874687" y="3817265"/>
                <a:ext cx="67737" cy="72264"/>
              </a:xfrm>
              <a:custGeom>
                <a:avLst/>
                <a:gdLst/>
                <a:ahLst/>
                <a:cxnLst/>
                <a:rect l="l" t="t" r="r" b="b"/>
                <a:pathLst>
                  <a:path w="778" h="830" extrusionOk="0">
                    <a:moveTo>
                      <a:pt x="85" y="0"/>
                    </a:moveTo>
                    <a:cubicBezTo>
                      <a:pt x="40" y="0"/>
                      <a:pt x="1" y="39"/>
                      <a:pt x="1" y="85"/>
                    </a:cubicBezTo>
                    <a:lnTo>
                      <a:pt x="1" y="745"/>
                    </a:lnTo>
                    <a:cubicBezTo>
                      <a:pt x="1" y="790"/>
                      <a:pt x="40" y="829"/>
                      <a:pt x="85" y="829"/>
                    </a:cubicBezTo>
                    <a:lnTo>
                      <a:pt x="694" y="829"/>
                    </a:lnTo>
                    <a:cubicBezTo>
                      <a:pt x="739" y="829"/>
                      <a:pt x="778" y="790"/>
                      <a:pt x="771" y="745"/>
                    </a:cubicBezTo>
                    <a:lnTo>
                      <a:pt x="771" y="85"/>
                    </a:lnTo>
                    <a:cubicBezTo>
                      <a:pt x="778" y="33"/>
                      <a:pt x="739" y="0"/>
                      <a:pt x="6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16"/>
              <p:cNvSpPr/>
              <p:nvPr/>
            </p:nvSpPr>
            <p:spPr>
              <a:xfrm>
                <a:off x="4963233" y="3857316"/>
                <a:ext cx="67737" cy="32214"/>
              </a:xfrm>
              <a:custGeom>
                <a:avLst/>
                <a:gdLst/>
                <a:ahLst/>
                <a:cxnLst/>
                <a:rect l="l" t="t" r="r" b="b"/>
                <a:pathLst>
                  <a:path w="778" h="370" extrusionOk="0">
                    <a:moveTo>
                      <a:pt x="59" y="0"/>
                    </a:moveTo>
                    <a:cubicBezTo>
                      <a:pt x="26" y="0"/>
                      <a:pt x="0" y="20"/>
                      <a:pt x="0" y="52"/>
                    </a:cubicBezTo>
                    <a:lnTo>
                      <a:pt x="0" y="311"/>
                    </a:lnTo>
                    <a:cubicBezTo>
                      <a:pt x="0" y="343"/>
                      <a:pt x="26" y="369"/>
                      <a:pt x="59" y="369"/>
                    </a:cubicBezTo>
                    <a:lnTo>
                      <a:pt x="719" y="369"/>
                    </a:lnTo>
                    <a:cubicBezTo>
                      <a:pt x="752" y="369"/>
                      <a:pt x="777" y="343"/>
                      <a:pt x="777" y="311"/>
                    </a:cubicBezTo>
                    <a:lnTo>
                      <a:pt x="777" y="52"/>
                    </a:lnTo>
                    <a:cubicBezTo>
                      <a:pt x="777" y="20"/>
                      <a:pt x="752" y="0"/>
                      <a:pt x="71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16"/>
              <p:cNvSpPr/>
              <p:nvPr/>
            </p:nvSpPr>
            <p:spPr>
              <a:xfrm>
                <a:off x="4963233" y="3821183"/>
                <a:ext cx="67737" cy="32214"/>
              </a:xfrm>
              <a:custGeom>
                <a:avLst/>
                <a:gdLst/>
                <a:ahLst/>
                <a:cxnLst/>
                <a:rect l="l" t="t" r="r" b="b"/>
                <a:pathLst>
                  <a:path w="778" h="370" extrusionOk="0">
                    <a:moveTo>
                      <a:pt x="59" y="1"/>
                    </a:moveTo>
                    <a:cubicBezTo>
                      <a:pt x="26" y="1"/>
                      <a:pt x="0" y="20"/>
                      <a:pt x="0" y="53"/>
                    </a:cubicBezTo>
                    <a:lnTo>
                      <a:pt x="0" y="312"/>
                    </a:lnTo>
                    <a:cubicBezTo>
                      <a:pt x="0" y="344"/>
                      <a:pt x="26" y="370"/>
                      <a:pt x="59" y="370"/>
                    </a:cubicBezTo>
                    <a:lnTo>
                      <a:pt x="719" y="370"/>
                    </a:lnTo>
                    <a:cubicBezTo>
                      <a:pt x="752" y="370"/>
                      <a:pt x="777" y="344"/>
                      <a:pt x="777" y="312"/>
                    </a:cubicBezTo>
                    <a:lnTo>
                      <a:pt x="777" y="53"/>
                    </a:lnTo>
                    <a:cubicBezTo>
                      <a:pt x="777" y="20"/>
                      <a:pt x="752" y="1"/>
                      <a:pt x="7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16"/>
              <p:cNvSpPr/>
              <p:nvPr/>
            </p:nvSpPr>
            <p:spPr>
              <a:xfrm>
                <a:off x="5048383" y="3817265"/>
                <a:ext cx="67127" cy="72264"/>
              </a:xfrm>
              <a:custGeom>
                <a:avLst/>
                <a:gdLst/>
                <a:ahLst/>
                <a:cxnLst/>
                <a:rect l="l" t="t" r="r" b="b"/>
                <a:pathLst>
                  <a:path w="771" h="830" extrusionOk="0">
                    <a:moveTo>
                      <a:pt x="78" y="0"/>
                    </a:moveTo>
                    <a:cubicBezTo>
                      <a:pt x="33" y="0"/>
                      <a:pt x="0" y="33"/>
                      <a:pt x="0" y="85"/>
                    </a:cubicBezTo>
                    <a:lnTo>
                      <a:pt x="0" y="745"/>
                    </a:lnTo>
                    <a:cubicBezTo>
                      <a:pt x="0" y="790"/>
                      <a:pt x="33" y="829"/>
                      <a:pt x="78" y="829"/>
                    </a:cubicBezTo>
                    <a:lnTo>
                      <a:pt x="687" y="829"/>
                    </a:lnTo>
                    <a:cubicBezTo>
                      <a:pt x="732" y="829"/>
                      <a:pt x="771" y="790"/>
                      <a:pt x="771" y="745"/>
                    </a:cubicBezTo>
                    <a:lnTo>
                      <a:pt x="771" y="85"/>
                    </a:lnTo>
                    <a:cubicBezTo>
                      <a:pt x="771" y="33"/>
                      <a:pt x="732" y="0"/>
                      <a:pt x="68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16"/>
              <p:cNvSpPr/>
              <p:nvPr/>
            </p:nvSpPr>
            <p:spPr>
              <a:xfrm>
                <a:off x="4168235" y="3816656"/>
                <a:ext cx="505238" cy="72264"/>
              </a:xfrm>
              <a:custGeom>
                <a:avLst/>
                <a:gdLst/>
                <a:ahLst/>
                <a:cxnLst/>
                <a:rect l="l" t="t" r="r" b="b"/>
                <a:pathLst>
                  <a:path w="5803" h="830" extrusionOk="0">
                    <a:moveTo>
                      <a:pt x="169" y="1"/>
                    </a:moveTo>
                    <a:cubicBezTo>
                      <a:pt x="78" y="1"/>
                      <a:pt x="1" y="79"/>
                      <a:pt x="1" y="176"/>
                    </a:cubicBezTo>
                    <a:lnTo>
                      <a:pt x="1" y="655"/>
                    </a:lnTo>
                    <a:cubicBezTo>
                      <a:pt x="1" y="752"/>
                      <a:pt x="78" y="830"/>
                      <a:pt x="169" y="830"/>
                    </a:cubicBezTo>
                    <a:lnTo>
                      <a:pt x="5628" y="830"/>
                    </a:lnTo>
                    <a:cubicBezTo>
                      <a:pt x="5725" y="830"/>
                      <a:pt x="5803" y="752"/>
                      <a:pt x="5803" y="661"/>
                    </a:cubicBezTo>
                    <a:lnTo>
                      <a:pt x="5803" y="176"/>
                    </a:lnTo>
                    <a:cubicBezTo>
                      <a:pt x="5803" y="79"/>
                      <a:pt x="5725" y="1"/>
                      <a:pt x="562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16"/>
              <p:cNvSpPr/>
              <p:nvPr/>
            </p:nvSpPr>
            <p:spPr>
              <a:xfrm>
                <a:off x="4183993" y="3733247"/>
                <a:ext cx="67214" cy="72264"/>
              </a:xfrm>
              <a:custGeom>
                <a:avLst/>
                <a:gdLst/>
                <a:ahLst/>
                <a:cxnLst/>
                <a:rect l="l" t="t" r="r" b="b"/>
                <a:pathLst>
                  <a:path w="772" h="830" extrusionOk="0">
                    <a:moveTo>
                      <a:pt x="79" y="1"/>
                    </a:moveTo>
                    <a:cubicBezTo>
                      <a:pt x="33" y="1"/>
                      <a:pt x="1" y="39"/>
                      <a:pt x="1" y="85"/>
                    </a:cubicBezTo>
                    <a:lnTo>
                      <a:pt x="1" y="745"/>
                    </a:lnTo>
                    <a:cubicBezTo>
                      <a:pt x="1" y="791"/>
                      <a:pt x="33" y="829"/>
                      <a:pt x="79" y="829"/>
                    </a:cubicBezTo>
                    <a:lnTo>
                      <a:pt x="687" y="829"/>
                    </a:lnTo>
                    <a:cubicBezTo>
                      <a:pt x="733" y="829"/>
                      <a:pt x="771" y="791"/>
                      <a:pt x="771" y="745"/>
                    </a:cubicBezTo>
                    <a:lnTo>
                      <a:pt x="771" y="85"/>
                    </a:lnTo>
                    <a:cubicBezTo>
                      <a:pt x="771" y="39"/>
                      <a:pt x="733" y="1"/>
                      <a:pt x="68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16"/>
              <p:cNvSpPr/>
              <p:nvPr/>
            </p:nvSpPr>
            <p:spPr>
              <a:xfrm>
                <a:off x="4268622" y="3733247"/>
                <a:ext cx="67737" cy="72264"/>
              </a:xfrm>
              <a:custGeom>
                <a:avLst/>
                <a:gdLst/>
                <a:ahLst/>
                <a:cxnLst/>
                <a:rect l="l" t="t" r="r" b="b"/>
                <a:pathLst>
                  <a:path w="778" h="830" extrusionOk="0">
                    <a:moveTo>
                      <a:pt x="91" y="1"/>
                    </a:moveTo>
                    <a:cubicBezTo>
                      <a:pt x="39" y="1"/>
                      <a:pt x="0" y="39"/>
                      <a:pt x="0" y="91"/>
                    </a:cubicBezTo>
                    <a:lnTo>
                      <a:pt x="0" y="739"/>
                    </a:lnTo>
                    <a:cubicBezTo>
                      <a:pt x="0" y="791"/>
                      <a:pt x="39" y="829"/>
                      <a:pt x="91" y="829"/>
                    </a:cubicBezTo>
                    <a:lnTo>
                      <a:pt x="687" y="829"/>
                    </a:lnTo>
                    <a:cubicBezTo>
                      <a:pt x="732" y="829"/>
                      <a:pt x="777" y="791"/>
                      <a:pt x="777" y="739"/>
                    </a:cubicBezTo>
                    <a:lnTo>
                      <a:pt x="777" y="91"/>
                    </a:lnTo>
                    <a:cubicBezTo>
                      <a:pt x="777" y="39"/>
                      <a:pt x="738" y="1"/>
                      <a:pt x="68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16"/>
              <p:cNvSpPr/>
              <p:nvPr/>
            </p:nvSpPr>
            <p:spPr>
              <a:xfrm>
                <a:off x="4353162" y="3733247"/>
                <a:ext cx="67737" cy="72264"/>
              </a:xfrm>
              <a:custGeom>
                <a:avLst/>
                <a:gdLst/>
                <a:ahLst/>
                <a:cxnLst/>
                <a:rect l="l" t="t" r="r" b="b"/>
                <a:pathLst>
                  <a:path w="778" h="830" extrusionOk="0">
                    <a:moveTo>
                      <a:pt x="85" y="1"/>
                    </a:moveTo>
                    <a:cubicBezTo>
                      <a:pt x="39" y="1"/>
                      <a:pt x="1" y="39"/>
                      <a:pt x="1" y="85"/>
                    </a:cubicBezTo>
                    <a:lnTo>
                      <a:pt x="1" y="745"/>
                    </a:lnTo>
                    <a:cubicBezTo>
                      <a:pt x="1" y="791"/>
                      <a:pt x="39" y="829"/>
                      <a:pt x="85" y="829"/>
                    </a:cubicBezTo>
                    <a:lnTo>
                      <a:pt x="693" y="829"/>
                    </a:lnTo>
                    <a:cubicBezTo>
                      <a:pt x="739" y="829"/>
                      <a:pt x="778" y="791"/>
                      <a:pt x="778" y="745"/>
                    </a:cubicBezTo>
                    <a:lnTo>
                      <a:pt x="778" y="85"/>
                    </a:lnTo>
                    <a:cubicBezTo>
                      <a:pt x="778" y="39"/>
                      <a:pt x="739" y="1"/>
                      <a:pt x="6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16"/>
              <p:cNvSpPr/>
              <p:nvPr/>
            </p:nvSpPr>
            <p:spPr>
              <a:xfrm>
                <a:off x="4438313" y="3733247"/>
                <a:ext cx="67737" cy="72264"/>
              </a:xfrm>
              <a:custGeom>
                <a:avLst/>
                <a:gdLst/>
                <a:ahLst/>
                <a:cxnLst/>
                <a:rect l="l" t="t" r="r" b="b"/>
                <a:pathLst>
                  <a:path w="778" h="830" extrusionOk="0">
                    <a:moveTo>
                      <a:pt x="85" y="1"/>
                    </a:moveTo>
                    <a:cubicBezTo>
                      <a:pt x="39" y="1"/>
                      <a:pt x="0" y="39"/>
                      <a:pt x="0" y="85"/>
                    </a:cubicBezTo>
                    <a:lnTo>
                      <a:pt x="0" y="745"/>
                    </a:lnTo>
                    <a:cubicBezTo>
                      <a:pt x="0" y="791"/>
                      <a:pt x="39" y="829"/>
                      <a:pt x="85" y="829"/>
                    </a:cubicBezTo>
                    <a:lnTo>
                      <a:pt x="693" y="829"/>
                    </a:lnTo>
                    <a:cubicBezTo>
                      <a:pt x="739" y="829"/>
                      <a:pt x="778" y="791"/>
                      <a:pt x="778" y="745"/>
                    </a:cubicBezTo>
                    <a:lnTo>
                      <a:pt x="778" y="85"/>
                    </a:lnTo>
                    <a:cubicBezTo>
                      <a:pt x="778" y="39"/>
                      <a:pt x="739" y="1"/>
                      <a:pt x="6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16"/>
              <p:cNvSpPr/>
              <p:nvPr/>
            </p:nvSpPr>
            <p:spPr>
              <a:xfrm>
                <a:off x="4522854" y="3733247"/>
                <a:ext cx="67737" cy="72264"/>
              </a:xfrm>
              <a:custGeom>
                <a:avLst/>
                <a:gdLst/>
                <a:ahLst/>
                <a:cxnLst/>
                <a:rect l="l" t="t" r="r" b="b"/>
                <a:pathLst>
                  <a:path w="778" h="830" extrusionOk="0">
                    <a:moveTo>
                      <a:pt x="85" y="1"/>
                    </a:moveTo>
                    <a:cubicBezTo>
                      <a:pt x="40" y="1"/>
                      <a:pt x="1" y="39"/>
                      <a:pt x="1" y="85"/>
                    </a:cubicBezTo>
                    <a:lnTo>
                      <a:pt x="1" y="745"/>
                    </a:lnTo>
                    <a:cubicBezTo>
                      <a:pt x="1" y="797"/>
                      <a:pt x="40" y="829"/>
                      <a:pt x="85" y="829"/>
                    </a:cubicBezTo>
                    <a:lnTo>
                      <a:pt x="694" y="829"/>
                    </a:lnTo>
                    <a:cubicBezTo>
                      <a:pt x="739" y="829"/>
                      <a:pt x="778" y="797"/>
                      <a:pt x="778" y="745"/>
                    </a:cubicBezTo>
                    <a:lnTo>
                      <a:pt x="778" y="85"/>
                    </a:lnTo>
                    <a:cubicBezTo>
                      <a:pt x="778" y="39"/>
                      <a:pt x="739" y="1"/>
                      <a:pt x="6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16"/>
              <p:cNvSpPr/>
              <p:nvPr/>
            </p:nvSpPr>
            <p:spPr>
              <a:xfrm>
                <a:off x="4608004" y="3733247"/>
                <a:ext cx="67737" cy="72264"/>
              </a:xfrm>
              <a:custGeom>
                <a:avLst/>
                <a:gdLst/>
                <a:ahLst/>
                <a:cxnLst/>
                <a:rect l="l" t="t" r="r" b="b"/>
                <a:pathLst>
                  <a:path w="778" h="830" extrusionOk="0">
                    <a:moveTo>
                      <a:pt x="85" y="1"/>
                    </a:moveTo>
                    <a:cubicBezTo>
                      <a:pt x="39" y="1"/>
                      <a:pt x="1" y="39"/>
                      <a:pt x="1" y="85"/>
                    </a:cubicBezTo>
                    <a:lnTo>
                      <a:pt x="1" y="745"/>
                    </a:lnTo>
                    <a:cubicBezTo>
                      <a:pt x="1" y="797"/>
                      <a:pt x="39" y="829"/>
                      <a:pt x="85" y="829"/>
                    </a:cubicBezTo>
                    <a:lnTo>
                      <a:pt x="694" y="829"/>
                    </a:lnTo>
                    <a:cubicBezTo>
                      <a:pt x="739" y="829"/>
                      <a:pt x="778" y="797"/>
                      <a:pt x="778" y="745"/>
                    </a:cubicBezTo>
                    <a:lnTo>
                      <a:pt x="778" y="85"/>
                    </a:lnTo>
                    <a:cubicBezTo>
                      <a:pt x="778" y="39"/>
                      <a:pt x="739" y="1"/>
                      <a:pt x="6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16"/>
              <p:cNvSpPr/>
              <p:nvPr/>
            </p:nvSpPr>
            <p:spPr>
              <a:xfrm>
                <a:off x="4692545" y="3733769"/>
                <a:ext cx="67824" cy="71742"/>
              </a:xfrm>
              <a:custGeom>
                <a:avLst/>
                <a:gdLst/>
                <a:ahLst/>
                <a:cxnLst/>
                <a:rect l="l" t="t" r="r" b="b"/>
                <a:pathLst>
                  <a:path w="779" h="824" extrusionOk="0">
                    <a:moveTo>
                      <a:pt x="85" y="1"/>
                    </a:moveTo>
                    <a:cubicBezTo>
                      <a:pt x="40" y="1"/>
                      <a:pt x="1" y="33"/>
                      <a:pt x="1" y="79"/>
                    </a:cubicBezTo>
                    <a:lnTo>
                      <a:pt x="1" y="746"/>
                    </a:lnTo>
                    <a:cubicBezTo>
                      <a:pt x="1" y="791"/>
                      <a:pt x="40" y="823"/>
                      <a:pt x="85" y="823"/>
                    </a:cubicBezTo>
                    <a:lnTo>
                      <a:pt x="694" y="823"/>
                    </a:lnTo>
                    <a:cubicBezTo>
                      <a:pt x="739" y="823"/>
                      <a:pt x="778" y="791"/>
                      <a:pt x="778" y="746"/>
                    </a:cubicBezTo>
                    <a:lnTo>
                      <a:pt x="778" y="79"/>
                    </a:lnTo>
                    <a:cubicBezTo>
                      <a:pt x="778" y="33"/>
                      <a:pt x="739" y="1"/>
                      <a:pt x="6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16"/>
              <p:cNvSpPr/>
              <p:nvPr/>
            </p:nvSpPr>
            <p:spPr>
              <a:xfrm>
                <a:off x="4777696" y="3733247"/>
                <a:ext cx="67737" cy="72264"/>
              </a:xfrm>
              <a:custGeom>
                <a:avLst/>
                <a:gdLst/>
                <a:ahLst/>
                <a:cxnLst/>
                <a:rect l="l" t="t" r="r" b="b"/>
                <a:pathLst>
                  <a:path w="778" h="830" extrusionOk="0">
                    <a:moveTo>
                      <a:pt x="85" y="1"/>
                    </a:moveTo>
                    <a:cubicBezTo>
                      <a:pt x="40" y="1"/>
                      <a:pt x="1" y="39"/>
                      <a:pt x="1" y="85"/>
                    </a:cubicBezTo>
                    <a:lnTo>
                      <a:pt x="1" y="745"/>
                    </a:lnTo>
                    <a:cubicBezTo>
                      <a:pt x="1" y="797"/>
                      <a:pt x="40" y="829"/>
                      <a:pt x="85" y="829"/>
                    </a:cubicBezTo>
                    <a:lnTo>
                      <a:pt x="694" y="829"/>
                    </a:lnTo>
                    <a:cubicBezTo>
                      <a:pt x="739" y="829"/>
                      <a:pt x="778" y="797"/>
                      <a:pt x="778" y="745"/>
                    </a:cubicBezTo>
                    <a:lnTo>
                      <a:pt x="778" y="85"/>
                    </a:lnTo>
                    <a:cubicBezTo>
                      <a:pt x="778" y="39"/>
                      <a:pt x="739" y="1"/>
                      <a:pt x="6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16"/>
              <p:cNvSpPr/>
              <p:nvPr/>
            </p:nvSpPr>
            <p:spPr>
              <a:xfrm>
                <a:off x="4862324" y="3733769"/>
                <a:ext cx="67737" cy="72264"/>
              </a:xfrm>
              <a:custGeom>
                <a:avLst/>
                <a:gdLst/>
                <a:ahLst/>
                <a:cxnLst/>
                <a:rect l="l" t="t" r="r" b="b"/>
                <a:pathLst>
                  <a:path w="778" h="830" extrusionOk="0">
                    <a:moveTo>
                      <a:pt x="84" y="1"/>
                    </a:moveTo>
                    <a:cubicBezTo>
                      <a:pt x="39" y="1"/>
                      <a:pt x="0" y="40"/>
                      <a:pt x="0" y="85"/>
                    </a:cubicBezTo>
                    <a:lnTo>
                      <a:pt x="0" y="746"/>
                    </a:lnTo>
                    <a:cubicBezTo>
                      <a:pt x="0" y="791"/>
                      <a:pt x="39" y="830"/>
                      <a:pt x="84" y="830"/>
                    </a:cubicBezTo>
                    <a:lnTo>
                      <a:pt x="693" y="830"/>
                    </a:lnTo>
                    <a:cubicBezTo>
                      <a:pt x="738" y="830"/>
                      <a:pt x="777" y="791"/>
                      <a:pt x="777" y="746"/>
                    </a:cubicBezTo>
                    <a:lnTo>
                      <a:pt x="777" y="79"/>
                    </a:lnTo>
                    <a:cubicBezTo>
                      <a:pt x="777" y="40"/>
                      <a:pt x="738" y="1"/>
                      <a:pt x="6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16"/>
              <p:cNvSpPr/>
              <p:nvPr/>
            </p:nvSpPr>
            <p:spPr>
              <a:xfrm>
                <a:off x="4947474" y="3733769"/>
                <a:ext cx="166904" cy="72264"/>
              </a:xfrm>
              <a:custGeom>
                <a:avLst/>
                <a:gdLst/>
                <a:ahLst/>
                <a:cxnLst/>
                <a:rect l="l" t="t" r="r" b="b"/>
                <a:pathLst>
                  <a:path w="1917" h="830" extrusionOk="0">
                    <a:moveTo>
                      <a:pt x="130" y="1"/>
                    </a:moveTo>
                    <a:cubicBezTo>
                      <a:pt x="58" y="1"/>
                      <a:pt x="0" y="59"/>
                      <a:pt x="0" y="130"/>
                    </a:cubicBezTo>
                    <a:lnTo>
                      <a:pt x="0" y="694"/>
                    </a:lnTo>
                    <a:cubicBezTo>
                      <a:pt x="0" y="765"/>
                      <a:pt x="58" y="830"/>
                      <a:pt x="130" y="830"/>
                    </a:cubicBezTo>
                    <a:lnTo>
                      <a:pt x="1787" y="830"/>
                    </a:lnTo>
                    <a:cubicBezTo>
                      <a:pt x="1859" y="830"/>
                      <a:pt x="1917" y="772"/>
                      <a:pt x="1917" y="694"/>
                    </a:cubicBezTo>
                    <a:lnTo>
                      <a:pt x="1917" y="130"/>
                    </a:lnTo>
                    <a:cubicBezTo>
                      <a:pt x="1917" y="59"/>
                      <a:pt x="1859" y="1"/>
                      <a:pt x="178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16"/>
              <p:cNvSpPr/>
              <p:nvPr/>
            </p:nvSpPr>
            <p:spPr>
              <a:xfrm>
                <a:off x="3904947" y="3733247"/>
                <a:ext cx="167513" cy="72264"/>
              </a:xfrm>
              <a:custGeom>
                <a:avLst/>
                <a:gdLst/>
                <a:ahLst/>
                <a:cxnLst/>
                <a:rect l="l" t="t" r="r" b="b"/>
                <a:pathLst>
                  <a:path w="1924" h="830" extrusionOk="0">
                    <a:moveTo>
                      <a:pt x="136" y="1"/>
                    </a:moveTo>
                    <a:cubicBezTo>
                      <a:pt x="65" y="1"/>
                      <a:pt x="0" y="59"/>
                      <a:pt x="0" y="130"/>
                    </a:cubicBezTo>
                    <a:lnTo>
                      <a:pt x="0" y="693"/>
                    </a:lnTo>
                    <a:cubicBezTo>
                      <a:pt x="0" y="771"/>
                      <a:pt x="65" y="829"/>
                      <a:pt x="136" y="829"/>
                    </a:cubicBezTo>
                    <a:lnTo>
                      <a:pt x="1788" y="829"/>
                    </a:lnTo>
                    <a:cubicBezTo>
                      <a:pt x="1865" y="829"/>
                      <a:pt x="1924" y="771"/>
                      <a:pt x="1924" y="700"/>
                    </a:cubicBezTo>
                    <a:lnTo>
                      <a:pt x="1924" y="130"/>
                    </a:lnTo>
                    <a:cubicBezTo>
                      <a:pt x="1924" y="59"/>
                      <a:pt x="1865" y="1"/>
                      <a:pt x="178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16"/>
              <p:cNvSpPr/>
              <p:nvPr/>
            </p:nvSpPr>
            <p:spPr>
              <a:xfrm>
                <a:off x="3907211" y="3650970"/>
                <a:ext cx="133122" cy="72177"/>
              </a:xfrm>
              <a:custGeom>
                <a:avLst/>
                <a:gdLst/>
                <a:ahLst/>
                <a:cxnLst/>
                <a:rect l="l" t="t" r="r" b="b"/>
                <a:pathLst>
                  <a:path w="1529" h="829" extrusionOk="0">
                    <a:moveTo>
                      <a:pt x="117" y="0"/>
                    </a:moveTo>
                    <a:cubicBezTo>
                      <a:pt x="52" y="0"/>
                      <a:pt x="0" y="58"/>
                      <a:pt x="0" y="123"/>
                    </a:cubicBezTo>
                    <a:lnTo>
                      <a:pt x="0" y="712"/>
                    </a:lnTo>
                    <a:cubicBezTo>
                      <a:pt x="0" y="777"/>
                      <a:pt x="52" y="829"/>
                      <a:pt x="117" y="829"/>
                    </a:cubicBezTo>
                    <a:lnTo>
                      <a:pt x="1412" y="829"/>
                    </a:lnTo>
                    <a:cubicBezTo>
                      <a:pt x="1477" y="829"/>
                      <a:pt x="1529" y="777"/>
                      <a:pt x="1529" y="712"/>
                    </a:cubicBezTo>
                    <a:lnTo>
                      <a:pt x="1529" y="123"/>
                    </a:lnTo>
                    <a:cubicBezTo>
                      <a:pt x="1529" y="58"/>
                      <a:pt x="1477" y="7"/>
                      <a:pt x="1412" y="7"/>
                    </a:cubicBezTo>
                    <a:lnTo>
                      <a:pt x="11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16"/>
              <p:cNvSpPr/>
              <p:nvPr/>
            </p:nvSpPr>
            <p:spPr>
              <a:xfrm>
                <a:off x="4138371" y="3651492"/>
                <a:ext cx="67737" cy="72264"/>
              </a:xfrm>
              <a:custGeom>
                <a:avLst/>
                <a:gdLst/>
                <a:ahLst/>
                <a:cxnLst/>
                <a:rect l="l" t="t" r="r" b="b"/>
                <a:pathLst>
                  <a:path w="778" h="830" extrusionOk="0">
                    <a:moveTo>
                      <a:pt x="84" y="1"/>
                    </a:moveTo>
                    <a:cubicBezTo>
                      <a:pt x="39" y="1"/>
                      <a:pt x="0" y="39"/>
                      <a:pt x="0" y="85"/>
                    </a:cubicBezTo>
                    <a:lnTo>
                      <a:pt x="0" y="745"/>
                    </a:lnTo>
                    <a:cubicBezTo>
                      <a:pt x="0" y="791"/>
                      <a:pt x="39" y="829"/>
                      <a:pt x="84" y="829"/>
                    </a:cubicBezTo>
                    <a:lnTo>
                      <a:pt x="693" y="829"/>
                    </a:lnTo>
                    <a:cubicBezTo>
                      <a:pt x="739" y="829"/>
                      <a:pt x="777" y="791"/>
                      <a:pt x="777" y="745"/>
                    </a:cubicBezTo>
                    <a:lnTo>
                      <a:pt x="777" y="85"/>
                    </a:lnTo>
                    <a:cubicBezTo>
                      <a:pt x="777" y="39"/>
                      <a:pt x="739" y="1"/>
                      <a:pt x="6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16"/>
              <p:cNvSpPr/>
              <p:nvPr/>
            </p:nvSpPr>
            <p:spPr>
              <a:xfrm>
                <a:off x="4222912" y="3651492"/>
                <a:ext cx="67737" cy="72264"/>
              </a:xfrm>
              <a:custGeom>
                <a:avLst/>
                <a:gdLst/>
                <a:ahLst/>
                <a:cxnLst/>
                <a:rect l="l" t="t" r="r" b="b"/>
                <a:pathLst>
                  <a:path w="778" h="830" extrusionOk="0">
                    <a:moveTo>
                      <a:pt x="85" y="1"/>
                    </a:moveTo>
                    <a:cubicBezTo>
                      <a:pt x="40" y="1"/>
                      <a:pt x="1" y="33"/>
                      <a:pt x="1" y="85"/>
                    </a:cubicBezTo>
                    <a:lnTo>
                      <a:pt x="1" y="745"/>
                    </a:lnTo>
                    <a:cubicBezTo>
                      <a:pt x="1" y="791"/>
                      <a:pt x="40" y="829"/>
                      <a:pt x="85" y="829"/>
                    </a:cubicBezTo>
                    <a:lnTo>
                      <a:pt x="694" y="829"/>
                    </a:lnTo>
                    <a:cubicBezTo>
                      <a:pt x="739" y="829"/>
                      <a:pt x="778" y="791"/>
                      <a:pt x="778" y="745"/>
                    </a:cubicBezTo>
                    <a:lnTo>
                      <a:pt x="778" y="85"/>
                    </a:lnTo>
                    <a:cubicBezTo>
                      <a:pt x="778" y="33"/>
                      <a:pt x="739" y="1"/>
                      <a:pt x="6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16"/>
              <p:cNvSpPr/>
              <p:nvPr/>
            </p:nvSpPr>
            <p:spPr>
              <a:xfrm>
                <a:off x="4308062" y="3651492"/>
                <a:ext cx="67737" cy="72264"/>
              </a:xfrm>
              <a:custGeom>
                <a:avLst/>
                <a:gdLst/>
                <a:ahLst/>
                <a:cxnLst/>
                <a:rect l="l" t="t" r="r" b="b"/>
                <a:pathLst>
                  <a:path w="778" h="830" extrusionOk="0">
                    <a:moveTo>
                      <a:pt x="91" y="1"/>
                    </a:moveTo>
                    <a:cubicBezTo>
                      <a:pt x="39" y="1"/>
                      <a:pt x="1" y="39"/>
                      <a:pt x="1" y="91"/>
                    </a:cubicBezTo>
                    <a:lnTo>
                      <a:pt x="1" y="739"/>
                    </a:lnTo>
                    <a:cubicBezTo>
                      <a:pt x="1" y="784"/>
                      <a:pt x="39" y="829"/>
                      <a:pt x="91" y="829"/>
                    </a:cubicBezTo>
                    <a:lnTo>
                      <a:pt x="687" y="829"/>
                    </a:lnTo>
                    <a:cubicBezTo>
                      <a:pt x="732" y="829"/>
                      <a:pt x="771" y="784"/>
                      <a:pt x="778" y="739"/>
                    </a:cubicBezTo>
                    <a:lnTo>
                      <a:pt x="778" y="91"/>
                    </a:lnTo>
                    <a:cubicBezTo>
                      <a:pt x="778" y="39"/>
                      <a:pt x="732" y="1"/>
                      <a:pt x="68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16"/>
              <p:cNvSpPr/>
              <p:nvPr/>
            </p:nvSpPr>
            <p:spPr>
              <a:xfrm>
                <a:off x="4392603" y="3651492"/>
                <a:ext cx="67737" cy="72264"/>
              </a:xfrm>
              <a:custGeom>
                <a:avLst/>
                <a:gdLst/>
                <a:ahLst/>
                <a:cxnLst/>
                <a:rect l="l" t="t" r="r" b="b"/>
                <a:pathLst>
                  <a:path w="778" h="830" extrusionOk="0">
                    <a:moveTo>
                      <a:pt x="85" y="1"/>
                    </a:moveTo>
                    <a:cubicBezTo>
                      <a:pt x="40" y="1"/>
                      <a:pt x="1" y="39"/>
                      <a:pt x="1" y="85"/>
                    </a:cubicBezTo>
                    <a:lnTo>
                      <a:pt x="1" y="745"/>
                    </a:lnTo>
                    <a:cubicBezTo>
                      <a:pt x="1" y="791"/>
                      <a:pt x="40" y="829"/>
                      <a:pt x="85" y="829"/>
                    </a:cubicBezTo>
                    <a:lnTo>
                      <a:pt x="694" y="829"/>
                    </a:lnTo>
                    <a:cubicBezTo>
                      <a:pt x="739" y="829"/>
                      <a:pt x="778" y="791"/>
                      <a:pt x="778" y="745"/>
                    </a:cubicBezTo>
                    <a:lnTo>
                      <a:pt x="778" y="85"/>
                    </a:lnTo>
                    <a:cubicBezTo>
                      <a:pt x="778" y="39"/>
                      <a:pt x="739" y="1"/>
                      <a:pt x="6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16"/>
              <p:cNvSpPr/>
              <p:nvPr/>
            </p:nvSpPr>
            <p:spPr>
              <a:xfrm>
                <a:off x="4477231" y="3651492"/>
                <a:ext cx="67737" cy="72264"/>
              </a:xfrm>
              <a:custGeom>
                <a:avLst/>
                <a:gdLst/>
                <a:ahLst/>
                <a:cxnLst/>
                <a:rect l="l" t="t" r="r" b="b"/>
                <a:pathLst>
                  <a:path w="778" h="830" extrusionOk="0">
                    <a:moveTo>
                      <a:pt x="84" y="1"/>
                    </a:moveTo>
                    <a:cubicBezTo>
                      <a:pt x="39" y="1"/>
                      <a:pt x="0" y="39"/>
                      <a:pt x="0" y="85"/>
                    </a:cubicBezTo>
                    <a:lnTo>
                      <a:pt x="0" y="745"/>
                    </a:lnTo>
                    <a:cubicBezTo>
                      <a:pt x="0" y="791"/>
                      <a:pt x="39" y="829"/>
                      <a:pt x="84" y="829"/>
                    </a:cubicBezTo>
                    <a:lnTo>
                      <a:pt x="693" y="829"/>
                    </a:lnTo>
                    <a:cubicBezTo>
                      <a:pt x="738" y="829"/>
                      <a:pt x="777" y="791"/>
                      <a:pt x="777" y="745"/>
                    </a:cubicBezTo>
                    <a:lnTo>
                      <a:pt x="777" y="85"/>
                    </a:lnTo>
                    <a:cubicBezTo>
                      <a:pt x="777" y="39"/>
                      <a:pt x="738" y="1"/>
                      <a:pt x="6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16"/>
              <p:cNvSpPr/>
              <p:nvPr/>
            </p:nvSpPr>
            <p:spPr>
              <a:xfrm>
                <a:off x="4562382" y="3651492"/>
                <a:ext cx="67127" cy="72264"/>
              </a:xfrm>
              <a:custGeom>
                <a:avLst/>
                <a:gdLst/>
                <a:ahLst/>
                <a:cxnLst/>
                <a:rect l="l" t="t" r="r" b="b"/>
                <a:pathLst>
                  <a:path w="771" h="830" extrusionOk="0">
                    <a:moveTo>
                      <a:pt x="84" y="1"/>
                    </a:moveTo>
                    <a:cubicBezTo>
                      <a:pt x="32" y="1"/>
                      <a:pt x="0" y="39"/>
                      <a:pt x="0" y="85"/>
                    </a:cubicBezTo>
                    <a:lnTo>
                      <a:pt x="0" y="745"/>
                    </a:lnTo>
                    <a:cubicBezTo>
                      <a:pt x="0" y="791"/>
                      <a:pt x="32" y="829"/>
                      <a:pt x="84" y="829"/>
                    </a:cubicBezTo>
                    <a:lnTo>
                      <a:pt x="687" y="829"/>
                    </a:lnTo>
                    <a:cubicBezTo>
                      <a:pt x="738" y="829"/>
                      <a:pt x="771" y="791"/>
                      <a:pt x="771" y="745"/>
                    </a:cubicBezTo>
                    <a:lnTo>
                      <a:pt x="771" y="85"/>
                    </a:lnTo>
                    <a:cubicBezTo>
                      <a:pt x="771" y="39"/>
                      <a:pt x="738" y="1"/>
                      <a:pt x="68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16"/>
              <p:cNvSpPr/>
              <p:nvPr/>
            </p:nvSpPr>
            <p:spPr>
              <a:xfrm>
                <a:off x="4646923" y="3651492"/>
                <a:ext cx="67737" cy="72264"/>
              </a:xfrm>
              <a:custGeom>
                <a:avLst/>
                <a:gdLst/>
                <a:ahLst/>
                <a:cxnLst/>
                <a:rect l="l" t="t" r="r" b="b"/>
                <a:pathLst>
                  <a:path w="778" h="830" extrusionOk="0">
                    <a:moveTo>
                      <a:pt x="85" y="1"/>
                    </a:moveTo>
                    <a:cubicBezTo>
                      <a:pt x="39" y="1"/>
                      <a:pt x="0" y="39"/>
                      <a:pt x="0" y="85"/>
                    </a:cubicBezTo>
                    <a:lnTo>
                      <a:pt x="0" y="745"/>
                    </a:lnTo>
                    <a:cubicBezTo>
                      <a:pt x="0" y="791"/>
                      <a:pt x="39" y="829"/>
                      <a:pt x="85" y="829"/>
                    </a:cubicBezTo>
                    <a:lnTo>
                      <a:pt x="693" y="829"/>
                    </a:lnTo>
                    <a:cubicBezTo>
                      <a:pt x="739" y="829"/>
                      <a:pt x="778" y="791"/>
                      <a:pt x="778" y="745"/>
                    </a:cubicBezTo>
                    <a:lnTo>
                      <a:pt x="778" y="85"/>
                    </a:lnTo>
                    <a:cubicBezTo>
                      <a:pt x="778" y="39"/>
                      <a:pt x="739" y="1"/>
                      <a:pt x="6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16"/>
              <p:cNvSpPr/>
              <p:nvPr/>
            </p:nvSpPr>
            <p:spPr>
              <a:xfrm>
                <a:off x="4731464" y="3651492"/>
                <a:ext cx="67737" cy="72264"/>
              </a:xfrm>
              <a:custGeom>
                <a:avLst/>
                <a:gdLst/>
                <a:ahLst/>
                <a:cxnLst/>
                <a:rect l="l" t="t" r="r" b="b"/>
                <a:pathLst>
                  <a:path w="778" h="830" extrusionOk="0">
                    <a:moveTo>
                      <a:pt x="85" y="1"/>
                    </a:moveTo>
                    <a:cubicBezTo>
                      <a:pt x="40" y="1"/>
                      <a:pt x="1" y="39"/>
                      <a:pt x="1" y="85"/>
                    </a:cubicBezTo>
                    <a:lnTo>
                      <a:pt x="1" y="745"/>
                    </a:lnTo>
                    <a:cubicBezTo>
                      <a:pt x="1" y="791"/>
                      <a:pt x="40" y="829"/>
                      <a:pt x="85" y="829"/>
                    </a:cubicBezTo>
                    <a:lnTo>
                      <a:pt x="694" y="829"/>
                    </a:lnTo>
                    <a:cubicBezTo>
                      <a:pt x="739" y="829"/>
                      <a:pt x="778" y="791"/>
                      <a:pt x="778" y="745"/>
                    </a:cubicBezTo>
                    <a:lnTo>
                      <a:pt x="778" y="85"/>
                    </a:lnTo>
                    <a:cubicBezTo>
                      <a:pt x="778" y="39"/>
                      <a:pt x="739" y="1"/>
                      <a:pt x="6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16"/>
              <p:cNvSpPr/>
              <p:nvPr/>
            </p:nvSpPr>
            <p:spPr>
              <a:xfrm>
                <a:off x="4816614" y="3651492"/>
                <a:ext cx="67214" cy="72264"/>
              </a:xfrm>
              <a:custGeom>
                <a:avLst/>
                <a:gdLst/>
                <a:ahLst/>
                <a:cxnLst/>
                <a:rect l="l" t="t" r="r" b="b"/>
                <a:pathLst>
                  <a:path w="772" h="830" extrusionOk="0">
                    <a:moveTo>
                      <a:pt x="78" y="1"/>
                    </a:moveTo>
                    <a:cubicBezTo>
                      <a:pt x="33" y="1"/>
                      <a:pt x="1" y="39"/>
                      <a:pt x="1" y="85"/>
                    </a:cubicBezTo>
                    <a:lnTo>
                      <a:pt x="1" y="745"/>
                    </a:lnTo>
                    <a:cubicBezTo>
                      <a:pt x="1" y="791"/>
                      <a:pt x="33" y="829"/>
                      <a:pt x="78" y="829"/>
                    </a:cubicBezTo>
                    <a:lnTo>
                      <a:pt x="687" y="829"/>
                    </a:lnTo>
                    <a:cubicBezTo>
                      <a:pt x="732" y="829"/>
                      <a:pt x="771" y="791"/>
                      <a:pt x="771" y="745"/>
                    </a:cubicBezTo>
                    <a:lnTo>
                      <a:pt x="771" y="85"/>
                    </a:lnTo>
                    <a:cubicBezTo>
                      <a:pt x="771" y="39"/>
                      <a:pt x="732" y="1"/>
                      <a:pt x="68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16"/>
              <p:cNvSpPr/>
              <p:nvPr/>
            </p:nvSpPr>
            <p:spPr>
              <a:xfrm>
                <a:off x="4901242" y="3651492"/>
                <a:ext cx="67127" cy="72264"/>
              </a:xfrm>
              <a:custGeom>
                <a:avLst/>
                <a:gdLst/>
                <a:ahLst/>
                <a:cxnLst/>
                <a:rect l="l" t="t" r="r" b="b"/>
                <a:pathLst>
                  <a:path w="771" h="830" extrusionOk="0">
                    <a:moveTo>
                      <a:pt x="91" y="1"/>
                    </a:moveTo>
                    <a:cubicBezTo>
                      <a:pt x="39" y="1"/>
                      <a:pt x="0" y="39"/>
                      <a:pt x="0" y="91"/>
                    </a:cubicBezTo>
                    <a:lnTo>
                      <a:pt x="0" y="739"/>
                    </a:lnTo>
                    <a:cubicBezTo>
                      <a:pt x="0" y="791"/>
                      <a:pt x="39" y="829"/>
                      <a:pt x="91" y="829"/>
                    </a:cubicBezTo>
                    <a:lnTo>
                      <a:pt x="686" y="829"/>
                    </a:lnTo>
                    <a:cubicBezTo>
                      <a:pt x="732" y="829"/>
                      <a:pt x="771" y="791"/>
                      <a:pt x="771" y="739"/>
                    </a:cubicBezTo>
                    <a:lnTo>
                      <a:pt x="771" y="91"/>
                    </a:lnTo>
                    <a:cubicBezTo>
                      <a:pt x="771" y="39"/>
                      <a:pt x="732" y="1"/>
                      <a:pt x="6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16"/>
              <p:cNvSpPr/>
              <p:nvPr/>
            </p:nvSpPr>
            <p:spPr>
              <a:xfrm>
                <a:off x="4984651" y="3651492"/>
                <a:ext cx="131991" cy="72264"/>
              </a:xfrm>
              <a:custGeom>
                <a:avLst/>
                <a:gdLst/>
                <a:ahLst/>
                <a:cxnLst/>
                <a:rect l="l" t="t" r="r" b="b"/>
                <a:pathLst>
                  <a:path w="1516" h="830" extrusionOk="0">
                    <a:moveTo>
                      <a:pt x="117" y="1"/>
                    </a:moveTo>
                    <a:cubicBezTo>
                      <a:pt x="52" y="1"/>
                      <a:pt x="0" y="52"/>
                      <a:pt x="0" y="117"/>
                    </a:cubicBezTo>
                    <a:lnTo>
                      <a:pt x="0" y="713"/>
                    </a:lnTo>
                    <a:cubicBezTo>
                      <a:pt x="0" y="778"/>
                      <a:pt x="52" y="829"/>
                      <a:pt x="117" y="829"/>
                    </a:cubicBezTo>
                    <a:lnTo>
                      <a:pt x="1393" y="829"/>
                    </a:lnTo>
                    <a:cubicBezTo>
                      <a:pt x="1464" y="829"/>
                      <a:pt x="1516" y="778"/>
                      <a:pt x="1516" y="713"/>
                    </a:cubicBezTo>
                    <a:lnTo>
                      <a:pt x="1516" y="117"/>
                    </a:lnTo>
                    <a:cubicBezTo>
                      <a:pt x="1516" y="52"/>
                      <a:pt x="1457" y="1"/>
                      <a:pt x="1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16"/>
              <p:cNvSpPr/>
              <p:nvPr/>
            </p:nvSpPr>
            <p:spPr>
              <a:xfrm>
                <a:off x="3907211" y="3568605"/>
                <a:ext cx="112836" cy="72264"/>
              </a:xfrm>
              <a:custGeom>
                <a:avLst/>
                <a:gdLst/>
                <a:ahLst/>
                <a:cxnLst/>
                <a:rect l="l" t="t" r="r" b="b"/>
                <a:pathLst>
                  <a:path w="1296" h="830" extrusionOk="0">
                    <a:moveTo>
                      <a:pt x="110" y="1"/>
                    </a:moveTo>
                    <a:cubicBezTo>
                      <a:pt x="46" y="1"/>
                      <a:pt x="0" y="46"/>
                      <a:pt x="0" y="104"/>
                    </a:cubicBezTo>
                    <a:lnTo>
                      <a:pt x="0" y="719"/>
                    </a:lnTo>
                    <a:cubicBezTo>
                      <a:pt x="0" y="778"/>
                      <a:pt x="46" y="829"/>
                      <a:pt x="104" y="829"/>
                    </a:cubicBezTo>
                    <a:lnTo>
                      <a:pt x="1185" y="829"/>
                    </a:lnTo>
                    <a:cubicBezTo>
                      <a:pt x="1244" y="829"/>
                      <a:pt x="1289" y="778"/>
                      <a:pt x="1295" y="719"/>
                    </a:cubicBezTo>
                    <a:lnTo>
                      <a:pt x="1295" y="111"/>
                    </a:lnTo>
                    <a:cubicBezTo>
                      <a:pt x="1295" y="46"/>
                      <a:pt x="1244" y="1"/>
                      <a:pt x="11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16"/>
              <p:cNvSpPr/>
              <p:nvPr/>
            </p:nvSpPr>
            <p:spPr>
              <a:xfrm>
                <a:off x="4118085" y="3568605"/>
                <a:ext cx="70000" cy="72264"/>
              </a:xfrm>
              <a:custGeom>
                <a:avLst/>
                <a:gdLst/>
                <a:ahLst/>
                <a:cxnLst/>
                <a:rect l="l" t="t" r="r" b="b"/>
                <a:pathLst>
                  <a:path w="804" h="830" extrusionOk="0">
                    <a:moveTo>
                      <a:pt x="84" y="1"/>
                    </a:moveTo>
                    <a:cubicBezTo>
                      <a:pt x="39" y="1"/>
                      <a:pt x="0" y="39"/>
                      <a:pt x="0" y="85"/>
                    </a:cubicBezTo>
                    <a:lnTo>
                      <a:pt x="0" y="745"/>
                    </a:lnTo>
                    <a:cubicBezTo>
                      <a:pt x="0" y="791"/>
                      <a:pt x="33" y="829"/>
                      <a:pt x="84" y="829"/>
                    </a:cubicBezTo>
                    <a:lnTo>
                      <a:pt x="719" y="829"/>
                    </a:lnTo>
                    <a:cubicBezTo>
                      <a:pt x="764" y="829"/>
                      <a:pt x="803" y="791"/>
                      <a:pt x="803" y="745"/>
                    </a:cubicBezTo>
                    <a:lnTo>
                      <a:pt x="803" y="85"/>
                    </a:lnTo>
                    <a:cubicBezTo>
                      <a:pt x="803" y="39"/>
                      <a:pt x="764" y="1"/>
                      <a:pt x="7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16"/>
              <p:cNvSpPr/>
              <p:nvPr/>
            </p:nvSpPr>
            <p:spPr>
              <a:xfrm>
                <a:off x="4202103" y="3568605"/>
                <a:ext cx="70523" cy="72264"/>
              </a:xfrm>
              <a:custGeom>
                <a:avLst/>
                <a:gdLst/>
                <a:ahLst/>
                <a:cxnLst/>
                <a:rect l="l" t="t" r="r" b="b"/>
                <a:pathLst>
                  <a:path w="810" h="830" extrusionOk="0">
                    <a:moveTo>
                      <a:pt x="91" y="1"/>
                    </a:moveTo>
                    <a:cubicBezTo>
                      <a:pt x="39" y="1"/>
                      <a:pt x="0" y="39"/>
                      <a:pt x="0" y="85"/>
                    </a:cubicBezTo>
                    <a:lnTo>
                      <a:pt x="0" y="745"/>
                    </a:lnTo>
                    <a:cubicBezTo>
                      <a:pt x="0" y="791"/>
                      <a:pt x="39" y="829"/>
                      <a:pt x="91" y="829"/>
                    </a:cubicBezTo>
                    <a:lnTo>
                      <a:pt x="725" y="829"/>
                    </a:lnTo>
                    <a:cubicBezTo>
                      <a:pt x="771" y="829"/>
                      <a:pt x="810" y="791"/>
                      <a:pt x="810" y="745"/>
                    </a:cubicBezTo>
                    <a:lnTo>
                      <a:pt x="810" y="85"/>
                    </a:lnTo>
                    <a:cubicBezTo>
                      <a:pt x="810" y="39"/>
                      <a:pt x="771" y="1"/>
                      <a:pt x="72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16"/>
              <p:cNvSpPr/>
              <p:nvPr/>
            </p:nvSpPr>
            <p:spPr>
              <a:xfrm>
                <a:off x="4286644" y="3568605"/>
                <a:ext cx="70523" cy="72264"/>
              </a:xfrm>
              <a:custGeom>
                <a:avLst/>
                <a:gdLst/>
                <a:ahLst/>
                <a:cxnLst/>
                <a:rect l="l" t="t" r="r" b="b"/>
                <a:pathLst>
                  <a:path w="810" h="830" extrusionOk="0">
                    <a:moveTo>
                      <a:pt x="91" y="1"/>
                    </a:moveTo>
                    <a:cubicBezTo>
                      <a:pt x="39" y="1"/>
                      <a:pt x="0" y="39"/>
                      <a:pt x="0" y="85"/>
                    </a:cubicBezTo>
                    <a:lnTo>
                      <a:pt x="0" y="745"/>
                    </a:lnTo>
                    <a:cubicBezTo>
                      <a:pt x="0" y="791"/>
                      <a:pt x="39" y="829"/>
                      <a:pt x="91" y="829"/>
                    </a:cubicBezTo>
                    <a:lnTo>
                      <a:pt x="726" y="829"/>
                    </a:lnTo>
                    <a:cubicBezTo>
                      <a:pt x="771" y="829"/>
                      <a:pt x="810" y="791"/>
                      <a:pt x="810" y="745"/>
                    </a:cubicBezTo>
                    <a:lnTo>
                      <a:pt x="810" y="85"/>
                    </a:lnTo>
                    <a:cubicBezTo>
                      <a:pt x="810" y="39"/>
                      <a:pt x="771" y="1"/>
                      <a:pt x="7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16"/>
              <p:cNvSpPr/>
              <p:nvPr/>
            </p:nvSpPr>
            <p:spPr>
              <a:xfrm>
                <a:off x="4371185" y="3568605"/>
                <a:ext cx="70610" cy="72264"/>
              </a:xfrm>
              <a:custGeom>
                <a:avLst/>
                <a:gdLst/>
                <a:ahLst/>
                <a:cxnLst/>
                <a:rect l="l" t="t" r="r" b="b"/>
                <a:pathLst>
                  <a:path w="811" h="830" extrusionOk="0">
                    <a:moveTo>
                      <a:pt x="85" y="1"/>
                    </a:moveTo>
                    <a:cubicBezTo>
                      <a:pt x="40" y="1"/>
                      <a:pt x="1" y="39"/>
                      <a:pt x="1" y="85"/>
                    </a:cubicBezTo>
                    <a:lnTo>
                      <a:pt x="1" y="745"/>
                    </a:lnTo>
                    <a:cubicBezTo>
                      <a:pt x="1" y="791"/>
                      <a:pt x="40" y="829"/>
                      <a:pt x="85" y="829"/>
                    </a:cubicBezTo>
                    <a:lnTo>
                      <a:pt x="720" y="829"/>
                    </a:lnTo>
                    <a:cubicBezTo>
                      <a:pt x="771" y="829"/>
                      <a:pt x="810" y="791"/>
                      <a:pt x="810" y="745"/>
                    </a:cubicBezTo>
                    <a:lnTo>
                      <a:pt x="810" y="85"/>
                    </a:lnTo>
                    <a:cubicBezTo>
                      <a:pt x="810" y="39"/>
                      <a:pt x="771" y="1"/>
                      <a:pt x="7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16"/>
              <p:cNvSpPr/>
              <p:nvPr/>
            </p:nvSpPr>
            <p:spPr>
              <a:xfrm>
                <a:off x="4455813" y="3568605"/>
                <a:ext cx="70523" cy="72264"/>
              </a:xfrm>
              <a:custGeom>
                <a:avLst/>
                <a:gdLst/>
                <a:ahLst/>
                <a:cxnLst/>
                <a:rect l="l" t="t" r="r" b="b"/>
                <a:pathLst>
                  <a:path w="810" h="830" extrusionOk="0">
                    <a:moveTo>
                      <a:pt x="84" y="1"/>
                    </a:moveTo>
                    <a:cubicBezTo>
                      <a:pt x="39" y="1"/>
                      <a:pt x="0" y="39"/>
                      <a:pt x="0" y="85"/>
                    </a:cubicBezTo>
                    <a:lnTo>
                      <a:pt x="0" y="745"/>
                    </a:lnTo>
                    <a:cubicBezTo>
                      <a:pt x="0" y="791"/>
                      <a:pt x="39" y="829"/>
                      <a:pt x="84" y="829"/>
                    </a:cubicBezTo>
                    <a:lnTo>
                      <a:pt x="719" y="829"/>
                    </a:lnTo>
                    <a:cubicBezTo>
                      <a:pt x="771" y="829"/>
                      <a:pt x="810" y="791"/>
                      <a:pt x="810" y="745"/>
                    </a:cubicBezTo>
                    <a:lnTo>
                      <a:pt x="810" y="85"/>
                    </a:lnTo>
                    <a:cubicBezTo>
                      <a:pt x="810" y="39"/>
                      <a:pt x="771" y="1"/>
                      <a:pt x="7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16"/>
              <p:cNvSpPr/>
              <p:nvPr/>
            </p:nvSpPr>
            <p:spPr>
              <a:xfrm>
                <a:off x="4540354" y="3568605"/>
                <a:ext cx="70523" cy="72264"/>
              </a:xfrm>
              <a:custGeom>
                <a:avLst/>
                <a:gdLst/>
                <a:ahLst/>
                <a:cxnLst/>
                <a:rect l="l" t="t" r="r" b="b"/>
                <a:pathLst>
                  <a:path w="810" h="830" extrusionOk="0">
                    <a:moveTo>
                      <a:pt x="85" y="1"/>
                    </a:moveTo>
                    <a:cubicBezTo>
                      <a:pt x="39" y="1"/>
                      <a:pt x="1" y="39"/>
                      <a:pt x="1" y="85"/>
                    </a:cubicBezTo>
                    <a:lnTo>
                      <a:pt x="1" y="745"/>
                    </a:lnTo>
                    <a:cubicBezTo>
                      <a:pt x="1" y="791"/>
                      <a:pt x="39" y="829"/>
                      <a:pt x="85" y="829"/>
                    </a:cubicBezTo>
                    <a:lnTo>
                      <a:pt x="719" y="829"/>
                    </a:lnTo>
                    <a:cubicBezTo>
                      <a:pt x="771" y="829"/>
                      <a:pt x="810" y="791"/>
                      <a:pt x="804" y="745"/>
                    </a:cubicBezTo>
                    <a:lnTo>
                      <a:pt x="804" y="85"/>
                    </a:lnTo>
                    <a:cubicBezTo>
                      <a:pt x="804" y="39"/>
                      <a:pt x="771" y="1"/>
                      <a:pt x="7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16"/>
              <p:cNvSpPr/>
              <p:nvPr/>
            </p:nvSpPr>
            <p:spPr>
              <a:xfrm>
                <a:off x="4624895" y="3568605"/>
                <a:ext cx="70610" cy="72264"/>
              </a:xfrm>
              <a:custGeom>
                <a:avLst/>
                <a:gdLst/>
                <a:ahLst/>
                <a:cxnLst/>
                <a:rect l="l" t="t" r="r" b="b"/>
                <a:pathLst>
                  <a:path w="811" h="830" extrusionOk="0">
                    <a:moveTo>
                      <a:pt x="85" y="1"/>
                    </a:moveTo>
                    <a:cubicBezTo>
                      <a:pt x="40" y="1"/>
                      <a:pt x="1" y="39"/>
                      <a:pt x="1" y="85"/>
                    </a:cubicBezTo>
                    <a:lnTo>
                      <a:pt x="1" y="745"/>
                    </a:lnTo>
                    <a:cubicBezTo>
                      <a:pt x="1" y="791"/>
                      <a:pt x="40" y="829"/>
                      <a:pt x="85" y="829"/>
                    </a:cubicBezTo>
                    <a:lnTo>
                      <a:pt x="720" y="829"/>
                    </a:lnTo>
                    <a:cubicBezTo>
                      <a:pt x="772" y="829"/>
                      <a:pt x="804" y="791"/>
                      <a:pt x="810" y="745"/>
                    </a:cubicBezTo>
                    <a:lnTo>
                      <a:pt x="810" y="85"/>
                    </a:lnTo>
                    <a:cubicBezTo>
                      <a:pt x="810" y="39"/>
                      <a:pt x="772" y="1"/>
                      <a:pt x="7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16"/>
              <p:cNvSpPr/>
              <p:nvPr/>
            </p:nvSpPr>
            <p:spPr>
              <a:xfrm>
                <a:off x="4709523" y="3568605"/>
                <a:ext cx="70000" cy="72264"/>
              </a:xfrm>
              <a:custGeom>
                <a:avLst/>
                <a:gdLst/>
                <a:ahLst/>
                <a:cxnLst/>
                <a:rect l="l" t="t" r="r" b="b"/>
                <a:pathLst>
                  <a:path w="804" h="830" extrusionOk="0">
                    <a:moveTo>
                      <a:pt x="84" y="1"/>
                    </a:moveTo>
                    <a:cubicBezTo>
                      <a:pt x="39" y="1"/>
                      <a:pt x="0" y="39"/>
                      <a:pt x="0" y="85"/>
                    </a:cubicBezTo>
                    <a:lnTo>
                      <a:pt x="0" y="745"/>
                    </a:lnTo>
                    <a:cubicBezTo>
                      <a:pt x="0" y="791"/>
                      <a:pt x="39" y="829"/>
                      <a:pt x="84" y="829"/>
                    </a:cubicBezTo>
                    <a:lnTo>
                      <a:pt x="719" y="829"/>
                    </a:lnTo>
                    <a:cubicBezTo>
                      <a:pt x="764" y="829"/>
                      <a:pt x="803" y="791"/>
                      <a:pt x="803" y="745"/>
                    </a:cubicBezTo>
                    <a:lnTo>
                      <a:pt x="803" y="85"/>
                    </a:lnTo>
                    <a:cubicBezTo>
                      <a:pt x="803" y="39"/>
                      <a:pt x="764" y="1"/>
                      <a:pt x="7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16"/>
              <p:cNvSpPr/>
              <p:nvPr/>
            </p:nvSpPr>
            <p:spPr>
              <a:xfrm>
                <a:off x="4794064" y="3568605"/>
                <a:ext cx="70000" cy="72264"/>
              </a:xfrm>
              <a:custGeom>
                <a:avLst/>
                <a:gdLst/>
                <a:ahLst/>
                <a:cxnLst/>
                <a:rect l="l" t="t" r="r" b="b"/>
                <a:pathLst>
                  <a:path w="804" h="830" extrusionOk="0">
                    <a:moveTo>
                      <a:pt x="85" y="1"/>
                    </a:moveTo>
                    <a:cubicBezTo>
                      <a:pt x="39" y="1"/>
                      <a:pt x="1" y="39"/>
                      <a:pt x="1" y="91"/>
                    </a:cubicBezTo>
                    <a:lnTo>
                      <a:pt x="1" y="745"/>
                    </a:lnTo>
                    <a:cubicBezTo>
                      <a:pt x="1" y="791"/>
                      <a:pt x="39" y="829"/>
                      <a:pt x="85" y="829"/>
                    </a:cubicBezTo>
                    <a:lnTo>
                      <a:pt x="719" y="829"/>
                    </a:lnTo>
                    <a:cubicBezTo>
                      <a:pt x="765" y="829"/>
                      <a:pt x="804" y="791"/>
                      <a:pt x="804" y="745"/>
                    </a:cubicBezTo>
                    <a:lnTo>
                      <a:pt x="804" y="91"/>
                    </a:lnTo>
                    <a:cubicBezTo>
                      <a:pt x="804" y="39"/>
                      <a:pt x="771" y="1"/>
                      <a:pt x="7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16"/>
              <p:cNvSpPr/>
              <p:nvPr/>
            </p:nvSpPr>
            <p:spPr>
              <a:xfrm>
                <a:off x="4878692" y="3568605"/>
                <a:ext cx="69913" cy="72264"/>
              </a:xfrm>
              <a:custGeom>
                <a:avLst/>
                <a:gdLst/>
                <a:ahLst/>
                <a:cxnLst/>
                <a:rect l="l" t="t" r="r" b="b"/>
                <a:pathLst>
                  <a:path w="803" h="830" extrusionOk="0">
                    <a:moveTo>
                      <a:pt x="84" y="1"/>
                    </a:moveTo>
                    <a:cubicBezTo>
                      <a:pt x="39" y="1"/>
                      <a:pt x="0" y="39"/>
                      <a:pt x="0" y="85"/>
                    </a:cubicBezTo>
                    <a:lnTo>
                      <a:pt x="0" y="745"/>
                    </a:lnTo>
                    <a:cubicBezTo>
                      <a:pt x="0" y="791"/>
                      <a:pt x="39" y="829"/>
                      <a:pt x="84" y="829"/>
                    </a:cubicBezTo>
                    <a:lnTo>
                      <a:pt x="719" y="829"/>
                    </a:lnTo>
                    <a:cubicBezTo>
                      <a:pt x="764" y="829"/>
                      <a:pt x="803" y="791"/>
                      <a:pt x="803" y="745"/>
                    </a:cubicBezTo>
                    <a:lnTo>
                      <a:pt x="803" y="85"/>
                    </a:lnTo>
                    <a:cubicBezTo>
                      <a:pt x="803" y="39"/>
                      <a:pt x="764" y="1"/>
                      <a:pt x="7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16"/>
              <p:cNvSpPr/>
              <p:nvPr/>
            </p:nvSpPr>
            <p:spPr>
              <a:xfrm>
                <a:off x="4963233" y="3568605"/>
                <a:ext cx="70000" cy="72264"/>
              </a:xfrm>
              <a:custGeom>
                <a:avLst/>
                <a:gdLst/>
                <a:ahLst/>
                <a:cxnLst/>
                <a:rect l="l" t="t" r="r" b="b"/>
                <a:pathLst>
                  <a:path w="804" h="830" extrusionOk="0">
                    <a:moveTo>
                      <a:pt x="85" y="1"/>
                    </a:moveTo>
                    <a:cubicBezTo>
                      <a:pt x="39" y="1"/>
                      <a:pt x="0" y="39"/>
                      <a:pt x="0" y="91"/>
                    </a:cubicBezTo>
                    <a:lnTo>
                      <a:pt x="0" y="745"/>
                    </a:lnTo>
                    <a:cubicBezTo>
                      <a:pt x="0" y="797"/>
                      <a:pt x="39" y="829"/>
                      <a:pt x="85" y="829"/>
                    </a:cubicBezTo>
                    <a:lnTo>
                      <a:pt x="719" y="829"/>
                    </a:lnTo>
                    <a:cubicBezTo>
                      <a:pt x="765" y="829"/>
                      <a:pt x="803" y="797"/>
                      <a:pt x="803" y="745"/>
                    </a:cubicBezTo>
                    <a:lnTo>
                      <a:pt x="803" y="91"/>
                    </a:lnTo>
                    <a:cubicBezTo>
                      <a:pt x="803" y="39"/>
                      <a:pt x="765" y="1"/>
                      <a:pt x="7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16"/>
              <p:cNvSpPr/>
              <p:nvPr/>
            </p:nvSpPr>
            <p:spPr>
              <a:xfrm>
                <a:off x="5047774" y="3569215"/>
                <a:ext cx="70000" cy="71654"/>
              </a:xfrm>
              <a:custGeom>
                <a:avLst/>
                <a:gdLst/>
                <a:ahLst/>
                <a:cxnLst/>
                <a:rect l="l" t="t" r="r" b="b"/>
                <a:pathLst>
                  <a:path w="804" h="823" extrusionOk="0">
                    <a:moveTo>
                      <a:pt x="85" y="0"/>
                    </a:moveTo>
                    <a:cubicBezTo>
                      <a:pt x="40" y="0"/>
                      <a:pt x="1" y="32"/>
                      <a:pt x="1" y="84"/>
                    </a:cubicBezTo>
                    <a:lnTo>
                      <a:pt x="1" y="738"/>
                    </a:lnTo>
                    <a:cubicBezTo>
                      <a:pt x="1" y="790"/>
                      <a:pt x="40" y="822"/>
                      <a:pt x="85" y="822"/>
                    </a:cubicBezTo>
                    <a:lnTo>
                      <a:pt x="720" y="822"/>
                    </a:lnTo>
                    <a:cubicBezTo>
                      <a:pt x="765" y="822"/>
                      <a:pt x="804" y="790"/>
                      <a:pt x="804" y="738"/>
                    </a:cubicBezTo>
                    <a:lnTo>
                      <a:pt x="804" y="84"/>
                    </a:lnTo>
                    <a:cubicBezTo>
                      <a:pt x="804" y="32"/>
                      <a:pt x="765" y="0"/>
                      <a:pt x="72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16"/>
              <p:cNvSpPr/>
              <p:nvPr/>
            </p:nvSpPr>
            <p:spPr>
              <a:xfrm>
                <a:off x="4075771" y="3486850"/>
                <a:ext cx="72264" cy="72264"/>
              </a:xfrm>
              <a:custGeom>
                <a:avLst/>
                <a:gdLst/>
                <a:ahLst/>
                <a:cxnLst/>
                <a:rect l="l" t="t" r="r" b="b"/>
                <a:pathLst>
                  <a:path w="830" h="830" extrusionOk="0">
                    <a:moveTo>
                      <a:pt x="85" y="1"/>
                    </a:moveTo>
                    <a:cubicBezTo>
                      <a:pt x="39" y="1"/>
                      <a:pt x="0" y="39"/>
                      <a:pt x="0" y="85"/>
                    </a:cubicBezTo>
                    <a:lnTo>
                      <a:pt x="0" y="745"/>
                    </a:lnTo>
                    <a:cubicBezTo>
                      <a:pt x="0" y="791"/>
                      <a:pt x="39" y="830"/>
                      <a:pt x="85" y="830"/>
                    </a:cubicBezTo>
                    <a:lnTo>
                      <a:pt x="739" y="830"/>
                    </a:lnTo>
                    <a:cubicBezTo>
                      <a:pt x="791" y="830"/>
                      <a:pt x="829" y="791"/>
                      <a:pt x="829" y="745"/>
                    </a:cubicBezTo>
                    <a:lnTo>
                      <a:pt x="829" y="85"/>
                    </a:lnTo>
                    <a:cubicBezTo>
                      <a:pt x="829" y="39"/>
                      <a:pt x="791" y="1"/>
                      <a:pt x="7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16"/>
              <p:cNvSpPr/>
              <p:nvPr/>
            </p:nvSpPr>
            <p:spPr>
              <a:xfrm>
                <a:off x="4160312" y="3486850"/>
                <a:ext cx="72264" cy="72264"/>
              </a:xfrm>
              <a:custGeom>
                <a:avLst/>
                <a:gdLst/>
                <a:ahLst/>
                <a:cxnLst/>
                <a:rect l="l" t="t" r="r" b="b"/>
                <a:pathLst>
                  <a:path w="830" h="830" extrusionOk="0">
                    <a:moveTo>
                      <a:pt x="92" y="1"/>
                    </a:moveTo>
                    <a:cubicBezTo>
                      <a:pt x="40" y="1"/>
                      <a:pt x="1" y="39"/>
                      <a:pt x="1" y="91"/>
                    </a:cubicBezTo>
                    <a:lnTo>
                      <a:pt x="1" y="745"/>
                    </a:lnTo>
                    <a:cubicBezTo>
                      <a:pt x="1" y="791"/>
                      <a:pt x="40" y="830"/>
                      <a:pt x="92" y="830"/>
                    </a:cubicBezTo>
                    <a:lnTo>
                      <a:pt x="746" y="830"/>
                    </a:lnTo>
                    <a:cubicBezTo>
                      <a:pt x="791" y="830"/>
                      <a:pt x="830" y="791"/>
                      <a:pt x="830" y="745"/>
                    </a:cubicBezTo>
                    <a:lnTo>
                      <a:pt x="830" y="91"/>
                    </a:lnTo>
                    <a:cubicBezTo>
                      <a:pt x="830" y="39"/>
                      <a:pt x="791" y="1"/>
                      <a:pt x="74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16"/>
              <p:cNvSpPr/>
              <p:nvPr/>
            </p:nvSpPr>
            <p:spPr>
              <a:xfrm>
                <a:off x="4245462" y="3486850"/>
                <a:ext cx="72264" cy="72264"/>
              </a:xfrm>
              <a:custGeom>
                <a:avLst/>
                <a:gdLst/>
                <a:ahLst/>
                <a:cxnLst/>
                <a:rect l="l" t="t" r="r" b="b"/>
                <a:pathLst>
                  <a:path w="830" h="830" extrusionOk="0">
                    <a:moveTo>
                      <a:pt x="85" y="1"/>
                    </a:moveTo>
                    <a:cubicBezTo>
                      <a:pt x="40" y="1"/>
                      <a:pt x="1" y="39"/>
                      <a:pt x="1" y="85"/>
                    </a:cubicBezTo>
                    <a:lnTo>
                      <a:pt x="1" y="745"/>
                    </a:lnTo>
                    <a:cubicBezTo>
                      <a:pt x="1" y="791"/>
                      <a:pt x="40" y="830"/>
                      <a:pt x="85" y="830"/>
                    </a:cubicBezTo>
                    <a:lnTo>
                      <a:pt x="739" y="830"/>
                    </a:lnTo>
                    <a:cubicBezTo>
                      <a:pt x="791" y="830"/>
                      <a:pt x="830" y="791"/>
                      <a:pt x="830" y="745"/>
                    </a:cubicBezTo>
                    <a:lnTo>
                      <a:pt x="830" y="85"/>
                    </a:lnTo>
                    <a:cubicBezTo>
                      <a:pt x="830" y="39"/>
                      <a:pt x="791" y="1"/>
                      <a:pt x="7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16"/>
              <p:cNvSpPr/>
              <p:nvPr/>
            </p:nvSpPr>
            <p:spPr>
              <a:xfrm>
                <a:off x="4330090" y="3486850"/>
                <a:ext cx="72177" cy="72264"/>
              </a:xfrm>
              <a:custGeom>
                <a:avLst/>
                <a:gdLst/>
                <a:ahLst/>
                <a:cxnLst/>
                <a:rect l="l" t="t" r="r" b="b"/>
                <a:pathLst>
                  <a:path w="829" h="830" extrusionOk="0">
                    <a:moveTo>
                      <a:pt x="97" y="1"/>
                    </a:moveTo>
                    <a:cubicBezTo>
                      <a:pt x="45" y="1"/>
                      <a:pt x="0" y="46"/>
                      <a:pt x="0" y="98"/>
                    </a:cubicBezTo>
                    <a:lnTo>
                      <a:pt x="0" y="739"/>
                    </a:lnTo>
                    <a:cubicBezTo>
                      <a:pt x="0" y="791"/>
                      <a:pt x="45" y="830"/>
                      <a:pt x="97" y="830"/>
                    </a:cubicBezTo>
                    <a:lnTo>
                      <a:pt x="738" y="830"/>
                    </a:lnTo>
                    <a:cubicBezTo>
                      <a:pt x="790" y="830"/>
                      <a:pt x="829" y="791"/>
                      <a:pt x="829" y="739"/>
                    </a:cubicBezTo>
                    <a:lnTo>
                      <a:pt x="829" y="98"/>
                    </a:lnTo>
                    <a:cubicBezTo>
                      <a:pt x="829" y="46"/>
                      <a:pt x="790" y="1"/>
                      <a:pt x="7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16"/>
              <p:cNvSpPr/>
              <p:nvPr/>
            </p:nvSpPr>
            <p:spPr>
              <a:xfrm>
                <a:off x="4415153" y="3486850"/>
                <a:ext cx="72264" cy="72264"/>
              </a:xfrm>
              <a:custGeom>
                <a:avLst/>
                <a:gdLst/>
                <a:ahLst/>
                <a:cxnLst/>
                <a:rect l="l" t="t" r="r" b="b"/>
                <a:pathLst>
                  <a:path w="830" h="830" extrusionOk="0">
                    <a:moveTo>
                      <a:pt x="85" y="1"/>
                    </a:moveTo>
                    <a:cubicBezTo>
                      <a:pt x="40" y="1"/>
                      <a:pt x="1" y="39"/>
                      <a:pt x="1" y="91"/>
                    </a:cubicBezTo>
                    <a:lnTo>
                      <a:pt x="1" y="745"/>
                    </a:lnTo>
                    <a:cubicBezTo>
                      <a:pt x="1" y="791"/>
                      <a:pt x="40" y="830"/>
                      <a:pt x="85" y="830"/>
                    </a:cubicBezTo>
                    <a:lnTo>
                      <a:pt x="739" y="830"/>
                    </a:lnTo>
                    <a:cubicBezTo>
                      <a:pt x="791" y="830"/>
                      <a:pt x="830" y="791"/>
                      <a:pt x="830" y="745"/>
                    </a:cubicBezTo>
                    <a:lnTo>
                      <a:pt x="830" y="91"/>
                    </a:lnTo>
                    <a:cubicBezTo>
                      <a:pt x="830" y="39"/>
                      <a:pt x="791" y="1"/>
                      <a:pt x="7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16"/>
              <p:cNvSpPr/>
              <p:nvPr/>
            </p:nvSpPr>
            <p:spPr>
              <a:xfrm>
                <a:off x="4499781" y="3486850"/>
                <a:ext cx="72264" cy="72264"/>
              </a:xfrm>
              <a:custGeom>
                <a:avLst/>
                <a:gdLst/>
                <a:ahLst/>
                <a:cxnLst/>
                <a:rect l="l" t="t" r="r" b="b"/>
                <a:pathLst>
                  <a:path w="830" h="830" extrusionOk="0">
                    <a:moveTo>
                      <a:pt x="91" y="1"/>
                    </a:moveTo>
                    <a:cubicBezTo>
                      <a:pt x="39" y="1"/>
                      <a:pt x="0" y="39"/>
                      <a:pt x="0" y="91"/>
                    </a:cubicBezTo>
                    <a:lnTo>
                      <a:pt x="0" y="745"/>
                    </a:lnTo>
                    <a:cubicBezTo>
                      <a:pt x="0" y="791"/>
                      <a:pt x="39" y="830"/>
                      <a:pt x="91" y="830"/>
                    </a:cubicBezTo>
                    <a:lnTo>
                      <a:pt x="745" y="830"/>
                    </a:lnTo>
                    <a:cubicBezTo>
                      <a:pt x="790" y="830"/>
                      <a:pt x="829" y="791"/>
                      <a:pt x="829" y="745"/>
                    </a:cubicBezTo>
                    <a:lnTo>
                      <a:pt x="829" y="91"/>
                    </a:lnTo>
                    <a:cubicBezTo>
                      <a:pt x="829" y="39"/>
                      <a:pt x="790" y="1"/>
                      <a:pt x="74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16"/>
              <p:cNvSpPr/>
              <p:nvPr/>
            </p:nvSpPr>
            <p:spPr>
              <a:xfrm>
                <a:off x="4584932" y="3486850"/>
                <a:ext cx="71654" cy="72264"/>
              </a:xfrm>
              <a:custGeom>
                <a:avLst/>
                <a:gdLst/>
                <a:ahLst/>
                <a:cxnLst/>
                <a:rect l="l" t="t" r="r" b="b"/>
                <a:pathLst>
                  <a:path w="823" h="830" extrusionOk="0">
                    <a:moveTo>
                      <a:pt x="84" y="1"/>
                    </a:moveTo>
                    <a:cubicBezTo>
                      <a:pt x="39" y="1"/>
                      <a:pt x="0" y="39"/>
                      <a:pt x="0" y="91"/>
                    </a:cubicBezTo>
                    <a:lnTo>
                      <a:pt x="0" y="745"/>
                    </a:lnTo>
                    <a:cubicBezTo>
                      <a:pt x="0" y="791"/>
                      <a:pt x="39" y="830"/>
                      <a:pt x="84" y="830"/>
                    </a:cubicBezTo>
                    <a:lnTo>
                      <a:pt x="738" y="830"/>
                    </a:lnTo>
                    <a:cubicBezTo>
                      <a:pt x="790" y="830"/>
                      <a:pt x="823" y="791"/>
                      <a:pt x="823" y="745"/>
                    </a:cubicBezTo>
                    <a:lnTo>
                      <a:pt x="823" y="91"/>
                    </a:lnTo>
                    <a:cubicBezTo>
                      <a:pt x="823" y="39"/>
                      <a:pt x="784" y="1"/>
                      <a:pt x="7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16"/>
              <p:cNvSpPr/>
              <p:nvPr/>
            </p:nvSpPr>
            <p:spPr>
              <a:xfrm>
                <a:off x="4669473" y="3487460"/>
                <a:ext cx="72264" cy="71654"/>
              </a:xfrm>
              <a:custGeom>
                <a:avLst/>
                <a:gdLst/>
                <a:ahLst/>
                <a:cxnLst/>
                <a:rect l="l" t="t" r="r" b="b"/>
                <a:pathLst>
                  <a:path w="830" h="823" extrusionOk="0">
                    <a:moveTo>
                      <a:pt x="91" y="0"/>
                    </a:moveTo>
                    <a:cubicBezTo>
                      <a:pt x="39" y="0"/>
                      <a:pt x="0" y="39"/>
                      <a:pt x="0" y="84"/>
                    </a:cubicBezTo>
                    <a:lnTo>
                      <a:pt x="0" y="738"/>
                    </a:lnTo>
                    <a:cubicBezTo>
                      <a:pt x="0" y="784"/>
                      <a:pt x="39" y="823"/>
                      <a:pt x="91" y="823"/>
                    </a:cubicBezTo>
                    <a:lnTo>
                      <a:pt x="745" y="823"/>
                    </a:lnTo>
                    <a:cubicBezTo>
                      <a:pt x="791" y="823"/>
                      <a:pt x="829" y="784"/>
                      <a:pt x="829" y="738"/>
                    </a:cubicBezTo>
                    <a:lnTo>
                      <a:pt x="829" y="84"/>
                    </a:lnTo>
                    <a:cubicBezTo>
                      <a:pt x="829" y="39"/>
                      <a:pt x="791" y="0"/>
                      <a:pt x="74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16"/>
              <p:cNvSpPr/>
              <p:nvPr/>
            </p:nvSpPr>
            <p:spPr>
              <a:xfrm>
                <a:off x="4754623" y="3487460"/>
                <a:ext cx="72264" cy="71654"/>
              </a:xfrm>
              <a:custGeom>
                <a:avLst/>
                <a:gdLst/>
                <a:ahLst/>
                <a:cxnLst/>
                <a:rect l="l" t="t" r="r" b="b"/>
                <a:pathLst>
                  <a:path w="830" h="823" extrusionOk="0">
                    <a:moveTo>
                      <a:pt x="85" y="0"/>
                    </a:moveTo>
                    <a:cubicBezTo>
                      <a:pt x="39" y="0"/>
                      <a:pt x="0" y="39"/>
                      <a:pt x="0" y="84"/>
                    </a:cubicBezTo>
                    <a:lnTo>
                      <a:pt x="0" y="738"/>
                    </a:lnTo>
                    <a:cubicBezTo>
                      <a:pt x="0" y="784"/>
                      <a:pt x="39" y="823"/>
                      <a:pt x="85" y="823"/>
                    </a:cubicBezTo>
                    <a:lnTo>
                      <a:pt x="739" y="823"/>
                    </a:lnTo>
                    <a:cubicBezTo>
                      <a:pt x="790" y="823"/>
                      <a:pt x="829" y="784"/>
                      <a:pt x="829" y="738"/>
                    </a:cubicBezTo>
                    <a:lnTo>
                      <a:pt x="829" y="84"/>
                    </a:lnTo>
                    <a:cubicBezTo>
                      <a:pt x="829" y="39"/>
                      <a:pt x="790" y="0"/>
                      <a:pt x="73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16"/>
              <p:cNvSpPr/>
              <p:nvPr/>
            </p:nvSpPr>
            <p:spPr>
              <a:xfrm>
                <a:off x="4839164" y="3487460"/>
                <a:ext cx="72264" cy="71742"/>
              </a:xfrm>
              <a:custGeom>
                <a:avLst/>
                <a:gdLst/>
                <a:ahLst/>
                <a:cxnLst/>
                <a:rect l="l" t="t" r="r" b="b"/>
                <a:pathLst>
                  <a:path w="830" h="824" extrusionOk="0">
                    <a:moveTo>
                      <a:pt x="91" y="0"/>
                    </a:moveTo>
                    <a:cubicBezTo>
                      <a:pt x="40" y="0"/>
                      <a:pt x="1" y="39"/>
                      <a:pt x="1" y="84"/>
                    </a:cubicBezTo>
                    <a:lnTo>
                      <a:pt x="1" y="738"/>
                    </a:lnTo>
                    <a:cubicBezTo>
                      <a:pt x="1" y="784"/>
                      <a:pt x="40" y="823"/>
                      <a:pt x="91" y="823"/>
                    </a:cubicBezTo>
                    <a:lnTo>
                      <a:pt x="745" y="823"/>
                    </a:lnTo>
                    <a:cubicBezTo>
                      <a:pt x="748" y="823"/>
                      <a:pt x="751" y="823"/>
                      <a:pt x="754" y="823"/>
                    </a:cubicBezTo>
                    <a:cubicBezTo>
                      <a:pt x="796" y="823"/>
                      <a:pt x="830" y="781"/>
                      <a:pt x="830" y="738"/>
                    </a:cubicBezTo>
                    <a:lnTo>
                      <a:pt x="830" y="84"/>
                    </a:lnTo>
                    <a:cubicBezTo>
                      <a:pt x="830" y="39"/>
                      <a:pt x="791" y="0"/>
                      <a:pt x="74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16"/>
              <p:cNvSpPr/>
              <p:nvPr/>
            </p:nvSpPr>
            <p:spPr>
              <a:xfrm>
                <a:off x="4924315" y="3487460"/>
                <a:ext cx="72264" cy="72177"/>
              </a:xfrm>
              <a:custGeom>
                <a:avLst/>
                <a:gdLst/>
                <a:ahLst/>
                <a:cxnLst/>
                <a:rect l="l" t="t" r="r" b="b"/>
                <a:pathLst>
                  <a:path w="830" h="829" extrusionOk="0">
                    <a:moveTo>
                      <a:pt x="85" y="0"/>
                    </a:moveTo>
                    <a:cubicBezTo>
                      <a:pt x="39" y="0"/>
                      <a:pt x="1" y="39"/>
                      <a:pt x="1" y="84"/>
                    </a:cubicBezTo>
                    <a:lnTo>
                      <a:pt x="1" y="738"/>
                    </a:lnTo>
                    <a:cubicBezTo>
                      <a:pt x="1" y="784"/>
                      <a:pt x="39" y="829"/>
                      <a:pt x="85" y="829"/>
                    </a:cubicBezTo>
                    <a:lnTo>
                      <a:pt x="739" y="829"/>
                    </a:lnTo>
                    <a:cubicBezTo>
                      <a:pt x="791" y="829"/>
                      <a:pt x="829" y="784"/>
                      <a:pt x="829" y="738"/>
                    </a:cubicBezTo>
                    <a:lnTo>
                      <a:pt x="829" y="84"/>
                    </a:lnTo>
                    <a:cubicBezTo>
                      <a:pt x="829" y="39"/>
                      <a:pt x="791" y="0"/>
                      <a:pt x="73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16"/>
              <p:cNvSpPr/>
              <p:nvPr/>
            </p:nvSpPr>
            <p:spPr>
              <a:xfrm>
                <a:off x="5008856" y="3487460"/>
                <a:ext cx="106655" cy="72177"/>
              </a:xfrm>
              <a:custGeom>
                <a:avLst/>
                <a:gdLst/>
                <a:ahLst/>
                <a:cxnLst/>
                <a:rect l="l" t="t" r="r" b="b"/>
                <a:pathLst>
                  <a:path w="1225" h="829" extrusionOk="0">
                    <a:moveTo>
                      <a:pt x="105" y="0"/>
                    </a:moveTo>
                    <a:cubicBezTo>
                      <a:pt x="46" y="0"/>
                      <a:pt x="1" y="45"/>
                      <a:pt x="1" y="104"/>
                    </a:cubicBezTo>
                    <a:lnTo>
                      <a:pt x="1" y="719"/>
                    </a:lnTo>
                    <a:cubicBezTo>
                      <a:pt x="1" y="777"/>
                      <a:pt x="46" y="829"/>
                      <a:pt x="105" y="829"/>
                    </a:cubicBezTo>
                    <a:lnTo>
                      <a:pt x="1121" y="829"/>
                    </a:lnTo>
                    <a:cubicBezTo>
                      <a:pt x="1179" y="829"/>
                      <a:pt x="1225" y="777"/>
                      <a:pt x="1225" y="719"/>
                    </a:cubicBezTo>
                    <a:lnTo>
                      <a:pt x="1225" y="104"/>
                    </a:lnTo>
                    <a:cubicBezTo>
                      <a:pt x="1225" y="45"/>
                      <a:pt x="1179" y="0"/>
                      <a:pt x="112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81" name="Google Shape;281;p16"/>
            <p:cNvSpPr/>
            <p:nvPr/>
          </p:nvSpPr>
          <p:spPr>
            <a:xfrm>
              <a:off x="4276457" y="3967193"/>
              <a:ext cx="466930" cy="272426"/>
            </a:xfrm>
            <a:custGeom>
              <a:avLst/>
              <a:gdLst/>
              <a:ahLst/>
              <a:cxnLst/>
              <a:rect l="l" t="t" r="r" b="b"/>
              <a:pathLst>
                <a:path w="5363" h="3129" extrusionOk="0">
                  <a:moveTo>
                    <a:pt x="467" y="1"/>
                  </a:moveTo>
                  <a:cubicBezTo>
                    <a:pt x="208" y="1"/>
                    <a:pt x="1" y="208"/>
                    <a:pt x="1" y="467"/>
                  </a:cubicBezTo>
                  <a:lnTo>
                    <a:pt x="1" y="2656"/>
                  </a:lnTo>
                  <a:cubicBezTo>
                    <a:pt x="1" y="2915"/>
                    <a:pt x="208" y="3129"/>
                    <a:pt x="467" y="3129"/>
                  </a:cubicBezTo>
                  <a:lnTo>
                    <a:pt x="4897" y="3129"/>
                  </a:lnTo>
                  <a:cubicBezTo>
                    <a:pt x="5156" y="3129"/>
                    <a:pt x="5363" y="2922"/>
                    <a:pt x="5363" y="2662"/>
                  </a:cubicBezTo>
                  <a:lnTo>
                    <a:pt x="5363" y="474"/>
                  </a:lnTo>
                  <a:cubicBezTo>
                    <a:pt x="5363" y="215"/>
                    <a:pt x="5156" y="1"/>
                    <a:pt x="48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16"/>
            <p:cNvSpPr/>
            <p:nvPr/>
          </p:nvSpPr>
          <p:spPr>
            <a:xfrm>
              <a:off x="4298485" y="4135230"/>
              <a:ext cx="422962" cy="90286"/>
            </a:xfrm>
            <a:custGeom>
              <a:avLst/>
              <a:gdLst/>
              <a:ahLst/>
              <a:cxnLst/>
              <a:rect l="l" t="t" r="r" b="b"/>
              <a:pathLst>
                <a:path w="4858" h="1037" extrusionOk="0">
                  <a:moveTo>
                    <a:pt x="98" y="1"/>
                  </a:moveTo>
                  <a:cubicBezTo>
                    <a:pt x="46" y="1"/>
                    <a:pt x="0" y="20"/>
                    <a:pt x="0" y="40"/>
                  </a:cubicBezTo>
                  <a:cubicBezTo>
                    <a:pt x="0" y="65"/>
                    <a:pt x="46" y="78"/>
                    <a:pt x="98" y="78"/>
                  </a:cubicBezTo>
                  <a:lnTo>
                    <a:pt x="2390" y="78"/>
                  </a:lnTo>
                  <a:lnTo>
                    <a:pt x="2390" y="1017"/>
                  </a:lnTo>
                  <a:cubicBezTo>
                    <a:pt x="2390" y="1024"/>
                    <a:pt x="2409" y="1037"/>
                    <a:pt x="2429" y="1037"/>
                  </a:cubicBezTo>
                  <a:cubicBezTo>
                    <a:pt x="2448" y="1037"/>
                    <a:pt x="2468" y="1024"/>
                    <a:pt x="2468" y="1017"/>
                  </a:cubicBezTo>
                  <a:lnTo>
                    <a:pt x="2468" y="78"/>
                  </a:lnTo>
                  <a:lnTo>
                    <a:pt x="4760" y="78"/>
                  </a:lnTo>
                  <a:cubicBezTo>
                    <a:pt x="4812" y="78"/>
                    <a:pt x="4857" y="65"/>
                    <a:pt x="4857" y="40"/>
                  </a:cubicBezTo>
                  <a:cubicBezTo>
                    <a:pt x="4857" y="20"/>
                    <a:pt x="4812" y="1"/>
                    <a:pt x="47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16"/>
            <p:cNvSpPr/>
            <p:nvPr/>
          </p:nvSpPr>
          <p:spPr>
            <a:xfrm>
              <a:off x="4365613" y="3046558"/>
              <a:ext cx="298894" cy="233421"/>
            </a:xfrm>
            <a:custGeom>
              <a:avLst/>
              <a:gdLst/>
              <a:ahLst/>
              <a:cxnLst/>
              <a:rect l="l" t="t" r="r" b="b"/>
              <a:pathLst>
                <a:path w="3433" h="2681" extrusionOk="0">
                  <a:moveTo>
                    <a:pt x="1716" y="0"/>
                  </a:moveTo>
                  <a:cubicBezTo>
                    <a:pt x="771" y="0"/>
                    <a:pt x="0" y="693"/>
                    <a:pt x="0" y="1554"/>
                  </a:cubicBezTo>
                  <a:lnTo>
                    <a:pt x="0" y="2681"/>
                  </a:lnTo>
                  <a:lnTo>
                    <a:pt x="3432" y="2681"/>
                  </a:lnTo>
                  <a:lnTo>
                    <a:pt x="3432" y="1554"/>
                  </a:lnTo>
                  <a:cubicBezTo>
                    <a:pt x="3432" y="693"/>
                    <a:pt x="2662" y="0"/>
                    <a:pt x="171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16"/>
            <p:cNvSpPr/>
            <p:nvPr/>
          </p:nvSpPr>
          <p:spPr>
            <a:xfrm>
              <a:off x="4384767" y="2792761"/>
              <a:ext cx="252053" cy="270772"/>
            </a:xfrm>
            <a:custGeom>
              <a:avLst/>
              <a:gdLst/>
              <a:ahLst/>
              <a:cxnLst/>
              <a:rect l="l" t="t" r="r" b="b"/>
              <a:pathLst>
                <a:path w="2895" h="3110" extrusionOk="0">
                  <a:moveTo>
                    <a:pt x="1464" y="1"/>
                  </a:moveTo>
                  <a:cubicBezTo>
                    <a:pt x="667" y="1"/>
                    <a:pt x="0" y="273"/>
                    <a:pt x="0" y="1484"/>
                  </a:cubicBezTo>
                  <a:cubicBezTo>
                    <a:pt x="0" y="2695"/>
                    <a:pt x="1133" y="3109"/>
                    <a:pt x="1477" y="3109"/>
                  </a:cubicBezTo>
                  <a:cubicBezTo>
                    <a:pt x="1820" y="3109"/>
                    <a:pt x="2895" y="2682"/>
                    <a:pt x="2895" y="1484"/>
                  </a:cubicBezTo>
                  <a:cubicBezTo>
                    <a:pt x="2895" y="292"/>
                    <a:pt x="2267" y="1"/>
                    <a:pt x="146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16"/>
            <p:cNvSpPr/>
            <p:nvPr/>
          </p:nvSpPr>
          <p:spPr>
            <a:xfrm>
              <a:off x="4355426" y="2921967"/>
              <a:ext cx="310735" cy="67650"/>
            </a:xfrm>
            <a:custGeom>
              <a:avLst/>
              <a:gdLst/>
              <a:ahLst/>
              <a:cxnLst/>
              <a:rect l="l" t="t" r="r" b="b"/>
              <a:pathLst>
                <a:path w="3569" h="777" extrusionOk="0">
                  <a:moveTo>
                    <a:pt x="280" y="0"/>
                  </a:moveTo>
                  <a:cubicBezTo>
                    <a:pt x="68" y="0"/>
                    <a:pt x="0" y="138"/>
                    <a:pt x="0" y="317"/>
                  </a:cubicBezTo>
                  <a:cubicBezTo>
                    <a:pt x="0" y="518"/>
                    <a:pt x="149" y="777"/>
                    <a:pt x="389" y="777"/>
                  </a:cubicBezTo>
                  <a:cubicBezTo>
                    <a:pt x="596" y="777"/>
                    <a:pt x="765" y="615"/>
                    <a:pt x="765" y="408"/>
                  </a:cubicBezTo>
                  <a:cubicBezTo>
                    <a:pt x="765" y="207"/>
                    <a:pt x="674" y="58"/>
                    <a:pt x="363" y="6"/>
                  </a:cubicBezTo>
                  <a:cubicBezTo>
                    <a:pt x="333" y="2"/>
                    <a:pt x="305" y="0"/>
                    <a:pt x="280" y="0"/>
                  </a:cubicBezTo>
                  <a:close/>
                  <a:moveTo>
                    <a:pt x="3289" y="0"/>
                  </a:moveTo>
                  <a:cubicBezTo>
                    <a:pt x="3264" y="0"/>
                    <a:pt x="3236" y="2"/>
                    <a:pt x="3206" y="6"/>
                  </a:cubicBezTo>
                  <a:cubicBezTo>
                    <a:pt x="2889" y="58"/>
                    <a:pt x="2804" y="207"/>
                    <a:pt x="2804" y="408"/>
                  </a:cubicBezTo>
                  <a:cubicBezTo>
                    <a:pt x="2804" y="615"/>
                    <a:pt x="2973" y="777"/>
                    <a:pt x="3180" y="777"/>
                  </a:cubicBezTo>
                  <a:cubicBezTo>
                    <a:pt x="3413" y="777"/>
                    <a:pt x="3569" y="518"/>
                    <a:pt x="3569" y="317"/>
                  </a:cubicBezTo>
                  <a:cubicBezTo>
                    <a:pt x="3569" y="138"/>
                    <a:pt x="3502" y="0"/>
                    <a:pt x="328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16"/>
            <p:cNvSpPr/>
            <p:nvPr/>
          </p:nvSpPr>
          <p:spPr>
            <a:xfrm>
              <a:off x="4362740" y="2766032"/>
              <a:ext cx="359840" cy="202774"/>
            </a:xfrm>
            <a:custGeom>
              <a:avLst/>
              <a:gdLst/>
              <a:ahLst/>
              <a:cxnLst/>
              <a:rect l="l" t="t" r="r" b="b"/>
              <a:pathLst>
                <a:path w="4133" h="2329" extrusionOk="0">
                  <a:moveTo>
                    <a:pt x="1656" y="1"/>
                  </a:moveTo>
                  <a:cubicBezTo>
                    <a:pt x="1040" y="1"/>
                    <a:pt x="849" y="392"/>
                    <a:pt x="849" y="392"/>
                  </a:cubicBezTo>
                  <a:cubicBezTo>
                    <a:pt x="849" y="392"/>
                    <a:pt x="822" y="383"/>
                    <a:pt x="774" y="383"/>
                  </a:cubicBezTo>
                  <a:cubicBezTo>
                    <a:pt x="678" y="383"/>
                    <a:pt x="501" y="420"/>
                    <a:pt x="299" y="645"/>
                  </a:cubicBezTo>
                  <a:cubicBezTo>
                    <a:pt x="1" y="988"/>
                    <a:pt x="33" y="1376"/>
                    <a:pt x="98" y="1739"/>
                  </a:cubicBezTo>
                  <a:cubicBezTo>
                    <a:pt x="124" y="1888"/>
                    <a:pt x="344" y="2322"/>
                    <a:pt x="344" y="2322"/>
                  </a:cubicBezTo>
                  <a:cubicBezTo>
                    <a:pt x="344" y="2322"/>
                    <a:pt x="331" y="1953"/>
                    <a:pt x="415" y="1610"/>
                  </a:cubicBezTo>
                  <a:cubicBezTo>
                    <a:pt x="480" y="1376"/>
                    <a:pt x="719" y="943"/>
                    <a:pt x="719" y="943"/>
                  </a:cubicBezTo>
                  <a:cubicBezTo>
                    <a:pt x="719" y="943"/>
                    <a:pt x="1374" y="1331"/>
                    <a:pt x="2079" y="1428"/>
                  </a:cubicBezTo>
                  <a:cubicBezTo>
                    <a:pt x="2338" y="1463"/>
                    <a:pt x="2523" y="1467"/>
                    <a:pt x="2659" y="1467"/>
                  </a:cubicBezTo>
                  <a:cubicBezTo>
                    <a:pt x="2695" y="1467"/>
                    <a:pt x="2728" y="1467"/>
                    <a:pt x="2758" y="1467"/>
                  </a:cubicBezTo>
                  <a:cubicBezTo>
                    <a:pt x="2925" y="1467"/>
                    <a:pt x="2998" y="1475"/>
                    <a:pt x="3057" y="1584"/>
                  </a:cubicBezTo>
                  <a:cubicBezTo>
                    <a:pt x="3167" y="1784"/>
                    <a:pt x="3038" y="2328"/>
                    <a:pt x="3038" y="2328"/>
                  </a:cubicBezTo>
                  <a:cubicBezTo>
                    <a:pt x="3038" y="2328"/>
                    <a:pt x="4132" y="489"/>
                    <a:pt x="2028" y="42"/>
                  </a:cubicBezTo>
                  <a:cubicBezTo>
                    <a:pt x="1889" y="13"/>
                    <a:pt x="1766" y="1"/>
                    <a:pt x="16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16"/>
            <p:cNvSpPr/>
            <p:nvPr/>
          </p:nvSpPr>
          <p:spPr>
            <a:xfrm>
              <a:off x="4479495" y="3027317"/>
              <a:ext cx="61555" cy="76791"/>
            </a:xfrm>
            <a:custGeom>
              <a:avLst/>
              <a:gdLst/>
              <a:ahLst/>
              <a:cxnLst/>
              <a:rect l="l" t="t" r="r" b="b"/>
              <a:pathLst>
                <a:path w="707" h="882" extrusionOk="0">
                  <a:moveTo>
                    <a:pt x="356" y="1"/>
                  </a:moveTo>
                  <a:cubicBezTo>
                    <a:pt x="162" y="1"/>
                    <a:pt x="0" y="150"/>
                    <a:pt x="0" y="325"/>
                  </a:cubicBezTo>
                  <a:lnTo>
                    <a:pt x="0" y="558"/>
                  </a:lnTo>
                  <a:cubicBezTo>
                    <a:pt x="0" y="739"/>
                    <a:pt x="162" y="882"/>
                    <a:pt x="356" y="882"/>
                  </a:cubicBezTo>
                  <a:cubicBezTo>
                    <a:pt x="551" y="882"/>
                    <a:pt x="706" y="739"/>
                    <a:pt x="706" y="558"/>
                  </a:cubicBezTo>
                  <a:lnTo>
                    <a:pt x="706" y="325"/>
                  </a:lnTo>
                  <a:cubicBezTo>
                    <a:pt x="706" y="150"/>
                    <a:pt x="551" y="1"/>
                    <a:pt x="35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 name="Google Shape;288;p16"/>
            <p:cNvGrpSpPr/>
            <p:nvPr/>
          </p:nvGrpSpPr>
          <p:grpSpPr>
            <a:xfrm>
              <a:off x="5294082" y="3687065"/>
              <a:ext cx="366544" cy="557129"/>
              <a:chOff x="2542675" y="2534750"/>
              <a:chExt cx="105250" cy="159975"/>
            </a:xfrm>
          </p:grpSpPr>
          <p:sp>
            <p:nvSpPr>
              <p:cNvPr id="289" name="Google Shape;289;p16"/>
              <p:cNvSpPr/>
              <p:nvPr/>
            </p:nvSpPr>
            <p:spPr>
              <a:xfrm>
                <a:off x="2542675" y="2534750"/>
                <a:ext cx="105250" cy="159975"/>
              </a:xfrm>
              <a:custGeom>
                <a:avLst/>
                <a:gdLst/>
                <a:ahLst/>
                <a:cxnLst/>
                <a:rect l="l" t="t" r="r" b="b"/>
                <a:pathLst>
                  <a:path w="4210" h="6399" extrusionOk="0">
                    <a:moveTo>
                      <a:pt x="2105" y="1"/>
                    </a:moveTo>
                    <a:cubicBezTo>
                      <a:pt x="2092" y="1"/>
                      <a:pt x="2079" y="1"/>
                      <a:pt x="2073" y="7"/>
                    </a:cubicBezTo>
                    <a:cubicBezTo>
                      <a:pt x="1231" y="27"/>
                      <a:pt x="512" y="901"/>
                      <a:pt x="188" y="2157"/>
                    </a:cubicBezTo>
                    <a:cubicBezTo>
                      <a:pt x="182" y="2183"/>
                      <a:pt x="175" y="2202"/>
                      <a:pt x="169" y="2228"/>
                    </a:cubicBezTo>
                    <a:cubicBezTo>
                      <a:pt x="59" y="2669"/>
                      <a:pt x="1" y="3161"/>
                      <a:pt x="1" y="3672"/>
                    </a:cubicBezTo>
                    <a:cubicBezTo>
                      <a:pt x="1" y="5699"/>
                      <a:pt x="940" y="6399"/>
                      <a:pt x="2105" y="6399"/>
                    </a:cubicBezTo>
                    <a:cubicBezTo>
                      <a:pt x="3264" y="6399"/>
                      <a:pt x="4210" y="5699"/>
                      <a:pt x="4210" y="3672"/>
                    </a:cubicBezTo>
                    <a:cubicBezTo>
                      <a:pt x="4210" y="3161"/>
                      <a:pt x="4145" y="2669"/>
                      <a:pt x="4042" y="2228"/>
                    </a:cubicBezTo>
                    <a:cubicBezTo>
                      <a:pt x="4035" y="2202"/>
                      <a:pt x="4029" y="2183"/>
                      <a:pt x="4022" y="2157"/>
                    </a:cubicBezTo>
                    <a:cubicBezTo>
                      <a:pt x="3698" y="907"/>
                      <a:pt x="2980" y="27"/>
                      <a:pt x="2138" y="7"/>
                    </a:cubicBezTo>
                    <a:cubicBezTo>
                      <a:pt x="2125" y="1"/>
                      <a:pt x="2118" y="1"/>
                      <a:pt x="210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16"/>
              <p:cNvSpPr/>
              <p:nvPr/>
            </p:nvSpPr>
            <p:spPr>
              <a:xfrm>
                <a:off x="2546900" y="2534925"/>
                <a:ext cx="96825" cy="55550"/>
              </a:xfrm>
              <a:custGeom>
                <a:avLst/>
                <a:gdLst/>
                <a:ahLst/>
                <a:cxnLst/>
                <a:rect l="l" t="t" r="r" b="b"/>
                <a:pathLst>
                  <a:path w="3873" h="2222" extrusionOk="0">
                    <a:moveTo>
                      <a:pt x="1904" y="0"/>
                    </a:moveTo>
                    <a:lnTo>
                      <a:pt x="1904" y="2150"/>
                    </a:lnTo>
                    <a:lnTo>
                      <a:pt x="19" y="2150"/>
                    </a:lnTo>
                    <a:cubicBezTo>
                      <a:pt x="13" y="2176"/>
                      <a:pt x="6" y="2195"/>
                      <a:pt x="0" y="2221"/>
                    </a:cubicBezTo>
                    <a:lnTo>
                      <a:pt x="3873" y="2221"/>
                    </a:lnTo>
                    <a:cubicBezTo>
                      <a:pt x="3866" y="2195"/>
                      <a:pt x="3860" y="2176"/>
                      <a:pt x="3853" y="2150"/>
                    </a:cubicBezTo>
                    <a:lnTo>
                      <a:pt x="1969" y="2150"/>
                    </a:lnTo>
                    <a:lnTo>
                      <a:pt x="196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1" name="Google Shape;291;p16"/>
            <p:cNvSpPr/>
            <p:nvPr/>
          </p:nvSpPr>
          <p:spPr>
            <a:xfrm>
              <a:off x="3783752" y="3728197"/>
              <a:ext cx="426270" cy="919668"/>
            </a:xfrm>
            <a:custGeom>
              <a:avLst/>
              <a:gdLst/>
              <a:ahLst/>
              <a:cxnLst/>
              <a:rect l="l" t="t" r="r" b="b"/>
              <a:pathLst>
                <a:path w="4896" h="10563" extrusionOk="0">
                  <a:moveTo>
                    <a:pt x="2001" y="0"/>
                  </a:moveTo>
                  <a:cubicBezTo>
                    <a:pt x="1962" y="0"/>
                    <a:pt x="1923" y="20"/>
                    <a:pt x="1891" y="59"/>
                  </a:cubicBezTo>
                  <a:cubicBezTo>
                    <a:pt x="1632" y="343"/>
                    <a:pt x="1664" y="1736"/>
                    <a:pt x="1671" y="2655"/>
                  </a:cubicBezTo>
                  <a:cubicBezTo>
                    <a:pt x="1677" y="3128"/>
                    <a:pt x="1677" y="3478"/>
                    <a:pt x="1619" y="3484"/>
                  </a:cubicBezTo>
                  <a:cubicBezTo>
                    <a:pt x="1617" y="3486"/>
                    <a:pt x="1616" y="3487"/>
                    <a:pt x="1614" y="3487"/>
                  </a:cubicBezTo>
                  <a:cubicBezTo>
                    <a:pt x="1609" y="3487"/>
                    <a:pt x="1604" y="3481"/>
                    <a:pt x="1600" y="3471"/>
                  </a:cubicBezTo>
                  <a:cubicBezTo>
                    <a:pt x="1477" y="3258"/>
                    <a:pt x="1554" y="1004"/>
                    <a:pt x="1153" y="654"/>
                  </a:cubicBezTo>
                  <a:cubicBezTo>
                    <a:pt x="1125" y="626"/>
                    <a:pt x="1087" y="608"/>
                    <a:pt x="1047" y="608"/>
                  </a:cubicBezTo>
                  <a:cubicBezTo>
                    <a:pt x="1041" y="608"/>
                    <a:pt x="1036" y="608"/>
                    <a:pt x="1030" y="609"/>
                  </a:cubicBezTo>
                  <a:cubicBezTo>
                    <a:pt x="1017" y="609"/>
                    <a:pt x="1010" y="615"/>
                    <a:pt x="997" y="615"/>
                  </a:cubicBezTo>
                  <a:cubicBezTo>
                    <a:pt x="978" y="622"/>
                    <a:pt x="965" y="635"/>
                    <a:pt x="946" y="654"/>
                  </a:cubicBezTo>
                  <a:cubicBezTo>
                    <a:pt x="933" y="674"/>
                    <a:pt x="920" y="693"/>
                    <a:pt x="907" y="719"/>
                  </a:cubicBezTo>
                  <a:cubicBezTo>
                    <a:pt x="622" y="1282"/>
                    <a:pt x="894" y="3769"/>
                    <a:pt x="784" y="3853"/>
                  </a:cubicBezTo>
                  <a:cubicBezTo>
                    <a:pt x="777" y="3853"/>
                    <a:pt x="777" y="3860"/>
                    <a:pt x="777" y="3860"/>
                  </a:cubicBezTo>
                  <a:cubicBezTo>
                    <a:pt x="777" y="3860"/>
                    <a:pt x="777" y="3860"/>
                    <a:pt x="777" y="3860"/>
                  </a:cubicBezTo>
                  <a:cubicBezTo>
                    <a:pt x="644" y="3860"/>
                    <a:pt x="628" y="1675"/>
                    <a:pt x="286" y="1675"/>
                  </a:cubicBezTo>
                  <a:cubicBezTo>
                    <a:pt x="280" y="1675"/>
                    <a:pt x="273" y="1676"/>
                    <a:pt x="266" y="1677"/>
                  </a:cubicBezTo>
                  <a:cubicBezTo>
                    <a:pt x="220" y="1690"/>
                    <a:pt x="181" y="1742"/>
                    <a:pt x="149" y="1820"/>
                  </a:cubicBezTo>
                  <a:cubicBezTo>
                    <a:pt x="0" y="2208"/>
                    <a:pt x="71" y="3264"/>
                    <a:pt x="71" y="3640"/>
                  </a:cubicBezTo>
                  <a:cubicBezTo>
                    <a:pt x="78" y="4067"/>
                    <a:pt x="97" y="4494"/>
                    <a:pt x="155" y="4922"/>
                  </a:cubicBezTo>
                  <a:cubicBezTo>
                    <a:pt x="227" y="5446"/>
                    <a:pt x="337" y="5971"/>
                    <a:pt x="492" y="6482"/>
                  </a:cubicBezTo>
                  <a:cubicBezTo>
                    <a:pt x="596" y="6819"/>
                    <a:pt x="712" y="7156"/>
                    <a:pt x="855" y="7486"/>
                  </a:cubicBezTo>
                  <a:cubicBezTo>
                    <a:pt x="1004" y="7836"/>
                    <a:pt x="894" y="10562"/>
                    <a:pt x="894" y="10562"/>
                  </a:cubicBezTo>
                  <a:lnTo>
                    <a:pt x="3665" y="10562"/>
                  </a:lnTo>
                  <a:cubicBezTo>
                    <a:pt x="3665" y="10562"/>
                    <a:pt x="3426" y="8192"/>
                    <a:pt x="3665" y="7661"/>
                  </a:cubicBezTo>
                  <a:cubicBezTo>
                    <a:pt x="3898" y="7130"/>
                    <a:pt x="4378" y="6703"/>
                    <a:pt x="4604" y="5777"/>
                  </a:cubicBezTo>
                  <a:cubicBezTo>
                    <a:pt x="4708" y="5343"/>
                    <a:pt x="4799" y="3873"/>
                    <a:pt x="4799" y="3873"/>
                  </a:cubicBezTo>
                  <a:cubicBezTo>
                    <a:pt x="4799" y="3873"/>
                    <a:pt x="4896" y="2694"/>
                    <a:pt x="4779" y="2383"/>
                  </a:cubicBezTo>
                  <a:cubicBezTo>
                    <a:pt x="4747" y="2286"/>
                    <a:pt x="4695" y="2241"/>
                    <a:pt x="4630" y="2215"/>
                  </a:cubicBezTo>
                  <a:cubicBezTo>
                    <a:pt x="4611" y="2208"/>
                    <a:pt x="4590" y="2205"/>
                    <a:pt x="4568" y="2205"/>
                  </a:cubicBezTo>
                  <a:cubicBezTo>
                    <a:pt x="4546" y="2205"/>
                    <a:pt x="4523" y="2208"/>
                    <a:pt x="4501" y="2215"/>
                  </a:cubicBezTo>
                  <a:cubicBezTo>
                    <a:pt x="4378" y="2247"/>
                    <a:pt x="4255" y="2364"/>
                    <a:pt x="4190" y="2519"/>
                  </a:cubicBezTo>
                  <a:cubicBezTo>
                    <a:pt x="4073" y="2798"/>
                    <a:pt x="4022" y="3147"/>
                    <a:pt x="4015" y="3413"/>
                  </a:cubicBezTo>
                  <a:cubicBezTo>
                    <a:pt x="4015" y="3426"/>
                    <a:pt x="4015" y="3432"/>
                    <a:pt x="4015" y="3445"/>
                  </a:cubicBezTo>
                  <a:cubicBezTo>
                    <a:pt x="4015" y="3471"/>
                    <a:pt x="4015" y="3504"/>
                    <a:pt x="4015" y="3530"/>
                  </a:cubicBezTo>
                  <a:cubicBezTo>
                    <a:pt x="4009" y="3827"/>
                    <a:pt x="4034" y="4320"/>
                    <a:pt x="3737" y="4333"/>
                  </a:cubicBezTo>
                  <a:cubicBezTo>
                    <a:pt x="3691" y="4333"/>
                    <a:pt x="3607" y="4281"/>
                    <a:pt x="3568" y="4190"/>
                  </a:cubicBezTo>
                  <a:cubicBezTo>
                    <a:pt x="3562" y="4177"/>
                    <a:pt x="3555" y="4164"/>
                    <a:pt x="3555" y="4145"/>
                  </a:cubicBezTo>
                  <a:cubicBezTo>
                    <a:pt x="3555" y="4145"/>
                    <a:pt x="3555" y="4145"/>
                    <a:pt x="3555" y="4138"/>
                  </a:cubicBezTo>
                  <a:cubicBezTo>
                    <a:pt x="3387" y="3433"/>
                    <a:pt x="3645" y="434"/>
                    <a:pt x="3046" y="434"/>
                  </a:cubicBezTo>
                  <a:cubicBezTo>
                    <a:pt x="3045" y="434"/>
                    <a:pt x="3044" y="434"/>
                    <a:pt x="3044" y="434"/>
                  </a:cubicBezTo>
                  <a:cubicBezTo>
                    <a:pt x="2610" y="441"/>
                    <a:pt x="2610" y="1936"/>
                    <a:pt x="2616" y="2785"/>
                  </a:cubicBezTo>
                  <a:cubicBezTo>
                    <a:pt x="2616" y="3122"/>
                    <a:pt x="2616" y="3355"/>
                    <a:pt x="2590" y="3368"/>
                  </a:cubicBezTo>
                  <a:cubicBezTo>
                    <a:pt x="2590" y="3368"/>
                    <a:pt x="2590" y="3368"/>
                    <a:pt x="2590" y="3368"/>
                  </a:cubicBezTo>
                  <a:cubicBezTo>
                    <a:pt x="2494" y="3368"/>
                    <a:pt x="2622" y="0"/>
                    <a:pt x="20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16"/>
            <p:cNvSpPr/>
            <p:nvPr/>
          </p:nvSpPr>
          <p:spPr>
            <a:xfrm flipH="1">
              <a:off x="5272926" y="3728197"/>
              <a:ext cx="426270" cy="919668"/>
            </a:xfrm>
            <a:custGeom>
              <a:avLst/>
              <a:gdLst/>
              <a:ahLst/>
              <a:cxnLst/>
              <a:rect l="l" t="t" r="r" b="b"/>
              <a:pathLst>
                <a:path w="4896" h="10563" extrusionOk="0">
                  <a:moveTo>
                    <a:pt x="2001" y="0"/>
                  </a:moveTo>
                  <a:cubicBezTo>
                    <a:pt x="1962" y="0"/>
                    <a:pt x="1923" y="20"/>
                    <a:pt x="1891" y="59"/>
                  </a:cubicBezTo>
                  <a:cubicBezTo>
                    <a:pt x="1632" y="343"/>
                    <a:pt x="1664" y="1736"/>
                    <a:pt x="1671" y="2655"/>
                  </a:cubicBezTo>
                  <a:cubicBezTo>
                    <a:pt x="1677" y="3128"/>
                    <a:pt x="1677" y="3478"/>
                    <a:pt x="1619" y="3484"/>
                  </a:cubicBezTo>
                  <a:cubicBezTo>
                    <a:pt x="1617" y="3486"/>
                    <a:pt x="1616" y="3487"/>
                    <a:pt x="1614" y="3487"/>
                  </a:cubicBezTo>
                  <a:cubicBezTo>
                    <a:pt x="1609" y="3487"/>
                    <a:pt x="1604" y="3481"/>
                    <a:pt x="1600" y="3471"/>
                  </a:cubicBezTo>
                  <a:cubicBezTo>
                    <a:pt x="1477" y="3258"/>
                    <a:pt x="1554" y="1004"/>
                    <a:pt x="1153" y="654"/>
                  </a:cubicBezTo>
                  <a:cubicBezTo>
                    <a:pt x="1125" y="626"/>
                    <a:pt x="1087" y="608"/>
                    <a:pt x="1047" y="608"/>
                  </a:cubicBezTo>
                  <a:cubicBezTo>
                    <a:pt x="1041" y="608"/>
                    <a:pt x="1036" y="608"/>
                    <a:pt x="1030" y="609"/>
                  </a:cubicBezTo>
                  <a:cubicBezTo>
                    <a:pt x="1017" y="609"/>
                    <a:pt x="1010" y="615"/>
                    <a:pt x="997" y="615"/>
                  </a:cubicBezTo>
                  <a:cubicBezTo>
                    <a:pt x="978" y="622"/>
                    <a:pt x="965" y="635"/>
                    <a:pt x="946" y="654"/>
                  </a:cubicBezTo>
                  <a:cubicBezTo>
                    <a:pt x="933" y="674"/>
                    <a:pt x="920" y="693"/>
                    <a:pt x="907" y="719"/>
                  </a:cubicBezTo>
                  <a:cubicBezTo>
                    <a:pt x="622" y="1282"/>
                    <a:pt x="894" y="3769"/>
                    <a:pt x="784" y="3853"/>
                  </a:cubicBezTo>
                  <a:cubicBezTo>
                    <a:pt x="777" y="3853"/>
                    <a:pt x="777" y="3860"/>
                    <a:pt x="777" y="3860"/>
                  </a:cubicBezTo>
                  <a:cubicBezTo>
                    <a:pt x="777" y="3860"/>
                    <a:pt x="777" y="3860"/>
                    <a:pt x="777" y="3860"/>
                  </a:cubicBezTo>
                  <a:cubicBezTo>
                    <a:pt x="644" y="3860"/>
                    <a:pt x="628" y="1675"/>
                    <a:pt x="286" y="1675"/>
                  </a:cubicBezTo>
                  <a:cubicBezTo>
                    <a:pt x="280" y="1675"/>
                    <a:pt x="273" y="1676"/>
                    <a:pt x="266" y="1677"/>
                  </a:cubicBezTo>
                  <a:cubicBezTo>
                    <a:pt x="220" y="1690"/>
                    <a:pt x="181" y="1742"/>
                    <a:pt x="149" y="1820"/>
                  </a:cubicBezTo>
                  <a:cubicBezTo>
                    <a:pt x="0" y="2208"/>
                    <a:pt x="71" y="3264"/>
                    <a:pt x="71" y="3640"/>
                  </a:cubicBezTo>
                  <a:cubicBezTo>
                    <a:pt x="78" y="4067"/>
                    <a:pt x="97" y="4494"/>
                    <a:pt x="155" y="4922"/>
                  </a:cubicBezTo>
                  <a:cubicBezTo>
                    <a:pt x="227" y="5446"/>
                    <a:pt x="337" y="5971"/>
                    <a:pt x="492" y="6482"/>
                  </a:cubicBezTo>
                  <a:cubicBezTo>
                    <a:pt x="596" y="6819"/>
                    <a:pt x="712" y="7156"/>
                    <a:pt x="855" y="7486"/>
                  </a:cubicBezTo>
                  <a:cubicBezTo>
                    <a:pt x="1004" y="7836"/>
                    <a:pt x="894" y="10562"/>
                    <a:pt x="894" y="10562"/>
                  </a:cubicBezTo>
                  <a:lnTo>
                    <a:pt x="3665" y="10562"/>
                  </a:lnTo>
                  <a:cubicBezTo>
                    <a:pt x="3665" y="10562"/>
                    <a:pt x="3426" y="8192"/>
                    <a:pt x="3665" y="7661"/>
                  </a:cubicBezTo>
                  <a:cubicBezTo>
                    <a:pt x="3898" y="7130"/>
                    <a:pt x="4378" y="6703"/>
                    <a:pt x="4604" y="5777"/>
                  </a:cubicBezTo>
                  <a:cubicBezTo>
                    <a:pt x="4708" y="5343"/>
                    <a:pt x="4799" y="3873"/>
                    <a:pt x="4799" y="3873"/>
                  </a:cubicBezTo>
                  <a:cubicBezTo>
                    <a:pt x="4799" y="3873"/>
                    <a:pt x="4896" y="2694"/>
                    <a:pt x="4779" y="2383"/>
                  </a:cubicBezTo>
                  <a:cubicBezTo>
                    <a:pt x="4747" y="2286"/>
                    <a:pt x="4695" y="2241"/>
                    <a:pt x="4630" y="2215"/>
                  </a:cubicBezTo>
                  <a:cubicBezTo>
                    <a:pt x="4611" y="2208"/>
                    <a:pt x="4590" y="2205"/>
                    <a:pt x="4568" y="2205"/>
                  </a:cubicBezTo>
                  <a:cubicBezTo>
                    <a:pt x="4546" y="2205"/>
                    <a:pt x="4523" y="2208"/>
                    <a:pt x="4501" y="2215"/>
                  </a:cubicBezTo>
                  <a:cubicBezTo>
                    <a:pt x="4378" y="2247"/>
                    <a:pt x="4255" y="2364"/>
                    <a:pt x="4190" y="2519"/>
                  </a:cubicBezTo>
                  <a:cubicBezTo>
                    <a:pt x="4073" y="2798"/>
                    <a:pt x="4022" y="3147"/>
                    <a:pt x="4015" y="3413"/>
                  </a:cubicBezTo>
                  <a:cubicBezTo>
                    <a:pt x="4015" y="3426"/>
                    <a:pt x="4015" y="3432"/>
                    <a:pt x="4015" y="3445"/>
                  </a:cubicBezTo>
                  <a:cubicBezTo>
                    <a:pt x="4015" y="3471"/>
                    <a:pt x="4015" y="3504"/>
                    <a:pt x="4015" y="3530"/>
                  </a:cubicBezTo>
                  <a:cubicBezTo>
                    <a:pt x="4009" y="3827"/>
                    <a:pt x="4034" y="4320"/>
                    <a:pt x="3737" y="4333"/>
                  </a:cubicBezTo>
                  <a:cubicBezTo>
                    <a:pt x="3691" y="4333"/>
                    <a:pt x="3607" y="4281"/>
                    <a:pt x="3568" y="4190"/>
                  </a:cubicBezTo>
                  <a:cubicBezTo>
                    <a:pt x="3562" y="4177"/>
                    <a:pt x="3555" y="4164"/>
                    <a:pt x="3555" y="4145"/>
                  </a:cubicBezTo>
                  <a:cubicBezTo>
                    <a:pt x="3555" y="4145"/>
                    <a:pt x="3555" y="4145"/>
                    <a:pt x="3555" y="4138"/>
                  </a:cubicBezTo>
                  <a:cubicBezTo>
                    <a:pt x="3387" y="3433"/>
                    <a:pt x="3645" y="434"/>
                    <a:pt x="3046" y="434"/>
                  </a:cubicBezTo>
                  <a:cubicBezTo>
                    <a:pt x="3045" y="434"/>
                    <a:pt x="3044" y="434"/>
                    <a:pt x="3044" y="434"/>
                  </a:cubicBezTo>
                  <a:cubicBezTo>
                    <a:pt x="2610" y="441"/>
                    <a:pt x="2610" y="1936"/>
                    <a:pt x="2616" y="2785"/>
                  </a:cubicBezTo>
                  <a:cubicBezTo>
                    <a:pt x="2616" y="3122"/>
                    <a:pt x="2616" y="3355"/>
                    <a:pt x="2590" y="3368"/>
                  </a:cubicBezTo>
                  <a:cubicBezTo>
                    <a:pt x="2590" y="3368"/>
                    <a:pt x="2590" y="3368"/>
                    <a:pt x="2590" y="3368"/>
                  </a:cubicBezTo>
                  <a:cubicBezTo>
                    <a:pt x="2494" y="3368"/>
                    <a:pt x="2622" y="0"/>
                    <a:pt x="20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93" name="Google Shape;293;p16"/>
            <p:cNvCxnSpPr/>
            <p:nvPr/>
          </p:nvCxnSpPr>
          <p:spPr>
            <a:xfrm>
              <a:off x="3519017" y="4646450"/>
              <a:ext cx="2323200" cy="0"/>
            </a:xfrm>
            <a:prstGeom prst="straightConnector1">
              <a:avLst/>
            </a:prstGeom>
            <a:noFill/>
            <a:ln w="9525" cap="flat" cmpd="sng">
              <a:solidFill>
                <a:schemeClr val="dk2"/>
              </a:solidFill>
              <a:prstDash val="solid"/>
              <a:round/>
              <a:headEnd type="none" w="med" len="med"/>
              <a:tailEnd type="none" w="med" len="med"/>
            </a:ln>
          </p:spPr>
        </p:cxnSp>
      </p:grpSp>
      <p:sp>
        <p:nvSpPr>
          <p:cNvPr id="183" name="182 - Ορθογώνιο"/>
          <p:cNvSpPr/>
          <p:nvPr/>
        </p:nvSpPr>
        <p:spPr>
          <a:xfrm>
            <a:off x="0" y="0"/>
            <a:ext cx="1142976" cy="685800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186" name="Picture 8" descr="Monitor lcd png 1 » PNG Image"/>
          <p:cNvPicPr>
            <a:picLocks noChangeAspect="1" noChangeArrowheads="1"/>
          </p:cNvPicPr>
          <p:nvPr/>
        </p:nvPicPr>
        <p:blipFill>
          <a:blip r:embed="rId4"/>
          <a:srcRect/>
          <a:stretch>
            <a:fillRect/>
          </a:stretch>
        </p:blipFill>
        <p:spPr bwMode="auto">
          <a:xfrm>
            <a:off x="0" y="1000108"/>
            <a:ext cx="1095356" cy="1095356"/>
          </a:xfrm>
          <a:prstGeom prst="rect">
            <a:avLst/>
          </a:prstGeom>
          <a:noFill/>
        </p:spPr>
      </p:pic>
      <p:sp>
        <p:nvSpPr>
          <p:cNvPr id="204" name="Freeform: Shape 48">
            <a:extLst>
              <a:ext uri="{FF2B5EF4-FFF2-40B4-BE49-F238E27FC236}">
                <a16:creationId xmlns="" xmlns:a16="http://schemas.microsoft.com/office/drawing/2014/main" id="{6B37BB72-CDFC-4E57-A92B-F7876BDD29AF}"/>
              </a:ext>
            </a:extLst>
          </p:cNvPr>
          <p:cNvSpPr/>
          <p:nvPr/>
        </p:nvSpPr>
        <p:spPr>
          <a:xfrm rot="5796497">
            <a:off x="-1435043" y="3573543"/>
            <a:ext cx="3718643" cy="571536"/>
          </a:xfrm>
          <a:custGeom>
            <a:avLst/>
            <a:gdLst>
              <a:gd name="connsiteX0" fmla="*/ 6429118 w 8066757"/>
              <a:gd name="connsiteY0" fmla="*/ 0 h 1492361"/>
              <a:gd name="connsiteX1" fmla="*/ 6436506 w 8066757"/>
              <a:gd name="connsiteY1" fmla="*/ 0 h 1492361"/>
              <a:gd name="connsiteX2" fmla="*/ 6746799 w 8066757"/>
              <a:gd name="connsiteY2" fmla="*/ 187930 h 1492361"/>
              <a:gd name="connsiteX3" fmla="*/ 6862235 w 8066757"/>
              <a:gd name="connsiteY3" fmla="*/ 556403 h 1492361"/>
              <a:gd name="connsiteX4" fmla="*/ 7031696 w 8066757"/>
              <a:gd name="connsiteY4" fmla="*/ 899942 h 1492361"/>
              <a:gd name="connsiteX5" fmla="*/ 8039686 w 8066757"/>
              <a:gd name="connsiteY5" fmla="*/ 376323 h 1492361"/>
              <a:gd name="connsiteX6" fmla="*/ 8062311 w 8066757"/>
              <a:gd name="connsiteY6" fmla="*/ 376784 h 1492361"/>
              <a:gd name="connsiteX7" fmla="*/ 8061849 w 8066757"/>
              <a:gd name="connsiteY7" fmla="*/ 399410 h 1492361"/>
              <a:gd name="connsiteX8" fmla="*/ 7701227 w 8066757"/>
              <a:gd name="connsiteY8" fmla="*/ 692157 h 1492361"/>
              <a:gd name="connsiteX9" fmla="*/ 7025693 w 8066757"/>
              <a:gd name="connsiteY9" fmla="*/ 931340 h 1492361"/>
              <a:gd name="connsiteX10" fmla="*/ 6830375 w 8066757"/>
              <a:gd name="connsiteY10" fmla="*/ 562406 h 1492361"/>
              <a:gd name="connsiteX11" fmla="*/ 6436044 w 8066757"/>
              <a:gd name="connsiteY11" fmla="*/ 31860 h 1492361"/>
              <a:gd name="connsiteX12" fmla="*/ 6429118 w 8066757"/>
              <a:gd name="connsiteY12" fmla="*/ 31860 h 1492361"/>
              <a:gd name="connsiteX13" fmla="*/ 5531023 w 8066757"/>
              <a:gd name="connsiteY13" fmla="*/ 615507 h 1492361"/>
              <a:gd name="connsiteX14" fmla="*/ 5402196 w 8066757"/>
              <a:gd name="connsiteY14" fmla="*/ 747566 h 1492361"/>
              <a:gd name="connsiteX15" fmla="*/ 5233659 w 8066757"/>
              <a:gd name="connsiteY15" fmla="*/ 924877 h 1492361"/>
              <a:gd name="connsiteX16" fmla="*/ 4491172 w 8066757"/>
              <a:gd name="connsiteY16" fmla="*/ 1492361 h 1492361"/>
              <a:gd name="connsiteX17" fmla="*/ 4450538 w 8066757"/>
              <a:gd name="connsiteY17" fmla="*/ 1488205 h 1492361"/>
              <a:gd name="connsiteX18" fmla="*/ 4212278 w 8066757"/>
              <a:gd name="connsiteY18" fmla="*/ 1137279 h 1492361"/>
              <a:gd name="connsiteX19" fmla="*/ 3986946 w 8066757"/>
              <a:gd name="connsiteY19" fmla="*/ 732328 h 1492361"/>
              <a:gd name="connsiteX20" fmla="*/ 3125329 w 8066757"/>
              <a:gd name="connsiteY20" fmla="*/ 736022 h 1492361"/>
              <a:gd name="connsiteX21" fmla="*/ 2179674 w 8066757"/>
              <a:gd name="connsiteY21" fmla="*/ 964586 h 1492361"/>
              <a:gd name="connsiteX22" fmla="*/ 2167669 w 8066757"/>
              <a:gd name="connsiteY22" fmla="*/ 967818 h 1492361"/>
              <a:gd name="connsiteX23" fmla="*/ 2162920 w 8066757"/>
              <a:gd name="connsiteY23" fmla="*/ 967219 h 1492361"/>
              <a:gd name="connsiteX24" fmla="*/ 1937103 w 8066757"/>
              <a:gd name="connsiteY24" fmla="*/ 1017532 h 1492361"/>
              <a:gd name="connsiteX25" fmla="*/ 1131288 w 8066757"/>
              <a:gd name="connsiteY25" fmla="*/ 1091470 h 1492361"/>
              <a:gd name="connsiteX26" fmla="*/ 824583 w 8066757"/>
              <a:gd name="connsiteY26" fmla="*/ 1080040 h 1492361"/>
              <a:gd name="connsiteX27" fmla="*/ 32698 w 8066757"/>
              <a:gd name="connsiteY27" fmla="*/ 856486 h 1492361"/>
              <a:gd name="connsiteX28" fmla="*/ 0 w 8066757"/>
              <a:gd name="connsiteY28" fmla="*/ 826785 h 1492361"/>
              <a:gd name="connsiteX29" fmla="*/ 826488 w 8066757"/>
              <a:gd name="connsiteY29" fmla="*/ 1051465 h 1492361"/>
              <a:gd name="connsiteX30" fmla="*/ 1856393 w 8066757"/>
              <a:gd name="connsiteY30" fmla="*/ 1002843 h 1492361"/>
              <a:gd name="connsiteX31" fmla="*/ 2155932 w 8066757"/>
              <a:gd name="connsiteY31" fmla="*/ 939216 h 1492361"/>
              <a:gd name="connsiteX32" fmla="*/ 2158895 w 8066757"/>
              <a:gd name="connsiteY32" fmla="*/ 936882 h 1492361"/>
              <a:gd name="connsiteX33" fmla="*/ 2170900 w 8066757"/>
              <a:gd name="connsiteY33" fmla="*/ 933649 h 1492361"/>
              <a:gd name="connsiteX34" fmla="*/ 3119788 w 8066757"/>
              <a:gd name="connsiteY34" fmla="*/ 704624 h 1492361"/>
              <a:gd name="connsiteX35" fmla="*/ 4005416 w 8066757"/>
              <a:gd name="connsiteY35" fmla="*/ 706009 h 1492361"/>
              <a:gd name="connsiteX36" fmla="*/ 4243215 w 8066757"/>
              <a:gd name="connsiteY36" fmla="*/ 1128044 h 1492361"/>
              <a:gd name="connsiteX37" fmla="*/ 4457003 w 8066757"/>
              <a:gd name="connsiteY37" fmla="*/ 1456807 h 1492361"/>
              <a:gd name="connsiteX38" fmla="*/ 4821782 w 8066757"/>
              <a:gd name="connsiteY38" fmla="*/ 1291964 h 1492361"/>
              <a:gd name="connsiteX39" fmla="*/ 5210110 w 8066757"/>
              <a:gd name="connsiteY39" fmla="*/ 903636 h 1492361"/>
              <a:gd name="connsiteX40" fmla="*/ 5380032 w 8066757"/>
              <a:gd name="connsiteY40" fmla="*/ 724940 h 1492361"/>
              <a:gd name="connsiteX41" fmla="*/ 5507935 w 8066757"/>
              <a:gd name="connsiteY41" fmla="*/ 593804 h 1492361"/>
              <a:gd name="connsiteX42" fmla="*/ 6429118 w 8066757"/>
              <a:gd name="connsiteY42" fmla="*/ 0 h 1492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8066757" h="1492361">
                <a:moveTo>
                  <a:pt x="6429118" y="0"/>
                </a:moveTo>
                <a:cubicBezTo>
                  <a:pt x="6431426" y="0"/>
                  <a:pt x="6434197" y="0"/>
                  <a:pt x="6436506" y="0"/>
                </a:cubicBezTo>
                <a:cubicBezTo>
                  <a:pt x="6575030" y="1847"/>
                  <a:pt x="6676152" y="63259"/>
                  <a:pt x="6746799" y="187930"/>
                </a:cubicBezTo>
                <a:cubicBezTo>
                  <a:pt x="6806826" y="294132"/>
                  <a:pt x="6836377" y="433579"/>
                  <a:pt x="6862235" y="556403"/>
                </a:cubicBezTo>
                <a:cubicBezTo>
                  <a:pt x="6899175" y="731405"/>
                  <a:pt x="6931035" y="882396"/>
                  <a:pt x="7031696" y="899942"/>
                </a:cubicBezTo>
                <a:cubicBezTo>
                  <a:pt x="7425565" y="970127"/>
                  <a:pt x="8033683" y="382325"/>
                  <a:pt x="8039686" y="376323"/>
                </a:cubicBezTo>
                <a:cubicBezTo>
                  <a:pt x="8046151" y="370320"/>
                  <a:pt x="8056309" y="370320"/>
                  <a:pt x="8062311" y="376784"/>
                </a:cubicBezTo>
                <a:cubicBezTo>
                  <a:pt x="8068314" y="383249"/>
                  <a:pt x="8068314" y="393407"/>
                  <a:pt x="8061849" y="399410"/>
                </a:cubicBezTo>
                <a:cubicBezTo>
                  <a:pt x="8060465" y="400795"/>
                  <a:pt x="7904857" y="552248"/>
                  <a:pt x="7701227" y="692157"/>
                </a:cubicBezTo>
                <a:cubicBezTo>
                  <a:pt x="7426026" y="881934"/>
                  <a:pt x="7198848" y="962278"/>
                  <a:pt x="7025693" y="931340"/>
                </a:cubicBezTo>
                <a:cubicBezTo>
                  <a:pt x="6903330" y="909638"/>
                  <a:pt x="6869623" y="748489"/>
                  <a:pt x="6830375" y="562406"/>
                </a:cubicBezTo>
                <a:cubicBezTo>
                  <a:pt x="6778198" y="315372"/>
                  <a:pt x="6719556" y="35555"/>
                  <a:pt x="6436044" y="31860"/>
                </a:cubicBezTo>
                <a:cubicBezTo>
                  <a:pt x="6433735" y="31860"/>
                  <a:pt x="6431426" y="31860"/>
                  <a:pt x="6429118" y="31860"/>
                </a:cubicBezTo>
                <a:cubicBezTo>
                  <a:pt x="6085579" y="31860"/>
                  <a:pt x="5752199" y="382787"/>
                  <a:pt x="5531023" y="615507"/>
                </a:cubicBezTo>
                <a:cubicBezTo>
                  <a:pt x="5482078" y="667222"/>
                  <a:pt x="5439597" y="711550"/>
                  <a:pt x="5402196" y="747566"/>
                </a:cubicBezTo>
                <a:cubicBezTo>
                  <a:pt x="5356021" y="791432"/>
                  <a:pt x="5299226" y="853306"/>
                  <a:pt x="5233659" y="924877"/>
                </a:cubicBezTo>
                <a:cubicBezTo>
                  <a:pt x="5012021" y="1167293"/>
                  <a:pt x="4712809" y="1492361"/>
                  <a:pt x="4491172" y="1492361"/>
                </a:cubicBezTo>
                <a:cubicBezTo>
                  <a:pt x="4477319" y="1492361"/>
                  <a:pt x="4463467" y="1490976"/>
                  <a:pt x="4450538" y="1488205"/>
                </a:cubicBezTo>
                <a:cubicBezTo>
                  <a:pt x="4313861" y="1460501"/>
                  <a:pt x="4264455" y="1303507"/>
                  <a:pt x="4212278" y="1137279"/>
                </a:cubicBezTo>
                <a:cubicBezTo>
                  <a:pt x="4162871" y="980286"/>
                  <a:pt x="4112079" y="817751"/>
                  <a:pt x="3986946" y="732328"/>
                </a:cubicBezTo>
                <a:cubicBezTo>
                  <a:pt x="3867815" y="651061"/>
                  <a:pt x="3577839" y="652446"/>
                  <a:pt x="3125329" y="736022"/>
                </a:cubicBezTo>
                <a:cubicBezTo>
                  <a:pt x="2755470" y="804823"/>
                  <a:pt x="2366681" y="912871"/>
                  <a:pt x="2179674" y="964586"/>
                </a:cubicBezTo>
                <a:lnTo>
                  <a:pt x="2167669" y="967818"/>
                </a:lnTo>
                <a:lnTo>
                  <a:pt x="2162920" y="967219"/>
                </a:lnTo>
                <a:lnTo>
                  <a:pt x="1937103" y="1017532"/>
                </a:lnTo>
                <a:cubicBezTo>
                  <a:pt x="1679214" y="1065753"/>
                  <a:pt x="1399893" y="1091470"/>
                  <a:pt x="1131288" y="1091470"/>
                </a:cubicBezTo>
                <a:cubicBezTo>
                  <a:pt x="1026513" y="1091470"/>
                  <a:pt x="923643" y="1087660"/>
                  <a:pt x="824583" y="1080040"/>
                </a:cubicBezTo>
                <a:cubicBezTo>
                  <a:pt x="460966" y="1051465"/>
                  <a:pt x="188432" y="973598"/>
                  <a:pt x="32698" y="856486"/>
                </a:cubicBezTo>
                <a:lnTo>
                  <a:pt x="0" y="826785"/>
                </a:lnTo>
                <a:cubicBezTo>
                  <a:pt x="251503" y="1005647"/>
                  <a:pt x="542995" y="1021892"/>
                  <a:pt x="826488" y="1051465"/>
                </a:cubicBezTo>
                <a:cubicBezTo>
                  <a:pt x="1154386" y="1077183"/>
                  <a:pt x="1520860" y="1058966"/>
                  <a:pt x="1856393" y="1002843"/>
                </a:cubicBezTo>
                <a:lnTo>
                  <a:pt x="2155932" y="939216"/>
                </a:lnTo>
                <a:lnTo>
                  <a:pt x="2158895" y="936882"/>
                </a:lnTo>
                <a:lnTo>
                  <a:pt x="2170900" y="933649"/>
                </a:lnTo>
                <a:cubicBezTo>
                  <a:pt x="2358370" y="881473"/>
                  <a:pt x="2748082" y="773424"/>
                  <a:pt x="3119788" y="704624"/>
                </a:cubicBezTo>
                <a:cubicBezTo>
                  <a:pt x="3581072" y="619201"/>
                  <a:pt x="3878897" y="620124"/>
                  <a:pt x="4005416" y="706009"/>
                </a:cubicBezTo>
                <a:cubicBezTo>
                  <a:pt x="4139784" y="797434"/>
                  <a:pt x="4194732" y="972898"/>
                  <a:pt x="4243215" y="1128044"/>
                </a:cubicBezTo>
                <a:cubicBezTo>
                  <a:pt x="4294468" y="1291964"/>
                  <a:pt x="4338796" y="1433258"/>
                  <a:pt x="4457003" y="1456807"/>
                </a:cubicBezTo>
                <a:cubicBezTo>
                  <a:pt x="4547505" y="1474815"/>
                  <a:pt x="4666635" y="1421253"/>
                  <a:pt x="4821782" y="1291964"/>
                </a:cubicBezTo>
                <a:cubicBezTo>
                  <a:pt x="4957073" y="1179297"/>
                  <a:pt x="5097444" y="1026460"/>
                  <a:pt x="5210110" y="903636"/>
                </a:cubicBezTo>
                <a:cubicBezTo>
                  <a:pt x="5276140" y="832065"/>
                  <a:pt x="5332934" y="769730"/>
                  <a:pt x="5380032" y="724940"/>
                </a:cubicBezTo>
                <a:cubicBezTo>
                  <a:pt x="5416971" y="689848"/>
                  <a:pt x="5458991" y="645520"/>
                  <a:pt x="5507935" y="593804"/>
                </a:cubicBezTo>
                <a:cubicBezTo>
                  <a:pt x="5732806" y="356930"/>
                  <a:pt x="6071727" y="0"/>
                  <a:pt x="6429118" y="0"/>
                </a:cubicBezTo>
                <a:close/>
              </a:path>
            </a:pathLst>
          </a:custGeom>
          <a:solidFill>
            <a:schemeClr val="accent5"/>
          </a:solidFill>
          <a:ln w="7072" cap="flat">
            <a:noFill/>
            <a:prstDash val="solid"/>
            <a:miter/>
          </a:ln>
        </p:spPr>
        <p:txBody>
          <a:bodyPr wrap="square" rtlCol="0" anchor="ctr">
            <a:noAutofit/>
          </a:bodyPr>
          <a:lstStyle/>
          <a:p>
            <a:endParaRPr lang="en-US" dirty="0"/>
          </a:p>
        </p:txBody>
      </p:sp>
      <p:pic>
        <p:nvPicPr>
          <p:cNvPr id="288" name="Picture 2" descr="Mouse icon - Transparent PNG &amp; SVG vector file"/>
          <p:cNvPicPr>
            <a:picLocks noChangeAspect="1" noChangeArrowheads="1"/>
          </p:cNvPicPr>
          <p:nvPr/>
        </p:nvPicPr>
        <p:blipFill>
          <a:blip r:embed="rId5" cstate="print"/>
          <a:srcRect/>
          <a:stretch>
            <a:fillRect/>
          </a:stretch>
        </p:blipFill>
        <p:spPr bwMode="auto">
          <a:xfrm>
            <a:off x="142844" y="5500702"/>
            <a:ext cx="857224" cy="857224"/>
          </a:xfrm>
          <a:prstGeom prst="rect">
            <a:avLst/>
          </a:prstGeom>
          <a:noFill/>
        </p:spPr>
      </p:pic>
      <p:cxnSp>
        <p:nvCxnSpPr>
          <p:cNvPr id="295" name="294 - Ευθεία γραμμή σύνδεσης"/>
          <p:cNvCxnSpPr/>
          <p:nvPr/>
        </p:nvCxnSpPr>
        <p:spPr>
          <a:xfrm>
            <a:off x="2000232" y="1214422"/>
            <a:ext cx="6000792"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ransition>
    <p:wipe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 name="Picture 22" descr="Beige Background - PowerPoint Backgrounds for Free PowerPoint Templates"/>
          <p:cNvPicPr>
            <a:picLocks noChangeAspect="1" noChangeArrowheads="1"/>
          </p:cNvPicPr>
          <p:nvPr/>
        </p:nvPicPr>
        <p:blipFill>
          <a:blip r:embed="rId2"/>
          <a:srcRect/>
          <a:stretch>
            <a:fillRect/>
          </a:stretch>
        </p:blipFill>
        <p:spPr bwMode="auto">
          <a:xfrm>
            <a:off x="0" y="0"/>
            <a:ext cx="9144000" cy="6858000"/>
          </a:xfrm>
          <a:prstGeom prst="rect">
            <a:avLst/>
          </a:prstGeom>
          <a:noFill/>
        </p:spPr>
      </p:pic>
      <p:grpSp>
        <p:nvGrpSpPr>
          <p:cNvPr id="3" name="그룹 12">
            <a:extLst>
              <a:ext uri="{FF2B5EF4-FFF2-40B4-BE49-F238E27FC236}">
                <a16:creationId xmlns:a16="http://schemas.microsoft.com/office/drawing/2014/main" xmlns="" id="{F9100D22-6F2D-4BBF-9C17-554A67E0CC25}"/>
              </a:ext>
            </a:extLst>
          </p:cNvPr>
          <p:cNvGrpSpPr/>
          <p:nvPr/>
        </p:nvGrpSpPr>
        <p:grpSpPr>
          <a:xfrm>
            <a:off x="2953603" y="2062161"/>
            <a:ext cx="3216984" cy="1262873"/>
            <a:chOff x="4054872" y="2062159"/>
            <a:chExt cx="4289312" cy="1262873"/>
          </a:xfrm>
        </p:grpSpPr>
        <p:sp>
          <p:nvSpPr>
            <p:cNvPr id="4" name="Rectangle 44">
              <a:extLst>
                <a:ext uri="{FF2B5EF4-FFF2-40B4-BE49-F238E27FC236}">
                  <a16:creationId xmlns:a16="http://schemas.microsoft.com/office/drawing/2014/main" xmlns="" id="{2F5CDD95-A6F5-423A-A99F-F02C31F5DC46}"/>
                </a:ext>
              </a:extLst>
            </p:cNvPr>
            <p:cNvSpPr/>
            <p:nvPr/>
          </p:nvSpPr>
          <p:spPr>
            <a:xfrm>
              <a:off x="5317238" y="3133113"/>
              <a:ext cx="785533" cy="19191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5" name="Rectangle 4">
              <a:extLst>
                <a:ext uri="{FF2B5EF4-FFF2-40B4-BE49-F238E27FC236}">
                  <a16:creationId xmlns:a16="http://schemas.microsoft.com/office/drawing/2014/main" xmlns="" id="{DA542ADC-AD48-44A8-AD43-D1362927C678}"/>
                </a:ext>
              </a:extLst>
            </p:cNvPr>
            <p:cNvSpPr/>
            <p:nvPr/>
          </p:nvSpPr>
          <p:spPr>
            <a:xfrm>
              <a:off x="5317238" y="2231199"/>
              <a:ext cx="2747277" cy="19279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6" name="Isosceles Triangle 5">
              <a:extLst>
                <a:ext uri="{FF2B5EF4-FFF2-40B4-BE49-F238E27FC236}">
                  <a16:creationId xmlns:a16="http://schemas.microsoft.com/office/drawing/2014/main" xmlns="" id="{E7161380-3D67-4D1B-81A7-16F22900EFF0}"/>
                </a:ext>
              </a:extLst>
            </p:cNvPr>
            <p:cNvSpPr/>
            <p:nvPr/>
          </p:nvSpPr>
          <p:spPr>
            <a:xfrm rot="5400000">
              <a:off x="7894041" y="2157089"/>
              <a:ext cx="545074" cy="35521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7" name="Block Arc 2">
              <a:extLst>
                <a:ext uri="{FF2B5EF4-FFF2-40B4-BE49-F238E27FC236}">
                  <a16:creationId xmlns:a16="http://schemas.microsoft.com/office/drawing/2014/main" xmlns="" id="{C7493750-D971-4D80-A215-1DCE9898D37C}"/>
                </a:ext>
              </a:extLst>
            </p:cNvPr>
            <p:cNvSpPr/>
            <p:nvPr/>
          </p:nvSpPr>
          <p:spPr>
            <a:xfrm rot="16200000">
              <a:off x="4139139" y="2146933"/>
              <a:ext cx="1093832" cy="1262365"/>
            </a:xfrm>
            <a:custGeom>
              <a:avLst/>
              <a:gdLst>
                <a:gd name="connsiteX0" fmla="*/ 990372 w 1011518"/>
                <a:gd name="connsiteY0" fmla="*/ 485411 h 1167369"/>
                <a:gd name="connsiteX1" fmla="*/ 1011518 w 1011518"/>
                <a:gd name="connsiteY1" fmla="*/ 1167369 h 1167369"/>
                <a:gd name="connsiteX2" fmla="*/ 834370 w 1011518"/>
                <a:gd name="connsiteY2" fmla="*/ 1167369 h 1167369"/>
                <a:gd name="connsiteX3" fmla="*/ 834370 w 1011518"/>
                <a:gd name="connsiteY3" fmla="*/ 491393 h 1167369"/>
                <a:gd name="connsiteX4" fmla="*/ 831381 w 1011518"/>
                <a:gd name="connsiteY4" fmla="*/ 491507 h 1167369"/>
                <a:gd name="connsiteX5" fmla="*/ 497779 w 1011518"/>
                <a:gd name="connsiteY5" fmla="*/ 176552 h 1167369"/>
                <a:gd name="connsiteX6" fmla="*/ 177148 w 1011518"/>
                <a:gd name="connsiteY6" fmla="*/ 497438 h 1167369"/>
                <a:gd name="connsiteX7" fmla="*/ 177148 w 1011518"/>
                <a:gd name="connsiteY7" fmla="*/ 1167369 h 1167369"/>
                <a:gd name="connsiteX8" fmla="*/ 0 w 1011518"/>
                <a:gd name="connsiteY8" fmla="*/ 1167369 h 1167369"/>
                <a:gd name="connsiteX9" fmla="*/ 0 w 1011518"/>
                <a:gd name="connsiteY9" fmla="*/ 504057 h 1167369"/>
                <a:gd name="connsiteX10" fmla="*/ 0 w 1011518"/>
                <a:gd name="connsiteY10" fmla="*/ 485411 h 1167369"/>
                <a:gd name="connsiteX11" fmla="*/ 1856 w 1011518"/>
                <a:gd name="connsiteY11" fmla="*/ 485411 h 1167369"/>
                <a:gd name="connsiteX12" fmla="*/ 494398 w 1011518"/>
                <a:gd name="connsiteY12" fmla="*/ 94 h 1167369"/>
                <a:gd name="connsiteX13" fmla="*/ 1007742 w 1011518"/>
                <a:gd name="connsiteY13" fmla="*/ 484745 h 1167369"/>
                <a:gd name="connsiteX14" fmla="*/ 990372 w 1011518"/>
                <a:gd name="connsiteY14" fmla="*/ 485411 h 1167369"/>
                <a:gd name="connsiteX0" fmla="*/ 1007742 w 1011518"/>
                <a:gd name="connsiteY0" fmla="*/ 484745 h 1167369"/>
                <a:gd name="connsiteX1" fmla="*/ 1011518 w 1011518"/>
                <a:gd name="connsiteY1" fmla="*/ 1167369 h 1167369"/>
                <a:gd name="connsiteX2" fmla="*/ 834370 w 1011518"/>
                <a:gd name="connsiteY2" fmla="*/ 1167369 h 1167369"/>
                <a:gd name="connsiteX3" fmla="*/ 834370 w 1011518"/>
                <a:gd name="connsiteY3" fmla="*/ 491393 h 1167369"/>
                <a:gd name="connsiteX4" fmla="*/ 831381 w 1011518"/>
                <a:gd name="connsiteY4" fmla="*/ 491507 h 1167369"/>
                <a:gd name="connsiteX5" fmla="*/ 497779 w 1011518"/>
                <a:gd name="connsiteY5" fmla="*/ 176552 h 1167369"/>
                <a:gd name="connsiteX6" fmla="*/ 177148 w 1011518"/>
                <a:gd name="connsiteY6" fmla="*/ 497438 h 1167369"/>
                <a:gd name="connsiteX7" fmla="*/ 177148 w 1011518"/>
                <a:gd name="connsiteY7" fmla="*/ 1167369 h 1167369"/>
                <a:gd name="connsiteX8" fmla="*/ 0 w 1011518"/>
                <a:gd name="connsiteY8" fmla="*/ 1167369 h 1167369"/>
                <a:gd name="connsiteX9" fmla="*/ 0 w 1011518"/>
                <a:gd name="connsiteY9" fmla="*/ 504057 h 1167369"/>
                <a:gd name="connsiteX10" fmla="*/ 0 w 1011518"/>
                <a:gd name="connsiteY10" fmla="*/ 485411 h 1167369"/>
                <a:gd name="connsiteX11" fmla="*/ 1856 w 1011518"/>
                <a:gd name="connsiteY11" fmla="*/ 485411 h 1167369"/>
                <a:gd name="connsiteX12" fmla="*/ 494398 w 1011518"/>
                <a:gd name="connsiteY12" fmla="*/ 94 h 1167369"/>
                <a:gd name="connsiteX13" fmla="*/ 1007742 w 1011518"/>
                <a:gd name="connsiteY13" fmla="*/ 484745 h 1167369"/>
                <a:gd name="connsiteX0" fmla="*/ 1007742 w 1011518"/>
                <a:gd name="connsiteY0" fmla="*/ 484745 h 1167369"/>
                <a:gd name="connsiteX1" fmla="*/ 1011518 w 1011518"/>
                <a:gd name="connsiteY1" fmla="*/ 1167369 h 1167369"/>
                <a:gd name="connsiteX2" fmla="*/ 834370 w 1011518"/>
                <a:gd name="connsiteY2" fmla="*/ 1167369 h 1167369"/>
                <a:gd name="connsiteX3" fmla="*/ 834370 w 1011518"/>
                <a:gd name="connsiteY3" fmla="*/ 491393 h 1167369"/>
                <a:gd name="connsiteX4" fmla="*/ 831381 w 1011518"/>
                <a:gd name="connsiteY4" fmla="*/ 491507 h 1167369"/>
                <a:gd name="connsiteX5" fmla="*/ 497779 w 1011518"/>
                <a:gd name="connsiteY5" fmla="*/ 176552 h 1167369"/>
                <a:gd name="connsiteX6" fmla="*/ 177148 w 1011518"/>
                <a:gd name="connsiteY6" fmla="*/ 497438 h 1167369"/>
                <a:gd name="connsiteX7" fmla="*/ 177148 w 1011518"/>
                <a:gd name="connsiteY7" fmla="*/ 1167369 h 1167369"/>
                <a:gd name="connsiteX8" fmla="*/ 0 w 1011518"/>
                <a:gd name="connsiteY8" fmla="*/ 1167369 h 1167369"/>
                <a:gd name="connsiteX9" fmla="*/ 0 w 1011518"/>
                <a:gd name="connsiteY9" fmla="*/ 485411 h 1167369"/>
                <a:gd name="connsiteX10" fmla="*/ 1856 w 1011518"/>
                <a:gd name="connsiteY10" fmla="*/ 485411 h 1167369"/>
                <a:gd name="connsiteX11" fmla="*/ 494398 w 1011518"/>
                <a:gd name="connsiteY11" fmla="*/ 94 h 1167369"/>
                <a:gd name="connsiteX12" fmla="*/ 1007742 w 1011518"/>
                <a:gd name="connsiteY12" fmla="*/ 484745 h 1167369"/>
                <a:gd name="connsiteX0" fmla="*/ 1007742 w 1011518"/>
                <a:gd name="connsiteY0" fmla="*/ 484745 h 1167369"/>
                <a:gd name="connsiteX1" fmla="*/ 1011518 w 1011518"/>
                <a:gd name="connsiteY1" fmla="*/ 1167369 h 1167369"/>
                <a:gd name="connsiteX2" fmla="*/ 834370 w 1011518"/>
                <a:gd name="connsiteY2" fmla="*/ 1167369 h 1167369"/>
                <a:gd name="connsiteX3" fmla="*/ 831381 w 1011518"/>
                <a:gd name="connsiteY3" fmla="*/ 491507 h 1167369"/>
                <a:gd name="connsiteX4" fmla="*/ 497779 w 1011518"/>
                <a:gd name="connsiteY4" fmla="*/ 176552 h 1167369"/>
                <a:gd name="connsiteX5" fmla="*/ 177148 w 1011518"/>
                <a:gd name="connsiteY5" fmla="*/ 497438 h 1167369"/>
                <a:gd name="connsiteX6" fmla="*/ 177148 w 1011518"/>
                <a:gd name="connsiteY6" fmla="*/ 1167369 h 1167369"/>
                <a:gd name="connsiteX7" fmla="*/ 0 w 1011518"/>
                <a:gd name="connsiteY7" fmla="*/ 1167369 h 1167369"/>
                <a:gd name="connsiteX8" fmla="*/ 0 w 1011518"/>
                <a:gd name="connsiteY8" fmla="*/ 485411 h 1167369"/>
                <a:gd name="connsiteX9" fmla="*/ 1856 w 1011518"/>
                <a:gd name="connsiteY9" fmla="*/ 485411 h 1167369"/>
                <a:gd name="connsiteX10" fmla="*/ 494398 w 1011518"/>
                <a:gd name="connsiteY10" fmla="*/ 94 h 1167369"/>
                <a:gd name="connsiteX11" fmla="*/ 1007742 w 1011518"/>
                <a:gd name="connsiteY11" fmla="*/ 484745 h 1167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11518" h="1167369">
                  <a:moveTo>
                    <a:pt x="1007742" y="484745"/>
                  </a:moveTo>
                  <a:cubicBezTo>
                    <a:pt x="1009001" y="712286"/>
                    <a:pt x="1010259" y="939828"/>
                    <a:pt x="1011518" y="1167369"/>
                  </a:cubicBezTo>
                  <a:lnTo>
                    <a:pt x="834370" y="1167369"/>
                  </a:lnTo>
                  <a:cubicBezTo>
                    <a:pt x="833374" y="942082"/>
                    <a:pt x="832377" y="716794"/>
                    <a:pt x="831381" y="491507"/>
                  </a:cubicBezTo>
                  <a:cubicBezTo>
                    <a:pt x="824543" y="313175"/>
                    <a:pt x="676210" y="173132"/>
                    <a:pt x="497779" y="176552"/>
                  </a:cubicBezTo>
                  <a:cubicBezTo>
                    <a:pt x="321564" y="179929"/>
                    <a:pt x="180042" y="322001"/>
                    <a:pt x="177148" y="497438"/>
                  </a:cubicBezTo>
                  <a:lnTo>
                    <a:pt x="177148" y="1167369"/>
                  </a:lnTo>
                  <a:lnTo>
                    <a:pt x="0" y="1167369"/>
                  </a:lnTo>
                  <a:lnTo>
                    <a:pt x="0" y="485411"/>
                  </a:lnTo>
                  <a:lnTo>
                    <a:pt x="1856" y="485411"/>
                  </a:lnTo>
                  <a:cubicBezTo>
                    <a:pt x="10052" y="219336"/>
                    <a:pt x="226090" y="5235"/>
                    <a:pt x="494398" y="94"/>
                  </a:cubicBezTo>
                  <a:cubicBezTo>
                    <a:pt x="768966" y="-5168"/>
                    <a:pt x="997220" y="210329"/>
                    <a:pt x="1007742" y="484745"/>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solidFill>
                  <a:schemeClr val="tx1"/>
                </a:solidFill>
              </a:endParaRPr>
            </a:p>
          </p:txBody>
        </p:sp>
      </p:grpSp>
      <p:grpSp>
        <p:nvGrpSpPr>
          <p:cNvPr id="8" name="그룹 13">
            <a:extLst>
              <a:ext uri="{FF2B5EF4-FFF2-40B4-BE49-F238E27FC236}">
                <a16:creationId xmlns:a16="http://schemas.microsoft.com/office/drawing/2014/main" xmlns="" id="{757BF4CE-A7B4-4C30-B5A2-CEF1AF6F82F8}"/>
              </a:ext>
            </a:extLst>
          </p:cNvPr>
          <p:cNvGrpSpPr/>
          <p:nvPr/>
        </p:nvGrpSpPr>
        <p:grpSpPr>
          <a:xfrm>
            <a:off x="4223116" y="2962342"/>
            <a:ext cx="1556681" cy="1257774"/>
            <a:chOff x="5747557" y="2962342"/>
            <a:chExt cx="2075574" cy="1257774"/>
          </a:xfrm>
        </p:grpSpPr>
        <p:sp>
          <p:nvSpPr>
            <p:cNvPr id="9" name="Rectangle 44">
              <a:extLst>
                <a:ext uri="{FF2B5EF4-FFF2-40B4-BE49-F238E27FC236}">
                  <a16:creationId xmlns:a16="http://schemas.microsoft.com/office/drawing/2014/main" xmlns="" id="{8AEF3A5F-ED00-46D2-9374-11595279C1DC}"/>
                </a:ext>
              </a:extLst>
            </p:cNvPr>
            <p:cNvSpPr/>
            <p:nvPr/>
          </p:nvSpPr>
          <p:spPr>
            <a:xfrm>
              <a:off x="5778874" y="4028197"/>
              <a:ext cx="784800" cy="1919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 name="Isosceles Triangle 9">
              <a:extLst>
                <a:ext uri="{FF2B5EF4-FFF2-40B4-BE49-F238E27FC236}">
                  <a16:creationId xmlns:a16="http://schemas.microsoft.com/office/drawing/2014/main" xmlns="" id="{F19534FF-1EBB-46EF-93F4-0D85B38FEF67}"/>
                </a:ext>
              </a:extLst>
            </p:cNvPr>
            <p:cNvSpPr/>
            <p:nvPr/>
          </p:nvSpPr>
          <p:spPr>
            <a:xfrm rot="16200000">
              <a:off x="5652627" y="3057272"/>
              <a:ext cx="545074" cy="355213"/>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 name="Rectangle 44">
              <a:extLst>
                <a:ext uri="{FF2B5EF4-FFF2-40B4-BE49-F238E27FC236}">
                  <a16:creationId xmlns:a16="http://schemas.microsoft.com/office/drawing/2014/main" xmlns="" id="{BCBB4509-4980-4D60-A85C-1C57D33719E0}"/>
                </a:ext>
              </a:extLst>
            </p:cNvPr>
            <p:cNvSpPr/>
            <p:nvPr/>
          </p:nvSpPr>
          <p:spPr>
            <a:xfrm>
              <a:off x="6095999" y="3126283"/>
              <a:ext cx="467675" cy="1919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 name="Block Arc 2">
              <a:extLst>
                <a:ext uri="{FF2B5EF4-FFF2-40B4-BE49-F238E27FC236}">
                  <a16:creationId xmlns:a16="http://schemas.microsoft.com/office/drawing/2014/main" xmlns="" id="{ED8164D0-B083-44B8-AA73-51D95E291918}"/>
                </a:ext>
              </a:extLst>
            </p:cNvPr>
            <p:cNvSpPr/>
            <p:nvPr/>
          </p:nvSpPr>
          <p:spPr>
            <a:xfrm rot="5400000">
              <a:off x="6645033" y="3041261"/>
              <a:ext cx="1093832" cy="1262365"/>
            </a:xfrm>
            <a:custGeom>
              <a:avLst/>
              <a:gdLst>
                <a:gd name="connsiteX0" fmla="*/ 990372 w 1011518"/>
                <a:gd name="connsiteY0" fmla="*/ 485411 h 1167369"/>
                <a:gd name="connsiteX1" fmla="*/ 1011518 w 1011518"/>
                <a:gd name="connsiteY1" fmla="*/ 1167369 h 1167369"/>
                <a:gd name="connsiteX2" fmla="*/ 834370 w 1011518"/>
                <a:gd name="connsiteY2" fmla="*/ 1167369 h 1167369"/>
                <a:gd name="connsiteX3" fmla="*/ 834370 w 1011518"/>
                <a:gd name="connsiteY3" fmla="*/ 491393 h 1167369"/>
                <a:gd name="connsiteX4" fmla="*/ 831381 w 1011518"/>
                <a:gd name="connsiteY4" fmla="*/ 491507 h 1167369"/>
                <a:gd name="connsiteX5" fmla="*/ 497779 w 1011518"/>
                <a:gd name="connsiteY5" fmla="*/ 176552 h 1167369"/>
                <a:gd name="connsiteX6" fmla="*/ 177148 w 1011518"/>
                <a:gd name="connsiteY6" fmla="*/ 497438 h 1167369"/>
                <a:gd name="connsiteX7" fmla="*/ 177148 w 1011518"/>
                <a:gd name="connsiteY7" fmla="*/ 1167369 h 1167369"/>
                <a:gd name="connsiteX8" fmla="*/ 0 w 1011518"/>
                <a:gd name="connsiteY8" fmla="*/ 1167369 h 1167369"/>
                <a:gd name="connsiteX9" fmla="*/ 0 w 1011518"/>
                <a:gd name="connsiteY9" fmla="*/ 504057 h 1167369"/>
                <a:gd name="connsiteX10" fmla="*/ 0 w 1011518"/>
                <a:gd name="connsiteY10" fmla="*/ 485411 h 1167369"/>
                <a:gd name="connsiteX11" fmla="*/ 1856 w 1011518"/>
                <a:gd name="connsiteY11" fmla="*/ 485411 h 1167369"/>
                <a:gd name="connsiteX12" fmla="*/ 494398 w 1011518"/>
                <a:gd name="connsiteY12" fmla="*/ 94 h 1167369"/>
                <a:gd name="connsiteX13" fmla="*/ 1007742 w 1011518"/>
                <a:gd name="connsiteY13" fmla="*/ 484745 h 1167369"/>
                <a:gd name="connsiteX14" fmla="*/ 990372 w 1011518"/>
                <a:gd name="connsiteY14" fmla="*/ 485411 h 1167369"/>
                <a:gd name="connsiteX0" fmla="*/ 1007742 w 1011518"/>
                <a:gd name="connsiteY0" fmla="*/ 484745 h 1167369"/>
                <a:gd name="connsiteX1" fmla="*/ 1011518 w 1011518"/>
                <a:gd name="connsiteY1" fmla="*/ 1167369 h 1167369"/>
                <a:gd name="connsiteX2" fmla="*/ 834370 w 1011518"/>
                <a:gd name="connsiteY2" fmla="*/ 1167369 h 1167369"/>
                <a:gd name="connsiteX3" fmla="*/ 834370 w 1011518"/>
                <a:gd name="connsiteY3" fmla="*/ 491393 h 1167369"/>
                <a:gd name="connsiteX4" fmla="*/ 831381 w 1011518"/>
                <a:gd name="connsiteY4" fmla="*/ 491507 h 1167369"/>
                <a:gd name="connsiteX5" fmla="*/ 497779 w 1011518"/>
                <a:gd name="connsiteY5" fmla="*/ 176552 h 1167369"/>
                <a:gd name="connsiteX6" fmla="*/ 177148 w 1011518"/>
                <a:gd name="connsiteY6" fmla="*/ 497438 h 1167369"/>
                <a:gd name="connsiteX7" fmla="*/ 177148 w 1011518"/>
                <a:gd name="connsiteY7" fmla="*/ 1167369 h 1167369"/>
                <a:gd name="connsiteX8" fmla="*/ 0 w 1011518"/>
                <a:gd name="connsiteY8" fmla="*/ 1167369 h 1167369"/>
                <a:gd name="connsiteX9" fmla="*/ 0 w 1011518"/>
                <a:gd name="connsiteY9" fmla="*/ 504057 h 1167369"/>
                <a:gd name="connsiteX10" fmla="*/ 0 w 1011518"/>
                <a:gd name="connsiteY10" fmla="*/ 485411 h 1167369"/>
                <a:gd name="connsiteX11" fmla="*/ 1856 w 1011518"/>
                <a:gd name="connsiteY11" fmla="*/ 485411 h 1167369"/>
                <a:gd name="connsiteX12" fmla="*/ 494398 w 1011518"/>
                <a:gd name="connsiteY12" fmla="*/ 94 h 1167369"/>
                <a:gd name="connsiteX13" fmla="*/ 1007742 w 1011518"/>
                <a:gd name="connsiteY13" fmla="*/ 484745 h 1167369"/>
                <a:gd name="connsiteX0" fmla="*/ 1007742 w 1011518"/>
                <a:gd name="connsiteY0" fmla="*/ 484745 h 1167369"/>
                <a:gd name="connsiteX1" fmla="*/ 1011518 w 1011518"/>
                <a:gd name="connsiteY1" fmla="*/ 1167369 h 1167369"/>
                <a:gd name="connsiteX2" fmla="*/ 834370 w 1011518"/>
                <a:gd name="connsiteY2" fmla="*/ 1167369 h 1167369"/>
                <a:gd name="connsiteX3" fmla="*/ 834370 w 1011518"/>
                <a:gd name="connsiteY3" fmla="*/ 491393 h 1167369"/>
                <a:gd name="connsiteX4" fmla="*/ 831381 w 1011518"/>
                <a:gd name="connsiteY4" fmla="*/ 491507 h 1167369"/>
                <a:gd name="connsiteX5" fmla="*/ 497779 w 1011518"/>
                <a:gd name="connsiteY5" fmla="*/ 176552 h 1167369"/>
                <a:gd name="connsiteX6" fmla="*/ 177148 w 1011518"/>
                <a:gd name="connsiteY6" fmla="*/ 497438 h 1167369"/>
                <a:gd name="connsiteX7" fmla="*/ 177148 w 1011518"/>
                <a:gd name="connsiteY7" fmla="*/ 1167369 h 1167369"/>
                <a:gd name="connsiteX8" fmla="*/ 0 w 1011518"/>
                <a:gd name="connsiteY8" fmla="*/ 1167369 h 1167369"/>
                <a:gd name="connsiteX9" fmla="*/ 0 w 1011518"/>
                <a:gd name="connsiteY9" fmla="*/ 485411 h 1167369"/>
                <a:gd name="connsiteX10" fmla="*/ 1856 w 1011518"/>
                <a:gd name="connsiteY10" fmla="*/ 485411 h 1167369"/>
                <a:gd name="connsiteX11" fmla="*/ 494398 w 1011518"/>
                <a:gd name="connsiteY11" fmla="*/ 94 h 1167369"/>
                <a:gd name="connsiteX12" fmla="*/ 1007742 w 1011518"/>
                <a:gd name="connsiteY12" fmla="*/ 484745 h 1167369"/>
                <a:gd name="connsiteX0" fmla="*/ 1007742 w 1011518"/>
                <a:gd name="connsiteY0" fmla="*/ 484745 h 1167369"/>
                <a:gd name="connsiteX1" fmla="*/ 1011518 w 1011518"/>
                <a:gd name="connsiteY1" fmla="*/ 1167369 h 1167369"/>
                <a:gd name="connsiteX2" fmla="*/ 834370 w 1011518"/>
                <a:gd name="connsiteY2" fmla="*/ 1167369 h 1167369"/>
                <a:gd name="connsiteX3" fmla="*/ 831381 w 1011518"/>
                <a:gd name="connsiteY3" fmla="*/ 491507 h 1167369"/>
                <a:gd name="connsiteX4" fmla="*/ 497779 w 1011518"/>
                <a:gd name="connsiteY4" fmla="*/ 176552 h 1167369"/>
                <a:gd name="connsiteX5" fmla="*/ 177148 w 1011518"/>
                <a:gd name="connsiteY5" fmla="*/ 497438 h 1167369"/>
                <a:gd name="connsiteX6" fmla="*/ 177148 w 1011518"/>
                <a:gd name="connsiteY6" fmla="*/ 1167369 h 1167369"/>
                <a:gd name="connsiteX7" fmla="*/ 0 w 1011518"/>
                <a:gd name="connsiteY7" fmla="*/ 1167369 h 1167369"/>
                <a:gd name="connsiteX8" fmla="*/ 0 w 1011518"/>
                <a:gd name="connsiteY8" fmla="*/ 485411 h 1167369"/>
                <a:gd name="connsiteX9" fmla="*/ 1856 w 1011518"/>
                <a:gd name="connsiteY9" fmla="*/ 485411 h 1167369"/>
                <a:gd name="connsiteX10" fmla="*/ 494398 w 1011518"/>
                <a:gd name="connsiteY10" fmla="*/ 94 h 1167369"/>
                <a:gd name="connsiteX11" fmla="*/ 1007742 w 1011518"/>
                <a:gd name="connsiteY11" fmla="*/ 484745 h 1167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11518" h="1167369">
                  <a:moveTo>
                    <a:pt x="1007742" y="484745"/>
                  </a:moveTo>
                  <a:cubicBezTo>
                    <a:pt x="1009001" y="712286"/>
                    <a:pt x="1010259" y="939828"/>
                    <a:pt x="1011518" y="1167369"/>
                  </a:cubicBezTo>
                  <a:lnTo>
                    <a:pt x="834370" y="1167369"/>
                  </a:lnTo>
                  <a:cubicBezTo>
                    <a:pt x="833374" y="942082"/>
                    <a:pt x="832377" y="716794"/>
                    <a:pt x="831381" y="491507"/>
                  </a:cubicBezTo>
                  <a:cubicBezTo>
                    <a:pt x="824543" y="313175"/>
                    <a:pt x="676210" y="173132"/>
                    <a:pt x="497779" y="176552"/>
                  </a:cubicBezTo>
                  <a:cubicBezTo>
                    <a:pt x="321564" y="179929"/>
                    <a:pt x="180042" y="322001"/>
                    <a:pt x="177148" y="497438"/>
                  </a:cubicBezTo>
                  <a:lnTo>
                    <a:pt x="177148" y="1167369"/>
                  </a:lnTo>
                  <a:lnTo>
                    <a:pt x="0" y="1167369"/>
                  </a:lnTo>
                  <a:lnTo>
                    <a:pt x="0" y="485411"/>
                  </a:lnTo>
                  <a:lnTo>
                    <a:pt x="1856" y="485411"/>
                  </a:lnTo>
                  <a:cubicBezTo>
                    <a:pt x="10052" y="219336"/>
                    <a:pt x="226090" y="5235"/>
                    <a:pt x="494398" y="94"/>
                  </a:cubicBezTo>
                  <a:cubicBezTo>
                    <a:pt x="768966" y="-5168"/>
                    <a:pt x="997220" y="210329"/>
                    <a:pt x="1007742" y="484745"/>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grpSp>
      <p:sp>
        <p:nvSpPr>
          <p:cNvPr id="14" name="TextBox 13">
            <a:extLst>
              <a:ext uri="{FF2B5EF4-FFF2-40B4-BE49-F238E27FC236}">
                <a16:creationId xmlns:a16="http://schemas.microsoft.com/office/drawing/2014/main" xmlns="" id="{8F5C169A-CAAD-4B83-8A2E-EC43F8645CDE}"/>
              </a:ext>
            </a:extLst>
          </p:cNvPr>
          <p:cNvSpPr txBox="1"/>
          <p:nvPr/>
        </p:nvSpPr>
        <p:spPr>
          <a:xfrm>
            <a:off x="6000760" y="3357562"/>
            <a:ext cx="2357454" cy="707886"/>
          </a:xfrm>
          <a:prstGeom prst="rect">
            <a:avLst/>
          </a:prstGeom>
          <a:noFill/>
        </p:spPr>
        <p:txBody>
          <a:bodyPr wrap="square" rtlCol="0" anchor="ctr">
            <a:spAutoFit/>
          </a:bodyPr>
          <a:lstStyle/>
          <a:p>
            <a:r>
              <a:rPr lang="el-GR" altLang="ko-KR" sz="2000" b="1" dirty="0" smtClean="0">
                <a:cs typeface="Arial" pitchFamily="34" charset="0"/>
              </a:rPr>
              <a:t>Κώδικες γρήγορης απόκρισης</a:t>
            </a:r>
            <a:endParaRPr lang="ko-KR" altLang="en-US" sz="2000" b="1" dirty="0">
              <a:cs typeface="Arial" pitchFamily="34" charset="0"/>
            </a:endParaRPr>
          </a:p>
        </p:txBody>
      </p:sp>
      <p:sp>
        <p:nvSpPr>
          <p:cNvPr id="23" name="TextBox 22">
            <a:extLst>
              <a:ext uri="{FF2B5EF4-FFF2-40B4-BE49-F238E27FC236}">
                <a16:creationId xmlns:a16="http://schemas.microsoft.com/office/drawing/2014/main" xmlns="" id="{76CFB836-F50E-4C5C-A4B5-64A5A3FFE335}"/>
              </a:ext>
            </a:extLst>
          </p:cNvPr>
          <p:cNvSpPr txBox="1"/>
          <p:nvPr/>
        </p:nvSpPr>
        <p:spPr>
          <a:xfrm>
            <a:off x="928662" y="4071942"/>
            <a:ext cx="2150530" cy="400110"/>
          </a:xfrm>
          <a:prstGeom prst="rect">
            <a:avLst/>
          </a:prstGeom>
          <a:noFill/>
        </p:spPr>
        <p:txBody>
          <a:bodyPr wrap="square" rtlCol="0" anchor="ctr">
            <a:spAutoFit/>
          </a:bodyPr>
          <a:lstStyle/>
          <a:p>
            <a:pPr algn="r"/>
            <a:r>
              <a:rPr lang="el-GR" altLang="ko-KR" sz="2000" b="1" dirty="0" smtClean="0">
                <a:cs typeface="Arial" pitchFamily="34" charset="0"/>
              </a:rPr>
              <a:t>Παιχνιδοποίηση</a:t>
            </a:r>
            <a:endParaRPr lang="ko-KR" altLang="en-US" sz="2000" b="1" dirty="0">
              <a:cs typeface="Arial" pitchFamily="34" charset="0"/>
            </a:endParaRPr>
          </a:p>
        </p:txBody>
      </p:sp>
      <p:sp>
        <p:nvSpPr>
          <p:cNvPr id="27" name="TextBox 26">
            <a:extLst>
              <a:ext uri="{FF2B5EF4-FFF2-40B4-BE49-F238E27FC236}">
                <a16:creationId xmlns:a16="http://schemas.microsoft.com/office/drawing/2014/main" xmlns="" id="{5159DF5A-1B0A-430A-B131-8FC4C269F2F2}"/>
              </a:ext>
            </a:extLst>
          </p:cNvPr>
          <p:cNvSpPr txBox="1"/>
          <p:nvPr/>
        </p:nvSpPr>
        <p:spPr>
          <a:xfrm>
            <a:off x="1214414" y="1643050"/>
            <a:ext cx="2928958" cy="400110"/>
          </a:xfrm>
          <a:prstGeom prst="rect">
            <a:avLst/>
          </a:prstGeom>
          <a:noFill/>
        </p:spPr>
        <p:txBody>
          <a:bodyPr wrap="square" rtlCol="0" anchor="ctr">
            <a:spAutoFit/>
          </a:bodyPr>
          <a:lstStyle/>
          <a:p>
            <a:r>
              <a:rPr lang="el-GR" altLang="ko-KR" sz="2000" b="1" dirty="0" smtClean="0">
                <a:cs typeface="Arial" pitchFamily="34" charset="0"/>
              </a:rPr>
              <a:t>Χωρο-ευαίσθητο παιχνίδι</a:t>
            </a:r>
            <a:endParaRPr lang="ko-KR" altLang="en-US" sz="2000" b="1" dirty="0">
              <a:cs typeface="Arial" pitchFamily="34" charset="0"/>
            </a:endParaRPr>
          </a:p>
        </p:txBody>
      </p:sp>
      <p:sp>
        <p:nvSpPr>
          <p:cNvPr id="29" name="Oval 28">
            <a:extLst>
              <a:ext uri="{FF2B5EF4-FFF2-40B4-BE49-F238E27FC236}">
                <a16:creationId xmlns:a16="http://schemas.microsoft.com/office/drawing/2014/main" xmlns="" id="{021EF4BF-26F9-4040-8939-2CE7A6995298}"/>
              </a:ext>
            </a:extLst>
          </p:cNvPr>
          <p:cNvSpPr/>
          <p:nvPr/>
        </p:nvSpPr>
        <p:spPr>
          <a:xfrm>
            <a:off x="3131793" y="2484378"/>
            <a:ext cx="457069" cy="609424"/>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30" name="Oval 29">
            <a:extLst>
              <a:ext uri="{FF2B5EF4-FFF2-40B4-BE49-F238E27FC236}">
                <a16:creationId xmlns:a16="http://schemas.microsoft.com/office/drawing/2014/main" xmlns="" id="{32C32B2D-E12C-44A3-BA3B-0E56497B410E}"/>
              </a:ext>
            </a:extLst>
          </p:cNvPr>
          <p:cNvSpPr/>
          <p:nvPr/>
        </p:nvSpPr>
        <p:spPr>
          <a:xfrm>
            <a:off x="5145894" y="3370092"/>
            <a:ext cx="457069" cy="609424"/>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31" name="Oval 30">
            <a:extLst>
              <a:ext uri="{FF2B5EF4-FFF2-40B4-BE49-F238E27FC236}">
                <a16:creationId xmlns:a16="http://schemas.microsoft.com/office/drawing/2014/main" xmlns="" id="{6DC87023-689C-4DF0-B8BB-3626E861EFD1}"/>
              </a:ext>
            </a:extLst>
          </p:cNvPr>
          <p:cNvSpPr/>
          <p:nvPr/>
        </p:nvSpPr>
        <p:spPr>
          <a:xfrm>
            <a:off x="3131793" y="4284786"/>
            <a:ext cx="457069" cy="609424"/>
          </a:xfrm>
          <a:prstGeom prst="ellipse">
            <a:avLst/>
          </a:prstGeom>
          <a:no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32" name="Oval 31">
            <a:extLst>
              <a:ext uri="{FF2B5EF4-FFF2-40B4-BE49-F238E27FC236}">
                <a16:creationId xmlns:a16="http://schemas.microsoft.com/office/drawing/2014/main" xmlns="" id="{49A9C859-E442-42D1-AE47-7FF5ECC57352}"/>
              </a:ext>
            </a:extLst>
          </p:cNvPr>
          <p:cNvSpPr/>
          <p:nvPr/>
        </p:nvSpPr>
        <p:spPr>
          <a:xfrm>
            <a:off x="5145894" y="5183317"/>
            <a:ext cx="457069" cy="609424"/>
          </a:xfrm>
          <a:prstGeom prst="ellipse">
            <a:avLst/>
          </a:prstGeom>
          <a:no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nvGrpSpPr>
          <p:cNvPr id="26" name="그룹 14">
            <a:extLst>
              <a:ext uri="{FF2B5EF4-FFF2-40B4-BE49-F238E27FC236}">
                <a16:creationId xmlns:a16="http://schemas.microsoft.com/office/drawing/2014/main" xmlns="" id="{E06BBE54-E860-4812-8A9D-14E4E3212CCE}"/>
              </a:ext>
            </a:extLst>
          </p:cNvPr>
          <p:cNvGrpSpPr/>
          <p:nvPr/>
        </p:nvGrpSpPr>
        <p:grpSpPr>
          <a:xfrm>
            <a:off x="2953604" y="3855554"/>
            <a:ext cx="1618396" cy="1269226"/>
            <a:chOff x="4054872" y="3855554"/>
            <a:chExt cx="2079217" cy="1269226"/>
          </a:xfrm>
        </p:grpSpPr>
        <p:sp>
          <p:nvSpPr>
            <p:cNvPr id="34" name="Rectangle 44">
              <a:extLst>
                <a:ext uri="{FF2B5EF4-FFF2-40B4-BE49-F238E27FC236}">
                  <a16:creationId xmlns:a16="http://schemas.microsoft.com/office/drawing/2014/main" xmlns="" id="{8640024A-38CA-4774-A680-12ED0BE3CAC5}"/>
                </a:ext>
              </a:extLst>
            </p:cNvPr>
            <p:cNvSpPr/>
            <p:nvPr/>
          </p:nvSpPr>
          <p:spPr>
            <a:xfrm>
              <a:off x="5317238" y="4932861"/>
              <a:ext cx="785533" cy="19191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35" name="Block Arc 2">
              <a:extLst>
                <a:ext uri="{FF2B5EF4-FFF2-40B4-BE49-F238E27FC236}">
                  <a16:creationId xmlns:a16="http://schemas.microsoft.com/office/drawing/2014/main" xmlns="" id="{18BED823-96BD-4EB3-8945-4DCDA5F4B6E6}"/>
                </a:ext>
              </a:extLst>
            </p:cNvPr>
            <p:cNvSpPr/>
            <p:nvPr/>
          </p:nvSpPr>
          <p:spPr>
            <a:xfrm rot="16200000">
              <a:off x="4139139" y="3946681"/>
              <a:ext cx="1093832" cy="1262365"/>
            </a:xfrm>
            <a:custGeom>
              <a:avLst/>
              <a:gdLst>
                <a:gd name="connsiteX0" fmla="*/ 990372 w 1011518"/>
                <a:gd name="connsiteY0" fmla="*/ 485411 h 1167369"/>
                <a:gd name="connsiteX1" fmla="*/ 1011518 w 1011518"/>
                <a:gd name="connsiteY1" fmla="*/ 1167369 h 1167369"/>
                <a:gd name="connsiteX2" fmla="*/ 834370 w 1011518"/>
                <a:gd name="connsiteY2" fmla="*/ 1167369 h 1167369"/>
                <a:gd name="connsiteX3" fmla="*/ 834370 w 1011518"/>
                <a:gd name="connsiteY3" fmla="*/ 491393 h 1167369"/>
                <a:gd name="connsiteX4" fmla="*/ 831381 w 1011518"/>
                <a:gd name="connsiteY4" fmla="*/ 491507 h 1167369"/>
                <a:gd name="connsiteX5" fmla="*/ 497779 w 1011518"/>
                <a:gd name="connsiteY5" fmla="*/ 176552 h 1167369"/>
                <a:gd name="connsiteX6" fmla="*/ 177148 w 1011518"/>
                <a:gd name="connsiteY6" fmla="*/ 497438 h 1167369"/>
                <a:gd name="connsiteX7" fmla="*/ 177148 w 1011518"/>
                <a:gd name="connsiteY7" fmla="*/ 1167369 h 1167369"/>
                <a:gd name="connsiteX8" fmla="*/ 0 w 1011518"/>
                <a:gd name="connsiteY8" fmla="*/ 1167369 h 1167369"/>
                <a:gd name="connsiteX9" fmla="*/ 0 w 1011518"/>
                <a:gd name="connsiteY9" fmla="*/ 504057 h 1167369"/>
                <a:gd name="connsiteX10" fmla="*/ 0 w 1011518"/>
                <a:gd name="connsiteY10" fmla="*/ 485411 h 1167369"/>
                <a:gd name="connsiteX11" fmla="*/ 1856 w 1011518"/>
                <a:gd name="connsiteY11" fmla="*/ 485411 h 1167369"/>
                <a:gd name="connsiteX12" fmla="*/ 494398 w 1011518"/>
                <a:gd name="connsiteY12" fmla="*/ 94 h 1167369"/>
                <a:gd name="connsiteX13" fmla="*/ 1007742 w 1011518"/>
                <a:gd name="connsiteY13" fmla="*/ 484745 h 1167369"/>
                <a:gd name="connsiteX14" fmla="*/ 990372 w 1011518"/>
                <a:gd name="connsiteY14" fmla="*/ 485411 h 1167369"/>
                <a:gd name="connsiteX0" fmla="*/ 1007742 w 1011518"/>
                <a:gd name="connsiteY0" fmla="*/ 484745 h 1167369"/>
                <a:gd name="connsiteX1" fmla="*/ 1011518 w 1011518"/>
                <a:gd name="connsiteY1" fmla="*/ 1167369 h 1167369"/>
                <a:gd name="connsiteX2" fmla="*/ 834370 w 1011518"/>
                <a:gd name="connsiteY2" fmla="*/ 1167369 h 1167369"/>
                <a:gd name="connsiteX3" fmla="*/ 834370 w 1011518"/>
                <a:gd name="connsiteY3" fmla="*/ 491393 h 1167369"/>
                <a:gd name="connsiteX4" fmla="*/ 831381 w 1011518"/>
                <a:gd name="connsiteY4" fmla="*/ 491507 h 1167369"/>
                <a:gd name="connsiteX5" fmla="*/ 497779 w 1011518"/>
                <a:gd name="connsiteY5" fmla="*/ 176552 h 1167369"/>
                <a:gd name="connsiteX6" fmla="*/ 177148 w 1011518"/>
                <a:gd name="connsiteY6" fmla="*/ 497438 h 1167369"/>
                <a:gd name="connsiteX7" fmla="*/ 177148 w 1011518"/>
                <a:gd name="connsiteY7" fmla="*/ 1167369 h 1167369"/>
                <a:gd name="connsiteX8" fmla="*/ 0 w 1011518"/>
                <a:gd name="connsiteY8" fmla="*/ 1167369 h 1167369"/>
                <a:gd name="connsiteX9" fmla="*/ 0 w 1011518"/>
                <a:gd name="connsiteY9" fmla="*/ 504057 h 1167369"/>
                <a:gd name="connsiteX10" fmla="*/ 0 w 1011518"/>
                <a:gd name="connsiteY10" fmla="*/ 485411 h 1167369"/>
                <a:gd name="connsiteX11" fmla="*/ 1856 w 1011518"/>
                <a:gd name="connsiteY11" fmla="*/ 485411 h 1167369"/>
                <a:gd name="connsiteX12" fmla="*/ 494398 w 1011518"/>
                <a:gd name="connsiteY12" fmla="*/ 94 h 1167369"/>
                <a:gd name="connsiteX13" fmla="*/ 1007742 w 1011518"/>
                <a:gd name="connsiteY13" fmla="*/ 484745 h 1167369"/>
                <a:gd name="connsiteX0" fmla="*/ 1007742 w 1011518"/>
                <a:gd name="connsiteY0" fmla="*/ 484745 h 1167369"/>
                <a:gd name="connsiteX1" fmla="*/ 1011518 w 1011518"/>
                <a:gd name="connsiteY1" fmla="*/ 1167369 h 1167369"/>
                <a:gd name="connsiteX2" fmla="*/ 834370 w 1011518"/>
                <a:gd name="connsiteY2" fmla="*/ 1167369 h 1167369"/>
                <a:gd name="connsiteX3" fmla="*/ 834370 w 1011518"/>
                <a:gd name="connsiteY3" fmla="*/ 491393 h 1167369"/>
                <a:gd name="connsiteX4" fmla="*/ 831381 w 1011518"/>
                <a:gd name="connsiteY4" fmla="*/ 491507 h 1167369"/>
                <a:gd name="connsiteX5" fmla="*/ 497779 w 1011518"/>
                <a:gd name="connsiteY5" fmla="*/ 176552 h 1167369"/>
                <a:gd name="connsiteX6" fmla="*/ 177148 w 1011518"/>
                <a:gd name="connsiteY6" fmla="*/ 497438 h 1167369"/>
                <a:gd name="connsiteX7" fmla="*/ 177148 w 1011518"/>
                <a:gd name="connsiteY7" fmla="*/ 1167369 h 1167369"/>
                <a:gd name="connsiteX8" fmla="*/ 0 w 1011518"/>
                <a:gd name="connsiteY8" fmla="*/ 1167369 h 1167369"/>
                <a:gd name="connsiteX9" fmla="*/ 0 w 1011518"/>
                <a:gd name="connsiteY9" fmla="*/ 485411 h 1167369"/>
                <a:gd name="connsiteX10" fmla="*/ 1856 w 1011518"/>
                <a:gd name="connsiteY10" fmla="*/ 485411 h 1167369"/>
                <a:gd name="connsiteX11" fmla="*/ 494398 w 1011518"/>
                <a:gd name="connsiteY11" fmla="*/ 94 h 1167369"/>
                <a:gd name="connsiteX12" fmla="*/ 1007742 w 1011518"/>
                <a:gd name="connsiteY12" fmla="*/ 484745 h 1167369"/>
                <a:gd name="connsiteX0" fmla="*/ 1007742 w 1011518"/>
                <a:gd name="connsiteY0" fmla="*/ 484745 h 1167369"/>
                <a:gd name="connsiteX1" fmla="*/ 1011518 w 1011518"/>
                <a:gd name="connsiteY1" fmla="*/ 1167369 h 1167369"/>
                <a:gd name="connsiteX2" fmla="*/ 834370 w 1011518"/>
                <a:gd name="connsiteY2" fmla="*/ 1167369 h 1167369"/>
                <a:gd name="connsiteX3" fmla="*/ 831381 w 1011518"/>
                <a:gd name="connsiteY3" fmla="*/ 491507 h 1167369"/>
                <a:gd name="connsiteX4" fmla="*/ 497779 w 1011518"/>
                <a:gd name="connsiteY4" fmla="*/ 176552 h 1167369"/>
                <a:gd name="connsiteX5" fmla="*/ 177148 w 1011518"/>
                <a:gd name="connsiteY5" fmla="*/ 497438 h 1167369"/>
                <a:gd name="connsiteX6" fmla="*/ 177148 w 1011518"/>
                <a:gd name="connsiteY6" fmla="*/ 1167369 h 1167369"/>
                <a:gd name="connsiteX7" fmla="*/ 0 w 1011518"/>
                <a:gd name="connsiteY7" fmla="*/ 1167369 h 1167369"/>
                <a:gd name="connsiteX8" fmla="*/ 0 w 1011518"/>
                <a:gd name="connsiteY8" fmla="*/ 485411 h 1167369"/>
                <a:gd name="connsiteX9" fmla="*/ 1856 w 1011518"/>
                <a:gd name="connsiteY9" fmla="*/ 485411 h 1167369"/>
                <a:gd name="connsiteX10" fmla="*/ 494398 w 1011518"/>
                <a:gd name="connsiteY10" fmla="*/ 94 h 1167369"/>
                <a:gd name="connsiteX11" fmla="*/ 1007742 w 1011518"/>
                <a:gd name="connsiteY11" fmla="*/ 484745 h 1167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11518" h="1167369">
                  <a:moveTo>
                    <a:pt x="1007742" y="484745"/>
                  </a:moveTo>
                  <a:cubicBezTo>
                    <a:pt x="1009001" y="712286"/>
                    <a:pt x="1010259" y="939828"/>
                    <a:pt x="1011518" y="1167369"/>
                  </a:cubicBezTo>
                  <a:lnTo>
                    <a:pt x="834370" y="1167369"/>
                  </a:lnTo>
                  <a:cubicBezTo>
                    <a:pt x="833374" y="942082"/>
                    <a:pt x="832377" y="716794"/>
                    <a:pt x="831381" y="491507"/>
                  </a:cubicBezTo>
                  <a:cubicBezTo>
                    <a:pt x="824543" y="313175"/>
                    <a:pt x="676210" y="173132"/>
                    <a:pt x="497779" y="176552"/>
                  </a:cubicBezTo>
                  <a:cubicBezTo>
                    <a:pt x="321564" y="179929"/>
                    <a:pt x="180042" y="322001"/>
                    <a:pt x="177148" y="497438"/>
                  </a:cubicBezTo>
                  <a:lnTo>
                    <a:pt x="177148" y="1167369"/>
                  </a:lnTo>
                  <a:lnTo>
                    <a:pt x="0" y="1167369"/>
                  </a:lnTo>
                  <a:lnTo>
                    <a:pt x="0" y="485411"/>
                  </a:lnTo>
                  <a:lnTo>
                    <a:pt x="1856" y="485411"/>
                  </a:lnTo>
                  <a:cubicBezTo>
                    <a:pt x="10052" y="219336"/>
                    <a:pt x="226090" y="5235"/>
                    <a:pt x="494398" y="94"/>
                  </a:cubicBezTo>
                  <a:cubicBezTo>
                    <a:pt x="768966" y="-5168"/>
                    <a:pt x="997220" y="210329"/>
                    <a:pt x="1007742" y="484745"/>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solidFill>
                  <a:schemeClr val="tx1"/>
                </a:solidFill>
              </a:endParaRPr>
            </a:p>
          </p:txBody>
        </p:sp>
        <p:sp>
          <p:nvSpPr>
            <p:cNvPr id="36" name="Isosceles Triangle 35">
              <a:extLst>
                <a:ext uri="{FF2B5EF4-FFF2-40B4-BE49-F238E27FC236}">
                  <a16:creationId xmlns:a16="http://schemas.microsoft.com/office/drawing/2014/main" xmlns="" id="{8BD57713-BD8B-4AE3-9B63-9DFBD7EB9D21}"/>
                </a:ext>
              </a:extLst>
            </p:cNvPr>
            <p:cNvSpPr/>
            <p:nvPr/>
          </p:nvSpPr>
          <p:spPr>
            <a:xfrm rot="5400000">
              <a:off x="5683946" y="3950484"/>
              <a:ext cx="545074" cy="355213"/>
            </a:xfrm>
            <a:prstGeom prst="triangl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37" name="Rectangle 44">
              <a:extLst>
                <a:ext uri="{FF2B5EF4-FFF2-40B4-BE49-F238E27FC236}">
                  <a16:creationId xmlns:a16="http://schemas.microsoft.com/office/drawing/2014/main" xmlns="" id="{146BD6C3-0ADF-4ACC-B1E1-755F03497CDD}"/>
                </a:ext>
              </a:extLst>
            </p:cNvPr>
            <p:cNvSpPr/>
            <p:nvPr/>
          </p:nvSpPr>
          <p:spPr>
            <a:xfrm>
              <a:off x="5317239" y="4030947"/>
              <a:ext cx="559042" cy="19191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grpSp>
        <p:nvGrpSpPr>
          <p:cNvPr id="33" name="그룹 15">
            <a:extLst>
              <a:ext uri="{FF2B5EF4-FFF2-40B4-BE49-F238E27FC236}">
                <a16:creationId xmlns:a16="http://schemas.microsoft.com/office/drawing/2014/main" xmlns="" id="{5B646D24-989E-40CE-9ABE-211DD1919461}"/>
              </a:ext>
            </a:extLst>
          </p:cNvPr>
          <p:cNvGrpSpPr/>
          <p:nvPr/>
        </p:nvGrpSpPr>
        <p:grpSpPr>
          <a:xfrm>
            <a:off x="2214546" y="4786322"/>
            <a:ext cx="3493813" cy="1270361"/>
            <a:chOff x="1746101" y="4753300"/>
            <a:chExt cx="6077030" cy="1270361"/>
          </a:xfrm>
        </p:grpSpPr>
        <p:sp>
          <p:nvSpPr>
            <p:cNvPr id="39" name="Block Arc 2">
              <a:extLst>
                <a:ext uri="{FF2B5EF4-FFF2-40B4-BE49-F238E27FC236}">
                  <a16:creationId xmlns:a16="http://schemas.microsoft.com/office/drawing/2014/main" xmlns="" id="{82B75635-848B-4D1F-AEC3-A9C9787CBA1D}"/>
                </a:ext>
              </a:extLst>
            </p:cNvPr>
            <p:cNvSpPr/>
            <p:nvPr/>
          </p:nvSpPr>
          <p:spPr>
            <a:xfrm rot="5400000">
              <a:off x="6645033" y="4845562"/>
              <a:ext cx="1093832" cy="1262365"/>
            </a:xfrm>
            <a:custGeom>
              <a:avLst/>
              <a:gdLst/>
              <a:ahLst/>
              <a:cxnLst/>
              <a:rect l="l" t="t" r="r" b="b"/>
              <a:pathLst>
                <a:path w="1011518" h="1167369">
                  <a:moveTo>
                    <a:pt x="1011518" y="485411"/>
                  </a:moveTo>
                  <a:lnTo>
                    <a:pt x="1011518" y="1167369"/>
                  </a:lnTo>
                  <a:lnTo>
                    <a:pt x="834370" y="1167369"/>
                  </a:lnTo>
                  <a:lnTo>
                    <a:pt x="834370" y="491393"/>
                  </a:lnTo>
                  <a:lnTo>
                    <a:pt x="831381" y="491507"/>
                  </a:lnTo>
                  <a:cubicBezTo>
                    <a:pt x="824543" y="313175"/>
                    <a:pt x="676210" y="173132"/>
                    <a:pt x="497779" y="176552"/>
                  </a:cubicBezTo>
                  <a:cubicBezTo>
                    <a:pt x="321564" y="179929"/>
                    <a:pt x="180042" y="322001"/>
                    <a:pt x="177148" y="497438"/>
                  </a:cubicBezTo>
                  <a:lnTo>
                    <a:pt x="177148" y="1167369"/>
                  </a:lnTo>
                  <a:lnTo>
                    <a:pt x="0" y="1167369"/>
                  </a:lnTo>
                  <a:lnTo>
                    <a:pt x="0" y="504057"/>
                  </a:lnTo>
                  <a:lnTo>
                    <a:pt x="0" y="485411"/>
                  </a:lnTo>
                  <a:lnTo>
                    <a:pt x="1856" y="485411"/>
                  </a:lnTo>
                  <a:cubicBezTo>
                    <a:pt x="10052" y="219336"/>
                    <a:pt x="226090" y="5235"/>
                    <a:pt x="494398" y="94"/>
                  </a:cubicBezTo>
                  <a:cubicBezTo>
                    <a:pt x="768966" y="-5168"/>
                    <a:pt x="997220" y="210329"/>
                    <a:pt x="1007742" y="484745"/>
                  </a:cubicBezTo>
                  <a:lnTo>
                    <a:pt x="990372" y="485411"/>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solidFill>
                  <a:schemeClr val="tx1"/>
                </a:solidFill>
              </a:endParaRPr>
            </a:p>
          </p:txBody>
        </p:sp>
        <p:sp>
          <p:nvSpPr>
            <p:cNvPr id="40" name="Rectangle 39">
              <a:extLst>
                <a:ext uri="{FF2B5EF4-FFF2-40B4-BE49-F238E27FC236}">
                  <a16:creationId xmlns:a16="http://schemas.microsoft.com/office/drawing/2014/main" xmlns="" id="{CBC8FB40-4465-40EC-8BB3-D381EC775854}"/>
                </a:ext>
              </a:extLst>
            </p:cNvPr>
            <p:cNvSpPr/>
            <p:nvPr/>
          </p:nvSpPr>
          <p:spPr>
            <a:xfrm>
              <a:off x="1746101" y="5828472"/>
              <a:ext cx="4817572" cy="19191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41" name="Isosceles Triangle 40">
              <a:extLst>
                <a:ext uri="{FF2B5EF4-FFF2-40B4-BE49-F238E27FC236}">
                  <a16:creationId xmlns:a16="http://schemas.microsoft.com/office/drawing/2014/main" xmlns="" id="{42963681-4EBA-49BC-B0D0-FAC3DA06B35D}"/>
                </a:ext>
              </a:extLst>
            </p:cNvPr>
            <p:cNvSpPr/>
            <p:nvPr/>
          </p:nvSpPr>
          <p:spPr>
            <a:xfrm rot="16200000">
              <a:off x="5652627" y="4848230"/>
              <a:ext cx="545074" cy="355213"/>
            </a:xfrm>
            <a:prstGeom prs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42" name="Rectangle 44">
              <a:extLst>
                <a:ext uri="{FF2B5EF4-FFF2-40B4-BE49-F238E27FC236}">
                  <a16:creationId xmlns:a16="http://schemas.microsoft.com/office/drawing/2014/main" xmlns="" id="{F8A6D69D-0985-4CCD-8BE6-2CE52574F85C}"/>
                </a:ext>
              </a:extLst>
            </p:cNvPr>
            <p:cNvSpPr/>
            <p:nvPr/>
          </p:nvSpPr>
          <p:spPr>
            <a:xfrm>
              <a:off x="6102771" y="4936555"/>
              <a:ext cx="460903" cy="19191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sp>
        <p:nvSpPr>
          <p:cNvPr id="47" name="Oval 7">
            <a:extLst>
              <a:ext uri="{FF2B5EF4-FFF2-40B4-BE49-F238E27FC236}">
                <a16:creationId xmlns:a16="http://schemas.microsoft.com/office/drawing/2014/main" xmlns="" id="{F59119B5-750F-4381-8915-B555ADC69974}"/>
              </a:ext>
            </a:extLst>
          </p:cNvPr>
          <p:cNvSpPr/>
          <p:nvPr/>
        </p:nvSpPr>
        <p:spPr>
          <a:xfrm>
            <a:off x="5238948" y="5296107"/>
            <a:ext cx="270958" cy="361277"/>
          </a:xfrm>
          <a:custGeom>
            <a:avLst/>
            <a:gdLst/>
            <a:ahLst/>
            <a:cxnLst/>
            <a:rect l="l" t="t" r="r" b="b"/>
            <a:pathLst>
              <a:path w="3240000" h="3240000">
                <a:moveTo>
                  <a:pt x="1415334" y="1947658"/>
                </a:moveTo>
                <a:lnTo>
                  <a:pt x="838053" y="2871852"/>
                </a:lnTo>
                <a:cubicBezTo>
                  <a:pt x="1312591" y="3168264"/>
                  <a:pt x="1913932" y="3170879"/>
                  <a:pt x="2391030" y="2878606"/>
                </a:cubicBezTo>
                <a:lnTo>
                  <a:pt x="1821709" y="1949263"/>
                </a:lnTo>
                <a:cubicBezTo>
                  <a:pt x="1763478" y="1986502"/>
                  <a:pt x="1694174" y="2007350"/>
                  <a:pt x="1620000" y="2007350"/>
                </a:cubicBezTo>
                <a:cubicBezTo>
                  <a:pt x="1544621" y="2007350"/>
                  <a:pt x="1474270" y="1985818"/>
                  <a:pt x="1415334" y="1947658"/>
                </a:cubicBezTo>
                <a:close/>
                <a:moveTo>
                  <a:pt x="1620001" y="1350973"/>
                </a:moveTo>
                <a:cubicBezTo>
                  <a:pt x="1471421" y="1350973"/>
                  <a:pt x="1350973" y="1471421"/>
                  <a:pt x="1350973" y="1620001"/>
                </a:cubicBezTo>
                <a:cubicBezTo>
                  <a:pt x="1350973" y="1768581"/>
                  <a:pt x="1471421" y="1889029"/>
                  <a:pt x="1620001" y="1889029"/>
                </a:cubicBezTo>
                <a:cubicBezTo>
                  <a:pt x="1768581" y="1889029"/>
                  <a:pt x="1889029" y="1768581"/>
                  <a:pt x="1889029" y="1620001"/>
                </a:cubicBezTo>
                <a:cubicBezTo>
                  <a:pt x="1889029" y="1471421"/>
                  <a:pt x="1768581" y="1350973"/>
                  <a:pt x="1620001" y="1350973"/>
                </a:cubicBezTo>
                <a:close/>
                <a:moveTo>
                  <a:pt x="2324470" y="322965"/>
                </a:moveTo>
                <a:lnTo>
                  <a:pt x="1804044" y="1281148"/>
                </a:lnTo>
                <a:cubicBezTo>
                  <a:pt x="1925507" y="1345192"/>
                  <a:pt x="2007350" y="1473038"/>
                  <a:pt x="2007350" y="1620000"/>
                </a:cubicBezTo>
                <a:lnTo>
                  <a:pt x="2005998" y="1633413"/>
                </a:lnTo>
                <a:lnTo>
                  <a:pt x="3095109" y="1671260"/>
                </a:lnTo>
                <a:cubicBezTo>
                  <a:pt x="3114541" y="1112092"/>
                  <a:pt x="2816135" y="590008"/>
                  <a:pt x="2324470" y="322965"/>
                </a:cubicBezTo>
                <a:close/>
                <a:moveTo>
                  <a:pt x="926838" y="316888"/>
                </a:moveTo>
                <a:cubicBezTo>
                  <a:pt x="432869" y="579644"/>
                  <a:pt x="129933" y="1099113"/>
                  <a:pt x="144500" y="1658429"/>
                </a:cubicBezTo>
                <a:lnTo>
                  <a:pt x="1233664" y="1630062"/>
                </a:lnTo>
                <a:cubicBezTo>
                  <a:pt x="1232693" y="1626734"/>
                  <a:pt x="1232650" y="1623372"/>
                  <a:pt x="1232650" y="1620000"/>
                </a:cubicBezTo>
                <a:cubicBezTo>
                  <a:pt x="1232650" y="1471836"/>
                  <a:pt x="1315838" y="1343102"/>
                  <a:pt x="1438904" y="1279548"/>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grpSp>
        <p:nvGrpSpPr>
          <p:cNvPr id="38" name="Group 115">
            <a:extLst>
              <a:ext uri="{FF2B5EF4-FFF2-40B4-BE49-F238E27FC236}">
                <a16:creationId xmlns:a16="http://schemas.microsoft.com/office/drawing/2014/main" xmlns="" id="{96D3B590-B0E9-45F5-BD00-05B3544E7CA1}"/>
              </a:ext>
            </a:extLst>
          </p:cNvPr>
          <p:cNvGrpSpPr/>
          <p:nvPr/>
        </p:nvGrpSpPr>
        <p:grpSpPr>
          <a:xfrm rot="5400000">
            <a:off x="1292712" y="5493842"/>
            <a:ext cx="805206" cy="961802"/>
            <a:chOff x="6867874" y="3721883"/>
            <a:chExt cx="1093501" cy="1741553"/>
          </a:xfrm>
          <a:solidFill>
            <a:schemeClr val="tx1"/>
          </a:solidFill>
        </p:grpSpPr>
        <p:sp>
          <p:nvSpPr>
            <p:cNvPr id="49" name="Oval 7">
              <a:extLst>
                <a:ext uri="{FF2B5EF4-FFF2-40B4-BE49-F238E27FC236}">
                  <a16:creationId xmlns:a16="http://schemas.microsoft.com/office/drawing/2014/main" xmlns="" id="{C4968815-35AC-47E1-AA90-AE1E1545E641}"/>
                </a:ext>
              </a:extLst>
            </p:cNvPr>
            <p:cNvSpPr/>
            <p:nvPr/>
          </p:nvSpPr>
          <p:spPr>
            <a:xfrm>
              <a:off x="6867874" y="3721883"/>
              <a:ext cx="1093501" cy="1741553"/>
            </a:xfrm>
            <a:custGeom>
              <a:avLst/>
              <a:gdLst/>
              <a:ahLst/>
              <a:cxnLst/>
              <a:rect l="l" t="t" r="r" b="b"/>
              <a:pathLst>
                <a:path w="1093501" h="1741553">
                  <a:moveTo>
                    <a:pt x="422037" y="0"/>
                  </a:moveTo>
                  <a:lnTo>
                    <a:pt x="422037" y="630979"/>
                  </a:lnTo>
                  <a:cubicBezTo>
                    <a:pt x="422037" y="680563"/>
                    <a:pt x="455258" y="722388"/>
                    <a:pt x="500795" y="734926"/>
                  </a:cubicBezTo>
                  <a:lnTo>
                    <a:pt x="500795" y="955639"/>
                  </a:lnTo>
                  <a:cubicBezTo>
                    <a:pt x="500795" y="982077"/>
                    <a:pt x="522227" y="1003509"/>
                    <a:pt x="548664" y="1003509"/>
                  </a:cubicBezTo>
                  <a:cubicBezTo>
                    <a:pt x="575102" y="1003509"/>
                    <a:pt x="596533" y="982077"/>
                    <a:pt x="596533" y="955639"/>
                  </a:cubicBezTo>
                  <a:lnTo>
                    <a:pt x="596533" y="735077"/>
                  </a:lnTo>
                  <a:cubicBezTo>
                    <a:pt x="642317" y="722690"/>
                    <a:pt x="675778" y="680742"/>
                    <a:pt x="675778" y="630979"/>
                  </a:cubicBezTo>
                  <a:lnTo>
                    <a:pt x="675778" y="658"/>
                  </a:lnTo>
                  <a:cubicBezTo>
                    <a:pt x="911634" y="31647"/>
                    <a:pt x="1093500" y="233580"/>
                    <a:pt x="1093500" y="477990"/>
                  </a:cubicBezTo>
                  <a:lnTo>
                    <a:pt x="1093500" y="780133"/>
                  </a:lnTo>
                  <a:lnTo>
                    <a:pt x="1093501" y="780133"/>
                  </a:lnTo>
                  <a:lnTo>
                    <a:pt x="1093501" y="1260843"/>
                  </a:lnTo>
                  <a:cubicBezTo>
                    <a:pt x="1093501" y="1526332"/>
                    <a:pt x="878279" y="1741553"/>
                    <a:pt x="612791" y="1741553"/>
                  </a:cubicBezTo>
                  <a:lnTo>
                    <a:pt x="480710" y="1741553"/>
                  </a:lnTo>
                  <a:cubicBezTo>
                    <a:pt x="215222" y="1741553"/>
                    <a:pt x="1" y="1526332"/>
                    <a:pt x="1" y="1260843"/>
                  </a:cubicBezTo>
                  <a:lnTo>
                    <a:pt x="1" y="787709"/>
                  </a:lnTo>
                  <a:lnTo>
                    <a:pt x="0" y="787709"/>
                  </a:lnTo>
                  <a:lnTo>
                    <a:pt x="0" y="477990"/>
                  </a:lnTo>
                  <a:cubicBezTo>
                    <a:pt x="0" y="232085"/>
                    <a:pt x="184097" y="29180"/>
                    <a:pt x="422037"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50" name="Rounded Rectangle 108">
              <a:extLst>
                <a:ext uri="{FF2B5EF4-FFF2-40B4-BE49-F238E27FC236}">
                  <a16:creationId xmlns:a16="http://schemas.microsoft.com/office/drawing/2014/main" xmlns="" id="{41537A03-55CA-4A94-86B9-E2733194DA5D}"/>
                </a:ext>
              </a:extLst>
            </p:cNvPr>
            <p:cNvSpPr/>
            <p:nvPr/>
          </p:nvSpPr>
          <p:spPr>
            <a:xfrm>
              <a:off x="7309131" y="3809649"/>
              <a:ext cx="210986" cy="45720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nvGrpSpPr>
          <p:cNvPr id="43" name="Group 51">
            <a:extLst>
              <a:ext uri="{FF2B5EF4-FFF2-40B4-BE49-F238E27FC236}">
                <a16:creationId xmlns:a16="http://schemas.microsoft.com/office/drawing/2014/main" xmlns="" id="{9B0980FB-357A-414B-A235-EF1FC419EBB2}"/>
              </a:ext>
            </a:extLst>
          </p:cNvPr>
          <p:cNvGrpSpPr/>
          <p:nvPr/>
        </p:nvGrpSpPr>
        <p:grpSpPr>
          <a:xfrm>
            <a:off x="6172442" y="1320764"/>
            <a:ext cx="970418" cy="1773039"/>
            <a:chOff x="149043" y="399678"/>
            <a:chExt cx="1877570" cy="2572864"/>
          </a:xfrm>
        </p:grpSpPr>
        <p:sp>
          <p:nvSpPr>
            <p:cNvPr id="53" name="Rounded Rectangle 39">
              <a:extLst>
                <a:ext uri="{FF2B5EF4-FFF2-40B4-BE49-F238E27FC236}">
                  <a16:creationId xmlns:a16="http://schemas.microsoft.com/office/drawing/2014/main" xmlns="" id="{F788514F-57BD-4FB4-BB0A-B6F8D1854EA6}"/>
                </a:ext>
              </a:extLst>
            </p:cNvPr>
            <p:cNvSpPr/>
            <p:nvPr/>
          </p:nvSpPr>
          <p:spPr>
            <a:xfrm rot="2483232">
              <a:off x="149043" y="703955"/>
              <a:ext cx="1877570" cy="2268587"/>
            </a:xfrm>
            <a:custGeom>
              <a:avLst/>
              <a:gdLst>
                <a:gd name="connsiteX0" fmla="*/ 670001 w 2194524"/>
                <a:gd name="connsiteY0" fmla="*/ 41365 h 3010473"/>
                <a:gd name="connsiteX1" fmla="*/ 769866 w 2194524"/>
                <a:gd name="connsiteY1" fmla="*/ 0 h 3010473"/>
                <a:gd name="connsiteX2" fmla="*/ 911097 w 2194524"/>
                <a:gd name="connsiteY2" fmla="*/ 141231 h 3010473"/>
                <a:gd name="connsiteX3" fmla="*/ 911097 w 2194524"/>
                <a:gd name="connsiteY3" fmla="*/ 753742 h 3010473"/>
                <a:gd name="connsiteX4" fmla="*/ 1594794 w 2194524"/>
                <a:gd name="connsiteY4" fmla="*/ 789196 h 3010473"/>
                <a:gd name="connsiteX5" fmla="*/ 1875818 w 2194524"/>
                <a:gd name="connsiteY5" fmla="*/ 1808656 h 3010473"/>
                <a:gd name="connsiteX6" fmla="*/ 2194524 w 2194524"/>
                <a:gd name="connsiteY6" fmla="*/ 2178856 h 3010473"/>
                <a:gd name="connsiteX7" fmla="*/ 1488044 w 2194524"/>
                <a:gd name="connsiteY7" fmla="*/ 3010473 h 3010473"/>
                <a:gd name="connsiteX8" fmla="*/ 1136947 w 2194524"/>
                <a:gd name="connsiteY8" fmla="*/ 2468062 h 3010473"/>
                <a:gd name="connsiteX9" fmla="*/ 519460 w 2194524"/>
                <a:gd name="connsiteY9" fmla="*/ 2013663 h 3010473"/>
                <a:gd name="connsiteX10" fmla="*/ 0 w 2194524"/>
                <a:gd name="connsiteY10" fmla="*/ 1326467 h 3010473"/>
                <a:gd name="connsiteX11" fmla="*/ 628635 w 2194524"/>
                <a:gd name="connsiteY11" fmla="*/ 1589678 h 3010473"/>
                <a:gd name="connsiteX12" fmla="*/ 628635 w 2194524"/>
                <a:gd name="connsiteY12" fmla="*/ 141231 h 3010473"/>
                <a:gd name="connsiteX13" fmla="*/ 670001 w 2194524"/>
                <a:gd name="connsiteY13" fmla="*/ 41365 h 3010473"/>
                <a:gd name="connsiteX0" fmla="*/ 670001 w 2194524"/>
                <a:gd name="connsiteY0" fmla="*/ 41365 h 3010473"/>
                <a:gd name="connsiteX1" fmla="*/ 769866 w 2194524"/>
                <a:gd name="connsiteY1" fmla="*/ 0 h 3010473"/>
                <a:gd name="connsiteX2" fmla="*/ 911097 w 2194524"/>
                <a:gd name="connsiteY2" fmla="*/ 141231 h 3010473"/>
                <a:gd name="connsiteX3" fmla="*/ 960469 w 2194524"/>
                <a:gd name="connsiteY3" fmla="*/ 784060 h 3010473"/>
                <a:gd name="connsiteX4" fmla="*/ 1594794 w 2194524"/>
                <a:gd name="connsiteY4" fmla="*/ 789196 h 3010473"/>
                <a:gd name="connsiteX5" fmla="*/ 1875818 w 2194524"/>
                <a:gd name="connsiteY5" fmla="*/ 1808656 h 3010473"/>
                <a:gd name="connsiteX6" fmla="*/ 2194524 w 2194524"/>
                <a:gd name="connsiteY6" fmla="*/ 2178856 h 3010473"/>
                <a:gd name="connsiteX7" fmla="*/ 1488044 w 2194524"/>
                <a:gd name="connsiteY7" fmla="*/ 3010473 h 3010473"/>
                <a:gd name="connsiteX8" fmla="*/ 1136947 w 2194524"/>
                <a:gd name="connsiteY8" fmla="*/ 2468062 h 3010473"/>
                <a:gd name="connsiteX9" fmla="*/ 519460 w 2194524"/>
                <a:gd name="connsiteY9" fmla="*/ 2013663 h 3010473"/>
                <a:gd name="connsiteX10" fmla="*/ 0 w 2194524"/>
                <a:gd name="connsiteY10" fmla="*/ 1326467 h 3010473"/>
                <a:gd name="connsiteX11" fmla="*/ 628635 w 2194524"/>
                <a:gd name="connsiteY11" fmla="*/ 1589678 h 3010473"/>
                <a:gd name="connsiteX12" fmla="*/ 628635 w 2194524"/>
                <a:gd name="connsiteY12" fmla="*/ 141231 h 3010473"/>
                <a:gd name="connsiteX13" fmla="*/ 670001 w 2194524"/>
                <a:gd name="connsiteY13" fmla="*/ 41365 h 3010473"/>
                <a:gd name="connsiteX0" fmla="*/ 670001 w 2194524"/>
                <a:gd name="connsiteY0" fmla="*/ 41365 h 3010473"/>
                <a:gd name="connsiteX1" fmla="*/ 769866 w 2194524"/>
                <a:gd name="connsiteY1" fmla="*/ 0 h 3010473"/>
                <a:gd name="connsiteX2" fmla="*/ 911097 w 2194524"/>
                <a:gd name="connsiteY2" fmla="*/ 141231 h 3010473"/>
                <a:gd name="connsiteX3" fmla="*/ 960469 w 2194524"/>
                <a:gd name="connsiteY3" fmla="*/ 784060 h 3010473"/>
                <a:gd name="connsiteX4" fmla="*/ 1594794 w 2194524"/>
                <a:gd name="connsiteY4" fmla="*/ 789196 h 3010473"/>
                <a:gd name="connsiteX5" fmla="*/ 1875818 w 2194524"/>
                <a:gd name="connsiteY5" fmla="*/ 1808656 h 3010473"/>
                <a:gd name="connsiteX6" fmla="*/ 2194524 w 2194524"/>
                <a:gd name="connsiteY6" fmla="*/ 2178856 h 3010473"/>
                <a:gd name="connsiteX7" fmla="*/ 1488044 w 2194524"/>
                <a:gd name="connsiteY7" fmla="*/ 3010473 h 3010473"/>
                <a:gd name="connsiteX8" fmla="*/ 1136947 w 2194524"/>
                <a:gd name="connsiteY8" fmla="*/ 2468062 h 3010473"/>
                <a:gd name="connsiteX9" fmla="*/ 519460 w 2194524"/>
                <a:gd name="connsiteY9" fmla="*/ 2013663 h 3010473"/>
                <a:gd name="connsiteX10" fmla="*/ 0 w 2194524"/>
                <a:gd name="connsiteY10" fmla="*/ 1326467 h 3010473"/>
                <a:gd name="connsiteX11" fmla="*/ 628635 w 2194524"/>
                <a:gd name="connsiteY11" fmla="*/ 1589678 h 3010473"/>
                <a:gd name="connsiteX12" fmla="*/ 628635 w 2194524"/>
                <a:gd name="connsiteY12" fmla="*/ 141231 h 3010473"/>
                <a:gd name="connsiteX13" fmla="*/ 670001 w 2194524"/>
                <a:gd name="connsiteY13" fmla="*/ 41365 h 3010473"/>
                <a:gd name="connsiteX0" fmla="*/ 670001 w 2194524"/>
                <a:gd name="connsiteY0" fmla="*/ 41365 h 3010473"/>
                <a:gd name="connsiteX1" fmla="*/ 769866 w 2194524"/>
                <a:gd name="connsiteY1" fmla="*/ 0 h 3010473"/>
                <a:gd name="connsiteX2" fmla="*/ 911097 w 2194524"/>
                <a:gd name="connsiteY2" fmla="*/ 141231 h 3010473"/>
                <a:gd name="connsiteX3" fmla="*/ 960469 w 2194524"/>
                <a:gd name="connsiteY3" fmla="*/ 784060 h 3010473"/>
                <a:gd name="connsiteX4" fmla="*/ 1594794 w 2194524"/>
                <a:gd name="connsiteY4" fmla="*/ 789196 h 3010473"/>
                <a:gd name="connsiteX5" fmla="*/ 1875818 w 2194524"/>
                <a:gd name="connsiteY5" fmla="*/ 1808656 h 3010473"/>
                <a:gd name="connsiteX6" fmla="*/ 2194524 w 2194524"/>
                <a:gd name="connsiteY6" fmla="*/ 2178856 h 3010473"/>
                <a:gd name="connsiteX7" fmla="*/ 1488044 w 2194524"/>
                <a:gd name="connsiteY7" fmla="*/ 3010473 h 3010473"/>
                <a:gd name="connsiteX8" fmla="*/ 1136947 w 2194524"/>
                <a:gd name="connsiteY8" fmla="*/ 2468062 h 3010473"/>
                <a:gd name="connsiteX9" fmla="*/ 519460 w 2194524"/>
                <a:gd name="connsiteY9" fmla="*/ 2013663 h 3010473"/>
                <a:gd name="connsiteX10" fmla="*/ 0 w 2194524"/>
                <a:gd name="connsiteY10" fmla="*/ 1326467 h 3010473"/>
                <a:gd name="connsiteX11" fmla="*/ 628635 w 2194524"/>
                <a:gd name="connsiteY11" fmla="*/ 1589678 h 3010473"/>
                <a:gd name="connsiteX12" fmla="*/ 628635 w 2194524"/>
                <a:gd name="connsiteY12" fmla="*/ 141231 h 3010473"/>
                <a:gd name="connsiteX13" fmla="*/ 670001 w 2194524"/>
                <a:gd name="connsiteY13" fmla="*/ 41365 h 3010473"/>
                <a:gd name="connsiteX0" fmla="*/ 670001 w 2194524"/>
                <a:gd name="connsiteY0" fmla="*/ 41365 h 3010473"/>
                <a:gd name="connsiteX1" fmla="*/ 769866 w 2194524"/>
                <a:gd name="connsiteY1" fmla="*/ 0 h 3010473"/>
                <a:gd name="connsiteX2" fmla="*/ 911097 w 2194524"/>
                <a:gd name="connsiteY2" fmla="*/ 141231 h 3010473"/>
                <a:gd name="connsiteX3" fmla="*/ 960469 w 2194524"/>
                <a:gd name="connsiteY3" fmla="*/ 784060 h 3010473"/>
                <a:gd name="connsiteX4" fmla="*/ 1594794 w 2194524"/>
                <a:gd name="connsiteY4" fmla="*/ 789196 h 3010473"/>
                <a:gd name="connsiteX5" fmla="*/ 1848308 w 2194524"/>
                <a:gd name="connsiteY5" fmla="*/ 1898342 h 3010473"/>
                <a:gd name="connsiteX6" fmla="*/ 2194524 w 2194524"/>
                <a:gd name="connsiteY6" fmla="*/ 2178856 h 3010473"/>
                <a:gd name="connsiteX7" fmla="*/ 1488044 w 2194524"/>
                <a:gd name="connsiteY7" fmla="*/ 3010473 h 3010473"/>
                <a:gd name="connsiteX8" fmla="*/ 1136947 w 2194524"/>
                <a:gd name="connsiteY8" fmla="*/ 2468062 h 3010473"/>
                <a:gd name="connsiteX9" fmla="*/ 519460 w 2194524"/>
                <a:gd name="connsiteY9" fmla="*/ 2013663 h 3010473"/>
                <a:gd name="connsiteX10" fmla="*/ 0 w 2194524"/>
                <a:gd name="connsiteY10" fmla="*/ 1326467 h 3010473"/>
                <a:gd name="connsiteX11" fmla="*/ 628635 w 2194524"/>
                <a:gd name="connsiteY11" fmla="*/ 1589678 h 3010473"/>
                <a:gd name="connsiteX12" fmla="*/ 628635 w 2194524"/>
                <a:gd name="connsiteY12" fmla="*/ 141231 h 3010473"/>
                <a:gd name="connsiteX13" fmla="*/ 670001 w 2194524"/>
                <a:gd name="connsiteY13" fmla="*/ 41365 h 3010473"/>
                <a:gd name="connsiteX0" fmla="*/ 670001 w 2145453"/>
                <a:gd name="connsiteY0" fmla="*/ 41365 h 3010473"/>
                <a:gd name="connsiteX1" fmla="*/ 769866 w 2145453"/>
                <a:gd name="connsiteY1" fmla="*/ 0 h 3010473"/>
                <a:gd name="connsiteX2" fmla="*/ 911097 w 2145453"/>
                <a:gd name="connsiteY2" fmla="*/ 141231 h 3010473"/>
                <a:gd name="connsiteX3" fmla="*/ 960469 w 2145453"/>
                <a:gd name="connsiteY3" fmla="*/ 784060 h 3010473"/>
                <a:gd name="connsiteX4" fmla="*/ 1594794 w 2145453"/>
                <a:gd name="connsiteY4" fmla="*/ 789196 h 3010473"/>
                <a:gd name="connsiteX5" fmla="*/ 1848308 w 2145453"/>
                <a:gd name="connsiteY5" fmla="*/ 1898342 h 3010473"/>
                <a:gd name="connsiteX6" fmla="*/ 2145453 w 2145453"/>
                <a:gd name="connsiteY6" fmla="*/ 2249789 h 3010473"/>
                <a:gd name="connsiteX7" fmla="*/ 1488044 w 2145453"/>
                <a:gd name="connsiteY7" fmla="*/ 3010473 h 3010473"/>
                <a:gd name="connsiteX8" fmla="*/ 1136947 w 2145453"/>
                <a:gd name="connsiteY8" fmla="*/ 2468062 h 3010473"/>
                <a:gd name="connsiteX9" fmla="*/ 519460 w 2145453"/>
                <a:gd name="connsiteY9" fmla="*/ 2013663 h 3010473"/>
                <a:gd name="connsiteX10" fmla="*/ 0 w 2145453"/>
                <a:gd name="connsiteY10" fmla="*/ 1326467 h 3010473"/>
                <a:gd name="connsiteX11" fmla="*/ 628635 w 2145453"/>
                <a:gd name="connsiteY11" fmla="*/ 1589678 h 3010473"/>
                <a:gd name="connsiteX12" fmla="*/ 628635 w 2145453"/>
                <a:gd name="connsiteY12" fmla="*/ 141231 h 3010473"/>
                <a:gd name="connsiteX13" fmla="*/ 670001 w 2145453"/>
                <a:gd name="connsiteY13" fmla="*/ 41365 h 3010473"/>
                <a:gd name="connsiteX0" fmla="*/ 670001 w 2145453"/>
                <a:gd name="connsiteY0" fmla="*/ 41365 h 2912664"/>
                <a:gd name="connsiteX1" fmla="*/ 769866 w 2145453"/>
                <a:gd name="connsiteY1" fmla="*/ 0 h 2912664"/>
                <a:gd name="connsiteX2" fmla="*/ 911097 w 2145453"/>
                <a:gd name="connsiteY2" fmla="*/ 141231 h 2912664"/>
                <a:gd name="connsiteX3" fmla="*/ 960469 w 2145453"/>
                <a:gd name="connsiteY3" fmla="*/ 784060 h 2912664"/>
                <a:gd name="connsiteX4" fmla="*/ 1594794 w 2145453"/>
                <a:gd name="connsiteY4" fmla="*/ 789196 h 2912664"/>
                <a:gd name="connsiteX5" fmla="*/ 1848308 w 2145453"/>
                <a:gd name="connsiteY5" fmla="*/ 1898342 h 2912664"/>
                <a:gd name="connsiteX6" fmla="*/ 2145453 w 2145453"/>
                <a:gd name="connsiteY6" fmla="*/ 2249789 h 2912664"/>
                <a:gd name="connsiteX7" fmla="*/ 1535243 w 2145453"/>
                <a:gd name="connsiteY7" fmla="*/ 2912664 h 2912664"/>
                <a:gd name="connsiteX8" fmla="*/ 1136947 w 2145453"/>
                <a:gd name="connsiteY8" fmla="*/ 2468062 h 2912664"/>
                <a:gd name="connsiteX9" fmla="*/ 519460 w 2145453"/>
                <a:gd name="connsiteY9" fmla="*/ 2013663 h 2912664"/>
                <a:gd name="connsiteX10" fmla="*/ 0 w 2145453"/>
                <a:gd name="connsiteY10" fmla="*/ 1326467 h 2912664"/>
                <a:gd name="connsiteX11" fmla="*/ 628635 w 2145453"/>
                <a:gd name="connsiteY11" fmla="*/ 1589678 h 2912664"/>
                <a:gd name="connsiteX12" fmla="*/ 628635 w 2145453"/>
                <a:gd name="connsiteY12" fmla="*/ 141231 h 2912664"/>
                <a:gd name="connsiteX13" fmla="*/ 670001 w 2145453"/>
                <a:gd name="connsiteY13" fmla="*/ 41365 h 2912664"/>
                <a:gd name="connsiteX0" fmla="*/ 670001 w 2145453"/>
                <a:gd name="connsiteY0" fmla="*/ 41365 h 2912664"/>
                <a:gd name="connsiteX1" fmla="*/ 769866 w 2145453"/>
                <a:gd name="connsiteY1" fmla="*/ 0 h 2912664"/>
                <a:gd name="connsiteX2" fmla="*/ 911097 w 2145453"/>
                <a:gd name="connsiteY2" fmla="*/ 141231 h 2912664"/>
                <a:gd name="connsiteX3" fmla="*/ 960469 w 2145453"/>
                <a:gd name="connsiteY3" fmla="*/ 784060 h 2912664"/>
                <a:gd name="connsiteX4" fmla="*/ 1594794 w 2145453"/>
                <a:gd name="connsiteY4" fmla="*/ 789196 h 2912664"/>
                <a:gd name="connsiteX5" fmla="*/ 1848308 w 2145453"/>
                <a:gd name="connsiteY5" fmla="*/ 1898342 h 2912664"/>
                <a:gd name="connsiteX6" fmla="*/ 2145453 w 2145453"/>
                <a:gd name="connsiteY6" fmla="*/ 2249789 h 2912664"/>
                <a:gd name="connsiteX7" fmla="*/ 1535243 w 2145453"/>
                <a:gd name="connsiteY7" fmla="*/ 2912664 h 2912664"/>
                <a:gd name="connsiteX8" fmla="*/ 1136947 w 2145453"/>
                <a:gd name="connsiteY8" fmla="*/ 2468062 h 2912664"/>
                <a:gd name="connsiteX9" fmla="*/ 530391 w 2145453"/>
                <a:gd name="connsiteY9" fmla="*/ 2073665 h 2912664"/>
                <a:gd name="connsiteX10" fmla="*/ 0 w 2145453"/>
                <a:gd name="connsiteY10" fmla="*/ 1326467 h 2912664"/>
                <a:gd name="connsiteX11" fmla="*/ 628635 w 2145453"/>
                <a:gd name="connsiteY11" fmla="*/ 1589678 h 2912664"/>
                <a:gd name="connsiteX12" fmla="*/ 628635 w 2145453"/>
                <a:gd name="connsiteY12" fmla="*/ 141231 h 2912664"/>
                <a:gd name="connsiteX13" fmla="*/ 670001 w 2145453"/>
                <a:gd name="connsiteY13" fmla="*/ 41365 h 2912664"/>
                <a:gd name="connsiteX0" fmla="*/ 670001 w 2145453"/>
                <a:gd name="connsiteY0" fmla="*/ 41365 h 2912664"/>
                <a:gd name="connsiteX1" fmla="*/ 769866 w 2145453"/>
                <a:gd name="connsiteY1" fmla="*/ 0 h 2912664"/>
                <a:gd name="connsiteX2" fmla="*/ 911097 w 2145453"/>
                <a:gd name="connsiteY2" fmla="*/ 141231 h 2912664"/>
                <a:gd name="connsiteX3" fmla="*/ 960469 w 2145453"/>
                <a:gd name="connsiteY3" fmla="*/ 784060 h 2912664"/>
                <a:gd name="connsiteX4" fmla="*/ 1594794 w 2145453"/>
                <a:gd name="connsiteY4" fmla="*/ 789196 h 2912664"/>
                <a:gd name="connsiteX5" fmla="*/ 1848308 w 2145453"/>
                <a:gd name="connsiteY5" fmla="*/ 1898342 h 2912664"/>
                <a:gd name="connsiteX6" fmla="*/ 2145453 w 2145453"/>
                <a:gd name="connsiteY6" fmla="*/ 2249789 h 2912664"/>
                <a:gd name="connsiteX7" fmla="*/ 1535243 w 2145453"/>
                <a:gd name="connsiteY7" fmla="*/ 2912664 h 2912664"/>
                <a:gd name="connsiteX8" fmla="*/ 1136947 w 2145453"/>
                <a:gd name="connsiteY8" fmla="*/ 2468062 h 2912664"/>
                <a:gd name="connsiteX9" fmla="*/ 530391 w 2145453"/>
                <a:gd name="connsiteY9" fmla="*/ 2073665 h 2912664"/>
                <a:gd name="connsiteX10" fmla="*/ 0 w 2145453"/>
                <a:gd name="connsiteY10" fmla="*/ 1326467 h 2912664"/>
                <a:gd name="connsiteX11" fmla="*/ 628635 w 2145453"/>
                <a:gd name="connsiteY11" fmla="*/ 1589678 h 2912664"/>
                <a:gd name="connsiteX12" fmla="*/ 628635 w 2145453"/>
                <a:gd name="connsiteY12" fmla="*/ 141231 h 2912664"/>
                <a:gd name="connsiteX13" fmla="*/ 670001 w 2145453"/>
                <a:gd name="connsiteY13" fmla="*/ 41365 h 2912664"/>
                <a:gd name="connsiteX0" fmla="*/ 670001 w 2145453"/>
                <a:gd name="connsiteY0" fmla="*/ 41365 h 2912664"/>
                <a:gd name="connsiteX1" fmla="*/ 769866 w 2145453"/>
                <a:gd name="connsiteY1" fmla="*/ 0 h 2912664"/>
                <a:gd name="connsiteX2" fmla="*/ 911097 w 2145453"/>
                <a:gd name="connsiteY2" fmla="*/ 141231 h 2912664"/>
                <a:gd name="connsiteX3" fmla="*/ 960469 w 2145453"/>
                <a:gd name="connsiteY3" fmla="*/ 784060 h 2912664"/>
                <a:gd name="connsiteX4" fmla="*/ 1594794 w 2145453"/>
                <a:gd name="connsiteY4" fmla="*/ 789196 h 2912664"/>
                <a:gd name="connsiteX5" fmla="*/ 1848308 w 2145453"/>
                <a:gd name="connsiteY5" fmla="*/ 1898342 h 2912664"/>
                <a:gd name="connsiteX6" fmla="*/ 2145453 w 2145453"/>
                <a:gd name="connsiteY6" fmla="*/ 2249789 h 2912664"/>
                <a:gd name="connsiteX7" fmla="*/ 1535243 w 2145453"/>
                <a:gd name="connsiteY7" fmla="*/ 2912664 h 2912664"/>
                <a:gd name="connsiteX8" fmla="*/ 1136947 w 2145453"/>
                <a:gd name="connsiteY8" fmla="*/ 2468062 h 2912664"/>
                <a:gd name="connsiteX9" fmla="*/ 530391 w 2145453"/>
                <a:gd name="connsiteY9" fmla="*/ 2073665 h 2912664"/>
                <a:gd name="connsiteX10" fmla="*/ 0 w 2145453"/>
                <a:gd name="connsiteY10" fmla="*/ 1326467 h 2912664"/>
                <a:gd name="connsiteX11" fmla="*/ 679880 w 2145453"/>
                <a:gd name="connsiteY11" fmla="*/ 1646872 h 2912664"/>
                <a:gd name="connsiteX12" fmla="*/ 628635 w 2145453"/>
                <a:gd name="connsiteY12" fmla="*/ 141231 h 2912664"/>
                <a:gd name="connsiteX13" fmla="*/ 670001 w 2145453"/>
                <a:gd name="connsiteY13" fmla="*/ 41365 h 2912664"/>
                <a:gd name="connsiteX0" fmla="*/ 670001 w 2145453"/>
                <a:gd name="connsiteY0" fmla="*/ 41365 h 2912664"/>
                <a:gd name="connsiteX1" fmla="*/ 769866 w 2145453"/>
                <a:gd name="connsiteY1" fmla="*/ 0 h 2912664"/>
                <a:gd name="connsiteX2" fmla="*/ 911097 w 2145453"/>
                <a:gd name="connsiteY2" fmla="*/ 141231 h 2912664"/>
                <a:gd name="connsiteX3" fmla="*/ 960469 w 2145453"/>
                <a:gd name="connsiteY3" fmla="*/ 784060 h 2912664"/>
                <a:gd name="connsiteX4" fmla="*/ 1594794 w 2145453"/>
                <a:gd name="connsiteY4" fmla="*/ 789196 h 2912664"/>
                <a:gd name="connsiteX5" fmla="*/ 1848308 w 2145453"/>
                <a:gd name="connsiteY5" fmla="*/ 1898342 h 2912664"/>
                <a:gd name="connsiteX6" fmla="*/ 2145453 w 2145453"/>
                <a:gd name="connsiteY6" fmla="*/ 2249789 h 2912664"/>
                <a:gd name="connsiteX7" fmla="*/ 1535243 w 2145453"/>
                <a:gd name="connsiteY7" fmla="*/ 2912664 h 2912664"/>
                <a:gd name="connsiteX8" fmla="*/ 1136947 w 2145453"/>
                <a:gd name="connsiteY8" fmla="*/ 2468062 h 2912664"/>
                <a:gd name="connsiteX9" fmla="*/ 530391 w 2145453"/>
                <a:gd name="connsiteY9" fmla="*/ 2073665 h 2912664"/>
                <a:gd name="connsiteX10" fmla="*/ 0 w 2145453"/>
                <a:gd name="connsiteY10" fmla="*/ 1326467 h 2912664"/>
                <a:gd name="connsiteX11" fmla="*/ 679880 w 2145453"/>
                <a:gd name="connsiteY11" fmla="*/ 1646872 h 2912664"/>
                <a:gd name="connsiteX12" fmla="*/ 628635 w 2145453"/>
                <a:gd name="connsiteY12" fmla="*/ 141231 h 2912664"/>
                <a:gd name="connsiteX13" fmla="*/ 670001 w 2145453"/>
                <a:gd name="connsiteY13" fmla="*/ 41365 h 2912664"/>
                <a:gd name="connsiteX0" fmla="*/ 670001 w 2145453"/>
                <a:gd name="connsiteY0" fmla="*/ 41365 h 2912664"/>
                <a:gd name="connsiteX1" fmla="*/ 769866 w 2145453"/>
                <a:gd name="connsiteY1" fmla="*/ 0 h 2912664"/>
                <a:gd name="connsiteX2" fmla="*/ 911097 w 2145453"/>
                <a:gd name="connsiteY2" fmla="*/ 141231 h 2912664"/>
                <a:gd name="connsiteX3" fmla="*/ 979523 w 2145453"/>
                <a:gd name="connsiteY3" fmla="*/ 863751 h 2912664"/>
                <a:gd name="connsiteX4" fmla="*/ 1594794 w 2145453"/>
                <a:gd name="connsiteY4" fmla="*/ 789196 h 2912664"/>
                <a:gd name="connsiteX5" fmla="*/ 1848308 w 2145453"/>
                <a:gd name="connsiteY5" fmla="*/ 1898342 h 2912664"/>
                <a:gd name="connsiteX6" fmla="*/ 2145453 w 2145453"/>
                <a:gd name="connsiteY6" fmla="*/ 2249789 h 2912664"/>
                <a:gd name="connsiteX7" fmla="*/ 1535243 w 2145453"/>
                <a:gd name="connsiteY7" fmla="*/ 2912664 h 2912664"/>
                <a:gd name="connsiteX8" fmla="*/ 1136947 w 2145453"/>
                <a:gd name="connsiteY8" fmla="*/ 2468062 h 2912664"/>
                <a:gd name="connsiteX9" fmla="*/ 530391 w 2145453"/>
                <a:gd name="connsiteY9" fmla="*/ 2073665 h 2912664"/>
                <a:gd name="connsiteX10" fmla="*/ 0 w 2145453"/>
                <a:gd name="connsiteY10" fmla="*/ 1326467 h 2912664"/>
                <a:gd name="connsiteX11" fmla="*/ 679880 w 2145453"/>
                <a:gd name="connsiteY11" fmla="*/ 1646872 h 2912664"/>
                <a:gd name="connsiteX12" fmla="*/ 628635 w 2145453"/>
                <a:gd name="connsiteY12" fmla="*/ 141231 h 2912664"/>
                <a:gd name="connsiteX13" fmla="*/ 670001 w 2145453"/>
                <a:gd name="connsiteY13" fmla="*/ 41365 h 2912664"/>
                <a:gd name="connsiteX0" fmla="*/ 670001 w 2145453"/>
                <a:gd name="connsiteY0" fmla="*/ 41365 h 2912664"/>
                <a:gd name="connsiteX1" fmla="*/ 769866 w 2145453"/>
                <a:gd name="connsiteY1" fmla="*/ 0 h 2912664"/>
                <a:gd name="connsiteX2" fmla="*/ 911097 w 2145453"/>
                <a:gd name="connsiteY2" fmla="*/ 141231 h 2912664"/>
                <a:gd name="connsiteX3" fmla="*/ 979523 w 2145453"/>
                <a:gd name="connsiteY3" fmla="*/ 863751 h 2912664"/>
                <a:gd name="connsiteX4" fmla="*/ 1594794 w 2145453"/>
                <a:gd name="connsiteY4" fmla="*/ 789196 h 2912664"/>
                <a:gd name="connsiteX5" fmla="*/ 1848308 w 2145453"/>
                <a:gd name="connsiteY5" fmla="*/ 1898342 h 2912664"/>
                <a:gd name="connsiteX6" fmla="*/ 2145453 w 2145453"/>
                <a:gd name="connsiteY6" fmla="*/ 2249789 h 2912664"/>
                <a:gd name="connsiteX7" fmla="*/ 1535243 w 2145453"/>
                <a:gd name="connsiteY7" fmla="*/ 2912664 h 2912664"/>
                <a:gd name="connsiteX8" fmla="*/ 1136947 w 2145453"/>
                <a:gd name="connsiteY8" fmla="*/ 2468062 h 2912664"/>
                <a:gd name="connsiteX9" fmla="*/ 530391 w 2145453"/>
                <a:gd name="connsiteY9" fmla="*/ 2073665 h 2912664"/>
                <a:gd name="connsiteX10" fmla="*/ 0 w 2145453"/>
                <a:gd name="connsiteY10" fmla="*/ 1326467 h 2912664"/>
                <a:gd name="connsiteX11" fmla="*/ 679880 w 2145453"/>
                <a:gd name="connsiteY11" fmla="*/ 1646872 h 2912664"/>
                <a:gd name="connsiteX12" fmla="*/ 628635 w 2145453"/>
                <a:gd name="connsiteY12" fmla="*/ 141231 h 2912664"/>
                <a:gd name="connsiteX13" fmla="*/ 670001 w 2145453"/>
                <a:gd name="connsiteY13" fmla="*/ 41365 h 2912664"/>
                <a:gd name="connsiteX0" fmla="*/ 670001 w 2145453"/>
                <a:gd name="connsiteY0" fmla="*/ 41365 h 2912664"/>
                <a:gd name="connsiteX1" fmla="*/ 769866 w 2145453"/>
                <a:gd name="connsiteY1" fmla="*/ 0 h 2912664"/>
                <a:gd name="connsiteX2" fmla="*/ 911097 w 2145453"/>
                <a:gd name="connsiteY2" fmla="*/ 141231 h 2912664"/>
                <a:gd name="connsiteX3" fmla="*/ 979523 w 2145453"/>
                <a:gd name="connsiteY3" fmla="*/ 863751 h 2912664"/>
                <a:gd name="connsiteX4" fmla="*/ 1578849 w 2145453"/>
                <a:gd name="connsiteY4" fmla="*/ 851069 h 2912664"/>
                <a:gd name="connsiteX5" fmla="*/ 1848308 w 2145453"/>
                <a:gd name="connsiteY5" fmla="*/ 1898342 h 2912664"/>
                <a:gd name="connsiteX6" fmla="*/ 2145453 w 2145453"/>
                <a:gd name="connsiteY6" fmla="*/ 2249789 h 2912664"/>
                <a:gd name="connsiteX7" fmla="*/ 1535243 w 2145453"/>
                <a:gd name="connsiteY7" fmla="*/ 2912664 h 2912664"/>
                <a:gd name="connsiteX8" fmla="*/ 1136947 w 2145453"/>
                <a:gd name="connsiteY8" fmla="*/ 2468062 h 2912664"/>
                <a:gd name="connsiteX9" fmla="*/ 530391 w 2145453"/>
                <a:gd name="connsiteY9" fmla="*/ 2073665 h 2912664"/>
                <a:gd name="connsiteX10" fmla="*/ 0 w 2145453"/>
                <a:gd name="connsiteY10" fmla="*/ 1326467 h 2912664"/>
                <a:gd name="connsiteX11" fmla="*/ 679880 w 2145453"/>
                <a:gd name="connsiteY11" fmla="*/ 1646872 h 2912664"/>
                <a:gd name="connsiteX12" fmla="*/ 628635 w 2145453"/>
                <a:gd name="connsiteY12" fmla="*/ 141231 h 2912664"/>
                <a:gd name="connsiteX13" fmla="*/ 670001 w 2145453"/>
                <a:gd name="connsiteY13" fmla="*/ 41365 h 2912664"/>
                <a:gd name="connsiteX0" fmla="*/ 670001 w 2145453"/>
                <a:gd name="connsiteY0" fmla="*/ 41365 h 2912664"/>
                <a:gd name="connsiteX1" fmla="*/ 769866 w 2145453"/>
                <a:gd name="connsiteY1" fmla="*/ 0 h 2912664"/>
                <a:gd name="connsiteX2" fmla="*/ 911097 w 2145453"/>
                <a:gd name="connsiteY2" fmla="*/ 141231 h 2912664"/>
                <a:gd name="connsiteX3" fmla="*/ 979523 w 2145453"/>
                <a:gd name="connsiteY3" fmla="*/ 863751 h 2912664"/>
                <a:gd name="connsiteX4" fmla="*/ 1578849 w 2145453"/>
                <a:gd name="connsiteY4" fmla="*/ 851069 h 2912664"/>
                <a:gd name="connsiteX5" fmla="*/ 1848308 w 2145453"/>
                <a:gd name="connsiteY5" fmla="*/ 1898342 h 2912664"/>
                <a:gd name="connsiteX6" fmla="*/ 2145453 w 2145453"/>
                <a:gd name="connsiteY6" fmla="*/ 2249789 h 2912664"/>
                <a:gd name="connsiteX7" fmla="*/ 1535243 w 2145453"/>
                <a:gd name="connsiteY7" fmla="*/ 2912664 h 2912664"/>
                <a:gd name="connsiteX8" fmla="*/ 1136947 w 2145453"/>
                <a:gd name="connsiteY8" fmla="*/ 2468062 h 2912664"/>
                <a:gd name="connsiteX9" fmla="*/ 530391 w 2145453"/>
                <a:gd name="connsiteY9" fmla="*/ 2073665 h 2912664"/>
                <a:gd name="connsiteX10" fmla="*/ 0 w 2145453"/>
                <a:gd name="connsiteY10" fmla="*/ 1326467 h 2912664"/>
                <a:gd name="connsiteX11" fmla="*/ 679880 w 2145453"/>
                <a:gd name="connsiteY11" fmla="*/ 1646872 h 2912664"/>
                <a:gd name="connsiteX12" fmla="*/ 628635 w 2145453"/>
                <a:gd name="connsiteY12" fmla="*/ 141231 h 2912664"/>
                <a:gd name="connsiteX13" fmla="*/ 670001 w 2145453"/>
                <a:gd name="connsiteY13" fmla="*/ 41365 h 2912664"/>
                <a:gd name="connsiteX0" fmla="*/ 670001 w 2145453"/>
                <a:gd name="connsiteY0" fmla="*/ 41365 h 2912664"/>
                <a:gd name="connsiteX1" fmla="*/ 769866 w 2145453"/>
                <a:gd name="connsiteY1" fmla="*/ 0 h 2912664"/>
                <a:gd name="connsiteX2" fmla="*/ 911097 w 2145453"/>
                <a:gd name="connsiteY2" fmla="*/ 141231 h 2912664"/>
                <a:gd name="connsiteX3" fmla="*/ 979523 w 2145453"/>
                <a:gd name="connsiteY3" fmla="*/ 863751 h 2912664"/>
                <a:gd name="connsiteX4" fmla="*/ 1578849 w 2145453"/>
                <a:gd name="connsiteY4" fmla="*/ 851069 h 2912664"/>
                <a:gd name="connsiteX5" fmla="*/ 1848308 w 2145453"/>
                <a:gd name="connsiteY5" fmla="*/ 1898342 h 2912664"/>
                <a:gd name="connsiteX6" fmla="*/ 2145453 w 2145453"/>
                <a:gd name="connsiteY6" fmla="*/ 2249789 h 2912664"/>
                <a:gd name="connsiteX7" fmla="*/ 1535243 w 2145453"/>
                <a:gd name="connsiteY7" fmla="*/ 2912664 h 2912664"/>
                <a:gd name="connsiteX8" fmla="*/ 1136947 w 2145453"/>
                <a:gd name="connsiteY8" fmla="*/ 2468062 h 2912664"/>
                <a:gd name="connsiteX9" fmla="*/ 530391 w 2145453"/>
                <a:gd name="connsiteY9" fmla="*/ 2073665 h 2912664"/>
                <a:gd name="connsiteX10" fmla="*/ 0 w 2145453"/>
                <a:gd name="connsiteY10" fmla="*/ 1326467 h 2912664"/>
                <a:gd name="connsiteX11" fmla="*/ 710556 w 2145453"/>
                <a:gd name="connsiteY11" fmla="*/ 1634217 h 2912664"/>
                <a:gd name="connsiteX12" fmla="*/ 628635 w 2145453"/>
                <a:gd name="connsiteY12" fmla="*/ 141231 h 2912664"/>
                <a:gd name="connsiteX13" fmla="*/ 670001 w 2145453"/>
                <a:gd name="connsiteY13" fmla="*/ 41365 h 2912664"/>
                <a:gd name="connsiteX0" fmla="*/ 733305 w 2208757"/>
                <a:gd name="connsiteY0" fmla="*/ 41365 h 2912664"/>
                <a:gd name="connsiteX1" fmla="*/ 833170 w 2208757"/>
                <a:gd name="connsiteY1" fmla="*/ 0 h 2912664"/>
                <a:gd name="connsiteX2" fmla="*/ 974401 w 2208757"/>
                <a:gd name="connsiteY2" fmla="*/ 141231 h 2912664"/>
                <a:gd name="connsiteX3" fmla="*/ 1042827 w 2208757"/>
                <a:gd name="connsiteY3" fmla="*/ 863751 h 2912664"/>
                <a:gd name="connsiteX4" fmla="*/ 1642153 w 2208757"/>
                <a:gd name="connsiteY4" fmla="*/ 851069 h 2912664"/>
                <a:gd name="connsiteX5" fmla="*/ 1911612 w 2208757"/>
                <a:gd name="connsiteY5" fmla="*/ 1898342 h 2912664"/>
                <a:gd name="connsiteX6" fmla="*/ 2208757 w 2208757"/>
                <a:gd name="connsiteY6" fmla="*/ 2249789 h 2912664"/>
                <a:gd name="connsiteX7" fmla="*/ 1598547 w 2208757"/>
                <a:gd name="connsiteY7" fmla="*/ 2912664 h 2912664"/>
                <a:gd name="connsiteX8" fmla="*/ 1200251 w 2208757"/>
                <a:gd name="connsiteY8" fmla="*/ 2468062 h 2912664"/>
                <a:gd name="connsiteX9" fmla="*/ 593695 w 2208757"/>
                <a:gd name="connsiteY9" fmla="*/ 2073665 h 2912664"/>
                <a:gd name="connsiteX10" fmla="*/ 0 w 2208757"/>
                <a:gd name="connsiteY10" fmla="*/ 1399250 h 2912664"/>
                <a:gd name="connsiteX11" fmla="*/ 773860 w 2208757"/>
                <a:gd name="connsiteY11" fmla="*/ 1634217 h 2912664"/>
                <a:gd name="connsiteX12" fmla="*/ 691939 w 2208757"/>
                <a:gd name="connsiteY12" fmla="*/ 141231 h 2912664"/>
                <a:gd name="connsiteX13" fmla="*/ 733305 w 2208757"/>
                <a:gd name="connsiteY13" fmla="*/ 41365 h 2912664"/>
                <a:gd name="connsiteX0" fmla="*/ 787104 w 2262556"/>
                <a:gd name="connsiteY0" fmla="*/ 41365 h 2912664"/>
                <a:gd name="connsiteX1" fmla="*/ 886969 w 2262556"/>
                <a:gd name="connsiteY1" fmla="*/ 0 h 2912664"/>
                <a:gd name="connsiteX2" fmla="*/ 1028200 w 2262556"/>
                <a:gd name="connsiteY2" fmla="*/ 141231 h 2912664"/>
                <a:gd name="connsiteX3" fmla="*/ 1096626 w 2262556"/>
                <a:gd name="connsiteY3" fmla="*/ 863751 h 2912664"/>
                <a:gd name="connsiteX4" fmla="*/ 1695952 w 2262556"/>
                <a:gd name="connsiteY4" fmla="*/ 851069 h 2912664"/>
                <a:gd name="connsiteX5" fmla="*/ 1965411 w 2262556"/>
                <a:gd name="connsiteY5" fmla="*/ 1898342 h 2912664"/>
                <a:gd name="connsiteX6" fmla="*/ 2262556 w 2262556"/>
                <a:gd name="connsiteY6" fmla="*/ 2249789 h 2912664"/>
                <a:gd name="connsiteX7" fmla="*/ 1652346 w 2262556"/>
                <a:gd name="connsiteY7" fmla="*/ 2912664 h 2912664"/>
                <a:gd name="connsiteX8" fmla="*/ 1254050 w 2262556"/>
                <a:gd name="connsiteY8" fmla="*/ 2468062 h 2912664"/>
                <a:gd name="connsiteX9" fmla="*/ 647494 w 2262556"/>
                <a:gd name="connsiteY9" fmla="*/ 2073665 h 2912664"/>
                <a:gd name="connsiteX10" fmla="*/ 0 w 2262556"/>
                <a:gd name="connsiteY10" fmla="*/ 1381959 h 2912664"/>
                <a:gd name="connsiteX11" fmla="*/ 827659 w 2262556"/>
                <a:gd name="connsiteY11" fmla="*/ 1634217 h 2912664"/>
                <a:gd name="connsiteX12" fmla="*/ 745738 w 2262556"/>
                <a:gd name="connsiteY12" fmla="*/ 141231 h 2912664"/>
                <a:gd name="connsiteX13" fmla="*/ 787104 w 2262556"/>
                <a:gd name="connsiteY13" fmla="*/ 41365 h 2912664"/>
                <a:gd name="connsiteX0" fmla="*/ 787104 w 2262556"/>
                <a:gd name="connsiteY0" fmla="*/ 41365 h 2912664"/>
                <a:gd name="connsiteX1" fmla="*/ 886969 w 2262556"/>
                <a:gd name="connsiteY1" fmla="*/ 0 h 2912664"/>
                <a:gd name="connsiteX2" fmla="*/ 1028200 w 2262556"/>
                <a:gd name="connsiteY2" fmla="*/ 141231 h 2912664"/>
                <a:gd name="connsiteX3" fmla="*/ 1096626 w 2262556"/>
                <a:gd name="connsiteY3" fmla="*/ 863751 h 2912664"/>
                <a:gd name="connsiteX4" fmla="*/ 1695952 w 2262556"/>
                <a:gd name="connsiteY4" fmla="*/ 851069 h 2912664"/>
                <a:gd name="connsiteX5" fmla="*/ 1965411 w 2262556"/>
                <a:gd name="connsiteY5" fmla="*/ 1898342 h 2912664"/>
                <a:gd name="connsiteX6" fmla="*/ 2262556 w 2262556"/>
                <a:gd name="connsiteY6" fmla="*/ 2249789 h 2912664"/>
                <a:gd name="connsiteX7" fmla="*/ 1652346 w 2262556"/>
                <a:gd name="connsiteY7" fmla="*/ 2912664 h 2912664"/>
                <a:gd name="connsiteX8" fmla="*/ 1254050 w 2262556"/>
                <a:gd name="connsiteY8" fmla="*/ 2468062 h 2912664"/>
                <a:gd name="connsiteX9" fmla="*/ 647494 w 2262556"/>
                <a:gd name="connsiteY9" fmla="*/ 2073665 h 2912664"/>
                <a:gd name="connsiteX10" fmla="*/ 0 w 2262556"/>
                <a:gd name="connsiteY10" fmla="*/ 1381959 h 2912664"/>
                <a:gd name="connsiteX11" fmla="*/ 827659 w 2262556"/>
                <a:gd name="connsiteY11" fmla="*/ 1634217 h 2912664"/>
                <a:gd name="connsiteX12" fmla="*/ 745738 w 2262556"/>
                <a:gd name="connsiteY12" fmla="*/ 141231 h 2912664"/>
                <a:gd name="connsiteX13" fmla="*/ 787104 w 2262556"/>
                <a:gd name="connsiteY13" fmla="*/ 41365 h 2912664"/>
                <a:gd name="connsiteX0" fmla="*/ 787104 w 2262556"/>
                <a:gd name="connsiteY0" fmla="*/ 41365 h 2912664"/>
                <a:gd name="connsiteX1" fmla="*/ 886969 w 2262556"/>
                <a:gd name="connsiteY1" fmla="*/ 0 h 2912664"/>
                <a:gd name="connsiteX2" fmla="*/ 1028200 w 2262556"/>
                <a:gd name="connsiteY2" fmla="*/ 141231 h 2912664"/>
                <a:gd name="connsiteX3" fmla="*/ 1096626 w 2262556"/>
                <a:gd name="connsiteY3" fmla="*/ 863751 h 2912664"/>
                <a:gd name="connsiteX4" fmla="*/ 1695952 w 2262556"/>
                <a:gd name="connsiteY4" fmla="*/ 851069 h 2912664"/>
                <a:gd name="connsiteX5" fmla="*/ 1965411 w 2262556"/>
                <a:gd name="connsiteY5" fmla="*/ 1898342 h 2912664"/>
                <a:gd name="connsiteX6" fmla="*/ 2262556 w 2262556"/>
                <a:gd name="connsiteY6" fmla="*/ 2249789 h 2912664"/>
                <a:gd name="connsiteX7" fmla="*/ 1652346 w 2262556"/>
                <a:gd name="connsiteY7" fmla="*/ 2912664 h 2912664"/>
                <a:gd name="connsiteX8" fmla="*/ 1254050 w 2262556"/>
                <a:gd name="connsiteY8" fmla="*/ 2468062 h 2912664"/>
                <a:gd name="connsiteX9" fmla="*/ 647494 w 2262556"/>
                <a:gd name="connsiteY9" fmla="*/ 2073665 h 2912664"/>
                <a:gd name="connsiteX10" fmla="*/ 0 w 2262556"/>
                <a:gd name="connsiteY10" fmla="*/ 1381959 h 2912664"/>
                <a:gd name="connsiteX11" fmla="*/ 827659 w 2262556"/>
                <a:gd name="connsiteY11" fmla="*/ 1634217 h 2912664"/>
                <a:gd name="connsiteX12" fmla="*/ 745738 w 2262556"/>
                <a:gd name="connsiteY12" fmla="*/ 141231 h 2912664"/>
                <a:gd name="connsiteX13" fmla="*/ 787104 w 2262556"/>
                <a:gd name="connsiteY13" fmla="*/ 41365 h 2912664"/>
                <a:gd name="connsiteX0" fmla="*/ 787104 w 2262556"/>
                <a:gd name="connsiteY0" fmla="*/ 41365 h 3204020"/>
                <a:gd name="connsiteX1" fmla="*/ 886969 w 2262556"/>
                <a:gd name="connsiteY1" fmla="*/ 0 h 3204020"/>
                <a:gd name="connsiteX2" fmla="*/ 1028200 w 2262556"/>
                <a:gd name="connsiteY2" fmla="*/ 141231 h 3204020"/>
                <a:gd name="connsiteX3" fmla="*/ 1096626 w 2262556"/>
                <a:gd name="connsiteY3" fmla="*/ 863751 h 3204020"/>
                <a:gd name="connsiteX4" fmla="*/ 1695952 w 2262556"/>
                <a:gd name="connsiteY4" fmla="*/ 851069 h 3204020"/>
                <a:gd name="connsiteX5" fmla="*/ 1965411 w 2262556"/>
                <a:gd name="connsiteY5" fmla="*/ 1898342 h 3204020"/>
                <a:gd name="connsiteX6" fmla="*/ 2262556 w 2262556"/>
                <a:gd name="connsiteY6" fmla="*/ 2249789 h 3204020"/>
                <a:gd name="connsiteX7" fmla="*/ 1875442 w 2262556"/>
                <a:gd name="connsiteY7" fmla="*/ 3204020 h 3204020"/>
                <a:gd name="connsiteX8" fmla="*/ 1254050 w 2262556"/>
                <a:gd name="connsiteY8" fmla="*/ 2468062 h 3204020"/>
                <a:gd name="connsiteX9" fmla="*/ 647494 w 2262556"/>
                <a:gd name="connsiteY9" fmla="*/ 2073665 h 3204020"/>
                <a:gd name="connsiteX10" fmla="*/ 0 w 2262556"/>
                <a:gd name="connsiteY10" fmla="*/ 1381959 h 3204020"/>
                <a:gd name="connsiteX11" fmla="*/ 827659 w 2262556"/>
                <a:gd name="connsiteY11" fmla="*/ 1634217 h 3204020"/>
                <a:gd name="connsiteX12" fmla="*/ 745738 w 2262556"/>
                <a:gd name="connsiteY12" fmla="*/ 141231 h 3204020"/>
                <a:gd name="connsiteX13" fmla="*/ 787104 w 2262556"/>
                <a:gd name="connsiteY13" fmla="*/ 41365 h 3204020"/>
                <a:gd name="connsiteX0" fmla="*/ 787104 w 2616797"/>
                <a:gd name="connsiteY0" fmla="*/ 41365 h 3204020"/>
                <a:gd name="connsiteX1" fmla="*/ 886969 w 2616797"/>
                <a:gd name="connsiteY1" fmla="*/ 0 h 3204020"/>
                <a:gd name="connsiteX2" fmla="*/ 1028200 w 2616797"/>
                <a:gd name="connsiteY2" fmla="*/ 141231 h 3204020"/>
                <a:gd name="connsiteX3" fmla="*/ 1096626 w 2616797"/>
                <a:gd name="connsiteY3" fmla="*/ 863751 h 3204020"/>
                <a:gd name="connsiteX4" fmla="*/ 1695952 w 2616797"/>
                <a:gd name="connsiteY4" fmla="*/ 851069 h 3204020"/>
                <a:gd name="connsiteX5" fmla="*/ 1965411 w 2616797"/>
                <a:gd name="connsiteY5" fmla="*/ 1898342 h 3204020"/>
                <a:gd name="connsiteX6" fmla="*/ 2616797 w 2616797"/>
                <a:gd name="connsiteY6" fmla="*/ 2518120 h 3204020"/>
                <a:gd name="connsiteX7" fmla="*/ 1875442 w 2616797"/>
                <a:gd name="connsiteY7" fmla="*/ 3204020 h 3204020"/>
                <a:gd name="connsiteX8" fmla="*/ 1254050 w 2616797"/>
                <a:gd name="connsiteY8" fmla="*/ 2468062 h 3204020"/>
                <a:gd name="connsiteX9" fmla="*/ 647494 w 2616797"/>
                <a:gd name="connsiteY9" fmla="*/ 2073665 h 3204020"/>
                <a:gd name="connsiteX10" fmla="*/ 0 w 2616797"/>
                <a:gd name="connsiteY10" fmla="*/ 1381959 h 3204020"/>
                <a:gd name="connsiteX11" fmla="*/ 827659 w 2616797"/>
                <a:gd name="connsiteY11" fmla="*/ 1634217 h 3204020"/>
                <a:gd name="connsiteX12" fmla="*/ 745738 w 2616797"/>
                <a:gd name="connsiteY12" fmla="*/ 141231 h 3204020"/>
                <a:gd name="connsiteX13" fmla="*/ 787104 w 2616797"/>
                <a:gd name="connsiteY13" fmla="*/ 41365 h 3204020"/>
                <a:gd name="connsiteX0" fmla="*/ 787104 w 2616797"/>
                <a:gd name="connsiteY0" fmla="*/ 41365 h 3204020"/>
                <a:gd name="connsiteX1" fmla="*/ 886969 w 2616797"/>
                <a:gd name="connsiteY1" fmla="*/ 0 h 3204020"/>
                <a:gd name="connsiteX2" fmla="*/ 1028200 w 2616797"/>
                <a:gd name="connsiteY2" fmla="*/ 141231 h 3204020"/>
                <a:gd name="connsiteX3" fmla="*/ 1096626 w 2616797"/>
                <a:gd name="connsiteY3" fmla="*/ 863751 h 3204020"/>
                <a:gd name="connsiteX4" fmla="*/ 1695952 w 2616797"/>
                <a:gd name="connsiteY4" fmla="*/ 851069 h 3204020"/>
                <a:gd name="connsiteX5" fmla="*/ 1965411 w 2616797"/>
                <a:gd name="connsiteY5" fmla="*/ 1898342 h 3204020"/>
                <a:gd name="connsiteX6" fmla="*/ 2616797 w 2616797"/>
                <a:gd name="connsiteY6" fmla="*/ 2518120 h 3204020"/>
                <a:gd name="connsiteX7" fmla="*/ 1875442 w 2616797"/>
                <a:gd name="connsiteY7" fmla="*/ 3204020 h 3204020"/>
                <a:gd name="connsiteX8" fmla="*/ 1254050 w 2616797"/>
                <a:gd name="connsiteY8" fmla="*/ 2468062 h 3204020"/>
                <a:gd name="connsiteX9" fmla="*/ 647494 w 2616797"/>
                <a:gd name="connsiteY9" fmla="*/ 2073665 h 3204020"/>
                <a:gd name="connsiteX10" fmla="*/ 0 w 2616797"/>
                <a:gd name="connsiteY10" fmla="*/ 1381959 h 3204020"/>
                <a:gd name="connsiteX11" fmla="*/ 827659 w 2616797"/>
                <a:gd name="connsiteY11" fmla="*/ 1634217 h 3204020"/>
                <a:gd name="connsiteX12" fmla="*/ 745738 w 2616797"/>
                <a:gd name="connsiteY12" fmla="*/ 141231 h 3204020"/>
                <a:gd name="connsiteX13" fmla="*/ 787104 w 2616797"/>
                <a:gd name="connsiteY13" fmla="*/ 41365 h 3204020"/>
                <a:gd name="connsiteX0" fmla="*/ 787104 w 2635848"/>
                <a:gd name="connsiteY0" fmla="*/ 41365 h 3204020"/>
                <a:gd name="connsiteX1" fmla="*/ 886969 w 2635848"/>
                <a:gd name="connsiteY1" fmla="*/ 0 h 3204020"/>
                <a:gd name="connsiteX2" fmla="*/ 1028200 w 2635848"/>
                <a:gd name="connsiteY2" fmla="*/ 141231 h 3204020"/>
                <a:gd name="connsiteX3" fmla="*/ 1096626 w 2635848"/>
                <a:gd name="connsiteY3" fmla="*/ 863751 h 3204020"/>
                <a:gd name="connsiteX4" fmla="*/ 1695952 w 2635848"/>
                <a:gd name="connsiteY4" fmla="*/ 851069 h 3204020"/>
                <a:gd name="connsiteX5" fmla="*/ 1965411 w 2635848"/>
                <a:gd name="connsiteY5" fmla="*/ 1898342 h 3204020"/>
                <a:gd name="connsiteX6" fmla="*/ 2635848 w 2635848"/>
                <a:gd name="connsiteY6" fmla="*/ 2523197 h 3204020"/>
                <a:gd name="connsiteX7" fmla="*/ 1875442 w 2635848"/>
                <a:gd name="connsiteY7" fmla="*/ 3204020 h 3204020"/>
                <a:gd name="connsiteX8" fmla="*/ 1254050 w 2635848"/>
                <a:gd name="connsiteY8" fmla="*/ 2468062 h 3204020"/>
                <a:gd name="connsiteX9" fmla="*/ 647494 w 2635848"/>
                <a:gd name="connsiteY9" fmla="*/ 2073665 h 3204020"/>
                <a:gd name="connsiteX10" fmla="*/ 0 w 2635848"/>
                <a:gd name="connsiteY10" fmla="*/ 1381959 h 3204020"/>
                <a:gd name="connsiteX11" fmla="*/ 827659 w 2635848"/>
                <a:gd name="connsiteY11" fmla="*/ 1634217 h 3204020"/>
                <a:gd name="connsiteX12" fmla="*/ 745738 w 2635848"/>
                <a:gd name="connsiteY12" fmla="*/ 141231 h 3204020"/>
                <a:gd name="connsiteX13" fmla="*/ 787104 w 2635848"/>
                <a:gd name="connsiteY13" fmla="*/ 41365 h 3204020"/>
                <a:gd name="connsiteX0" fmla="*/ 787104 w 2651771"/>
                <a:gd name="connsiteY0" fmla="*/ 41365 h 3204020"/>
                <a:gd name="connsiteX1" fmla="*/ 886969 w 2651771"/>
                <a:gd name="connsiteY1" fmla="*/ 0 h 3204020"/>
                <a:gd name="connsiteX2" fmla="*/ 1028200 w 2651771"/>
                <a:gd name="connsiteY2" fmla="*/ 141231 h 3204020"/>
                <a:gd name="connsiteX3" fmla="*/ 1096626 w 2651771"/>
                <a:gd name="connsiteY3" fmla="*/ 863751 h 3204020"/>
                <a:gd name="connsiteX4" fmla="*/ 1695952 w 2651771"/>
                <a:gd name="connsiteY4" fmla="*/ 851069 h 3204020"/>
                <a:gd name="connsiteX5" fmla="*/ 1965411 w 2651771"/>
                <a:gd name="connsiteY5" fmla="*/ 1898342 h 3204020"/>
                <a:gd name="connsiteX6" fmla="*/ 2651771 w 2651771"/>
                <a:gd name="connsiteY6" fmla="*/ 2516454 h 3204020"/>
                <a:gd name="connsiteX7" fmla="*/ 1875442 w 2651771"/>
                <a:gd name="connsiteY7" fmla="*/ 3204020 h 3204020"/>
                <a:gd name="connsiteX8" fmla="*/ 1254050 w 2651771"/>
                <a:gd name="connsiteY8" fmla="*/ 2468062 h 3204020"/>
                <a:gd name="connsiteX9" fmla="*/ 647494 w 2651771"/>
                <a:gd name="connsiteY9" fmla="*/ 2073665 h 3204020"/>
                <a:gd name="connsiteX10" fmla="*/ 0 w 2651771"/>
                <a:gd name="connsiteY10" fmla="*/ 1381959 h 3204020"/>
                <a:gd name="connsiteX11" fmla="*/ 827659 w 2651771"/>
                <a:gd name="connsiteY11" fmla="*/ 1634217 h 3204020"/>
                <a:gd name="connsiteX12" fmla="*/ 745738 w 2651771"/>
                <a:gd name="connsiteY12" fmla="*/ 141231 h 3204020"/>
                <a:gd name="connsiteX13" fmla="*/ 787104 w 2651771"/>
                <a:gd name="connsiteY13" fmla="*/ 41365 h 3204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651771" h="3204020">
                  <a:moveTo>
                    <a:pt x="787104" y="41365"/>
                  </a:moveTo>
                  <a:cubicBezTo>
                    <a:pt x="812661" y="15808"/>
                    <a:pt x="847969" y="0"/>
                    <a:pt x="886969" y="0"/>
                  </a:cubicBezTo>
                  <a:cubicBezTo>
                    <a:pt x="964969" y="0"/>
                    <a:pt x="1028200" y="63231"/>
                    <a:pt x="1028200" y="141231"/>
                  </a:cubicBezTo>
                  <a:lnTo>
                    <a:pt x="1096626" y="863751"/>
                  </a:lnTo>
                  <a:cubicBezTo>
                    <a:pt x="1324950" y="817026"/>
                    <a:pt x="1594219" y="679679"/>
                    <a:pt x="1695952" y="851069"/>
                  </a:cubicBezTo>
                  <a:cubicBezTo>
                    <a:pt x="1896857" y="1284096"/>
                    <a:pt x="2012961" y="1443677"/>
                    <a:pt x="1965411" y="1898342"/>
                  </a:cubicBezTo>
                  <a:cubicBezTo>
                    <a:pt x="2062863" y="2027881"/>
                    <a:pt x="2521735" y="2407218"/>
                    <a:pt x="2651771" y="2516454"/>
                  </a:cubicBezTo>
                  <a:lnTo>
                    <a:pt x="1875442" y="3204020"/>
                  </a:lnTo>
                  <a:lnTo>
                    <a:pt x="1254050" y="2468062"/>
                  </a:lnTo>
                  <a:cubicBezTo>
                    <a:pt x="1117281" y="2338792"/>
                    <a:pt x="856388" y="2269133"/>
                    <a:pt x="647494" y="2073665"/>
                  </a:cubicBezTo>
                  <a:cubicBezTo>
                    <a:pt x="560013" y="2007911"/>
                    <a:pt x="439289" y="1645529"/>
                    <a:pt x="0" y="1381959"/>
                  </a:cubicBezTo>
                  <a:cubicBezTo>
                    <a:pt x="137000" y="1119373"/>
                    <a:pt x="679491" y="1549956"/>
                    <a:pt x="827659" y="1634217"/>
                  </a:cubicBezTo>
                  <a:lnTo>
                    <a:pt x="745738" y="141231"/>
                  </a:lnTo>
                  <a:cubicBezTo>
                    <a:pt x="745738" y="102231"/>
                    <a:pt x="761546" y="66923"/>
                    <a:pt x="787104" y="41365"/>
                  </a:cubicBezTo>
                  <a:close/>
                </a:path>
              </a:pathLst>
            </a:custGeom>
            <a:solidFill>
              <a:srgbClr val="FCC698"/>
            </a:solidFill>
            <a:ln w="3363"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ko-KR" altLang="en-US">
                <a:solidFill>
                  <a:schemeClr val="tx1"/>
                </a:solidFill>
              </a:endParaRPr>
            </a:p>
          </p:txBody>
        </p:sp>
        <p:grpSp>
          <p:nvGrpSpPr>
            <p:cNvPr id="48" name="Group 53">
              <a:extLst>
                <a:ext uri="{FF2B5EF4-FFF2-40B4-BE49-F238E27FC236}">
                  <a16:creationId xmlns:a16="http://schemas.microsoft.com/office/drawing/2014/main" xmlns="" id="{EABDF997-D8F0-4793-9BC0-325BD455A6D5}"/>
                </a:ext>
              </a:extLst>
            </p:cNvPr>
            <p:cNvGrpSpPr/>
            <p:nvPr/>
          </p:nvGrpSpPr>
          <p:grpSpPr>
            <a:xfrm>
              <a:off x="664860" y="399678"/>
              <a:ext cx="1074221" cy="1717693"/>
              <a:chOff x="664860" y="399678"/>
              <a:chExt cx="1074221" cy="1717693"/>
            </a:xfrm>
          </p:grpSpPr>
          <p:grpSp>
            <p:nvGrpSpPr>
              <p:cNvPr id="51" name="Group 54">
                <a:extLst>
                  <a:ext uri="{FF2B5EF4-FFF2-40B4-BE49-F238E27FC236}">
                    <a16:creationId xmlns:a16="http://schemas.microsoft.com/office/drawing/2014/main" xmlns="" id="{97F00225-F5AB-40B7-874F-745A8104A5BA}"/>
                  </a:ext>
                </a:extLst>
              </p:cNvPr>
              <p:cNvGrpSpPr/>
              <p:nvPr/>
            </p:nvGrpSpPr>
            <p:grpSpPr>
              <a:xfrm rot="20671139">
                <a:off x="664860" y="399678"/>
                <a:ext cx="920312" cy="1717693"/>
                <a:chOff x="3501573" y="3178068"/>
                <a:chExt cx="1340594" cy="2737840"/>
              </a:xfrm>
            </p:grpSpPr>
            <p:sp>
              <p:nvSpPr>
                <p:cNvPr id="59" name="Freeform: Shape 58">
                  <a:extLst>
                    <a:ext uri="{FF2B5EF4-FFF2-40B4-BE49-F238E27FC236}">
                      <a16:creationId xmlns:a16="http://schemas.microsoft.com/office/drawing/2014/main" xmlns="" id="{57F78C17-B246-47F0-B740-112984E52643}"/>
                    </a:ext>
                  </a:extLst>
                </p:cNvPr>
                <p:cNvSpPr/>
                <p:nvPr/>
              </p:nvSpPr>
              <p:spPr>
                <a:xfrm>
                  <a:off x="3504728" y="3612346"/>
                  <a:ext cx="62939" cy="220286"/>
                </a:xfrm>
                <a:custGeom>
                  <a:avLst/>
                  <a:gdLst>
                    <a:gd name="connsiteX0" fmla="*/ 12859 w 19050"/>
                    <a:gd name="connsiteY0" fmla="*/ 68104 h 66675"/>
                    <a:gd name="connsiteX1" fmla="*/ 12859 w 19050"/>
                    <a:gd name="connsiteY1" fmla="*/ 68104 h 66675"/>
                    <a:gd name="connsiteX2" fmla="*/ 7144 w 19050"/>
                    <a:gd name="connsiteY2" fmla="*/ 62389 h 66675"/>
                    <a:gd name="connsiteX3" fmla="*/ 7144 w 19050"/>
                    <a:gd name="connsiteY3" fmla="*/ 12859 h 66675"/>
                    <a:gd name="connsiteX4" fmla="*/ 12859 w 19050"/>
                    <a:gd name="connsiteY4" fmla="*/ 7144 h 66675"/>
                    <a:gd name="connsiteX5" fmla="*/ 12859 w 19050"/>
                    <a:gd name="connsiteY5" fmla="*/ 7144 h 66675"/>
                    <a:gd name="connsiteX6" fmla="*/ 18574 w 19050"/>
                    <a:gd name="connsiteY6" fmla="*/ 12859 h 66675"/>
                    <a:gd name="connsiteX7" fmla="*/ 18574 w 19050"/>
                    <a:gd name="connsiteY7" fmla="*/ 62389 h 66675"/>
                    <a:gd name="connsiteX8" fmla="*/ 12859 w 19050"/>
                    <a:gd name="connsiteY8" fmla="*/ 68104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50" h="66675">
                      <a:moveTo>
                        <a:pt x="12859" y="68104"/>
                      </a:moveTo>
                      <a:lnTo>
                        <a:pt x="12859" y="68104"/>
                      </a:lnTo>
                      <a:cubicBezTo>
                        <a:pt x="10001" y="68104"/>
                        <a:pt x="7144" y="65246"/>
                        <a:pt x="7144" y="62389"/>
                      </a:cubicBezTo>
                      <a:lnTo>
                        <a:pt x="7144" y="12859"/>
                      </a:lnTo>
                      <a:cubicBezTo>
                        <a:pt x="7144" y="10001"/>
                        <a:pt x="10001" y="7144"/>
                        <a:pt x="12859" y="7144"/>
                      </a:cubicBezTo>
                      <a:lnTo>
                        <a:pt x="12859" y="7144"/>
                      </a:lnTo>
                      <a:cubicBezTo>
                        <a:pt x="15716" y="7144"/>
                        <a:pt x="18574" y="10001"/>
                        <a:pt x="18574" y="12859"/>
                      </a:cubicBezTo>
                      <a:lnTo>
                        <a:pt x="18574" y="62389"/>
                      </a:lnTo>
                      <a:cubicBezTo>
                        <a:pt x="18574" y="65246"/>
                        <a:pt x="15716" y="68104"/>
                        <a:pt x="12859" y="68104"/>
                      </a:cubicBezTo>
                      <a:close/>
                    </a:path>
                  </a:pathLst>
                </a:custGeom>
                <a:solidFill>
                  <a:srgbClr val="808080"/>
                </a:solidFill>
                <a:ln w="9525" cap="flat">
                  <a:noFill/>
                  <a:prstDash val="solid"/>
                  <a:miter/>
                </a:ln>
              </p:spPr>
              <p:txBody>
                <a:bodyPr rtlCol="0" anchor="ctr"/>
                <a:lstStyle/>
                <a:p>
                  <a:endParaRPr lang="en-US"/>
                </a:p>
              </p:txBody>
            </p:sp>
            <p:sp>
              <p:nvSpPr>
                <p:cNvPr id="60" name="Freeform: Shape 59">
                  <a:extLst>
                    <a:ext uri="{FF2B5EF4-FFF2-40B4-BE49-F238E27FC236}">
                      <a16:creationId xmlns:a16="http://schemas.microsoft.com/office/drawing/2014/main" xmlns="" id="{9651AA12-E3A8-4758-9CCA-20DBC4440451}"/>
                    </a:ext>
                  </a:extLst>
                </p:cNvPr>
                <p:cNvSpPr/>
                <p:nvPr/>
              </p:nvSpPr>
              <p:spPr>
                <a:xfrm>
                  <a:off x="3501573" y="3832632"/>
                  <a:ext cx="62939" cy="220286"/>
                </a:xfrm>
                <a:custGeom>
                  <a:avLst/>
                  <a:gdLst>
                    <a:gd name="connsiteX0" fmla="*/ 12859 w 19050"/>
                    <a:gd name="connsiteY0" fmla="*/ 68104 h 66675"/>
                    <a:gd name="connsiteX1" fmla="*/ 12859 w 19050"/>
                    <a:gd name="connsiteY1" fmla="*/ 68104 h 66675"/>
                    <a:gd name="connsiteX2" fmla="*/ 7144 w 19050"/>
                    <a:gd name="connsiteY2" fmla="*/ 62389 h 66675"/>
                    <a:gd name="connsiteX3" fmla="*/ 7144 w 19050"/>
                    <a:gd name="connsiteY3" fmla="*/ 12859 h 66675"/>
                    <a:gd name="connsiteX4" fmla="*/ 12859 w 19050"/>
                    <a:gd name="connsiteY4" fmla="*/ 7144 h 66675"/>
                    <a:gd name="connsiteX5" fmla="*/ 12859 w 19050"/>
                    <a:gd name="connsiteY5" fmla="*/ 7144 h 66675"/>
                    <a:gd name="connsiteX6" fmla="*/ 18574 w 19050"/>
                    <a:gd name="connsiteY6" fmla="*/ 12859 h 66675"/>
                    <a:gd name="connsiteX7" fmla="*/ 18574 w 19050"/>
                    <a:gd name="connsiteY7" fmla="*/ 62389 h 66675"/>
                    <a:gd name="connsiteX8" fmla="*/ 12859 w 19050"/>
                    <a:gd name="connsiteY8" fmla="*/ 68104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50" h="66675">
                      <a:moveTo>
                        <a:pt x="12859" y="68104"/>
                      </a:moveTo>
                      <a:lnTo>
                        <a:pt x="12859" y="68104"/>
                      </a:lnTo>
                      <a:cubicBezTo>
                        <a:pt x="10001" y="68104"/>
                        <a:pt x="7144" y="65246"/>
                        <a:pt x="7144" y="62389"/>
                      </a:cubicBezTo>
                      <a:lnTo>
                        <a:pt x="7144" y="12859"/>
                      </a:lnTo>
                      <a:cubicBezTo>
                        <a:pt x="7144" y="10001"/>
                        <a:pt x="10001" y="7144"/>
                        <a:pt x="12859" y="7144"/>
                      </a:cubicBezTo>
                      <a:lnTo>
                        <a:pt x="12859" y="7144"/>
                      </a:lnTo>
                      <a:cubicBezTo>
                        <a:pt x="15716" y="7144"/>
                        <a:pt x="18574" y="10001"/>
                        <a:pt x="18574" y="12859"/>
                      </a:cubicBezTo>
                      <a:lnTo>
                        <a:pt x="18574" y="62389"/>
                      </a:lnTo>
                      <a:cubicBezTo>
                        <a:pt x="18574" y="65246"/>
                        <a:pt x="15716" y="68104"/>
                        <a:pt x="12859" y="68104"/>
                      </a:cubicBezTo>
                      <a:close/>
                    </a:path>
                  </a:pathLst>
                </a:custGeom>
                <a:solidFill>
                  <a:srgbClr val="808080"/>
                </a:solidFill>
                <a:ln w="9525" cap="flat">
                  <a:noFill/>
                  <a:prstDash val="solid"/>
                  <a:miter/>
                </a:ln>
              </p:spPr>
              <p:txBody>
                <a:bodyPr rtlCol="0" anchor="ctr"/>
                <a:lstStyle/>
                <a:p>
                  <a:endParaRPr lang="en-US"/>
                </a:p>
              </p:txBody>
            </p:sp>
            <p:sp>
              <p:nvSpPr>
                <p:cNvPr id="61" name="Freeform: Shape 60">
                  <a:extLst>
                    <a:ext uri="{FF2B5EF4-FFF2-40B4-BE49-F238E27FC236}">
                      <a16:creationId xmlns:a16="http://schemas.microsoft.com/office/drawing/2014/main" xmlns="" id="{1F542D0E-A035-48AE-9CE2-87436B5E5DEE}"/>
                    </a:ext>
                  </a:extLst>
                </p:cNvPr>
                <p:cNvSpPr/>
                <p:nvPr/>
              </p:nvSpPr>
              <p:spPr>
                <a:xfrm>
                  <a:off x="4776089" y="3829487"/>
                  <a:ext cx="62939" cy="220286"/>
                </a:xfrm>
                <a:custGeom>
                  <a:avLst/>
                  <a:gdLst>
                    <a:gd name="connsiteX0" fmla="*/ 12859 w 19050"/>
                    <a:gd name="connsiteY0" fmla="*/ 68104 h 66675"/>
                    <a:gd name="connsiteX1" fmla="*/ 12859 w 19050"/>
                    <a:gd name="connsiteY1" fmla="*/ 68104 h 66675"/>
                    <a:gd name="connsiteX2" fmla="*/ 7144 w 19050"/>
                    <a:gd name="connsiteY2" fmla="*/ 62389 h 66675"/>
                    <a:gd name="connsiteX3" fmla="*/ 7144 w 19050"/>
                    <a:gd name="connsiteY3" fmla="*/ 12859 h 66675"/>
                    <a:gd name="connsiteX4" fmla="*/ 12859 w 19050"/>
                    <a:gd name="connsiteY4" fmla="*/ 7144 h 66675"/>
                    <a:gd name="connsiteX5" fmla="*/ 12859 w 19050"/>
                    <a:gd name="connsiteY5" fmla="*/ 7144 h 66675"/>
                    <a:gd name="connsiteX6" fmla="*/ 18574 w 19050"/>
                    <a:gd name="connsiteY6" fmla="*/ 12859 h 66675"/>
                    <a:gd name="connsiteX7" fmla="*/ 18574 w 19050"/>
                    <a:gd name="connsiteY7" fmla="*/ 62389 h 66675"/>
                    <a:gd name="connsiteX8" fmla="*/ 12859 w 19050"/>
                    <a:gd name="connsiteY8" fmla="*/ 68104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50" h="66675">
                      <a:moveTo>
                        <a:pt x="12859" y="68104"/>
                      </a:moveTo>
                      <a:lnTo>
                        <a:pt x="12859" y="68104"/>
                      </a:lnTo>
                      <a:cubicBezTo>
                        <a:pt x="10001" y="68104"/>
                        <a:pt x="7144" y="65246"/>
                        <a:pt x="7144" y="62389"/>
                      </a:cubicBezTo>
                      <a:lnTo>
                        <a:pt x="7144" y="12859"/>
                      </a:lnTo>
                      <a:cubicBezTo>
                        <a:pt x="7144" y="10001"/>
                        <a:pt x="10001" y="7144"/>
                        <a:pt x="12859" y="7144"/>
                      </a:cubicBezTo>
                      <a:lnTo>
                        <a:pt x="12859" y="7144"/>
                      </a:lnTo>
                      <a:cubicBezTo>
                        <a:pt x="15716" y="7144"/>
                        <a:pt x="18574" y="10001"/>
                        <a:pt x="18574" y="12859"/>
                      </a:cubicBezTo>
                      <a:lnTo>
                        <a:pt x="18574" y="62389"/>
                      </a:lnTo>
                      <a:cubicBezTo>
                        <a:pt x="19526" y="65246"/>
                        <a:pt x="16669" y="68104"/>
                        <a:pt x="12859" y="68104"/>
                      </a:cubicBezTo>
                      <a:close/>
                    </a:path>
                  </a:pathLst>
                </a:custGeom>
                <a:solidFill>
                  <a:srgbClr val="808080"/>
                </a:solidFill>
                <a:ln w="9525" cap="flat">
                  <a:noFill/>
                  <a:prstDash val="solid"/>
                  <a:miter/>
                </a:ln>
              </p:spPr>
              <p:txBody>
                <a:bodyPr rtlCol="0" anchor="ctr"/>
                <a:lstStyle/>
                <a:p>
                  <a:endParaRPr lang="en-US"/>
                </a:p>
              </p:txBody>
            </p:sp>
            <p:sp>
              <p:nvSpPr>
                <p:cNvPr id="62" name="Freeform: Shape 61">
                  <a:extLst>
                    <a:ext uri="{FF2B5EF4-FFF2-40B4-BE49-F238E27FC236}">
                      <a16:creationId xmlns:a16="http://schemas.microsoft.com/office/drawing/2014/main" xmlns="" id="{1F6BF979-9805-471D-AC76-389632C6A90B}"/>
                    </a:ext>
                  </a:extLst>
                </p:cNvPr>
                <p:cNvSpPr/>
                <p:nvPr/>
              </p:nvSpPr>
              <p:spPr>
                <a:xfrm>
                  <a:off x="3520451" y="3178068"/>
                  <a:ext cx="1321716" cy="2737840"/>
                </a:xfrm>
                <a:custGeom>
                  <a:avLst/>
                  <a:gdLst>
                    <a:gd name="connsiteX0" fmla="*/ 350044 w 400050"/>
                    <a:gd name="connsiteY0" fmla="*/ 7144 h 828675"/>
                    <a:gd name="connsiteX1" fmla="*/ 53816 w 400050"/>
                    <a:gd name="connsiteY1" fmla="*/ 7144 h 828675"/>
                    <a:gd name="connsiteX2" fmla="*/ 7144 w 400050"/>
                    <a:gd name="connsiteY2" fmla="*/ 53816 h 828675"/>
                    <a:gd name="connsiteX3" fmla="*/ 7144 w 400050"/>
                    <a:gd name="connsiteY3" fmla="*/ 781526 h 828675"/>
                    <a:gd name="connsiteX4" fmla="*/ 53816 w 400050"/>
                    <a:gd name="connsiteY4" fmla="*/ 828199 h 828675"/>
                    <a:gd name="connsiteX5" fmla="*/ 350044 w 400050"/>
                    <a:gd name="connsiteY5" fmla="*/ 828199 h 828675"/>
                    <a:gd name="connsiteX6" fmla="*/ 396716 w 400050"/>
                    <a:gd name="connsiteY6" fmla="*/ 781526 h 828675"/>
                    <a:gd name="connsiteX7" fmla="*/ 396716 w 400050"/>
                    <a:gd name="connsiteY7" fmla="*/ 53816 h 828675"/>
                    <a:gd name="connsiteX8" fmla="*/ 350044 w 400050"/>
                    <a:gd name="connsiteY8" fmla="*/ 7144 h 82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0050" h="828675">
                      <a:moveTo>
                        <a:pt x="350044" y="7144"/>
                      </a:moveTo>
                      <a:lnTo>
                        <a:pt x="53816" y="7144"/>
                      </a:lnTo>
                      <a:cubicBezTo>
                        <a:pt x="28099" y="7144"/>
                        <a:pt x="7144" y="28099"/>
                        <a:pt x="7144" y="53816"/>
                      </a:cubicBezTo>
                      <a:lnTo>
                        <a:pt x="7144" y="781526"/>
                      </a:lnTo>
                      <a:cubicBezTo>
                        <a:pt x="7144" y="807244"/>
                        <a:pt x="28099" y="828199"/>
                        <a:pt x="53816" y="828199"/>
                      </a:cubicBezTo>
                      <a:lnTo>
                        <a:pt x="350044" y="828199"/>
                      </a:lnTo>
                      <a:cubicBezTo>
                        <a:pt x="375761" y="828199"/>
                        <a:pt x="396716" y="807244"/>
                        <a:pt x="396716" y="781526"/>
                      </a:cubicBezTo>
                      <a:lnTo>
                        <a:pt x="396716" y="53816"/>
                      </a:lnTo>
                      <a:cubicBezTo>
                        <a:pt x="396716" y="28099"/>
                        <a:pt x="375761" y="7144"/>
                        <a:pt x="350044" y="7144"/>
                      </a:cubicBezTo>
                      <a:close/>
                    </a:path>
                  </a:pathLst>
                </a:custGeom>
                <a:solidFill>
                  <a:srgbClr val="808080"/>
                </a:solidFill>
                <a:ln w="9525" cap="flat">
                  <a:noFill/>
                  <a:prstDash val="solid"/>
                  <a:miter/>
                </a:ln>
              </p:spPr>
              <p:txBody>
                <a:bodyPr rtlCol="0" anchor="ctr"/>
                <a:lstStyle/>
                <a:p>
                  <a:endParaRPr lang="en-US"/>
                </a:p>
              </p:txBody>
            </p:sp>
            <p:sp>
              <p:nvSpPr>
                <p:cNvPr id="63" name="Freeform: Shape 62">
                  <a:extLst>
                    <a:ext uri="{FF2B5EF4-FFF2-40B4-BE49-F238E27FC236}">
                      <a16:creationId xmlns:a16="http://schemas.microsoft.com/office/drawing/2014/main" xmlns="" id="{C5C14AEB-789D-4545-A72D-6A34B0E4341A}"/>
                    </a:ext>
                  </a:extLst>
                </p:cNvPr>
                <p:cNvSpPr/>
                <p:nvPr/>
              </p:nvSpPr>
              <p:spPr>
                <a:xfrm>
                  <a:off x="3529897" y="3190652"/>
                  <a:ext cx="1290246" cy="2706371"/>
                </a:xfrm>
                <a:custGeom>
                  <a:avLst/>
                  <a:gdLst>
                    <a:gd name="connsiteX0" fmla="*/ 345281 w 390525"/>
                    <a:gd name="connsiteY0" fmla="*/ 7144 h 819150"/>
                    <a:gd name="connsiteX1" fmla="*/ 52864 w 390525"/>
                    <a:gd name="connsiteY1" fmla="*/ 7144 h 819150"/>
                    <a:gd name="connsiteX2" fmla="*/ 7144 w 390525"/>
                    <a:gd name="connsiteY2" fmla="*/ 52864 h 819150"/>
                    <a:gd name="connsiteX3" fmla="*/ 7144 w 390525"/>
                    <a:gd name="connsiteY3" fmla="*/ 772954 h 819150"/>
                    <a:gd name="connsiteX4" fmla="*/ 52864 w 390525"/>
                    <a:gd name="connsiteY4" fmla="*/ 818674 h 819150"/>
                    <a:gd name="connsiteX5" fmla="*/ 345281 w 390525"/>
                    <a:gd name="connsiteY5" fmla="*/ 818674 h 819150"/>
                    <a:gd name="connsiteX6" fmla="*/ 391001 w 390525"/>
                    <a:gd name="connsiteY6" fmla="*/ 772954 h 819150"/>
                    <a:gd name="connsiteX7" fmla="*/ 391001 w 390525"/>
                    <a:gd name="connsiteY7" fmla="*/ 52864 h 819150"/>
                    <a:gd name="connsiteX8" fmla="*/ 345281 w 390525"/>
                    <a:gd name="connsiteY8" fmla="*/ 7144 h 81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525" h="819150">
                      <a:moveTo>
                        <a:pt x="345281" y="7144"/>
                      </a:moveTo>
                      <a:lnTo>
                        <a:pt x="52864" y="7144"/>
                      </a:lnTo>
                      <a:cubicBezTo>
                        <a:pt x="27146" y="7144"/>
                        <a:pt x="7144" y="27146"/>
                        <a:pt x="7144" y="52864"/>
                      </a:cubicBezTo>
                      <a:lnTo>
                        <a:pt x="7144" y="772954"/>
                      </a:lnTo>
                      <a:cubicBezTo>
                        <a:pt x="7144" y="798671"/>
                        <a:pt x="27146" y="818674"/>
                        <a:pt x="52864" y="818674"/>
                      </a:cubicBezTo>
                      <a:lnTo>
                        <a:pt x="345281" y="818674"/>
                      </a:lnTo>
                      <a:cubicBezTo>
                        <a:pt x="370999" y="818674"/>
                        <a:pt x="391001" y="798671"/>
                        <a:pt x="391001" y="772954"/>
                      </a:cubicBezTo>
                      <a:lnTo>
                        <a:pt x="391001" y="52864"/>
                      </a:lnTo>
                      <a:cubicBezTo>
                        <a:pt x="391001" y="28099"/>
                        <a:pt x="370046" y="7144"/>
                        <a:pt x="345281" y="7144"/>
                      </a:cubicBezTo>
                      <a:close/>
                    </a:path>
                  </a:pathLst>
                </a:custGeom>
                <a:solidFill>
                  <a:srgbClr val="1A1A1A"/>
                </a:solidFill>
                <a:ln w="9525" cap="flat">
                  <a:noFill/>
                  <a:prstDash val="solid"/>
                  <a:miter/>
                </a:ln>
              </p:spPr>
              <p:txBody>
                <a:bodyPr rtlCol="0" anchor="ctr"/>
                <a:lstStyle/>
                <a:p>
                  <a:endParaRPr lang="en-US"/>
                </a:p>
              </p:txBody>
            </p:sp>
            <p:sp>
              <p:nvSpPr>
                <p:cNvPr id="64" name="Freeform: Shape 63">
                  <a:extLst>
                    <a:ext uri="{FF2B5EF4-FFF2-40B4-BE49-F238E27FC236}">
                      <a16:creationId xmlns:a16="http://schemas.microsoft.com/office/drawing/2014/main" xmlns="" id="{4C629FE2-B500-4E35-98FC-07EBCC72310F}"/>
                    </a:ext>
                  </a:extLst>
                </p:cNvPr>
                <p:cNvSpPr/>
                <p:nvPr/>
              </p:nvSpPr>
              <p:spPr>
                <a:xfrm>
                  <a:off x="3627447" y="3596610"/>
                  <a:ext cx="1101430" cy="1951104"/>
                </a:xfrm>
                <a:custGeom>
                  <a:avLst/>
                  <a:gdLst>
                    <a:gd name="connsiteX0" fmla="*/ 7144 w 333375"/>
                    <a:gd name="connsiteY0" fmla="*/ 7144 h 590550"/>
                    <a:gd name="connsiteX1" fmla="*/ 331946 w 333375"/>
                    <a:gd name="connsiteY1" fmla="*/ 7144 h 590550"/>
                    <a:gd name="connsiteX2" fmla="*/ 331946 w 333375"/>
                    <a:gd name="connsiteY2" fmla="*/ 586264 h 590550"/>
                    <a:gd name="connsiteX3" fmla="*/ 7144 w 333375"/>
                    <a:gd name="connsiteY3" fmla="*/ 586264 h 590550"/>
                  </a:gdLst>
                  <a:ahLst/>
                  <a:cxnLst>
                    <a:cxn ang="0">
                      <a:pos x="connsiteX0" y="connsiteY0"/>
                    </a:cxn>
                    <a:cxn ang="0">
                      <a:pos x="connsiteX1" y="connsiteY1"/>
                    </a:cxn>
                    <a:cxn ang="0">
                      <a:pos x="connsiteX2" y="connsiteY2"/>
                    </a:cxn>
                    <a:cxn ang="0">
                      <a:pos x="connsiteX3" y="connsiteY3"/>
                    </a:cxn>
                  </a:cxnLst>
                  <a:rect l="l" t="t" r="r" b="b"/>
                  <a:pathLst>
                    <a:path w="333375" h="590550">
                      <a:moveTo>
                        <a:pt x="7144" y="7144"/>
                      </a:moveTo>
                      <a:lnTo>
                        <a:pt x="331946" y="7144"/>
                      </a:lnTo>
                      <a:lnTo>
                        <a:pt x="331946" y="586264"/>
                      </a:lnTo>
                      <a:lnTo>
                        <a:pt x="7144" y="586264"/>
                      </a:lnTo>
                      <a:close/>
                    </a:path>
                  </a:pathLst>
                </a:custGeom>
                <a:solidFill>
                  <a:schemeClr val="bg1">
                    <a:lumMod val="95000"/>
                  </a:schemeClr>
                </a:solidFill>
                <a:ln w="9525" cap="flat">
                  <a:noFill/>
                  <a:prstDash val="solid"/>
                  <a:miter/>
                </a:ln>
              </p:spPr>
              <p:txBody>
                <a:bodyPr rtlCol="0" anchor="ctr"/>
                <a:lstStyle/>
                <a:p>
                  <a:endParaRPr lang="en-US" dirty="0"/>
                </a:p>
              </p:txBody>
            </p:sp>
            <p:grpSp>
              <p:nvGrpSpPr>
                <p:cNvPr id="52" name="Group 64">
                  <a:extLst>
                    <a:ext uri="{FF2B5EF4-FFF2-40B4-BE49-F238E27FC236}">
                      <a16:creationId xmlns:a16="http://schemas.microsoft.com/office/drawing/2014/main" xmlns="" id="{E59C20D9-CE8B-48C4-9C66-7C4D378E64DE}"/>
                    </a:ext>
                  </a:extLst>
                </p:cNvPr>
                <p:cNvGrpSpPr/>
                <p:nvPr/>
              </p:nvGrpSpPr>
              <p:grpSpPr>
                <a:xfrm>
                  <a:off x="4088508" y="5635852"/>
                  <a:ext cx="173080" cy="173080"/>
                  <a:chOff x="6768665" y="6038214"/>
                  <a:chExt cx="147968" cy="147968"/>
                </a:xfrm>
              </p:grpSpPr>
              <p:sp>
                <p:nvSpPr>
                  <p:cNvPr id="69" name="Oval 68">
                    <a:extLst>
                      <a:ext uri="{FF2B5EF4-FFF2-40B4-BE49-F238E27FC236}">
                        <a16:creationId xmlns:a16="http://schemas.microsoft.com/office/drawing/2014/main" xmlns="" id="{FDB7D03D-9282-4DE9-904F-17ACCC89C8AE}"/>
                      </a:ext>
                    </a:extLst>
                  </p:cNvPr>
                  <p:cNvSpPr/>
                  <p:nvPr/>
                </p:nvSpPr>
                <p:spPr>
                  <a:xfrm>
                    <a:off x="6768665" y="6038214"/>
                    <a:ext cx="147968" cy="147968"/>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Oval 69">
                    <a:extLst>
                      <a:ext uri="{FF2B5EF4-FFF2-40B4-BE49-F238E27FC236}">
                        <a16:creationId xmlns:a16="http://schemas.microsoft.com/office/drawing/2014/main" xmlns="" id="{46B6EE85-04A7-475F-B569-336DD289BCC4}"/>
                      </a:ext>
                    </a:extLst>
                  </p:cNvPr>
                  <p:cNvSpPr/>
                  <p:nvPr/>
                </p:nvSpPr>
                <p:spPr>
                  <a:xfrm>
                    <a:off x="6802088" y="6071634"/>
                    <a:ext cx="81180" cy="8118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6" name="Freeform: Shape 65">
                  <a:extLst>
                    <a:ext uri="{FF2B5EF4-FFF2-40B4-BE49-F238E27FC236}">
                      <a16:creationId xmlns:a16="http://schemas.microsoft.com/office/drawing/2014/main" xmlns="" id="{55D00922-C018-49AF-A8EB-C9EFBFCE3772}"/>
                    </a:ext>
                  </a:extLst>
                </p:cNvPr>
                <p:cNvSpPr/>
                <p:nvPr/>
              </p:nvSpPr>
              <p:spPr>
                <a:xfrm>
                  <a:off x="3821102" y="3628406"/>
                  <a:ext cx="906450" cy="1887518"/>
                </a:xfrm>
                <a:custGeom>
                  <a:avLst/>
                  <a:gdLst>
                    <a:gd name="connsiteX0" fmla="*/ 614149 w 1119116"/>
                    <a:gd name="connsiteY0" fmla="*/ 0 h 2330356"/>
                    <a:gd name="connsiteX1" fmla="*/ 1115704 w 1119116"/>
                    <a:gd name="connsiteY1" fmla="*/ 6824 h 2330356"/>
                    <a:gd name="connsiteX2" fmla="*/ 1119116 w 1119116"/>
                    <a:gd name="connsiteY2" fmla="*/ 2330356 h 2330356"/>
                    <a:gd name="connsiteX3" fmla="*/ 0 w 1119116"/>
                    <a:gd name="connsiteY3" fmla="*/ 2330356 h 2330356"/>
                    <a:gd name="connsiteX4" fmla="*/ 614149 w 1119116"/>
                    <a:gd name="connsiteY4" fmla="*/ 0 h 2330356"/>
                    <a:gd name="connsiteX0" fmla="*/ 614149 w 1119116"/>
                    <a:gd name="connsiteY0" fmla="*/ 0 h 2330356"/>
                    <a:gd name="connsiteX1" fmla="*/ 1115704 w 1119116"/>
                    <a:gd name="connsiteY1" fmla="*/ 3412 h 2330356"/>
                    <a:gd name="connsiteX2" fmla="*/ 1119116 w 1119116"/>
                    <a:gd name="connsiteY2" fmla="*/ 2330356 h 2330356"/>
                    <a:gd name="connsiteX3" fmla="*/ 0 w 1119116"/>
                    <a:gd name="connsiteY3" fmla="*/ 2330356 h 2330356"/>
                    <a:gd name="connsiteX4" fmla="*/ 614149 w 1119116"/>
                    <a:gd name="connsiteY4" fmla="*/ 0 h 23303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9116" h="2330356">
                      <a:moveTo>
                        <a:pt x="614149" y="0"/>
                      </a:moveTo>
                      <a:lnTo>
                        <a:pt x="1115704" y="3412"/>
                      </a:lnTo>
                      <a:cubicBezTo>
                        <a:pt x="1116841" y="777923"/>
                        <a:pt x="1117979" y="1555845"/>
                        <a:pt x="1119116" y="2330356"/>
                      </a:cubicBezTo>
                      <a:lnTo>
                        <a:pt x="0" y="2330356"/>
                      </a:lnTo>
                      <a:lnTo>
                        <a:pt x="614149" y="0"/>
                      </a:lnTo>
                      <a:close/>
                    </a:path>
                  </a:pathLst>
                </a:custGeom>
                <a:solidFill>
                  <a:srgbClr val="999999">
                    <a:alpha val="10000"/>
                  </a:srgbClr>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a:solidFill>
                      <a:schemeClr val="tx1"/>
                    </a:solidFill>
                  </a:endParaRPr>
                </a:p>
              </p:txBody>
            </p:sp>
            <p:sp>
              <p:nvSpPr>
                <p:cNvPr id="67" name="Rectangle: Rounded Corners 66">
                  <a:extLst>
                    <a:ext uri="{FF2B5EF4-FFF2-40B4-BE49-F238E27FC236}">
                      <a16:creationId xmlns:a16="http://schemas.microsoft.com/office/drawing/2014/main" xmlns="" id="{8B6C582F-4337-419B-98EE-DEE80E587CBF}"/>
                    </a:ext>
                  </a:extLst>
                </p:cNvPr>
                <p:cNvSpPr/>
                <p:nvPr/>
              </p:nvSpPr>
              <p:spPr>
                <a:xfrm>
                  <a:off x="4058661" y="3449093"/>
                  <a:ext cx="254255" cy="58393"/>
                </a:xfrm>
                <a:prstGeom prst="roundRect">
                  <a:avLst>
                    <a:gd name="adj" fmla="val 50000"/>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Oval 67">
                  <a:extLst>
                    <a:ext uri="{FF2B5EF4-FFF2-40B4-BE49-F238E27FC236}">
                      <a16:creationId xmlns:a16="http://schemas.microsoft.com/office/drawing/2014/main" xmlns="" id="{A5D38A93-CE35-4CBC-8267-0A9BD24EA0DB}"/>
                    </a:ext>
                  </a:extLst>
                </p:cNvPr>
                <p:cNvSpPr/>
                <p:nvPr/>
              </p:nvSpPr>
              <p:spPr>
                <a:xfrm>
                  <a:off x="3922825" y="3449093"/>
                  <a:ext cx="58393" cy="58393"/>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6" name="Rounded Rectangle 51">
                <a:extLst>
                  <a:ext uri="{FF2B5EF4-FFF2-40B4-BE49-F238E27FC236}">
                    <a16:creationId xmlns:a16="http://schemas.microsoft.com/office/drawing/2014/main" xmlns="" id="{5D8EE758-1B64-4E5D-9173-8D81009E057F}"/>
                  </a:ext>
                </a:extLst>
              </p:cNvPr>
              <p:cNvSpPr/>
              <p:nvPr/>
            </p:nvSpPr>
            <p:spPr>
              <a:xfrm rot="3148397">
                <a:off x="1443651" y="1047331"/>
                <a:ext cx="227781" cy="304797"/>
              </a:xfrm>
              <a:prstGeom prst="roundRect">
                <a:avLst>
                  <a:gd name="adj" fmla="val 50000"/>
                </a:avLst>
              </a:prstGeom>
              <a:solidFill>
                <a:srgbClr val="FCC698"/>
              </a:solidFill>
              <a:ln w="3363"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ko-KR" altLang="en-US">
                  <a:solidFill>
                    <a:schemeClr val="tx1"/>
                  </a:solidFill>
                </a:endParaRPr>
              </a:p>
            </p:txBody>
          </p:sp>
          <p:sp>
            <p:nvSpPr>
              <p:cNvPr id="57" name="Rounded Rectangle 52">
                <a:extLst>
                  <a:ext uri="{FF2B5EF4-FFF2-40B4-BE49-F238E27FC236}">
                    <a16:creationId xmlns:a16="http://schemas.microsoft.com/office/drawing/2014/main" xmlns="" id="{42AB6689-921F-40DE-84CA-54B216685B94}"/>
                  </a:ext>
                </a:extLst>
              </p:cNvPr>
              <p:cNvSpPr/>
              <p:nvPr/>
            </p:nvSpPr>
            <p:spPr>
              <a:xfrm rot="3148397">
                <a:off x="1463592" y="1265972"/>
                <a:ext cx="227781" cy="304797"/>
              </a:xfrm>
              <a:prstGeom prst="roundRect">
                <a:avLst>
                  <a:gd name="adj" fmla="val 50000"/>
                </a:avLst>
              </a:prstGeom>
              <a:solidFill>
                <a:srgbClr val="FCC698"/>
              </a:solidFill>
              <a:ln w="3363"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ko-KR" altLang="en-US">
                  <a:solidFill>
                    <a:schemeClr val="tx1"/>
                  </a:solidFill>
                </a:endParaRPr>
              </a:p>
            </p:txBody>
          </p:sp>
          <p:sp>
            <p:nvSpPr>
              <p:cNvPr id="58" name="Rounded Rectangle 53">
                <a:extLst>
                  <a:ext uri="{FF2B5EF4-FFF2-40B4-BE49-F238E27FC236}">
                    <a16:creationId xmlns:a16="http://schemas.microsoft.com/office/drawing/2014/main" xmlns="" id="{FE93D1CA-F359-4FE3-B77E-AA48E6FAD03D}"/>
                  </a:ext>
                </a:extLst>
              </p:cNvPr>
              <p:cNvSpPr/>
              <p:nvPr/>
            </p:nvSpPr>
            <p:spPr>
              <a:xfrm rot="3148397">
                <a:off x="1500837" y="1488593"/>
                <a:ext cx="215985" cy="260502"/>
              </a:xfrm>
              <a:prstGeom prst="roundRect">
                <a:avLst>
                  <a:gd name="adj" fmla="val 50000"/>
                </a:avLst>
              </a:prstGeom>
              <a:solidFill>
                <a:srgbClr val="FCC698"/>
              </a:solidFill>
              <a:ln w="3363"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ko-KR" altLang="en-US">
                  <a:solidFill>
                    <a:schemeClr val="tx1"/>
                  </a:solidFill>
                </a:endParaRPr>
              </a:p>
            </p:txBody>
          </p:sp>
        </p:grpSp>
      </p:grpSp>
      <p:sp>
        <p:nvSpPr>
          <p:cNvPr id="73" name="72 - Ορθογώνιο"/>
          <p:cNvSpPr/>
          <p:nvPr/>
        </p:nvSpPr>
        <p:spPr>
          <a:xfrm>
            <a:off x="0" y="0"/>
            <a:ext cx="1142976" cy="685800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75" name="Τίτλος 1"/>
          <p:cNvSpPr txBox="1">
            <a:spLocks/>
          </p:cNvSpPr>
          <p:nvPr/>
        </p:nvSpPr>
        <p:spPr>
          <a:xfrm>
            <a:off x="1357290" y="428604"/>
            <a:ext cx="7199240" cy="765652"/>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l-GR" sz="3600" b="1" i="0" u="none" strike="noStrike" kern="1200" cap="none" spc="0" normalizeH="0" baseline="0" noProof="0" dirty="0" smtClean="0">
                <a:ln>
                  <a:noFill/>
                </a:ln>
                <a:solidFill>
                  <a:schemeClr val="tx1"/>
                </a:solidFill>
                <a:effectLst/>
                <a:uLnTx/>
                <a:uFillTx/>
                <a:latin typeface="+mj-lt"/>
                <a:ea typeface="+mj-ea"/>
                <a:cs typeface="+mj-cs"/>
              </a:rPr>
              <a:t> Θεωρητικό Πλαίσιο</a:t>
            </a:r>
            <a:r>
              <a:rPr kumimoji="0" lang="en-US" sz="3600" b="1" i="0" u="none" strike="noStrike" kern="1200" cap="none" spc="0" normalizeH="0" baseline="0" noProof="0" dirty="0" smtClean="0">
                <a:ln>
                  <a:noFill/>
                </a:ln>
                <a:solidFill>
                  <a:schemeClr val="tx1"/>
                </a:solidFill>
                <a:effectLst/>
                <a:uLnTx/>
                <a:uFillTx/>
                <a:latin typeface="+mj-lt"/>
                <a:ea typeface="+mj-ea"/>
                <a:cs typeface="+mj-cs"/>
              </a:rPr>
              <a:t> 3/3</a:t>
            </a:r>
            <a:endParaRPr kumimoji="0" lang="el-GR" sz="3600" b="1" i="0" u="none" strike="noStrike" kern="1200" cap="none" spc="0" normalizeH="0" baseline="0" noProof="0" dirty="0">
              <a:ln>
                <a:noFill/>
              </a:ln>
              <a:solidFill>
                <a:schemeClr val="tx1"/>
              </a:solidFill>
              <a:effectLst/>
              <a:uLnTx/>
              <a:uFillTx/>
              <a:latin typeface="+mj-lt"/>
              <a:ea typeface="+mj-ea"/>
              <a:cs typeface="+mj-cs"/>
            </a:endParaRPr>
          </a:p>
        </p:txBody>
      </p:sp>
      <p:pic>
        <p:nvPicPr>
          <p:cNvPr id="76" name="Picture 8" descr="Monitor lcd png 1 » PNG Image"/>
          <p:cNvPicPr>
            <a:picLocks noChangeAspect="1" noChangeArrowheads="1"/>
          </p:cNvPicPr>
          <p:nvPr/>
        </p:nvPicPr>
        <p:blipFill>
          <a:blip r:embed="rId3"/>
          <a:srcRect/>
          <a:stretch>
            <a:fillRect/>
          </a:stretch>
        </p:blipFill>
        <p:spPr bwMode="auto">
          <a:xfrm>
            <a:off x="0" y="1000108"/>
            <a:ext cx="1095356" cy="1095356"/>
          </a:xfrm>
          <a:prstGeom prst="rect">
            <a:avLst/>
          </a:prstGeom>
          <a:noFill/>
        </p:spPr>
      </p:pic>
      <p:sp>
        <p:nvSpPr>
          <p:cNvPr id="77" name="Freeform: Shape 48">
            <a:extLst>
              <a:ext uri="{FF2B5EF4-FFF2-40B4-BE49-F238E27FC236}">
                <a16:creationId xmlns="" xmlns:a16="http://schemas.microsoft.com/office/drawing/2014/main" id="{6B37BB72-CDFC-4E57-A92B-F7876BDD29AF}"/>
              </a:ext>
            </a:extLst>
          </p:cNvPr>
          <p:cNvSpPr/>
          <p:nvPr/>
        </p:nvSpPr>
        <p:spPr>
          <a:xfrm rot="5796497">
            <a:off x="-1435043" y="3573543"/>
            <a:ext cx="3718643" cy="571536"/>
          </a:xfrm>
          <a:custGeom>
            <a:avLst/>
            <a:gdLst>
              <a:gd name="connsiteX0" fmla="*/ 6429118 w 8066757"/>
              <a:gd name="connsiteY0" fmla="*/ 0 h 1492361"/>
              <a:gd name="connsiteX1" fmla="*/ 6436506 w 8066757"/>
              <a:gd name="connsiteY1" fmla="*/ 0 h 1492361"/>
              <a:gd name="connsiteX2" fmla="*/ 6746799 w 8066757"/>
              <a:gd name="connsiteY2" fmla="*/ 187930 h 1492361"/>
              <a:gd name="connsiteX3" fmla="*/ 6862235 w 8066757"/>
              <a:gd name="connsiteY3" fmla="*/ 556403 h 1492361"/>
              <a:gd name="connsiteX4" fmla="*/ 7031696 w 8066757"/>
              <a:gd name="connsiteY4" fmla="*/ 899942 h 1492361"/>
              <a:gd name="connsiteX5" fmla="*/ 8039686 w 8066757"/>
              <a:gd name="connsiteY5" fmla="*/ 376323 h 1492361"/>
              <a:gd name="connsiteX6" fmla="*/ 8062311 w 8066757"/>
              <a:gd name="connsiteY6" fmla="*/ 376784 h 1492361"/>
              <a:gd name="connsiteX7" fmla="*/ 8061849 w 8066757"/>
              <a:gd name="connsiteY7" fmla="*/ 399410 h 1492361"/>
              <a:gd name="connsiteX8" fmla="*/ 7701227 w 8066757"/>
              <a:gd name="connsiteY8" fmla="*/ 692157 h 1492361"/>
              <a:gd name="connsiteX9" fmla="*/ 7025693 w 8066757"/>
              <a:gd name="connsiteY9" fmla="*/ 931340 h 1492361"/>
              <a:gd name="connsiteX10" fmla="*/ 6830375 w 8066757"/>
              <a:gd name="connsiteY10" fmla="*/ 562406 h 1492361"/>
              <a:gd name="connsiteX11" fmla="*/ 6436044 w 8066757"/>
              <a:gd name="connsiteY11" fmla="*/ 31860 h 1492361"/>
              <a:gd name="connsiteX12" fmla="*/ 6429118 w 8066757"/>
              <a:gd name="connsiteY12" fmla="*/ 31860 h 1492361"/>
              <a:gd name="connsiteX13" fmla="*/ 5531023 w 8066757"/>
              <a:gd name="connsiteY13" fmla="*/ 615507 h 1492361"/>
              <a:gd name="connsiteX14" fmla="*/ 5402196 w 8066757"/>
              <a:gd name="connsiteY14" fmla="*/ 747566 h 1492361"/>
              <a:gd name="connsiteX15" fmla="*/ 5233659 w 8066757"/>
              <a:gd name="connsiteY15" fmla="*/ 924877 h 1492361"/>
              <a:gd name="connsiteX16" fmla="*/ 4491172 w 8066757"/>
              <a:gd name="connsiteY16" fmla="*/ 1492361 h 1492361"/>
              <a:gd name="connsiteX17" fmla="*/ 4450538 w 8066757"/>
              <a:gd name="connsiteY17" fmla="*/ 1488205 h 1492361"/>
              <a:gd name="connsiteX18" fmla="*/ 4212278 w 8066757"/>
              <a:gd name="connsiteY18" fmla="*/ 1137279 h 1492361"/>
              <a:gd name="connsiteX19" fmla="*/ 3986946 w 8066757"/>
              <a:gd name="connsiteY19" fmla="*/ 732328 h 1492361"/>
              <a:gd name="connsiteX20" fmla="*/ 3125329 w 8066757"/>
              <a:gd name="connsiteY20" fmla="*/ 736022 h 1492361"/>
              <a:gd name="connsiteX21" fmla="*/ 2179674 w 8066757"/>
              <a:gd name="connsiteY21" fmla="*/ 964586 h 1492361"/>
              <a:gd name="connsiteX22" fmla="*/ 2167669 w 8066757"/>
              <a:gd name="connsiteY22" fmla="*/ 967818 h 1492361"/>
              <a:gd name="connsiteX23" fmla="*/ 2162920 w 8066757"/>
              <a:gd name="connsiteY23" fmla="*/ 967219 h 1492361"/>
              <a:gd name="connsiteX24" fmla="*/ 1937103 w 8066757"/>
              <a:gd name="connsiteY24" fmla="*/ 1017532 h 1492361"/>
              <a:gd name="connsiteX25" fmla="*/ 1131288 w 8066757"/>
              <a:gd name="connsiteY25" fmla="*/ 1091470 h 1492361"/>
              <a:gd name="connsiteX26" fmla="*/ 824583 w 8066757"/>
              <a:gd name="connsiteY26" fmla="*/ 1080040 h 1492361"/>
              <a:gd name="connsiteX27" fmla="*/ 32698 w 8066757"/>
              <a:gd name="connsiteY27" fmla="*/ 856486 h 1492361"/>
              <a:gd name="connsiteX28" fmla="*/ 0 w 8066757"/>
              <a:gd name="connsiteY28" fmla="*/ 826785 h 1492361"/>
              <a:gd name="connsiteX29" fmla="*/ 826488 w 8066757"/>
              <a:gd name="connsiteY29" fmla="*/ 1051465 h 1492361"/>
              <a:gd name="connsiteX30" fmla="*/ 1856393 w 8066757"/>
              <a:gd name="connsiteY30" fmla="*/ 1002843 h 1492361"/>
              <a:gd name="connsiteX31" fmla="*/ 2155932 w 8066757"/>
              <a:gd name="connsiteY31" fmla="*/ 939216 h 1492361"/>
              <a:gd name="connsiteX32" fmla="*/ 2158895 w 8066757"/>
              <a:gd name="connsiteY32" fmla="*/ 936882 h 1492361"/>
              <a:gd name="connsiteX33" fmla="*/ 2170900 w 8066757"/>
              <a:gd name="connsiteY33" fmla="*/ 933649 h 1492361"/>
              <a:gd name="connsiteX34" fmla="*/ 3119788 w 8066757"/>
              <a:gd name="connsiteY34" fmla="*/ 704624 h 1492361"/>
              <a:gd name="connsiteX35" fmla="*/ 4005416 w 8066757"/>
              <a:gd name="connsiteY35" fmla="*/ 706009 h 1492361"/>
              <a:gd name="connsiteX36" fmla="*/ 4243215 w 8066757"/>
              <a:gd name="connsiteY36" fmla="*/ 1128044 h 1492361"/>
              <a:gd name="connsiteX37" fmla="*/ 4457003 w 8066757"/>
              <a:gd name="connsiteY37" fmla="*/ 1456807 h 1492361"/>
              <a:gd name="connsiteX38" fmla="*/ 4821782 w 8066757"/>
              <a:gd name="connsiteY38" fmla="*/ 1291964 h 1492361"/>
              <a:gd name="connsiteX39" fmla="*/ 5210110 w 8066757"/>
              <a:gd name="connsiteY39" fmla="*/ 903636 h 1492361"/>
              <a:gd name="connsiteX40" fmla="*/ 5380032 w 8066757"/>
              <a:gd name="connsiteY40" fmla="*/ 724940 h 1492361"/>
              <a:gd name="connsiteX41" fmla="*/ 5507935 w 8066757"/>
              <a:gd name="connsiteY41" fmla="*/ 593804 h 1492361"/>
              <a:gd name="connsiteX42" fmla="*/ 6429118 w 8066757"/>
              <a:gd name="connsiteY42" fmla="*/ 0 h 1492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8066757" h="1492361">
                <a:moveTo>
                  <a:pt x="6429118" y="0"/>
                </a:moveTo>
                <a:cubicBezTo>
                  <a:pt x="6431426" y="0"/>
                  <a:pt x="6434197" y="0"/>
                  <a:pt x="6436506" y="0"/>
                </a:cubicBezTo>
                <a:cubicBezTo>
                  <a:pt x="6575030" y="1847"/>
                  <a:pt x="6676152" y="63259"/>
                  <a:pt x="6746799" y="187930"/>
                </a:cubicBezTo>
                <a:cubicBezTo>
                  <a:pt x="6806826" y="294132"/>
                  <a:pt x="6836377" y="433579"/>
                  <a:pt x="6862235" y="556403"/>
                </a:cubicBezTo>
                <a:cubicBezTo>
                  <a:pt x="6899175" y="731405"/>
                  <a:pt x="6931035" y="882396"/>
                  <a:pt x="7031696" y="899942"/>
                </a:cubicBezTo>
                <a:cubicBezTo>
                  <a:pt x="7425565" y="970127"/>
                  <a:pt x="8033683" y="382325"/>
                  <a:pt x="8039686" y="376323"/>
                </a:cubicBezTo>
                <a:cubicBezTo>
                  <a:pt x="8046151" y="370320"/>
                  <a:pt x="8056309" y="370320"/>
                  <a:pt x="8062311" y="376784"/>
                </a:cubicBezTo>
                <a:cubicBezTo>
                  <a:pt x="8068314" y="383249"/>
                  <a:pt x="8068314" y="393407"/>
                  <a:pt x="8061849" y="399410"/>
                </a:cubicBezTo>
                <a:cubicBezTo>
                  <a:pt x="8060465" y="400795"/>
                  <a:pt x="7904857" y="552248"/>
                  <a:pt x="7701227" y="692157"/>
                </a:cubicBezTo>
                <a:cubicBezTo>
                  <a:pt x="7426026" y="881934"/>
                  <a:pt x="7198848" y="962278"/>
                  <a:pt x="7025693" y="931340"/>
                </a:cubicBezTo>
                <a:cubicBezTo>
                  <a:pt x="6903330" y="909638"/>
                  <a:pt x="6869623" y="748489"/>
                  <a:pt x="6830375" y="562406"/>
                </a:cubicBezTo>
                <a:cubicBezTo>
                  <a:pt x="6778198" y="315372"/>
                  <a:pt x="6719556" y="35555"/>
                  <a:pt x="6436044" y="31860"/>
                </a:cubicBezTo>
                <a:cubicBezTo>
                  <a:pt x="6433735" y="31860"/>
                  <a:pt x="6431426" y="31860"/>
                  <a:pt x="6429118" y="31860"/>
                </a:cubicBezTo>
                <a:cubicBezTo>
                  <a:pt x="6085579" y="31860"/>
                  <a:pt x="5752199" y="382787"/>
                  <a:pt x="5531023" y="615507"/>
                </a:cubicBezTo>
                <a:cubicBezTo>
                  <a:pt x="5482078" y="667222"/>
                  <a:pt x="5439597" y="711550"/>
                  <a:pt x="5402196" y="747566"/>
                </a:cubicBezTo>
                <a:cubicBezTo>
                  <a:pt x="5356021" y="791432"/>
                  <a:pt x="5299226" y="853306"/>
                  <a:pt x="5233659" y="924877"/>
                </a:cubicBezTo>
                <a:cubicBezTo>
                  <a:pt x="5012021" y="1167293"/>
                  <a:pt x="4712809" y="1492361"/>
                  <a:pt x="4491172" y="1492361"/>
                </a:cubicBezTo>
                <a:cubicBezTo>
                  <a:pt x="4477319" y="1492361"/>
                  <a:pt x="4463467" y="1490976"/>
                  <a:pt x="4450538" y="1488205"/>
                </a:cubicBezTo>
                <a:cubicBezTo>
                  <a:pt x="4313861" y="1460501"/>
                  <a:pt x="4264455" y="1303507"/>
                  <a:pt x="4212278" y="1137279"/>
                </a:cubicBezTo>
                <a:cubicBezTo>
                  <a:pt x="4162871" y="980286"/>
                  <a:pt x="4112079" y="817751"/>
                  <a:pt x="3986946" y="732328"/>
                </a:cubicBezTo>
                <a:cubicBezTo>
                  <a:pt x="3867815" y="651061"/>
                  <a:pt x="3577839" y="652446"/>
                  <a:pt x="3125329" y="736022"/>
                </a:cubicBezTo>
                <a:cubicBezTo>
                  <a:pt x="2755470" y="804823"/>
                  <a:pt x="2366681" y="912871"/>
                  <a:pt x="2179674" y="964586"/>
                </a:cubicBezTo>
                <a:lnTo>
                  <a:pt x="2167669" y="967818"/>
                </a:lnTo>
                <a:lnTo>
                  <a:pt x="2162920" y="967219"/>
                </a:lnTo>
                <a:lnTo>
                  <a:pt x="1937103" y="1017532"/>
                </a:lnTo>
                <a:cubicBezTo>
                  <a:pt x="1679214" y="1065753"/>
                  <a:pt x="1399893" y="1091470"/>
                  <a:pt x="1131288" y="1091470"/>
                </a:cubicBezTo>
                <a:cubicBezTo>
                  <a:pt x="1026513" y="1091470"/>
                  <a:pt x="923643" y="1087660"/>
                  <a:pt x="824583" y="1080040"/>
                </a:cubicBezTo>
                <a:cubicBezTo>
                  <a:pt x="460966" y="1051465"/>
                  <a:pt x="188432" y="973598"/>
                  <a:pt x="32698" y="856486"/>
                </a:cubicBezTo>
                <a:lnTo>
                  <a:pt x="0" y="826785"/>
                </a:lnTo>
                <a:cubicBezTo>
                  <a:pt x="251503" y="1005647"/>
                  <a:pt x="542995" y="1021892"/>
                  <a:pt x="826488" y="1051465"/>
                </a:cubicBezTo>
                <a:cubicBezTo>
                  <a:pt x="1154386" y="1077183"/>
                  <a:pt x="1520860" y="1058966"/>
                  <a:pt x="1856393" y="1002843"/>
                </a:cubicBezTo>
                <a:lnTo>
                  <a:pt x="2155932" y="939216"/>
                </a:lnTo>
                <a:lnTo>
                  <a:pt x="2158895" y="936882"/>
                </a:lnTo>
                <a:lnTo>
                  <a:pt x="2170900" y="933649"/>
                </a:lnTo>
                <a:cubicBezTo>
                  <a:pt x="2358370" y="881473"/>
                  <a:pt x="2748082" y="773424"/>
                  <a:pt x="3119788" y="704624"/>
                </a:cubicBezTo>
                <a:cubicBezTo>
                  <a:pt x="3581072" y="619201"/>
                  <a:pt x="3878897" y="620124"/>
                  <a:pt x="4005416" y="706009"/>
                </a:cubicBezTo>
                <a:cubicBezTo>
                  <a:pt x="4139784" y="797434"/>
                  <a:pt x="4194732" y="972898"/>
                  <a:pt x="4243215" y="1128044"/>
                </a:cubicBezTo>
                <a:cubicBezTo>
                  <a:pt x="4294468" y="1291964"/>
                  <a:pt x="4338796" y="1433258"/>
                  <a:pt x="4457003" y="1456807"/>
                </a:cubicBezTo>
                <a:cubicBezTo>
                  <a:pt x="4547505" y="1474815"/>
                  <a:pt x="4666635" y="1421253"/>
                  <a:pt x="4821782" y="1291964"/>
                </a:cubicBezTo>
                <a:cubicBezTo>
                  <a:pt x="4957073" y="1179297"/>
                  <a:pt x="5097444" y="1026460"/>
                  <a:pt x="5210110" y="903636"/>
                </a:cubicBezTo>
                <a:cubicBezTo>
                  <a:pt x="5276140" y="832065"/>
                  <a:pt x="5332934" y="769730"/>
                  <a:pt x="5380032" y="724940"/>
                </a:cubicBezTo>
                <a:cubicBezTo>
                  <a:pt x="5416971" y="689848"/>
                  <a:pt x="5458991" y="645520"/>
                  <a:pt x="5507935" y="593804"/>
                </a:cubicBezTo>
                <a:cubicBezTo>
                  <a:pt x="5732806" y="356930"/>
                  <a:pt x="6071727" y="0"/>
                  <a:pt x="6429118" y="0"/>
                </a:cubicBezTo>
                <a:close/>
              </a:path>
            </a:pathLst>
          </a:custGeom>
          <a:solidFill>
            <a:schemeClr val="accent5"/>
          </a:solidFill>
          <a:ln w="7072" cap="flat">
            <a:noFill/>
            <a:prstDash val="solid"/>
            <a:miter/>
          </a:ln>
        </p:spPr>
        <p:txBody>
          <a:bodyPr wrap="square" rtlCol="0" anchor="ctr">
            <a:noAutofit/>
          </a:bodyPr>
          <a:lstStyle/>
          <a:p>
            <a:endParaRPr lang="en-US" dirty="0"/>
          </a:p>
        </p:txBody>
      </p:sp>
      <p:pic>
        <p:nvPicPr>
          <p:cNvPr id="78" name="Picture 2" descr="Mouse icon - Transparent PNG &amp; SVG vector file"/>
          <p:cNvPicPr>
            <a:picLocks noChangeAspect="1" noChangeArrowheads="1"/>
          </p:cNvPicPr>
          <p:nvPr/>
        </p:nvPicPr>
        <p:blipFill>
          <a:blip r:embed="rId4" cstate="print"/>
          <a:srcRect/>
          <a:stretch>
            <a:fillRect/>
          </a:stretch>
        </p:blipFill>
        <p:spPr bwMode="auto">
          <a:xfrm>
            <a:off x="142844" y="5500702"/>
            <a:ext cx="857224" cy="857224"/>
          </a:xfrm>
          <a:prstGeom prst="rect">
            <a:avLst/>
          </a:prstGeom>
          <a:noFill/>
        </p:spPr>
      </p:pic>
      <p:sp>
        <p:nvSpPr>
          <p:cNvPr id="79" name="TextBox 16">
            <a:extLst>
              <a:ext uri="{FF2B5EF4-FFF2-40B4-BE49-F238E27FC236}">
                <a16:creationId xmlns:a16="http://schemas.microsoft.com/office/drawing/2014/main" xmlns="" id="{F6974B36-3D99-4C63-A38F-FB00ADCC25D8}"/>
              </a:ext>
            </a:extLst>
          </p:cNvPr>
          <p:cNvSpPr txBox="1"/>
          <p:nvPr/>
        </p:nvSpPr>
        <p:spPr>
          <a:xfrm>
            <a:off x="5786446" y="5286388"/>
            <a:ext cx="4000528" cy="400110"/>
          </a:xfrm>
          <a:prstGeom prst="rect">
            <a:avLst/>
          </a:prstGeom>
          <a:noFill/>
        </p:spPr>
        <p:txBody>
          <a:bodyPr wrap="square" rtlCol="0" anchor="ctr">
            <a:spAutoFit/>
          </a:bodyPr>
          <a:lstStyle/>
          <a:p>
            <a:r>
              <a:rPr lang="el-GR" altLang="ko-KR" sz="2000" b="1" dirty="0" smtClean="0">
                <a:cs typeface="Arial" pitchFamily="34" charset="0"/>
              </a:rPr>
              <a:t>Επαυξημένη πραγματικότητα</a:t>
            </a:r>
            <a:endParaRPr lang="ko-KR" altLang="en-US" sz="2000" b="1" dirty="0">
              <a:cs typeface="Arial" pitchFamily="34" charset="0"/>
            </a:endParaRPr>
          </a:p>
        </p:txBody>
      </p:sp>
      <p:sp>
        <p:nvSpPr>
          <p:cNvPr id="82" name="81 - TextBox"/>
          <p:cNvSpPr txBox="1"/>
          <p:nvPr/>
        </p:nvSpPr>
        <p:spPr>
          <a:xfrm>
            <a:off x="7286644" y="1500174"/>
            <a:ext cx="2000264" cy="400110"/>
          </a:xfrm>
          <a:prstGeom prst="rect">
            <a:avLst/>
          </a:prstGeom>
          <a:noFill/>
        </p:spPr>
        <p:txBody>
          <a:bodyPr wrap="square" rtlCol="0">
            <a:spAutoFit/>
          </a:bodyPr>
          <a:lstStyle/>
          <a:p>
            <a:r>
              <a:rPr lang="el-GR" sz="2000" b="1" dirty="0" smtClean="0"/>
              <a:t>Τοπική Ιστορία</a:t>
            </a:r>
            <a:endParaRPr lang="el-GR" sz="2000" b="1" dirty="0"/>
          </a:p>
        </p:txBody>
      </p:sp>
      <p:cxnSp>
        <p:nvCxnSpPr>
          <p:cNvPr id="83" name="82 - Ευθεία γραμμή σύνδεσης"/>
          <p:cNvCxnSpPr/>
          <p:nvPr/>
        </p:nvCxnSpPr>
        <p:spPr>
          <a:xfrm>
            <a:off x="1928794" y="1142984"/>
            <a:ext cx="5786478" cy="1588"/>
          </a:xfrm>
          <a:prstGeom prst="line">
            <a:avLst/>
          </a:prstGeom>
        </p:spPr>
        <p:style>
          <a:lnRef idx="1">
            <a:schemeClr val="accent1"/>
          </a:lnRef>
          <a:fillRef idx="0">
            <a:schemeClr val="accent1"/>
          </a:fillRef>
          <a:effectRef idx="0">
            <a:schemeClr val="accent1"/>
          </a:effectRef>
          <a:fontRef idx="minor">
            <a:schemeClr val="tx1"/>
          </a:fontRef>
        </p:style>
      </p:cxnSp>
      <p:sp>
        <p:nvSpPr>
          <p:cNvPr id="65" name="Rounded Rectangle 7">
            <a:extLst>
              <a:ext uri="{FF2B5EF4-FFF2-40B4-BE49-F238E27FC236}">
                <a16:creationId xmlns="" xmlns:a16="http://schemas.microsoft.com/office/drawing/2014/main" id="{3F0D56D0-A692-4E9C-91A1-66EB2CF7BF9C}"/>
              </a:ext>
            </a:extLst>
          </p:cNvPr>
          <p:cNvSpPr/>
          <p:nvPr/>
        </p:nvSpPr>
        <p:spPr>
          <a:xfrm>
            <a:off x="3214678" y="2571744"/>
            <a:ext cx="230741" cy="399317"/>
          </a:xfrm>
          <a:custGeom>
            <a:avLst/>
            <a:gdLst/>
            <a:ahLst/>
            <a:cxnLst/>
            <a:rect l="l" t="t" r="r" b="b"/>
            <a:pathLst>
              <a:path w="1872208" h="3240000">
                <a:moveTo>
                  <a:pt x="936104" y="2852499"/>
                </a:moveTo>
                <a:cubicBezTo>
                  <a:pt x="861605" y="2852499"/>
                  <a:pt x="801211" y="2912893"/>
                  <a:pt x="801211" y="2987392"/>
                </a:cubicBezTo>
                <a:cubicBezTo>
                  <a:pt x="801211" y="3061891"/>
                  <a:pt x="861605" y="3122285"/>
                  <a:pt x="936104" y="3122285"/>
                </a:cubicBezTo>
                <a:cubicBezTo>
                  <a:pt x="1010603" y="3122285"/>
                  <a:pt x="1070997" y="3061891"/>
                  <a:pt x="1070997" y="2987392"/>
                </a:cubicBezTo>
                <a:cubicBezTo>
                  <a:pt x="1070997" y="2912893"/>
                  <a:pt x="1010603" y="2852499"/>
                  <a:pt x="936104" y="2852499"/>
                </a:cubicBezTo>
                <a:close/>
                <a:moveTo>
                  <a:pt x="144016" y="323096"/>
                </a:moveTo>
                <a:lnTo>
                  <a:pt x="144016" y="2699360"/>
                </a:lnTo>
                <a:lnTo>
                  <a:pt x="1728192" y="2699360"/>
                </a:lnTo>
                <a:lnTo>
                  <a:pt x="1728192" y="323096"/>
                </a:lnTo>
                <a:close/>
                <a:moveTo>
                  <a:pt x="720104" y="107072"/>
                </a:moveTo>
                <a:cubicBezTo>
                  <a:pt x="690281" y="107072"/>
                  <a:pt x="666104" y="131249"/>
                  <a:pt x="666104" y="161072"/>
                </a:cubicBezTo>
                <a:cubicBezTo>
                  <a:pt x="666104" y="190895"/>
                  <a:pt x="690281" y="215072"/>
                  <a:pt x="720104" y="215072"/>
                </a:cubicBezTo>
                <a:lnTo>
                  <a:pt x="1152104" y="215072"/>
                </a:lnTo>
                <a:cubicBezTo>
                  <a:pt x="1181927" y="215072"/>
                  <a:pt x="1206104" y="190895"/>
                  <a:pt x="1206104" y="161072"/>
                </a:cubicBezTo>
                <a:cubicBezTo>
                  <a:pt x="1206104" y="131249"/>
                  <a:pt x="1181927" y="107072"/>
                  <a:pt x="1152104" y="107072"/>
                </a:cubicBezTo>
                <a:close/>
                <a:moveTo>
                  <a:pt x="312041" y="0"/>
                </a:moveTo>
                <a:lnTo>
                  <a:pt x="1560167" y="0"/>
                </a:lnTo>
                <a:cubicBezTo>
                  <a:pt x="1732502" y="0"/>
                  <a:pt x="1872208" y="139706"/>
                  <a:pt x="1872208" y="312041"/>
                </a:cubicBezTo>
                <a:lnTo>
                  <a:pt x="1872208" y="2927959"/>
                </a:lnTo>
                <a:cubicBezTo>
                  <a:pt x="1872208" y="3100294"/>
                  <a:pt x="1732502" y="3240000"/>
                  <a:pt x="1560167" y="3240000"/>
                </a:cubicBezTo>
                <a:lnTo>
                  <a:pt x="312041" y="3240000"/>
                </a:lnTo>
                <a:cubicBezTo>
                  <a:pt x="139706" y="3240000"/>
                  <a:pt x="0" y="3100294"/>
                  <a:pt x="0" y="2927959"/>
                </a:cubicBezTo>
                <a:lnTo>
                  <a:pt x="0" y="312041"/>
                </a:lnTo>
                <a:cubicBezTo>
                  <a:pt x="0" y="139706"/>
                  <a:pt x="139706" y="0"/>
                  <a:pt x="312041"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p>
        </p:txBody>
      </p:sp>
      <p:grpSp>
        <p:nvGrpSpPr>
          <p:cNvPr id="71" name="그룹 236">
            <a:extLst>
              <a:ext uri="{FF2B5EF4-FFF2-40B4-BE49-F238E27FC236}">
                <a16:creationId xmlns="" xmlns:a16="http://schemas.microsoft.com/office/drawing/2014/main" id="{CE7542E4-9105-435B-AFED-FB42B0A54B59}"/>
              </a:ext>
            </a:extLst>
          </p:cNvPr>
          <p:cNvGrpSpPr/>
          <p:nvPr/>
        </p:nvGrpSpPr>
        <p:grpSpPr>
          <a:xfrm>
            <a:off x="3214678" y="4429132"/>
            <a:ext cx="285752" cy="248411"/>
            <a:chOff x="2097205" y="4897183"/>
            <a:chExt cx="386334" cy="391287"/>
          </a:xfrm>
          <a:solidFill>
            <a:schemeClr val="accent3">
              <a:lumMod val="75000"/>
            </a:schemeClr>
          </a:solidFill>
        </p:grpSpPr>
        <p:sp>
          <p:nvSpPr>
            <p:cNvPr id="72" name="자유형: 도형 237">
              <a:extLst>
                <a:ext uri="{FF2B5EF4-FFF2-40B4-BE49-F238E27FC236}">
                  <a16:creationId xmlns="" xmlns:a16="http://schemas.microsoft.com/office/drawing/2014/main" id="{4A8F99D2-2157-44E4-8709-5F50E7CB5DCF}"/>
                </a:ext>
              </a:extLst>
            </p:cNvPr>
            <p:cNvSpPr/>
            <p:nvPr/>
          </p:nvSpPr>
          <p:spPr>
            <a:xfrm>
              <a:off x="2132734" y="4897183"/>
              <a:ext cx="314325" cy="171450"/>
            </a:xfrm>
            <a:custGeom>
              <a:avLst/>
              <a:gdLst>
                <a:gd name="connsiteX0" fmla="*/ 316421 w 314325"/>
                <a:gd name="connsiteY0" fmla="*/ 90011 h 171450"/>
                <a:gd name="connsiteX1" fmla="*/ 292132 w 314325"/>
                <a:gd name="connsiteY1" fmla="*/ 31432 h 171450"/>
                <a:gd name="connsiteX2" fmla="*/ 233458 w 314325"/>
                <a:gd name="connsiteY2" fmla="*/ 7144 h 171450"/>
                <a:gd name="connsiteX3" fmla="*/ 90011 w 314325"/>
                <a:gd name="connsiteY3" fmla="*/ 7144 h 171450"/>
                <a:gd name="connsiteX4" fmla="*/ 31433 w 314325"/>
                <a:gd name="connsiteY4" fmla="*/ 31432 h 171450"/>
                <a:gd name="connsiteX5" fmla="*/ 7144 w 314325"/>
                <a:gd name="connsiteY5" fmla="*/ 90011 h 171450"/>
                <a:gd name="connsiteX6" fmla="*/ 117539 w 314325"/>
                <a:gd name="connsiteY6" fmla="*/ 168497 h 171450"/>
                <a:gd name="connsiteX7" fmla="*/ 131826 w 314325"/>
                <a:gd name="connsiteY7" fmla="*/ 159639 h 171450"/>
                <a:gd name="connsiteX8" fmla="*/ 142494 w 314325"/>
                <a:gd name="connsiteY8" fmla="*/ 148971 h 171450"/>
                <a:gd name="connsiteX9" fmla="*/ 181070 w 314325"/>
                <a:gd name="connsiteY9" fmla="*/ 148971 h 171450"/>
                <a:gd name="connsiteX10" fmla="*/ 191738 w 314325"/>
                <a:gd name="connsiteY10" fmla="*/ 159639 h 171450"/>
                <a:gd name="connsiteX11" fmla="*/ 206026 w 314325"/>
                <a:gd name="connsiteY11" fmla="*/ 168497 h 171450"/>
                <a:gd name="connsiteX12" fmla="*/ 316421 w 314325"/>
                <a:gd name="connsiteY12" fmla="*/ 90011 h 171450"/>
                <a:gd name="connsiteX13" fmla="*/ 113633 w 314325"/>
                <a:gd name="connsiteY13" fmla="*/ 100774 h 171450"/>
                <a:gd name="connsiteX14" fmla="*/ 101156 w 314325"/>
                <a:gd name="connsiteY14" fmla="*/ 100774 h 171450"/>
                <a:gd name="connsiteX15" fmla="*/ 101156 w 314325"/>
                <a:gd name="connsiteY15" fmla="*/ 113252 h 171450"/>
                <a:gd name="connsiteX16" fmla="*/ 91250 w 314325"/>
                <a:gd name="connsiteY16" fmla="*/ 124587 h 171450"/>
                <a:gd name="connsiteX17" fmla="*/ 78867 w 314325"/>
                <a:gd name="connsiteY17" fmla="*/ 113538 h 171450"/>
                <a:gd name="connsiteX18" fmla="*/ 78867 w 314325"/>
                <a:gd name="connsiteY18" fmla="*/ 100774 h 171450"/>
                <a:gd name="connsiteX19" fmla="*/ 66389 w 314325"/>
                <a:gd name="connsiteY19" fmla="*/ 100774 h 171450"/>
                <a:gd name="connsiteX20" fmla="*/ 55055 w 314325"/>
                <a:gd name="connsiteY20" fmla="*/ 90868 h 171450"/>
                <a:gd name="connsiteX21" fmla="*/ 66104 w 314325"/>
                <a:gd name="connsiteY21" fmla="*/ 78486 h 171450"/>
                <a:gd name="connsiteX22" fmla="*/ 78867 w 314325"/>
                <a:gd name="connsiteY22" fmla="*/ 78486 h 171450"/>
                <a:gd name="connsiteX23" fmla="*/ 78867 w 314325"/>
                <a:gd name="connsiteY23" fmla="*/ 66008 h 171450"/>
                <a:gd name="connsiteX24" fmla="*/ 88773 w 314325"/>
                <a:gd name="connsiteY24" fmla="*/ 54673 h 171450"/>
                <a:gd name="connsiteX25" fmla="*/ 101156 w 314325"/>
                <a:gd name="connsiteY25" fmla="*/ 65722 h 171450"/>
                <a:gd name="connsiteX26" fmla="*/ 101156 w 314325"/>
                <a:gd name="connsiteY26" fmla="*/ 78486 h 171450"/>
                <a:gd name="connsiteX27" fmla="*/ 113919 w 314325"/>
                <a:gd name="connsiteY27" fmla="*/ 78486 h 171450"/>
                <a:gd name="connsiteX28" fmla="*/ 124968 w 314325"/>
                <a:gd name="connsiteY28" fmla="*/ 90868 h 171450"/>
                <a:gd name="connsiteX29" fmla="*/ 113633 w 314325"/>
                <a:gd name="connsiteY29" fmla="*/ 100774 h 171450"/>
                <a:gd name="connsiteX30" fmla="*/ 257270 w 314325"/>
                <a:gd name="connsiteY30" fmla="*/ 78772 h 171450"/>
                <a:gd name="connsiteX31" fmla="*/ 268415 w 314325"/>
                <a:gd name="connsiteY31" fmla="*/ 89916 h 171450"/>
                <a:gd name="connsiteX32" fmla="*/ 257270 w 314325"/>
                <a:gd name="connsiteY32" fmla="*/ 101060 h 171450"/>
                <a:gd name="connsiteX33" fmla="*/ 246126 w 314325"/>
                <a:gd name="connsiteY33" fmla="*/ 89916 h 171450"/>
                <a:gd name="connsiteX34" fmla="*/ 257270 w 314325"/>
                <a:gd name="connsiteY34" fmla="*/ 78772 h 171450"/>
                <a:gd name="connsiteX35" fmla="*/ 233458 w 314325"/>
                <a:gd name="connsiteY35" fmla="*/ 54864 h 171450"/>
                <a:gd name="connsiteX36" fmla="*/ 244602 w 314325"/>
                <a:gd name="connsiteY36" fmla="*/ 66008 h 171450"/>
                <a:gd name="connsiteX37" fmla="*/ 233458 w 314325"/>
                <a:gd name="connsiteY37" fmla="*/ 77152 h 171450"/>
                <a:gd name="connsiteX38" fmla="*/ 222314 w 314325"/>
                <a:gd name="connsiteY38" fmla="*/ 66008 h 171450"/>
                <a:gd name="connsiteX39" fmla="*/ 233458 w 314325"/>
                <a:gd name="connsiteY39" fmla="*/ 54864 h 171450"/>
                <a:gd name="connsiteX40" fmla="*/ 209550 w 314325"/>
                <a:gd name="connsiteY40" fmla="*/ 101060 h 171450"/>
                <a:gd name="connsiteX41" fmla="*/ 198406 w 314325"/>
                <a:gd name="connsiteY41" fmla="*/ 89916 h 171450"/>
                <a:gd name="connsiteX42" fmla="*/ 209550 w 314325"/>
                <a:gd name="connsiteY42" fmla="*/ 78772 h 171450"/>
                <a:gd name="connsiteX43" fmla="*/ 220694 w 314325"/>
                <a:gd name="connsiteY43" fmla="*/ 89916 h 171450"/>
                <a:gd name="connsiteX44" fmla="*/ 209550 w 314325"/>
                <a:gd name="connsiteY44" fmla="*/ 101060 h 171450"/>
                <a:gd name="connsiteX45" fmla="*/ 222314 w 314325"/>
                <a:gd name="connsiteY45" fmla="*/ 113728 h 171450"/>
                <a:gd name="connsiteX46" fmla="*/ 233458 w 314325"/>
                <a:gd name="connsiteY46" fmla="*/ 102584 h 171450"/>
                <a:gd name="connsiteX47" fmla="*/ 244602 w 314325"/>
                <a:gd name="connsiteY47" fmla="*/ 113728 h 171450"/>
                <a:gd name="connsiteX48" fmla="*/ 233458 w 314325"/>
                <a:gd name="connsiteY48" fmla="*/ 124873 h 171450"/>
                <a:gd name="connsiteX49" fmla="*/ 222314 w 314325"/>
                <a:gd name="connsiteY49" fmla="*/ 113728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14325" h="171450">
                  <a:moveTo>
                    <a:pt x="316421" y="90011"/>
                  </a:moveTo>
                  <a:cubicBezTo>
                    <a:pt x="316421" y="67818"/>
                    <a:pt x="307753" y="47053"/>
                    <a:pt x="292132" y="31432"/>
                  </a:cubicBezTo>
                  <a:cubicBezTo>
                    <a:pt x="276511" y="15811"/>
                    <a:pt x="255651" y="7144"/>
                    <a:pt x="233458" y="7144"/>
                  </a:cubicBezTo>
                  <a:lnTo>
                    <a:pt x="90011" y="7144"/>
                  </a:lnTo>
                  <a:cubicBezTo>
                    <a:pt x="67818" y="7144"/>
                    <a:pt x="47054" y="15811"/>
                    <a:pt x="31433" y="31432"/>
                  </a:cubicBezTo>
                  <a:cubicBezTo>
                    <a:pt x="15812" y="47053"/>
                    <a:pt x="7144" y="67913"/>
                    <a:pt x="7144" y="90011"/>
                  </a:cubicBezTo>
                  <a:cubicBezTo>
                    <a:pt x="7144" y="144684"/>
                    <a:pt x="60293" y="187071"/>
                    <a:pt x="117539" y="168497"/>
                  </a:cubicBezTo>
                  <a:cubicBezTo>
                    <a:pt x="122968" y="166783"/>
                    <a:pt x="127826" y="163734"/>
                    <a:pt x="131826" y="159639"/>
                  </a:cubicBezTo>
                  <a:lnTo>
                    <a:pt x="142494" y="148971"/>
                  </a:lnTo>
                  <a:lnTo>
                    <a:pt x="181070" y="148971"/>
                  </a:lnTo>
                  <a:lnTo>
                    <a:pt x="191738" y="159639"/>
                  </a:lnTo>
                  <a:cubicBezTo>
                    <a:pt x="195739" y="163639"/>
                    <a:pt x="200692" y="166688"/>
                    <a:pt x="206026" y="168497"/>
                  </a:cubicBezTo>
                  <a:cubicBezTo>
                    <a:pt x="263366" y="187166"/>
                    <a:pt x="316421" y="144684"/>
                    <a:pt x="316421" y="90011"/>
                  </a:cubicBezTo>
                  <a:close/>
                  <a:moveTo>
                    <a:pt x="113633" y="100774"/>
                  </a:moveTo>
                  <a:lnTo>
                    <a:pt x="101156" y="100774"/>
                  </a:lnTo>
                  <a:lnTo>
                    <a:pt x="101156" y="113252"/>
                  </a:lnTo>
                  <a:cubicBezTo>
                    <a:pt x="101156" y="118967"/>
                    <a:pt x="96965" y="124015"/>
                    <a:pt x="91250" y="124587"/>
                  </a:cubicBezTo>
                  <a:cubicBezTo>
                    <a:pt x="84487" y="125349"/>
                    <a:pt x="78867" y="120110"/>
                    <a:pt x="78867" y="113538"/>
                  </a:cubicBezTo>
                  <a:lnTo>
                    <a:pt x="78867" y="100774"/>
                  </a:lnTo>
                  <a:lnTo>
                    <a:pt x="66389" y="100774"/>
                  </a:lnTo>
                  <a:cubicBezTo>
                    <a:pt x="60674" y="100774"/>
                    <a:pt x="55626" y="96583"/>
                    <a:pt x="55055" y="90868"/>
                  </a:cubicBezTo>
                  <a:cubicBezTo>
                    <a:pt x="54293" y="84106"/>
                    <a:pt x="59531" y="78486"/>
                    <a:pt x="66104" y="78486"/>
                  </a:cubicBezTo>
                  <a:lnTo>
                    <a:pt x="78867" y="78486"/>
                  </a:lnTo>
                  <a:lnTo>
                    <a:pt x="78867" y="66008"/>
                  </a:lnTo>
                  <a:cubicBezTo>
                    <a:pt x="78867" y="60293"/>
                    <a:pt x="83058" y="55245"/>
                    <a:pt x="88773" y="54673"/>
                  </a:cubicBezTo>
                  <a:cubicBezTo>
                    <a:pt x="95536" y="53911"/>
                    <a:pt x="101156" y="59150"/>
                    <a:pt x="101156" y="65722"/>
                  </a:cubicBezTo>
                  <a:lnTo>
                    <a:pt x="101156" y="78486"/>
                  </a:lnTo>
                  <a:lnTo>
                    <a:pt x="113919" y="78486"/>
                  </a:lnTo>
                  <a:cubicBezTo>
                    <a:pt x="120491" y="78486"/>
                    <a:pt x="125730" y="84201"/>
                    <a:pt x="124968" y="90868"/>
                  </a:cubicBezTo>
                  <a:cubicBezTo>
                    <a:pt x="124397" y="96583"/>
                    <a:pt x="119348" y="100774"/>
                    <a:pt x="113633" y="100774"/>
                  </a:cubicBezTo>
                  <a:close/>
                  <a:moveTo>
                    <a:pt x="257270" y="78772"/>
                  </a:moveTo>
                  <a:cubicBezTo>
                    <a:pt x="263462" y="78772"/>
                    <a:pt x="268415" y="83725"/>
                    <a:pt x="268415" y="89916"/>
                  </a:cubicBezTo>
                  <a:cubicBezTo>
                    <a:pt x="268415" y="96107"/>
                    <a:pt x="263462" y="101060"/>
                    <a:pt x="257270" y="101060"/>
                  </a:cubicBezTo>
                  <a:cubicBezTo>
                    <a:pt x="251079" y="101060"/>
                    <a:pt x="246126" y="96107"/>
                    <a:pt x="246126" y="89916"/>
                  </a:cubicBezTo>
                  <a:cubicBezTo>
                    <a:pt x="246126" y="83725"/>
                    <a:pt x="251174" y="78772"/>
                    <a:pt x="257270" y="78772"/>
                  </a:cubicBezTo>
                  <a:close/>
                  <a:moveTo>
                    <a:pt x="233458" y="54864"/>
                  </a:moveTo>
                  <a:cubicBezTo>
                    <a:pt x="239649" y="54864"/>
                    <a:pt x="244602" y="59817"/>
                    <a:pt x="244602" y="66008"/>
                  </a:cubicBezTo>
                  <a:cubicBezTo>
                    <a:pt x="244602" y="72199"/>
                    <a:pt x="239649" y="77152"/>
                    <a:pt x="233458" y="77152"/>
                  </a:cubicBezTo>
                  <a:cubicBezTo>
                    <a:pt x="227267" y="77152"/>
                    <a:pt x="222314" y="72199"/>
                    <a:pt x="222314" y="66008"/>
                  </a:cubicBezTo>
                  <a:cubicBezTo>
                    <a:pt x="222314" y="59912"/>
                    <a:pt x="227267" y="54864"/>
                    <a:pt x="233458" y="54864"/>
                  </a:cubicBezTo>
                  <a:close/>
                  <a:moveTo>
                    <a:pt x="209550" y="101060"/>
                  </a:moveTo>
                  <a:cubicBezTo>
                    <a:pt x="203359" y="101060"/>
                    <a:pt x="198406" y="96107"/>
                    <a:pt x="198406" y="89916"/>
                  </a:cubicBezTo>
                  <a:cubicBezTo>
                    <a:pt x="198406" y="83725"/>
                    <a:pt x="203359" y="78772"/>
                    <a:pt x="209550" y="78772"/>
                  </a:cubicBezTo>
                  <a:cubicBezTo>
                    <a:pt x="215741" y="78772"/>
                    <a:pt x="220694" y="83725"/>
                    <a:pt x="220694" y="89916"/>
                  </a:cubicBezTo>
                  <a:cubicBezTo>
                    <a:pt x="220694" y="96012"/>
                    <a:pt x="215741" y="101060"/>
                    <a:pt x="209550" y="101060"/>
                  </a:cubicBezTo>
                  <a:close/>
                  <a:moveTo>
                    <a:pt x="222314" y="113728"/>
                  </a:moveTo>
                  <a:cubicBezTo>
                    <a:pt x="222314" y="107537"/>
                    <a:pt x="227267" y="102584"/>
                    <a:pt x="233458" y="102584"/>
                  </a:cubicBezTo>
                  <a:cubicBezTo>
                    <a:pt x="239649" y="102584"/>
                    <a:pt x="244602" y="107537"/>
                    <a:pt x="244602" y="113728"/>
                  </a:cubicBezTo>
                  <a:cubicBezTo>
                    <a:pt x="244602" y="119920"/>
                    <a:pt x="239649" y="124873"/>
                    <a:pt x="233458" y="124873"/>
                  </a:cubicBezTo>
                  <a:cubicBezTo>
                    <a:pt x="227267" y="124873"/>
                    <a:pt x="222314" y="119920"/>
                    <a:pt x="222314" y="113728"/>
                  </a:cubicBezTo>
                  <a:close/>
                </a:path>
              </a:pathLst>
            </a:custGeom>
            <a:grpFill/>
            <a:ln w="9525" cap="flat">
              <a:noFill/>
              <a:prstDash val="solid"/>
              <a:miter/>
            </a:ln>
          </p:spPr>
          <p:txBody>
            <a:bodyPr rtlCol="0" anchor="ctr"/>
            <a:lstStyle/>
            <a:p>
              <a:endParaRPr lang="ko-KR" altLang="en-US"/>
            </a:p>
          </p:txBody>
        </p:sp>
        <p:sp>
          <p:nvSpPr>
            <p:cNvPr id="74" name="자유형: 도형 238">
              <a:extLst>
                <a:ext uri="{FF2B5EF4-FFF2-40B4-BE49-F238E27FC236}">
                  <a16:creationId xmlns="" xmlns:a16="http://schemas.microsoft.com/office/drawing/2014/main" id="{0C64341F-CA77-471B-829B-00A4D1D86826}"/>
                </a:ext>
              </a:extLst>
            </p:cNvPr>
            <p:cNvSpPr/>
            <p:nvPr/>
          </p:nvSpPr>
          <p:spPr>
            <a:xfrm>
              <a:off x="2132258" y="5088159"/>
              <a:ext cx="104775" cy="104775"/>
            </a:xfrm>
            <a:custGeom>
              <a:avLst/>
              <a:gdLst>
                <a:gd name="connsiteX0" fmla="*/ 102584 w 104775"/>
                <a:gd name="connsiteY0" fmla="*/ 54864 h 104775"/>
                <a:gd name="connsiteX1" fmla="*/ 54864 w 104775"/>
                <a:gd name="connsiteY1" fmla="*/ 7144 h 104775"/>
                <a:gd name="connsiteX2" fmla="*/ 7144 w 104775"/>
                <a:gd name="connsiteY2" fmla="*/ 54864 h 104775"/>
                <a:gd name="connsiteX3" fmla="*/ 54864 w 104775"/>
                <a:gd name="connsiteY3" fmla="*/ 102584 h 104775"/>
                <a:gd name="connsiteX4" fmla="*/ 102584 w 104775"/>
                <a:gd name="connsiteY4" fmla="*/ 54864 h 1047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775" h="104775">
                  <a:moveTo>
                    <a:pt x="102584" y="54864"/>
                  </a:moveTo>
                  <a:cubicBezTo>
                    <a:pt x="102584" y="28575"/>
                    <a:pt x="81153" y="7144"/>
                    <a:pt x="54864" y="7144"/>
                  </a:cubicBezTo>
                  <a:cubicBezTo>
                    <a:pt x="28575" y="7144"/>
                    <a:pt x="7144" y="28575"/>
                    <a:pt x="7144" y="54864"/>
                  </a:cubicBezTo>
                  <a:cubicBezTo>
                    <a:pt x="7144" y="81153"/>
                    <a:pt x="28575" y="102584"/>
                    <a:pt x="54864" y="102584"/>
                  </a:cubicBezTo>
                  <a:cubicBezTo>
                    <a:pt x="81153" y="102679"/>
                    <a:pt x="102584" y="81248"/>
                    <a:pt x="102584" y="54864"/>
                  </a:cubicBezTo>
                  <a:close/>
                </a:path>
              </a:pathLst>
            </a:custGeom>
            <a:grpFill/>
            <a:ln w="9525" cap="flat">
              <a:noFill/>
              <a:prstDash val="solid"/>
              <a:miter/>
            </a:ln>
          </p:spPr>
          <p:txBody>
            <a:bodyPr rtlCol="0" anchor="ctr"/>
            <a:lstStyle/>
            <a:p>
              <a:endParaRPr lang="ko-KR" altLang="en-US"/>
            </a:p>
          </p:txBody>
        </p:sp>
        <p:sp>
          <p:nvSpPr>
            <p:cNvPr id="81" name="자유형: 도형 239">
              <a:extLst>
                <a:ext uri="{FF2B5EF4-FFF2-40B4-BE49-F238E27FC236}">
                  <a16:creationId xmlns="" xmlns:a16="http://schemas.microsoft.com/office/drawing/2014/main" id="{89CA5205-DE21-4B67-8514-B1A0C8560B62}"/>
                </a:ext>
              </a:extLst>
            </p:cNvPr>
            <p:cNvSpPr/>
            <p:nvPr/>
          </p:nvSpPr>
          <p:spPr>
            <a:xfrm>
              <a:off x="2312089" y="5183695"/>
              <a:ext cx="171450" cy="104775"/>
            </a:xfrm>
            <a:custGeom>
              <a:avLst/>
              <a:gdLst>
                <a:gd name="connsiteX0" fmla="*/ 89916 w 171450"/>
                <a:gd name="connsiteY0" fmla="*/ 7144 h 104775"/>
                <a:gd name="connsiteX1" fmla="*/ 7144 w 171450"/>
                <a:gd name="connsiteY1" fmla="*/ 89916 h 104775"/>
                <a:gd name="connsiteX2" fmla="*/ 18288 w 171450"/>
                <a:gd name="connsiteY2" fmla="*/ 101060 h 104775"/>
                <a:gd name="connsiteX3" fmla="*/ 161544 w 171450"/>
                <a:gd name="connsiteY3" fmla="*/ 101060 h 104775"/>
                <a:gd name="connsiteX4" fmla="*/ 172688 w 171450"/>
                <a:gd name="connsiteY4" fmla="*/ 89916 h 104775"/>
                <a:gd name="connsiteX5" fmla="*/ 89916 w 171450"/>
                <a:gd name="connsiteY5" fmla="*/ 7144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1450" h="104775">
                  <a:moveTo>
                    <a:pt x="89916" y="7144"/>
                  </a:moveTo>
                  <a:cubicBezTo>
                    <a:pt x="44196" y="7144"/>
                    <a:pt x="7144" y="44196"/>
                    <a:pt x="7144" y="89916"/>
                  </a:cubicBezTo>
                  <a:cubicBezTo>
                    <a:pt x="7144" y="96107"/>
                    <a:pt x="12097" y="101060"/>
                    <a:pt x="18288" y="101060"/>
                  </a:cubicBezTo>
                  <a:lnTo>
                    <a:pt x="161544" y="101060"/>
                  </a:lnTo>
                  <a:cubicBezTo>
                    <a:pt x="167735" y="101060"/>
                    <a:pt x="172688" y="96107"/>
                    <a:pt x="172688" y="89916"/>
                  </a:cubicBezTo>
                  <a:cubicBezTo>
                    <a:pt x="172688" y="44196"/>
                    <a:pt x="135636" y="7144"/>
                    <a:pt x="89916" y="7144"/>
                  </a:cubicBezTo>
                  <a:close/>
                </a:path>
              </a:pathLst>
            </a:custGeom>
            <a:grpFill/>
            <a:ln w="9525" cap="flat">
              <a:noFill/>
              <a:prstDash val="solid"/>
              <a:miter/>
            </a:ln>
          </p:spPr>
          <p:txBody>
            <a:bodyPr rtlCol="0" anchor="ctr"/>
            <a:lstStyle/>
            <a:p>
              <a:endParaRPr lang="ko-KR" altLang="en-US"/>
            </a:p>
          </p:txBody>
        </p:sp>
        <p:sp>
          <p:nvSpPr>
            <p:cNvPr id="84" name="자유형: 도형 240">
              <a:extLst>
                <a:ext uri="{FF2B5EF4-FFF2-40B4-BE49-F238E27FC236}">
                  <a16:creationId xmlns="" xmlns:a16="http://schemas.microsoft.com/office/drawing/2014/main" id="{E69E1D47-05B5-4932-BADC-65E6E7F45525}"/>
                </a:ext>
              </a:extLst>
            </p:cNvPr>
            <p:cNvSpPr/>
            <p:nvPr/>
          </p:nvSpPr>
          <p:spPr>
            <a:xfrm>
              <a:off x="2347141" y="5088159"/>
              <a:ext cx="104775" cy="104775"/>
            </a:xfrm>
            <a:custGeom>
              <a:avLst/>
              <a:gdLst>
                <a:gd name="connsiteX0" fmla="*/ 54864 w 104775"/>
                <a:gd name="connsiteY0" fmla="*/ 7144 h 104775"/>
                <a:gd name="connsiteX1" fmla="*/ 7144 w 104775"/>
                <a:gd name="connsiteY1" fmla="*/ 54864 h 104775"/>
                <a:gd name="connsiteX2" fmla="*/ 54864 w 104775"/>
                <a:gd name="connsiteY2" fmla="*/ 102584 h 104775"/>
                <a:gd name="connsiteX3" fmla="*/ 102584 w 104775"/>
                <a:gd name="connsiteY3" fmla="*/ 54864 h 104775"/>
                <a:gd name="connsiteX4" fmla="*/ 54864 w 104775"/>
                <a:gd name="connsiteY4" fmla="*/ 7144 h 1047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775" h="104775">
                  <a:moveTo>
                    <a:pt x="54864" y="7144"/>
                  </a:moveTo>
                  <a:cubicBezTo>
                    <a:pt x="28575" y="7144"/>
                    <a:pt x="7144" y="28575"/>
                    <a:pt x="7144" y="54864"/>
                  </a:cubicBezTo>
                  <a:cubicBezTo>
                    <a:pt x="7144" y="81153"/>
                    <a:pt x="28575" y="102584"/>
                    <a:pt x="54864" y="102584"/>
                  </a:cubicBezTo>
                  <a:cubicBezTo>
                    <a:pt x="81153" y="102584"/>
                    <a:pt x="102584" y="81153"/>
                    <a:pt x="102584" y="54864"/>
                  </a:cubicBezTo>
                  <a:cubicBezTo>
                    <a:pt x="102584" y="28575"/>
                    <a:pt x="81153" y="7144"/>
                    <a:pt x="54864" y="7144"/>
                  </a:cubicBezTo>
                  <a:close/>
                </a:path>
              </a:pathLst>
            </a:custGeom>
            <a:grpFill/>
            <a:ln w="9525" cap="flat">
              <a:noFill/>
              <a:prstDash val="solid"/>
              <a:miter/>
            </a:ln>
          </p:spPr>
          <p:txBody>
            <a:bodyPr rtlCol="0" anchor="ctr"/>
            <a:lstStyle/>
            <a:p>
              <a:endParaRPr lang="ko-KR" altLang="en-US"/>
            </a:p>
          </p:txBody>
        </p:sp>
        <p:sp>
          <p:nvSpPr>
            <p:cNvPr id="85" name="자유형: 도형 241">
              <a:extLst>
                <a:ext uri="{FF2B5EF4-FFF2-40B4-BE49-F238E27FC236}">
                  <a16:creationId xmlns="" xmlns:a16="http://schemas.microsoft.com/office/drawing/2014/main" id="{19C253C0-288F-4BDA-9678-9BA4110A778E}"/>
                </a:ext>
              </a:extLst>
            </p:cNvPr>
            <p:cNvSpPr/>
            <p:nvPr/>
          </p:nvSpPr>
          <p:spPr>
            <a:xfrm>
              <a:off x="2097205" y="5183695"/>
              <a:ext cx="171450" cy="104775"/>
            </a:xfrm>
            <a:custGeom>
              <a:avLst/>
              <a:gdLst>
                <a:gd name="connsiteX0" fmla="*/ 89916 w 171450"/>
                <a:gd name="connsiteY0" fmla="*/ 7144 h 104775"/>
                <a:gd name="connsiteX1" fmla="*/ 7144 w 171450"/>
                <a:gd name="connsiteY1" fmla="*/ 89916 h 104775"/>
                <a:gd name="connsiteX2" fmla="*/ 18288 w 171450"/>
                <a:gd name="connsiteY2" fmla="*/ 101060 h 104775"/>
                <a:gd name="connsiteX3" fmla="*/ 161544 w 171450"/>
                <a:gd name="connsiteY3" fmla="*/ 101060 h 104775"/>
                <a:gd name="connsiteX4" fmla="*/ 172688 w 171450"/>
                <a:gd name="connsiteY4" fmla="*/ 89916 h 104775"/>
                <a:gd name="connsiteX5" fmla="*/ 89916 w 171450"/>
                <a:gd name="connsiteY5" fmla="*/ 7144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1450" h="104775">
                  <a:moveTo>
                    <a:pt x="89916" y="7144"/>
                  </a:moveTo>
                  <a:cubicBezTo>
                    <a:pt x="44196" y="7144"/>
                    <a:pt x="7144" y="44196"/>
                    <a:pt x="7144" y="89916"/>
                  </a:cubicBezTo>
                  <a:cubicBezTo>
                    <a:pt x="7144" y="96107"/>
                    <a:pt x="12097" y="101060"/>
                    <a:pt x="18288" y="101060"/>
                  </a:cubicBezTo>
                  <a:lnTo>
                    <a:pt x="161544" y="101060"/>
                  </a:lnTo>
                  <a:cubicBezTo>
                    <a:pt x="167735" y="101060"/>
                    <a:pt x="172688" y="96107"/>
                    <a:pt x="172688" y="89916"/>
                  </a:cubicBezTo>
                  <a:cubicBezTo>
                    <a:pt x="172688" y="44196"/>
                    <a:pt x="135636" y="7144"/>
                    <a:pt x="89916" y="7144"/>
                  </a:cubicBezTo>
                  <a:close/>
                </a:path>
              </a:pathLst>
            </a:custGeom>
            <a:grpFill/>
            <a:ln w="9525" cap="flat">
              <a:noFill/>
              <a:prstDash val="solid"/>
              <a:miter/>
            </a:ln>
          </p:spPr>
          <p:txBody>
            <a:bodyPr rtlCol="0" anchor="ctr"/>
            <a:lstStyle/>
            <a:p>
              <a:endParaRPr lang="ko-KR" altLang="en-US"/>
            </a:p>
          </p:txBody>
        </p:sp>
      </p:grpSp>
      <p:sp>
        <p:nvSpPr>
          <p:cNvPr id="86" name="Rectangle 5">
            <a:extLst>
              <a:ext uri="{FF2B5EF4-FFF2-40B4-BE49-F238E27FC236}">
                <a16:creationId xmlns:a16="http://schemas.microsoft.com/office/drawing/2014/main" xmlns="" id="{C1FA6FAD-0606-452F-8CFC-FE78C78C46B3}"/>
              </a:ext>
            </a:extLst>
          </p:cNvPr>
          <p:cNvSpPr>
            <a:spLocks noChangeAspect="1"/>
          </p:cNvSpPr>
          <p:nvPr/>
        </p:nvSpPr>
        <p:spPr>
          <a:xfrm>
            <a:off x="5214942" y="3500438"/>
            <a:ext cx="285752" cy="380719"/>
          </a:xfrm>
          <a:custGeom>
            <a:avLst/>
            <a:gdLst/>
            <a:ahLst/>
            <a:cxnLst/>
            <a:rect l="l" t="t" r="r" b="b"/>
            <a:pathLst>
              <a:path w="3971162" h="3968213">
                <a:moveTo>
                  <a:pt x="808855" y="2815607"/>
                </a:moveTo>
                <a:lnTo>
                  <a:pt x="1168895" y="2815607"/>
                </a:lnTo>
                <a:lnTo>
                  <a:pt x="1168895" y="3175607"/>
                </a:lnTo>
                <a:lnTo>
                  <a:pt x="808855" y="3175607"/>
                </a:lnTo>
                <a:close/>
                <a:moveTo>
                  <a:pt x="697665" y="2704397"/>
                </a:moveTo>
                <a:lnTo>
                  <a:pt x="697665" y="3286817"/>
                </a:lnTo>
                <a:lnTo>
                  <a:pt x="1280085" y="3286817"/>
                </a:lnTo>
                <a:lnTo>
                  <a:pt x="1280085" y="2704397"/>
                </a:lnTo>
                <a:close/>
                <a:moveTo>
                  <a:pt x="537750" y="2544482"/>
                </a:moveTo>
                <a:lnTo>
                  <a:pt x="1440000" y="2544482"/>
                </a:lnTo>
                <a:lnTo>
                  <a:pt x="1440000" y="3446732"/>
                </a:lnTo>
                <a:lnTo>
                  <a:pt x="537750" y="3446732"/>
                </a:lnTo>
                <a:close/>
                <a:moveTo>
                  <a:pt x="0" y="2528213"/>
                </a:moveTo>
                <a:lnTo>
                  <a:pt x="360000" y="2528213"/>
                </a:lnTo>
                <a:lnTo>
                  <a:pt x="360000" y="3608213"/>
                </a:lnTo>
                <a:lnTo>
                  <a:pt x="1440000" y="3608213"/>
                </a:lnTo>
                <a:lnTo>
                  <a:pt x="1440000" y="3968213"/>
                </a:lnTo>
                <a:lnTo>
                  <a:pt x="360000" y="3968213"/>
                </a:lnTo>
                <a:lnTo>
                  <a:pt x="0" y="3968213"/>
                </a:lnTo>
                <a:lnTo>
                  <a:pt x="0" y="3608213"/>
                </a:lnTo>
                <a:close/>
                <a:moveTo>
                  <a:pt x="3605829" y="2524046"/>
                </a:moveTo>
                <a:lnTo>
                  <a:pt x="3965829" y="2524046"/>
                </a:lnTo>
                <a:lnTo>
                  <a:pt x="3965829" y="3604046"/>
                </a:lnTo>
                <a:lnTo>
                  <a:pt x="3965829" y="3964046"/>
                </a:lnTo>
                <a:lnTo>
                  <a:pt x="3605829" y="3964046"/>
                </a:lnTo>
                <a:lnTo>
                  <a:pt x="2525829" y="3964046"/>
                </a:lnTo>
                <a:lnTo>
                  <a:pt x="2525829" y="3604046"/>
                </a:lnTo>
                <a:lnTo>
                  <a:pt x="3605829" y="3604046"/>
                </a:lnTo>
                <a:close/>
                <a:moveTo>
                  <a:pt x="1542677" y="2468095"/>
                </a:moveTo>
                <a:lnTo>
                  <a:pt x="1758701" y="2468095"/>
                </a:lnTo>
                <a:lnTo>
                  <a:pt x="1758701" y="2835684"/>
                </a:lnTo>
                <a:lnTo>
                  <a:pt x="1542677" y="2835684"/>
                </a:lnTo>
                <a:close/>
                <a:moveTo>
                  <a:pt x="3174101" y="2437460"/>
                </a:moveTo>
                <a:lnTo>
                  <a:pt x="3390125" y="2437460"/>
                </a:lnTo>
                <a:lnTo>
                  <a:pt x="3390125" y="2663201"/>
                </a:lnTo>
                <a:lnTo>
                  <a:pt x="3174101" y="2663201"/>
                </a:lnTo>
                <a:close/>
                <a:moveTo>
                  <a:pt x="2809842" y="2295613"/>
                </a:moveTo>
                <a:lnTo>
                  <a:pt x="3025866" y="2295613"/>
                </a:lnTo>
                <a:lnTo>
                  <a:pt x="3025866" y="2663202"/>
                </a:lnTo>
                <a:lnTo>
                  <a:pt x="3389097" y="2663202"/>
                </a:lnTo>
                <a:lnTo>
                  <a:pt x="3389097" y="2873898"/>
                </a:lnTo>
                <a:lnTo>
                  <a:pt x="3389097" y="2873898"/>
                </a:lnTo>
                <a:lnTo>
                  <a:pt x="3389097" y="3446732"/>
                </a:lnTo>
                <a:lnTo>
                  <a:pt x="3173073" y="3446732"/>
                </a:lnTo>
                <a:lnTo>
                  <a:pt x="3173073" y="2879226"/>
                </a:lnTo>
                <a:lnTo>
                  <a:pt x="3021508" y="2879226"/>
                </a:lnTo>
                <a:lnTo>
                  <a:pt x="3021508" y="2663202"/>
                </a:lnTo>
                <a:lnTo>
                  <a:pt x="2809842" y="2663202"/>
                </a:lnTo>
                <a:close/>
                <a:moveTo>
                  <a:pt x="2093780" y="2089306"/>
                </a:moveTo>
                <a:lnTo>
                  <a:pt x="2309804" y="2089306"/>
                </a:lnTo>
                <a:lnTo>
                  <a:pt x="2309804" y="2315047"/>
                </a:lnTo>
                <a:lnTo>
                  <a:pt x="2093780" y="2315047"/>
                </a:lnTo>
                <a:close/>
                <a:moveTo>
                  <a:pt x="2656492" y="1853849"/>
                </a:moveTo>
                <a:lnTo>
                  <a:pt x="2872516" y="1853849"/>
                </a:lnTo>
                <a:lnTo>
                  <a:pt x="2872516" y="2038657"/>
                </a:lnTo>
                <a:lnTo>
                  <a:pt x="2989835" y="2038657"/>
                </a:lnTo>
                <a:lnTo>
                  <a:pt x="2989835" y="1887092"/>
                </a:lnTo>
                <a:lnTo>
                  <a:pt x="3205859" y="1887092"/>
                </a:lnTo>
                <a:lnTo>
                  <a:pt x="3205859" y="2028940"/>
                </a:lnTo>
                <a:lnTo>
                  <a:pt x="3390125" y="2028940"/>
                </a:lnTo>
                <a:lnTo>
                  <a:pt x="3390125" y="2254681"/>
                </a:lnTo>
                <a:lnTo>
                  <a:pt x="3205859" y="2254681"/>
                </a:lnTo>
                <a:lnTo>
                  <a:pt x="3174101" y="2254681"/>
                </a:lnTo>
                <a:lnTo>
                  <a:pt x="3005149" y="2254681"/>
                </a:lnTo>
                <a:lnTo>
                  <a:pt x="2989835" y="2254681"/>
                </a:lnTo>
                <a:lnTo>
                  <a:pt x="2688721" y="2254681"/>
                </a:lnTo>
                <a:lnTo>
                  <a:pt x="2688721" y="2447179"/>
                </a:lnTo>
                <a:lnTo>
                  <a:pt x="2488606" y="2447179"/>
                </a:lnTo>
                <a:lnTo>
                  <a:pt x="2488606" y="2663841"/>
                </a:lnTo>
                <a:lnTo>
                  <a:pt x="2486018" y="2663841"/>
                </a:lnTo>
                <a:lnTo>
                  <a:pt x="2486018" y="2846997"/>
                </a:lnTo>
                <a:lnTo>
                  <a:pt x="2840287" y="2846997"/>
                </a:lnTo>
                <a:lnTo>
                  <a:pt x="2840287" y="3046907"/>
                </a:lnTo>
                <a:lnTo>
                  <a:pt x="3045880" y="3046907"/>
                </a:lnTo>
                <a:lnTo>
                  <a:pt x="3045880" y="3272648"/>
                </a:lnTo>
                <a:lnTo>
                  <a:pt x="2829856" y="3272648"/>
                </a:lnTo>
                <a:lnTo>
                  <a:pt x="2829856" y="3063021"/>
                </a:lnTo>
                <a:lnTo>
                  <a:pt x="2472698" y="3063021"/>
                </a:lnTo>
                <a:lnTo>
                  <a:pt x="2472698" y="2847499"/>
                </a:lnTo>
                <a:lnTo>
                  <a:pt x="2093780" y="2847499"/>
                </a:lnTo>
                <a:lnTo>
                  <a:pt x="2088510" y="2847499"/>
                </a:lnTo>
                <a:lnTo>
                  <a:pt x="1910267" y="2847499"/>
                </a:lnTo>
                <a:lnTo>
                  <a:pt x="1910267" y="3028023"/>
                </a:lnTo>
                <a:lnTo>
                  <a:pt x="2277575" y="3028023"/>
                </a:lnTo>
                <a:lnTo>
                  <a:pt x="2277575" y="3241488"/>
                </a:lnTo>
                <a:lnTo>
                  <a:pt x="2829855" y="3241488"/>
                </a:lnTo>
                <a:lnTo>
                  <a:pt x="2829855" y="3457512"/>
                </a:lnTo>
                <a:lnTo>
                  <a:pt x="2269993" y="3457512"/>
                </a:lnTo>
                <a:lnTo>
                  <a:pt x="2269993" y="3244047"/>
                </a:lnTo>
                <a:lnTo>
                  <a:pt x="2111604" y="3244047"/>
                </a:lnTo>
                <a:lnTo>
                  <a:pt x="2111604" y="3446733"/>
                </a:lnTo>
                <a:lnTo>
                  <a:pt x="1744015" y="3446733"/>
                </a:lnTo>
                <a:lnTo>
                  <a:pt x="1744015" y="3230709"/>
                </a:lnTo>
                <a:lnTo>
                  <a:pt x="1909986" y="3230709"/>
                </a:lnTo>
                <a:lnTo>
                  <a:pt x="1909986" y="3051709"/>
                </a:lnTo>
                <a:lnTo>
                  <a:pt x="1542678" y="3051709"/>
                </a:lnTo>
                <a:lnTo>
                  <a:pt x="1542678" y="2835685"/>
                </a:lnTo>
                <a:lnTo>
                  <a:pt x="1877756" y="2835685"/>
                </a:lnTo>
                <a:lnTo>
                  <a:pt x="1877756" y="2315047"/>
                </a:lnTo>
                <a:lnTo>
                  <a:pt x="2093780" y="2315047"/>
                </a:lnTo>
                <a:lnTo>
                  <a:pt x="2093780" y="2631475"/>
                </a:lnTo>
                <a:lnTo>
                  <a:pt x="2272582" y="2631475"/>
                </a:lnTo>
                <a:lnTo>
                  <a:pt x="2272582" y="2438100"/>
                </a:lnTo>
                <a:lnTo>
                  <a:pt x="2472697" y="2438100"/>
                </a:lnTo>
                <a:lnTo>
                  <a:pt x="2472697" y="2254681"/>
                </a:lnTo>
                <a:lnTo>
                  <a:pt x="2472697" y="2221438"/>
                </a:lnTo>
                <a:lnTo>
                  <a:pt x="2472697" y="2038657"/>
                </a:lnTo>
                <a:lnTo>
                  <a:pt x="2656492" y="2038657"/>
                </a:lnTo>
                <a:close/>
                <a:moveTo>
                  <a:pt x="2989836" y="1667759"/>
                </a:moveTo>
                <a:lnTo>
                  <a:pt x="3357425" y="1667759"/>
                </a:lnTo>
                <a:lnTo>
                  <a:pt x="3357425" y="1883783"/>
                </a:lnTo>
                <a:lnTo>
                  <a:pt x="2989836" y="1883783"/>
                </a:lnTo>
                <a:close/>
                <a:moveTo>
                  <a:pt x="2309586" y="1554888"/>
                </a:moveTo>
                <a:lnTo>
                  <a:pt x="2829824" y="1554888"/>
                </a:lnTo>
                <a:lnTo>
                  <a:pt x="2829824" y="1770912"/>
                </a:lnTo>
                <a:lnTo>
                  <a:pt x="2525643" y="1770912"/>
                </a:lnTo>
                <a:lnTo>
                  <a:pt x="2525643" y="1927296"/>
                </a:lnTo>
                <a:lnTo>
                  <a:pt x="2309619" y="1927296"/>
                </a:lnTo>
                <a:lnTo>
                  <a:pt x="2309619" y="1770912"/>
                </a:lnTo>
                <a:lnTo>
                  <a:pt x="2309586" y="1770912"/>
                </a:lnTo>
                <a:close/>
                <a:moveTo>
                  <a:pt x="616397" y="1550030"/>
                </a:moveTo>
                <a:lnTo>
                  <a:pt x="808855" y="1550030"/>
                </a:lnTo>
                <a:lnTo>
                  <a:pt x="832421" y="1550030"/>
                </a:lnTo>
                <a:lnTo>
                  <a:pt x="1024879" y="1550030"/>
                </a:lnTo>
                <a:lnTo>
                  <a:pt x="1024879" y="1775771"/>
                </a:lnTo>
                <a:lnTo>
                  <a:pt x="832421" y="1775771"/>
                </a:lnTo>
                <a:lnTo>
                  <a:pt x="832421" y="2079590"/>
                </a:lnTo>
                <a:lnTo>
                  <a:pt x="1028931" y="2079590"/>
                </a:lnTo>
                <a:lnTo>
                  <a:pt x="1192537" y="2079590"/>
                </a:lnTo>
                <a:lnTo>
                  <a:pt x="1244955" y="2079590"/>
                </a:lnTo>
                <a:lnTo>
                  <a:pt x="1244955" y="2231155"/>
                </a:lnTo>
                <a:lnTo>
                  <a:pt x="1468668" y="2231155"/>
                </a:lnTo>
                <a:lnTo>
                  <a:pt x="1468668" y="2447179"/>
                </a:lnTo>
                <a:lnTo>
                  <a:pt x="1244955" y="2447179"/>
                </a:lnTo>
                <a:lnTo>
                  <a:pt x="1244955" y="2447179"/>
                </a:lnTo>
                <a:lnTo>
                  <a:pt x="1028931" y="2447179"/>
                </a:lnTo>
                <a:lnTo>
                  <a:pt x="1028931" y="2295614"/>
                </a:lnTo>
                <a:lnTo>
                  <a:pt x="619703" y="2295614"/>
                </a:lnTo>
                <a:lnTo>
                  <a:pt x="619703" y="2082482"/>
                </a:lnTo>
                <a:lnTo>
                  <a:pt x="616397" y="2082482"/>
                </a:lnTo>
                <a:close/>
                <a:moveTo>
                  <a:pt x="1747452" y="1324289"/>
                </a:moveTo>
                <a:lnTo>
                  <a:pt x="1963476" y="1324289"/>
                </a:lnTo>
                <a:lnTo>
                  <a:pt x="1963476" y="1528779"/>
                </a:lnTo>
                <a:lnTo>
                  <a:pt x="2151955" y="1528779"/>
                </a:lnTo>
                <a:lnTo>
                  <a:pt x="2151955" y="1754520"/>
                </a:lnTo>
                <a:lnTo>
                  <a:pt x="1935931" y="1754520"/>
                </a:lnTo>
                <a:lnTo>
                  <a:pt x="1935931" y="1550030"/>
                </a:lnTo>
                <a:lnTo>
                  <a:pt x="1758702" y="1550030"/>
                </a:lnTo>
                <a:lnTo>
                  <a:pt x="1758702" y="1863566"/>
                </a:lnTo>
                <a:lnTo>
                  <a:pt x="2119726" y="1863566"/>
                </a:lnTo>
                <a:lnTo>
                  <a:pt x="2119726" y="2079590"/>
                </a:lnTo>
                <a:lnTo>
                  <a:pt x="1761543" y="2079590"/>
                </a:lnTo>
                <a:lnTo>
                  <a:pt x="1761543" y="2259540"/>
                </a:lnTo>
                <a:lnTo>
                  <a:pt x="1545519" y="2259540"/>
                </a:lnTo>
                <a:lnTo>
                  <a:pt x="1545519" y="2082482"/>
                </a:lnTo>
                <a:lnTo>
                  <a:pt x="1542678" y="2082482"/>
                </a:lnTo>
                <a:lnTo>
                  <a:pt x="1542678" y="2079589"/>
                </a:lnTo>
                <a:lnTo>
                  <a:pt x="1030691" y="2079589"/>
                </a:lnTo>
                <a:lnTo>
                  <a:pt x="1030691" y="1863565"/>
                </a:lnTo>
                <a:lnTo>
                  <a:pt x="1192537" y="1863565"/>
                </a:lnTo>
                <a:lnTo>
                  <a:pt x="1192537" y="1662900"/>
                </a:lnTo>
                <a:lnTo>
                  <a:pt x="1440000" y="1662900"/>
                </a:lnTo>
                <a:lnTo>
                  <a:pt x="1440000" y="1863565"/>
                </a:lnTo>
                <a:lnTo>
                  <a:pt x="1542678" y="1863565"/>
                </a:lnTo>
                <a:lnTo>
                  <a:pt x="1542678" y="1550030"/>
                </a:lnTo>
                <a:lnTo>
                  <a:pt x="1747452" y="1550030"/>
                </a:lnTo>
                <a:close/>
                <a:moveTo>
                  <a:pt x="2802267" y="814725"/>
                </a:moveTo>
                <a:lnTo>
                  <a:pt x="3162307" y="814725"/>
                </a:lnTo>
                <a:lnTo>
                  <a:pt x="3162307" y="1174725"/>
                </a:lnTo>
                <a:lnTo>
                  <a:pt x="2802267" y="1174725"/>
                </a:lnTo>
                <a:close/>
                <a:moveTo>
                  <a:pt x="884915" y="814725"/>
                </a:moveTo>
                <a:lnTo>
                  <a:pt x="1244955" y="814725"/>
                </a:lnTo>
                <a:lnTo>
                  <a:pt x="1244955" y="1174725"/>
                </a:lnTo>
                <a:lnTo>
                  <a:pt x="884915" y="1174725"/>
                </a:lnTo>
                <a:close/>
                <a:moveTo>
                  <a:pt x="2691077" y="703515"/>
                </a:moveTo>
                <a:lnTo>
                  <a:pt x="2691077" y="1285935"/>
                </a:lnTo>
                <a:lnTo>
                  <a:pt x="3273497" y="1285935"/>
                </a:lnTo>
                <a:lnTo>
                  <a:pt x="3273497" y="703515"/>
                </a:lnTo>
                <a:close/>
                <a:moveTo>
                  <a:pt x="773725" y="703515"/>
                </a:moveTo>
                <a:lnTo>
                  <a:pt x="773725" y="1285935"/>
                </a:lnTo>
                <a:lnTo>
                  <a:pt x="1356145" y="1285935"/>
                </a:lnTo>
                <a:lnTo>
                  <a:pt x="1356145" y="703515"/>
                </a:lnTo>
                <a:close/>
                <a:moveTo>
                  <a:pt x="2531162" y="543600"/>
                </a:moveTo>
                <a:lnTo>
                  <a:pt x="3433412" y="543600"/>
                </a:lnTo>
                <a:lnTo>
                  <a:pt x="3433412" y="1445850"/>
                </a:lnTo>
                <a:lnTo>
                  <a:pt x="2531162" y="1445850"/>
                </a:lnTo>
                <a:close/>
                <a:moveTo>
                  <a:pt x="613810" y="543600"/>
                </a:moveTo>
                <a:lnTo>
                  <a:pt x="1516060" y="543600"/>
                </a:lnTo>
                <a:lnTo>
                  <a:pt x="1516060" y="1445850"/>
                </a:lnTo>
                <a:lnTo>
                  <a:pt x="613810" y="1445850"/>
                </a:lnTo>
                <a:close/>
                <a:moveTo>
                  <a:pt x="2088509" y="543244"/>
                </a:moveTo>
                <a:lnTo>
                  <a:pt x="2283187" y="543244"/>
                </a:lnTo>
                <a:lnTo>
                  <a:pt x="2283187" y="759268"/>
                </a:lnTo>
                <a:lnTo>
                  <a:pt x="2088509" y="759268"/>
                </a:lnTo>
                <a:close/>
                <a:moveTo>
                  <a:pt x="1751276" y="543243"/>
                </a:moveTo>
                <a:lnTo>
                  <a:pt x="1967300" y="543243"/>
                </a:lnTo>
                <a:lnTo>
                  <a:pt x="1967300" y="986389"/>
                </a:lnTo>
                <a:lnTo>
                  <a:pt x="2119726" y="986389"/>
                </a:lnTo>
                <a:lnTo>
                  <a:pt x="2119726" y="986388"/>
                </a:lnTo>
                <a:lnTo>
                  <a:pt x="2335750" y="986388"/>
                </a:lnTo>
                <a:lnTo>
                  <a:pt x="2335750" y="1491348"/>
                </a:lnTo>
                <a:lnTo>
                  <a:pt x="2119726" y="1491348"/>
                </a:lnTo>
                <a:lnTo>
                  <a:pt x="2119726" y="1202413"/>
                </a:lnTo>
                <a:lnTo>
                  <a:pt x="1747396" y="1202413"/>
                </a:lnTo>
                <a:lnTo>
                  <a:pt x="1747396" y="986389"/>
                </a:lnTo>
                <a:lnTo>
                  <a:pt x="1751276" y="986389"/>
                </a:lnTo>
                <a:close/>
                <a:moveTo>
                  <a:pt x="4409" y="5850"/>
                </a:moveTo>
                <a:lnTo>
                  <a:pt x="364409" y="5850"/>
                </a:lnTo>
                <a:lnTo>
                  <a:pt x="1444409" y="5850"/>
                </a:lnTo>
                <a:lnTo>
                  <a:pt x="1444409" y="365850"/>
                </a:lnTo>
                <a:lnTo>
                  <a:pt x="364409" y="365850"/>
                </a:lnTo>
                <a:lnTo>
                  <a:pt x="364409" y="1445850"/>
                </a:lnTo>
                <a:lnTo>
                  <a:pt x="4409" y="1445850"/>
                </a:lnTo>
                <a:lnTo>
                  <a:pt x="4409" y="365850"/>
                </a:lnTo>
                <a:close/>
                <a:moveTo>
                  <a:pt x="2531162" y="0"/>
                </a:moveTo>
                <a:lnTo>
                  <a:pt x="3611162" y="0"/>
                </a:lnTo>
                <a:lnTo>
                  <a:pt x="3971162" y="0"/>
                </a:lnTo>
                <a:lnTo>
                  <a:pt x="3971162" y="360000"/>
                </a:lnTo>
                <a:lnTo>
                  <a:pt x="3971162" y="1440000"/>
                </a:lnTo>
                <a:lnTo>
                  <a:pt x="3611162" y="1440000"/>
                </a:lnTo>
                <a:lnTo>
                  <a:pt x="3611162" y="360000"/>
                </a:lnTo>
                <a:lnTo>
                  <a:pt x="2531162" y="360000"/>
                </a:lnTo>
                <a:close/>
              </a:path>
            </a:pathLst>
          </a:cu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lumMod val="75000"/>
                  <a:lumOff val="25000"/>
                </a:schemeClr>
              </a:solidFill>
            </a:endParaRPr>
          </a:p>
        </p:txBody>
      </p:sp>
      <p:pic>
        <p:nvPicPr>
          <p:cNvPr id="87" name="Picture 15" descr="https://scontent.fath6-1.fna.fbcdn.net/v/t1.15752-9/76681270_394112951534050_2032481487718187008_n.jpg?_nc_cat=100&amp;_nc_oc=AQl_WXZu2g7HaZprqsyVEWr2QxYI4DIpHiKqaVL6sbMIZbmY8wNcvlYKdt0fqaoGhPU&amp;_nc_ht=scontent.fath6-1.fna&amp;oh=b3d4bf0322f91c598aa2f71abb213196&amp;oe=5E1CF810"/>
          <p:cNvPicPr>
            <a:picLocks noChangeAspect="1" noChangeArrowheads="1"/>
          </p:cNvPicPr>
          <p:nvPr/>
        </p:nvPicPr>
        <p:blipFill>
          <a:blip r:embed="rId5" cstate="print"/>
          <a:srcRect/>
          <a:stretch>
            <a:fillRect/>
          </a:stretch>
        </p:blipFill>
        <p:spPr bwMode="auto">
          <a:xfrm rot="20665981">
            <a:off x="6489670" y="1475737"/>
            <a:ext cx="381000" cy="901171"/>
          </a:xfrm>
          <a:prstGeom prst="rect">
            <a:avLst/>
          </a:prstGeom>
          <a:noFill/>
        </p:spPr>
      </p:pic>
    </p:spTree>
    <p:extLst>
      <p:ext uri="{BB962C8B-B14F-4D97-AF65-F5344CB8AC3E}">
        <p14:creationId xmlns:p14="http://schemas.microsoft.com/office/powerpoint/2010/main" xmlns="" val="4157788945"/>
      </p:ext>
    </p:extLst>
  </p:cSld>
  <p:clrMapOvr>
    <a:masterClrMapping/>
  </p:clrMapOvr>
  <p:transition>
    <p:wipe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616"/>
        <p:cNvGrpSpPr/>
        <p:nvPr/>
      </p:nvGrpSpPr>
      <p:grpSpPr>
        <a:xfrm>
          <a:off x="0" y="0"/>
          <a:ext cx="0" cy="0"/>
          <a:chOff x="0" y="0"/>
          <a:chExt cx="0" cy="0"/>
        </a:xfrm>
      </p:grpSpPr>
      <p:pic>
        <p:nvPicPr>
          <p:cNvPr id="316" name="Picture 22" descr="Beige Background - PowerPoint Backgrounds for Free PowerPoint Templates"/>
          <p:cNvPicPr>
            <a:picLocks noChangeAspect="1" noChangeArrowheads="1"/>
          </p:cNvPicPr>
          <p:nvPr/>
        </p:nvPicPr>
        <p:blipFill>
          <a:blip r:embed="rId3"/>
          <a:srcRect/>
          <a:stretch>
            <a:fillRect/>
          </a:stretch>
        </p:blipFill>
        <p:spPr bwMode="auto">
          <a:xfrm>
            <a:off x="0" y="0"/>
            <a:ext cx="9144000" cy="6858000"/>
          </a:xfrm>
          <a:prstGeom prst="rect">
            <a:avLst/>
          </a:prstGeom>
          <a:noFill/>
        </p:spPr>
      </p:pic>
      <p:sp>
        <p:nvSpPr>
          <p:cNvPr id="4617" name="Google Shape;4617;p37"/>
          <p:cNvSpPr txBox="1">
            <a:spLocks noGrp="1"/>
          </p:cNvSpPr>
          <p:nvPr>
            <p:ph type="title"/>
          </p:nvPr>
        </p:nvSpPr>
        <p:spPr>
          <a:xfrm>
            <a:off x="311700" y="491767"/>
            <a:ext cx="8520600" cy="763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l-GR" sz="3600" b="1" dirty="0" smtClean="0"/>
              <a:t>Σκοπός Ε.Υ.</a:t>
            </a:r>
            <a:endParaRPr sz="3600" b="1"/>
          </a:p>
        </p:txBody>
      </p:sp>
      <p:grpSp>
        <p:nvGrpSpPr>
          <p:cNvPr id="2" name="Google Shape;4618;p37"/>
          <p:cNvGrpSpPr/>
          <p:nvPr/>
        </p:nvGrpSpPr>
        <p:grpSpPr>
          <a:xfrm>
            <a:off x="1428728" y="1857364"/>
            <a:ext cx="1500198" cy="4262537"/>
            <a:chOff x="1067243" y="1403601"/>
            <a:chExt cx="1463035" cy="3196903"/>
          </a:xfrm>
        </p:grpSpPr>
        <p:sp>
          <p:nvSpPr>
            <p:cNvPr id="4619" name="Google Shape;4619;p37"/>
            <p:cNvSpPr/>
            <p:nvPr/>
          </p:nvSpPr>
          <p:spPr>
            <a:xfrm>
              <a:off x="1067243" y="1403601"/>
              <a:ext cx="1463035" cy="3196903"/>
            </a:xfrm>
            <a:custGeom>
              <a:avLst/>
              <a:gdLst/>
              <a:ahLst/>
              <a:cxnLst/>
              <a:rect l="l" t="t" r="r" b="b"/>
              <a:pathLst>
                <a:path w="5814" h="15076" extrusionOk="0">
                  <a:moveTo>
                    <a:pt x="2907" y="0"/>
                  </a:moveTo>
                  <a:cubicBezTo>
                    <a:pt x="1303" y="0"/>
                    <a:pt x="1" y="806"/>
                    <a:pt x="1" y="1797"/>
                  </a:cubicBezTo>
                  <a:lnTo>
                    <a:pt x="1" y="15076"/>
                  </a:lnTo>
                  <a:lnTo>
                    <a:pt x="5814" y="15076"/>
                  </a:lnTo>
                  <a:lnTo>
                    <a:pt x="5814" y="1797"/>
                  </a:lnTo>
                  <a:cubicBezTo>
                    <a:pt x="5814" y="806"/>
                    <a:pt x="4514" y="0"/>
                    <a:pt x="2907" y="0"/>
                  </a:cubicBezTo>
                  <a:close/>
                </a:path>
              </a:pathLst>
            </a:custGeom>
            <a:solidFill>
              <a:srgbClr val="68D3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0" name="Google Shape;4620;p37"/>
            <p:cNvSpPr/>
            <p:nvPr/>
          </p:nvSpPr>
          <p:spPr>
            <a:xfrm>
              <a:off x="1913692" y="2651530"/>
              <a:ext cx="321684" cy="339072"/>
            </a:xfrm>
            <a:custGeom>
              <a:avLst/>
              <a:gdLst/>
              <a:ahLst/>
              <a:cxnLst/>
              <a:rect l="l" t="t" r="r" b="b"/>
              <a:pathLst>
                <a:path w="1517" h="1599" extrusionOk="0">
                  <a:moveTo>
                    <a:pt x="133" y="1"/>
                  </a:moveTo>
                  <a:cubicBezTo>
                    <a:pt x="60" y="1"/>
                    <a:pt x="0" y="61"/>
                    <a:pt x="0" y="136"/>
                  </a:cubicBezTo>
                  <a:lnTo>
                    <a:pt x="0" y="1464"/>
                  </a:lnTo>
                  <a:cubicBezTo>
                    <a:pt x="0" y="1538"/>
                    <a:pt x="60" y="1598"/>
                    <a:pt x="133" y="1598"/>
                  </a:cubicBezTo>
                  <a:lnTo>
                    <a:pt x="1381" y="1598"/>
                  </a:lnTo>
                  <a:cubicBezTo>
                    <a:pt x="1456" y="1598"/>
                    <a:pt x="1516" y="1538"/>
                    <a:pt x="1516" y="1464"/>
                  </a:cubicBezTo>
                  <a:lnTo>
                    <a:pt x="1516" y="136"/>
                  </a:lnTo>
                  <a:cubicBezTo>
                    <a:pt x="1516" y="61"/>
                    <a:pt x="1456" y="1"/>
                    <a:pt x="1381" y="1"/>
                  </a:cubicBez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1" name="Google Shape;4621;p37"/>
            <p:cNvSpPr/>
            <p:nvPr/>
          </p:nvSpPr>
          <p:spPr>
            <a:xfrm>
              <a:off x="1146913" y="1478880"/>
              <a:ext cx="1269134" cy="206963"/>
            </a:xfrm>
            <a:custGeom>
              <a:avLst/>
              <a:gdLst/>
              <a:ahLst/>
              <a:cxnLst/>
              <a:rect l="l" t="t" r="r" b="b"/>
              <a:pathLst>
                <a:path w="5985" h="976" extrusionOk="0">
                  <a:moveTo>
                    <a:pt x="56" y="1"/>
                  </a:moveTo>
                  <a:cubicBezTo>
                    <a:pt x="22" y="1"/>
                    <a:pt x="3" y="18"/>
                    <a:pt x="1" y="41"/>
                  </a:cubicBezTo>
                  <a:lnTo>
                    <a:pt x="1" y="48"/>
                  </a:lnTo>
                  <a:lnTo>
                    <a:pt x="1" y="52"/>
                  </a:lnTo>
                  <a:lnTo>
                    <a:pt x="1" y="149"/>
                  </a:lnTo>
                  <a:lnTo>
                    <a:pt x="48" y="149"/>
                  </a:lnTo>
                  <a:lnTo>
                    <a:pt x="466" y="894"/>
                  </a:lnTo>
                  <a:cubicBezTo>
                    <a:pt x="491" y="939"/>
                    <a:pt x="553" y="975"/>
                    <a:pt x="605" y="975"/>
                  </a:cubicBezTo>
                  <a:lnTo>
                    <a:pt x="5381" y="975"/>
                  </a:lnTo>
                  <a:cubicBezTo>
                    <a:pt x="5430" y="975"/>
                    <a:pt x="5494" y="939"/>
                    <a:pt x="5518" y="894"/>
                  </a:cubicBezTo>
                  <a:lnTo>
                    <a:pt x="5938" y="149"/>
                  </a:lnTo>
                  <a:lnTo>
                    <a:pt x="5985" y="149"/>
                  </a:lnTo>
                  <a:lnTo>
                    <a:pt x="5985" y="41"/>
                  </a:lnTo>
                  <a:cubicBezTo>
                    <a:pt x="5981" y="18"/>
                    <a:pt x="5961" y="1"/>
                    <a:pt x="5927"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2" name="Google Shape;4622;p37"/>
            <p:cNvSpPr/>
            <p:nvPr/>
          </p:nvSpPr>
          <p:spPr>
            <a:xfrm>
              <a:off x="1255059" y="1727829"/>
              <a:ext cx="1052417" cy="664573"/>
            </a:xfrm>
            <a:custGeom>
              <a:avLst/>
              <a:gdLst/>
              <a:ahLst/>
              <a:cxnLst/>
              <a:rect l="l" t="t" r="r" b="b"/>
              <a:pathLst>
                <a:path w="4963" h="3134" extrusionOk="0">
                  <a:moveTo>
                    <a:pt x="157" y="0"/>
                  </a:moveTo>
                  <a:cubicBezTo>
                    <a:pt x="71" y="0"/>
                    <a:pt x="1" y="71"/>
                    <a:pt x="1" y="157"/>
                  </a:cubicBezTo>
                  <a:lnTo>
                    <a:pt x="1" y="2980"/>
                  </a:lnTo>
                  <a:cubicBezTo>
                    <a:pt x="1" y="3063"/>
                    <a:pt x="71" y="3134"/>
                    <a:pt x="157" y="3134"/>
                  </a:cubicBezTo>
                  <a:lnTo>
                    <a:pt x="4809" y="3134"/>
                  </a:lnTo>
                  <a:cubicBezTo>
                    <a:pt x="4892" y="3134"/>
                    <a:pt x="4963" y="3063"/>
                    <a:pt x="4963" y="2980"/>
                  </a:cubicBezTo>
                  <a:lnTo>
                    <a:pt x="4963" y="157"/>
                  </a:lnTo>
                  <a:cubicBezTo>
                    <a:pt x="4963" y="71"/>
                    <a:pt x="4894" y="0"/>
                    <a:pt x="4809" y="0"/>
                  </a:cubicBez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3" name="Google Shape;4623;p37"/>
            <p:cNvSpPr/>
            <p:nvPr/>
          </p:nvSpPr>
          <p:spPr>
            <a:xfrm>
              <a:off x="1307648" y="1793141"/>
              <a:ext cx="947239" cy="346706"/>
            </a:xfrm>
            <a:custGeom>
              <a:avLst/>
              <a:gdLst/>
              <a:ahLst/>
              <a:cxnLst/>
              <a:rect l="l" t="t" r="r" b="b"/>
              <a:pathLst>
                <a:path w="4467" h="1635" extrusionOk="0">
                  <a:moveTo>
                    <a:pt x="125" y="1"/>
                  </a:moveTo>
                  <a:cubicBezTo>
                    <a:pt x="57" y="1"/>
                    <a:pt x="1" y="57"/>
                    <a:pt x="1" y="123"/>
                  </a:cubicBezTo>
                  <a:lnTo>
                    <a:pt x="1" y="1511"/>
                  </a:lnTo>
                  <a:cubicBezTo>
                    <a:pt x="1" y="1579"/>
                    <a:pt x="57" y="1635"/>
                    <a:pt x="125" y="1635"/>
                  </a:cubicBezTo>
                  <a:lnTo>
                    <a:pt x="4342" y="1635"/>
                  </a:lnTo>
                  <a:cubicBezTo>
                    <a:pt x="4411" y="1635"/>
                    <a:pt x="4466" y="1579"/>
                    <a:pt x="4466" y="1511"/>
                  </a:cubicBezTo>
                  <a:lnTo>
                    <a:pt x="4466" y="123"/>
                  </a:lnTo>
                  <a:cubicBezTo>
                    <a:pt x="4466" y="57"/>
                    <a:pt x="4411" y="1"/>
                    <a:pt x="4342"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4" name="Google Shape;4624;p37"/>
            <p:cNvSpPr/>
            <p:nvPr/>
          </p:nvSpPr>
          <p:spPr>
            <a:xfrm>
              <a:off x="1626574" y="2158720"/>
              <a:ext cx="315746" cy="211840"/>
            </a:xfrm>
            <a:custGeom>
              <a:avLst/>
              <a:gdLst/>
              <a:ahLst/>
              <a:cxnLst/>
              <a:rect l="l" t="t" r="r" b="b"/>
              <a:pathLst>
                <a:path w="1489" h="999" extrusionOk="0">
                  <a:moveTo>
                    <a:pt x="63" y="1"/>
                  </a:moveTo>
                  <a:cubicBezTo>
                    <a:pt x="28" y="1"/>
                    <a:pt x="0" y="29"/>
                    <a:pt x="0" y="63"/>
                  </a:cubicBezTo>
                  <a:lnTo>
                    <a:pt x="0" y="937"/>
                  </a:lnTo>
                  <a:cubicBezTo>
                    <a:pt x="0" y="971"/>
                    <a:pt x="28" y="999"/>
                    <a:pt x="63" y="999"/>
                  </a:cubicBezTo>
                  <a:lnTo>
                    <a:pt x="1427" y="999"/>
                  </a:lnTo>
                  <a:cubicBezTo>
                    <a:pt x="1461" y="999"/>
                    <a:pt x="1489" y="971"/>
                    <a:pt x="1489" y="937"/>
                  </a:cubicBezTo>
                  <a:lnTo>
                    <a:pt x="1489" y="63"/>
                  </a:lnTo>
                  <a:cubicBezTo>
                    <a:pt x="1489" y="29"/>
                    <a:pt x="1461" y="1"/>
                    <a:pt x="1427"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5" name="Google Shape;4625;p37"/>
            <p:cNvSpPr/>
            <p:nvPr/>
          </p:nvSpPr>
          <p:spPr>
            <a:xfrm>
              <a:off x="1333731" y="1812650"/>
              <a:ext cx="44531" cy="36685"/>
            </a:xfrm>
            <a:custGeom>
              <a:avLst/>
              <a:gdLst/>
              <a:ahLst/>
              <a:cxnLst/>
              <a:rect l="l" t="t" r="r" b="b"/>
              <a:pathLst>
                <a:path w="210" h="173" extrusionOk="0">
                  <a:moveTo>
                    <a:pt x="62" y="1"/>
                  </a:moveTo>
                  <a:cubicBezTo>
                    <a:pt x="28" y="1"/>
                    <a:pt x="0" y="29"/>
                    <a:pt x="0" y="63"/>
                  </a:cubicBezTo>
                  <a:lnTo>
                    <a:pt x="0" y="110"/>
                  </a:lnTo>
                  <a:cubicBezTo>
                    <a:pt x="0" y="144"/>
                    <a:pt x="28" y="172"/>
                    <a:pt x="62" y="172"/>
                  </a:cubicBezTo>
                  <a:lnTo>
                    <a:pt x="148" y="172"/>
                  </a:lnTo>
                  <a:cubicBezTo>
                    <a:pt x="182" y="172"/>
                    <a:pt x="210" y="142"/>
                    <a:pt x="210" y="110"/>
                  </a:cubicBezTo>
                  <a:lnTo>
                    <a:pt x="210" y="63"/>
                  </a:lnTo>
                  <a:cubicBezTo>
                    <a:pt x="210" y="29"/>
                    <a:pt x="182" y="1"/>
                    <a:pt x="148" y="1"/>
                  </a:cubicBez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6" name="Google Shape;4626;p37"/>
            <p:cNvSpPr/>
            <p:nvPr/>
          </p:nvSpPr>
          <p:spPr>
            <a:xfrm>
              <a:off x="1390348" y="1812650"/>
              <a:ext cx="44743" cy="36685"/>
            </a:xfrm>
            <a:custGeom>
              <a:avLst/>
              <a:gdLst/>
              <a:ahLst/>
              <a:cxnLst/>
              <a:rect l="l" t="t" r="r" b="b"/>
              <a:pathLst>
                <a:path w="211" h="173" extrusionOk="0">
                  <a:moveTo>
                    <a:pt x="63" y="1"/>
                  </a:moveTo>
                  <a:cubicBezTo>
                    <a:pt x="29" y="1"/>
                    <a:pt x="1" y="29"/>
                    <a:pt x="1" y="63"/>
                  </a:cubicBezTo>
                  <a:lnTo>
                    <a:pt x="1" y="110"/>
                  </a:lnTo>
                  <a:cubicBezTo>
                    <a:pt x="1" y="144"/>
                    <a:pt x="29" y="172"/>
                    <a:pt x="63" y="172"/>
                  </a:cubicBezTo>
                  <a:lnTo>
                    <a:pt x="149" y="172"/>
                  </a:lnTo>
                  <a:cubicBezTo>
                    <a:pt x="183" y="172"/>
                    <a:pt x="211" y="142"/>
                    <a:pt x="211" y="110"/>
                  </a:cubicBezTo>
                  <a:lnTo>
                    <a:pt x="211" y="63"/>
                  </a:lnTo>
                  <a:cubicBezTo>
                    <a:pt x="211" y="29"/>
                    <a:pt x="181" y="1"/>
                    <a:pt x="149" y="1"/>
                  </a:cubicBez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7" name="Google Shape;4627;p37"/>
            <p:cNvSpPr/>
            <p:nvPr/>
          </p:nvSpPr>
          <p:spPr>
            <a:xfrm>
              <a:off x="1447178" y="1812650"/>
              <a:ext cx="44319" cy="36685"/>
            </a:xfrm>
            <a:custGeom>
              <a:avLst/>
              <a:gdLst/>
              <a:ahLst/>
              <a:cxnLst/>
              <a:rect l="l" t="t" r="r" b="b"/>
              <a:pathLst>
                <a:path w="209" h="173" extrusionOk="0">
                  <a:moveTo>
                    <a:pt x="63" y="1"/>
                  </a:moveTo>
                  <a:cubicBezTo>
                    <a:pt x="28" y="1"/>
                    <a:pt x="0" y="29"/>
                    <a:pt x="0" y="63"/>
                  </a:cubicBezTo>
                  <a:lnTo>
                    <a:pt x="0" y="110"/>
                  </a:lnTo>
                  <a:cubicBezTo>
                    <a:pt x="0" y="144"/>
                    <a:pt x="28" y="172"/>
                    <a:pt x="63" y="172"/>
                  </a:cubicBezTo>
                  <a:lnTo>
                    <a:pt x="146" y="172"/>
                  </a:lnTo>
                  <a:cubicBezTo>
                    <a:pt x="180" y="172"/>
                    <a:pt x="208" y="142"/>
                    <a:pt x="208" y="110"/>
                  </a:cubicBezTo>
                  <a:lnTo>
                    <a:pt x="208" y="63"/>
                  </a:lnTo>
                  <a:cubicBezTo>
                    <a:pt x="208" y="29"/>
                    <a:pt x="180" y="1"/>
                    <a:pt x="146" y="1"/>
                  </a:cubicBez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8" name="Google Shape;4628;p37"/>
            <p:cNvSpPr/>
            <p:nvPr/>
          </p:nvSpPr>
          <p:spPr>
            <a:xfrm>
              <a:off x="1503584" y="1812650"/>
              <a:ext cx="44531" cy="36685"/>
            </a:xfrm>
            <a:custGeom>
              <a:avLst/>
              <a:gdLst/>
              <a:ahLst/>
              <a:cxnLst/>
              <a:rect l="l" t="t" r="r" b="b"/>
              <a:pathLst>
                <a:path w="210" h="173" extrusionOk="0">
                  <a:moveTo>
                    <a:pt x="62" y="1"/>
                  </a:moveTo>
                  <a:cubicBezTo>
                    <a:pt x="28" y="1"/>
                    <a:pt x="0" y="29"/>
                    <a:pt x="0" y="63"/>
                  </a:cubicBezTo>
                  <a:lnTo>
                    <a:pt x="0" y="110"/>
                  </a:lnTo>
                  <a:cubicBezTo>
                    <a:pt x="0" y="144"/>
                    <a:pt x="30" y="172"/>
                    <a:pt x="62" y="172"/>
                  </a:cubicBezTo>
                  <a:lnTo>
                    <a:pt x="148" y="172"/>
                  </a:lnTo>
                  <a:cubicBezTo>
                    <a:pt x="182" y="172"/>
                    <a:pt x="210" y="142"/>
                    <a:pt x="210" y="110"/>
                  </a:cubicBezTo>
                  <a:lnTo>
                    <a:pt x="210" y="63"/>
                  </a:lnTo>
                  <a:cubicBezTo>
                    <a:pt x="210" y="29"/>
                    <a:pt x="182" y="1"/>
                    <a:pt x="148" y="1"/>
                  </a:cubicBez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9" name="Google Shape;4629;p37"/>
            <p:cNvSpPr/>
            <p:nvPr/>
          </p:nvSpPr>
          <p:spPr>
            <a:xfrm>
              <a:off x="1560202" y="1812650"/>
              <a:ext cx="44743" cy="36685"/>
            </a:xfrm>
            <a:custGeom>
              <a:avLst/>
              <a:gdLst/>
              <a:ahLst/>
              <a:cxnLst/>
              <a:rect l="l" t="t" r="r" b="b"/>
              <a:pathLst>
                <a:path w="211" h="173" extrusionOk="0">
                  <a:moveTo>
                    <a:pt x="63" y="1"/>
                  </a:moveTo>
                  <a:cubicBezTo>
                    <a:pt x="29" y="1"/>
                    <a:pt x="1" y="29"/>
                    <a:pt x="1" y="63"/>
                  </a:cubicBezTo>
                  <a:lnTo>
                    <a:pt x="1" y="110"/>
                  </a:lnTo>
                  <a:cubicBezTo>
                    <a:pt x="1" y="144"/>
                    <a:pt x="31" y="172"/>
                    <a:pt x="63" y="172"/>
                  </a:cubicBezTo>
                  <a:lnTo>
                    <a:pt x="149" y="172"/>
                  </a:lnTo>
                  <a:cubicBezTo>
                    <a:pt x="183" y="172"/>
                    <a:pt x="211" y="142"/>
                    <a:pt x="211" y="110"/>
                  </a:cubicBezTo>
                  <a:lnTo>
                    <a:pt x="211" y="63"/>
                  </a:lnTo>
                  <a:cubicBezTo>
                    <a:pt x="211" y="29"/>
                    <a:pt x="183" y="1"/>
                    <a:pt x="149" y="1"/>
                  </a:cubicBez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0" name="Google Shape;4630;p37"/>
            <p:cNvSpPr/>
            <p:nvPr/>
          </p:nvSpPr>
          <p:spPr>
            <a:xfrm>
              <a:off x="1617032" y="1812650"/>
              <a:ext cx="44743" cy="36685"/>
            </a:xfrm>
            <a:custGeom>
              <a:avLst/>
              <a:gdLst/>
              <a:ahLst/>
              <a:cxnLst/>
              <a:rect l="l" t="t" r="r" b="b"/>
              <a:pathLst>
                <a:path w="211" h="173" extrusionOk="0">
                  <a:moveTo>
                    <a:pt x="63" y="1"/>
                  </a:moveTo>
                  <a:cubicBezTo>
                    <a:pt x="28" y="1"/>
                    <a:pt x="0" y="29"/>
                    <a:pt x="0" y="63"/>
                  </a:cubicBezTo>
                  <a:lnTo>
                    <a:pt x="0" y="110"/>
                  </a:lnTo>
                  <a:cubicBezTo>
                    <a:pt x="0" y="144"/>
                    <a:pt x="28" y="172"/>
                    <a:pt x="63" y="172"/>
                  </a:cubicBezTo>
                  <a:lnTo>
                    <a:pt x="148" y="172"/>
                  </a:lnTo>
                  <a:cubicBezTo>
                    <a:pt x="183" y="172"/>
                    <a:pt x="210" y="142"/>
                    <a:pt x="210" y="110"/>
                  </a:cubicBezTo>
                  <a:lnTo>
                    <a:pt x="210" y="63"/>
                  </a:lnTo>
                  <a:cubicBezTo>
                    <a:pt x="210" y="29"/>
                    <a:pt x="183" y="1"/>
                    <a:pt x="148" y="1"/>
                  </a:cubicBez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1" name="Google Shape;4631;p37"/>
            <p:cNvSpPr/>
            <p:nvPr/>
          </p:nvSpPr>
          <p:spPr>
            <a:xfrm>
              <a:off x="1673862" y="1812650"/>
              <a:ext cx="44743" cy="36685"/>
            </a:xfrm>
            <a:custGeom>
              <a:avLst/>
              <a:gdLst/>
              <a:ahLst/>
              <a:cxnLst/>
              <a:rect l="l" t="t" r="r" b="b"/>
              <a:pathLst>
                <a:path w="211" h="173" extrusionOk="0">
                  <a:moveTo>
                    <a:pt x="62" y="1"/>
                  </a:moveTo>
                  <a:cubicBezTo>
                    <a:pt x="28" y="1"/>
                    <a:pt x="0" y="29"/>
                    <a:pt x="0" y="63"/>
                  </a:cubicBezTo>
                  <a:lnTo>
                    <a:pt x="0" y="110"/>
                  </a:lnTo>
                  <a:cubicBezTo>
                    <a:pt x="0" y="144"/>
                    <a:pt x="28" y="172"/>
                    <a:pt x="62" y="172"/>
                  </a:cubicBezTo>
                  <a:lnTo>
                    <a:pt x="148" y="172"/>
                  </a:lnTo>
                  <a:cubicBezTo>
                    <a:pt x="182" y="172"/>
                    <a:pt x="210" y="142"/>
                    <a:pt x="210" y="110"/>
                  </a:cubicBezTo>
                  <a:lnTo>
                    <a:pt x="210" y="63"/>
                  </a:lnTo>
                  <a:cubicBezTo>
                    <a:pt x="210" y="29"/>
                    <a:pt x="182" y="1"/>
                    <a:pt x="148" y="1"/>
                  </a:cubicBez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2" name="Google Shape;4632;p37"/>
            <p:cNvSpPr/>
            <p:nvPr/>
          </p:nvSpPr>
          <p:spPr>
            <a:xfrm>
              <a:off x="1730480" y="1812650"/>
              <a:ext cx="44743" cy="36685"/>
            </a:xfrm>
            <a:custGeom>
              <a:avLst/>
              <a:gdLst/>
              <a:ahLst/>
              <a:cxnLst/>
              <a:rect l="l" t="t" r="r" b="b"/>
              <a:pathLst>
                <a:path w="211" h="173" extrusionOk="0">
                  <a:moveTo>
                    <a:pt x="63" y="1"/>
                  </a:moveTo>
                  <a:cubicBezTo>
                    <a:pt x="29" y="1"/>
                    <a:pt x="1" y="29"/>
                    <a:pt x="1" y="63"/>
                  </a:cubicBezTo>
                  <a:lnTo>
                    <a:pt x="1" y="110"/>
                  </a:lnTo>
                  <a:cubicBezTo>
                    <a:pt x="1" y="144"/>
                    <a:pt x="29" y="172"/>
                    <a:pt x="63" y="172"/>
                  </a:cubicBezTo>
                  <a:lnTo>
                    <a:pt x="149" y="172"/>
                  </a:lnTo>
                  <a:cubicBezTo>
                    <a:pt x="183" y="172"/>
                    <a:pt x="211" y="142"/>
                    <a:pt x="211" y="110"/>
                  </a:cubicBezTo>
                  <a:lnTo>
                    <a:pt x="211" y="63"/>
                  </a:lnTo>
                  <a:cubicBezTo>
                    <a:pt x="211" y="29"/>
                    <a:pt x="183" y="1"/>
                    <a:pt x="149" y="1"/>
                  </a:cubicBez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3" name="Google Shape;4633;p37"/>
            <p:cNvSpPr/>
            <p:nvPr/>
          </p:nvSpPr>
          <p:spPr>
            <a:xfrm>
              <a:off x="1787309" y="1812650"/>
              <a:ext cx="44743" cy="36685"/>
            </a:xfrm>
            <a:custGeom>
              <a:avLst/>
              <a:gdLst/>
              <a:ahLst/>
              <a:cxnLst/>
              <a:rect l="l" t="t" r="r" b="b"/>
              <a:pathLst>
                <a:path w="211" h="173" extrusionOk="0">
                  <a:moveTo>
                    <a:pt x="63" y="1"/>
                  </a:moveTo>
                  <a:cubicBezTo>
                    <a:pt x="28" y="1"/>
                    <a:pt x="1" y="29"/>
                    <a:pt x="1" y="63"/>
                  </a:cubicBezTo>
                  <a:lnTo>
                    <a:pt x="1" y="110"/>
                  </a:lnTo>
                  <a:cubicBezTo>
                    <a:pt x="1" y="144"/>
                    <a:pt x="28" y="172"/>
                    <a:pt x="63" y="172"/>
                  </a:cubicBezTo>
                  <a:lnTo>
                    <a:pt x="148" y="172"/>
                  </a:lnTo>
                  <a:cubicBezTo>
                    <a:pt x="183" y="172"/>
                    <a:pt x="211" y="142"/>
                    <a:pt x="211" y="110"/>
                  </a:cubicBezTo>
                  <a:lnTo>
                    <a:pt x="211" y="63"/>
                  </a:lnTo>
                  <a:cubicBezTo>
                    <a:pt x="211" y="29"/>
                    <a:pt x="183" y="1"/>
                    <a:pt x="148" y="1"/>
                  </a:cubicBez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4" name="Google Shape;4634;p37"/>
            <p:cNvSpPr/>
            <p:nvPr/>
          </p:nvSpPr>
          <p:spPr>
            <a:xfrm>
              <a:off x="1844139" y="1812650"/>
              <a:ext cx="44743" cy="36685"/>
            </a:xfrm>
            <a:custGeom>
              <a:avLst/>
              <a:gdLst/>
              <a:ahLst/>
              <a:cxnLst/>
              <a:rect l="l" t="t" r="r" b="b"/>
              <a:pathLst>
                <a:path w="211" h="173" extrusionOk="0">
                  <a:moveTo>
                    <a:pt x="62" y="1"/>
                  </a:moveTo>
                  <a:cubicBezTo>
                    <a:pt x="28" y="1"/>
                    <a:pt x="0" y="29"/>
                    <a:pt x="0" y="63"/>
                  </a:cubicBezTo>
                  <a:lnTo>
                    <a:pt x="0" y="110"/>
                  </a:lnTo>
                  <a:cubicBezTo>
                    <a:pt x="0" y="144"/>
                    <a:pt x="28" y="172"/>
                    <a:pt x="62" y="172"/>
                  </a:cubicBezTo>
                  <a:lnTo>
                    <a:pt x="148" y="172"/>
                  </a:lnTo>
                  <a:cubicBezTo>
                    <a:pt x="182" y="172"/>
                    <a:pt x="210" y="142"/>
                    <a:pt x="210" y="110"/>
                  </a:cubicBezTo>
                  <a:lnTo>
                    <a:pt x="210" y="63"/>
                  </a:lnTo>
                  <a:cubicBezTo>
                    <a:pt x="210" y="29"/>
                    <a:pt x="182" y="1"/>
                    <a:pt x="148" y="1"/>
                  </a:cubicBez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5" name="Google Shape;4635;p37"/>
            <p:cNvSpPr/>
            <p:nvPr/>
          </p:nvSpPr>
          <p:spPr>
            <a:xfrm>
              <a:off x="1900969" y="1812650"/>
              <a:ext cx="44531" cy="36685"/>
            </a:xfrm>
            <a:custGeom>
              <a:avLst/>
              <a:gdLst/>
              <a:ahLst/>
              <a:cxnLst/>
              <a:rect l="l" t="t" r="r" b="b"/>
              <a:pathLst>
                <a:path w="210" h="173" extrusionOk="0">
                  <a:moveTo>
                    <a:pt x="62" y="1"/>
                  </a:moveTo>
                  <a:cubicBezTo>
                    <a:pt x="28" y="1"/>
                    <a:pt x="0" y="29"/>
                    <a:pt x="0" y="63"/>
                  </a:cubicBezTo>
                  <a:lnTo>
                    <a:pt x="0" y="110"/>
                  </a:lnTo>
                  <a:cubicBezTo>
                    <a:pt x="0" y="144"/>
                    <a:pt x="28" y="172"/>
                    <a:pt x="62" y="172"/>
                  </a:cubicBezTo>
                  <a:lnTo>
                    <a:pt x="148" y="172"/>
                  </a:lnTo>
                  <a:cubicBezTo>
                    <a:pt x="182" y="172"/>
                    <a:pt x="210" y="142"/>
                    <a:pt x="210" y="110"/>
                  </a:cubicBezTo>
                  <a:lnTo>
                    <a:pt x="210" y="63"/>
                  </a:lnTo>
                  <a:cubicBezTo>
                    <a:pt x="210" y="29"/>
                    <a:pt x="182" y="1"/>
                    <a:pt x="148" y="1"/>
                  </a:cubicBez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6" name="Google Shape;4636;p37"/>
            <p:cNvSpPr/>
            <p:nvPr/>
          </p:nvSpPr>
          <p:spPr>
            <a:xfrm>
              <a:off x="1957587" y="1812650"/>
              <a:ext cx="44743" cy="36685"/>
            </a:xfrm>
            <a:custGeom>
              <a:avLst/>
              <a:gdLst/>
              <a:ahLst/>
              <a:cxnLst/>
              <a:rect l="l" t="t" r="r" b="b"/>
              <a:pathLst>
                <a:path w="211" h="173" extrusionOk="0">
                  <a:moveTo>
                    <a:pt x="63" y="1"/>
                  </a:moveTo>
                  <a:cubicBezTo>
                    <a:pt x="29" y="1"/>
                    <a:pt x="1" y="29"/>
                    <a:pt x="1" y="63"/>
                  </a:cubicBezTo>
                  <a:lnTo>
                    <a:pt x="1" y="110"/>
                  </a:lnTo>
                  <a:cubicBezTo>
                    <a:pt x="1" y="144"/>
                    <a:pt x="29" y="172"/>
                    <a:pt x="63" y="172"/>
                  </a:cubicBezTo>
                  <a:lnTo>
                    <a:pt x="149" y="172"/>
                  </a:lnTo>
                  <a:cubicBezTo>
                    <a:pt x="183" y="172"/>
                    <a:pt x="211" y="142"/>
                    <a:pt x="211" y="110"/>
                  </a:cubicBezTo>
                  <a:lnTo>
                    <a:pt x="211" y="63"/>
                  </a:lnTo>
                  <a:cubicBezTo>
                    <a:pt x="211" y="29"/>
                    <a:pt x="183" y="1"/>
                    <a:pt x="149" y="1"/>
                  </a:cubicBez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7" name="Google Shape;4637;p37"/>
            <p:cNvSpPr/>
            <p:nvPr/>
          </p:nvSpPr>
          <p:spPr>
            <a:xfrm>
              <a:off x="2014417" y="1812650"/>
              <a:ext cx="44743" cy="36685"/>
            </a:xfrm>
            <a:custGeom>
              <a:avLst/>
              <a:gdLst/>
              <a:ahLst/>
              <a:cxnLst/>
              <a:rect l="l" t="t" r="r" b="b"/>
              <a:pathLst>
                <a:path w="211" h="173" extrusionOk="0">
                  <a:moveTo>
                    <a:pt x="63" y="1"/>
                  </a:moveTo>
                  <a:cubicBezTo>
                    <a:pt x="28" y="1"/>
                    <a:pt x="1" y="29"/>
                    <a:pt x="1" y="63"/>
                  </a:cubicBezTo>
                  <a:lnTo>
                    <a:pt x="1" y="110"/>
                  </a:lnTo>
                  <a:cubicBezTo>
                    <a:pt x="1" y="144"/>
                    <a:pt x="28" y="172"/>
                    <a:pt x="63" y="172"/>
                  </a:cubicBezTo>
                  <a:lnTo>
                    <a:pt x="146" y="172"/>
                  </a:lnTo>
                  <a:cubicBezTo>
                    <a:pt x="183" y="172"/>
                    <a:pt x="210" y="142"/>
                    <a:pt x="210" y="110"/>
                  </a:cubicBezTo>
                  <a:lnTo>
                    <a:pt x="210" y="63"/>
                  </a:lnTo>
                  <a:cubicBezTo>
                    <a:pt x="210" y="29"/>
                    <a:pt x="180" y="1"/>
                    <a:pt x="146" y="1"/>
                  </a:cubicBez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8" name="Google Shape;4638;p37"/>
            <p:cNvSpPr/>
            <p:nvPr/>
          </p:nvSpPr>
          <p:spPr>
            <a:xfrm>
              <a:off x="2070823" y="1812650"/>
              <a:ext cx="44531" cy="36685"/>
            </a:xfrm>
            <a:custGeom>
              <a:avLst/>
              <a:gdLst/>
              <a:ahLst/>
              <a:cxnLst/>
              <a:rect l="l" t="t" r="r" b="b"/>
              <a:pathLst>
                <a:path w="210" h="173" extrusionOk="0">
                  <a:moveTo>
                    <a:pt x="64" y="1"/>
                  </a:moveTo>
                  <a:cubicBezTo>
                    <a:pt x="28" y="1"/>
                    <a:pt x="0" y="29"/>
                    <a:pt x="0" y="63"/>
                  </a:cubicBezTo>
                  <a:lnTo>
                    <a:pt x="0" y="110"/>
                  </a:lnTo>
                  <a:cubicBezTo>
                    <a:pt x="0" y="144"/>
                    <a:pt x="30" y="172"/>
                    <a:pt x="64" y="172"/>
                  </a:cubicBezTo>
                  <a:lnTo>
                    <a:pt x="148" y="172"/>
                  </a:lnTo>
                  <a:cubicBezTo>
                    <a:pt x="182" y="172"/>
                    <a:pt x="210" y="142"/>
                    <a:pt x="210" y="110"/>
                  </a:cubicBezTo>
                  <a:lnTo>
                    <a:pt x="210" y="63"/>
                  </a:lnTo>
                  <a:cubicBezTo>
                    <a:pt x="210" y="29"/>
                    <a:pt x="182" y="1"/>
                    <a:pt x="148" y="1"/>
                  </a:cubicBez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9" name="Google Shape;4639;p37"/>
            <p:cNvSpPr/>
            <p:nvPr/>
          </p:nvSpPr>
          <p:spPr>
            <a:xfrm>
              <a:off x="2127441" y="1812650"/>
              <a:ext cx="44743" cy="36685"/>
            </a:xfrm>
            <a:custGeom>
              <a:avLst/>
              <a:gdLst/>
              <a:ahLst/>
              <a:cxnLst/>
              <a:rect l="l" t="t" r="r" b="b"/>
              <a:pathLst>
                <a:path w="211" h="173" extrusionOk="0">
                  <a:moveTo>
                    <a:pt x="63" y="1"/>
                  </a:moveTo>
                  <a:cubicBezTo>
                    <a:pt x="29" y="1"/>
                    <a:pt x="1" y="29"/>
                    <a:pt x="1" y="63"/>
                  </a:cubicBezTo>
                  <a:lnTo>
                    <a:pt x="1" y="110"/>
                  </a:lnTo>
                  <a:cubicBezTo>
                    <a:pt x="1" y="144"/>
                    <a:pt x="29" y="172"/>
                    <a:pt x="63" y="172"/>
                  </a:cubicBezTo>
                  <a:lnTo>
                    <a:pt x="149" y="172"/>
                  </a:lnTo>
                  <a:cubicBezTo>
                    <a:pt x="183" y="172"/>
                    <a:pt x="211" y="142"/>
                    <a:pt x="211" y="110"/>
                  </a:cubicBezTo>
                  <a:lnTo>
                    <a:pt x="211" y="63"/>
                  </a:lnTo>
                  <a:cubicBezTo>
                    <a:pt x="211" y="29"/>
                    <a:pt x="183" y="1"/>
                    <a:pt x="149" y="1"/>
                  </a:cubicBez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0" name="Google Shape;4640;p37"/>
            <p:cNvSpPr/>
            <p:nvPr/>
          </p:nvSpPr>
          <p:spPr>
            <a:xfrm>
              <a:off x="2184271" y="1812650"/>
              <a:ext cx="44743" cy="36685"/>
            </a:xfrm>
            <a:custGeom>
              <a:avLst/>
              <a:gdLst/>
              <a:ahLst/>
              <a:cxnLst/>
              <a:rect l="l" t="t" r="r" b="b"/>
              <a:pathLst>
                <a:path w="211" h="173" extrusionOk="0">
                  <a:moveTo>
                    <a:pt x="63" y="1"/>
                  </a:moveTo>
                  <a:cubicBezTo>
                    <a:pt x="28" y="1"/>
                    <a:pt x="1" y="29"/>
                    <a:pt x="1" y="63"/>
                  </a:cubicBezTo>
                  <a:lnTo>
                    <a:pt x="1" y="110"/>
                  </a:lnTo>
                  <a:cubicBezTo>
                    <a:pt x="1" y="144"/>
                    <a:pt x="28" y="172"/>
                    <a:pt x="63" y="172"/>
                  </a:cubicBezTo>
                  <a:lnTo>
                    <a:pt x="148" y="172"/>
                  </a:lnTo>
                  <a:cubicBezTo>
                    <a:pt x="183" y="172"/>
                    <a:pt x="210" y="142"/>
                    <a:pt x="210" y="110"/>
                  </a:cubicBezTo>
                  <a:lnTo>
                    <a:pt x="210" y="63"/>
                  </a:lnTo>
                  <a:cubicBezTo>
                    <a:pt x="210" y="29"/>
                    <a:pt x="183" y="1"/>
                    <a:pt x="148" y="1"/>
                  </a:cubicBez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1" name="Google Shape;4641;p37"/>
            <p:cNvSpPr/>
            <p:nvPr/>
          </p:nvSpPr>
          <p:spPr>
            <a:xfrm>
              <a:off x="1333731" y="1857605"/>
              <a:ext cx="44531" cy="36685"/>
            </a:xfrm>
            <a:custGeom>
              <a:avLst/>
              <a:gdLst/>
              <a:ahLst/>
              <a:cxnLst/>
              <a:rect l="l" t="t" r="r" b="b"/>
              <a:pathLst>
                <a:path w="210" h="173" extrusionOk="0">
                  <a:moveTo>
                    <a:pt x="62" y="1"/>
                  </a:moveTo>
                  <a:cubicBezTo>
                    <a:pt x="28" y="1"/>
                    <a:pt x="0" y="31"/>
                    <a:pt x="0" y="63"/>
                  </a:cubicBezTo>
                  <a:lnTo>
                    <a:pt x="0" y="110"/>
                  </a:lnTo>
                  <a:cubicBezTo>
                    <a:pt x="0" y="144"/>
                    <a:pt x="28" y="172"/>
                    <a:pt x="62" y="172"/>
                  </a:cubicBezTo>
                  <a:lnTo>
                    <a:pt x="148" y="172"/>
                  </a:lnTo>
                  <a:cubicBezTo>
                    <a:pt x="182" y="172"/>
                    <a:pt x="210" y="144"/>
                    <a:pt x="210" y="110"/>
                  </a:cubicBezTo>
                  <a:lnTo>
                    <a:pt x="210" y="63"/>
                  </a:lnTo>
                  <a:cubicBezTo>
                    <a:pt x="210" y="29"/>
                    <a:pt x="182" y="1"/>
                    <a:pt x="148" y="1"/>
                  </a:cubicBez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2" name="Google Shape;4642;p37"/>
            <p:cNvSpPr/>
            <p:nvPr/>
          </p:nvSpPr>
          <p:spPr>
            <a:xfrm>
              <a:off x="1390348" y="1857605"/>
              <a:ext cx="44743" cy="36685"/>
            </a:xfrm>
            <a:custGeom>
              <a:avLst/>
              <a:gdLst/>
              <a:ahLst/>
              <a:cxnLst/>
              <a:rect l="l" t="t" r="r" b="b"/>
              <a:pathLst>
                <a:path w="211" h="173" extrusionOk="0">
                  <a:moveTo>
                    <a:pt x="63" y="1"/>
                  </a:moveTo>
                  <a:cubicBezTo>
                    <a:pt x="29" y="1"/>
                    <a:pt x="1" y="31"/>
                    <a:pt x="1" y="63"/>
                  </a:cubicBezTo>
                  <a:lnTo>
                    <a:pt x="1" y="110"/>
                  </a:lnTo>
                  <a:cubicBezTo>
                    <a:pt x="1" y="144"/>
                    <a:pt x="29" y="172"/>
                    <a:pt x="63" y="172"/>
                  </a:cubicBezTo>
                  <a:lnTo>
                    <a:pt x="149" y="172"/>
                  </a:lnTo>
                  <a:cubicBezTo>
                    <a:pt x="183" y="172"/>
                    <a:pt x="211" y="144"/>
                    <a:pt x="211" y="110"/>
                  </a:cubicBezTo>
                  <a:lnTo>
                    <a:pt x="211" y="63"/>
                  </a:lnTo>
                  <a:cubicBezTo>
                    <a:pt x="211" y="29"/>
                    <a:pt x="181" y="1"/>
                    <a:pt x="149" y="1"/>
                  </a:cubicBez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3" name="Google Shape;4643;p37"/>
            <p:cNvSpPr/>
            <p:nvPr/>
          </p:nvSpPr>
          <p:spPr>
            <a:xfrm>
              <a:off x="1447178" y="1857605"/>
              <a:ext cx="44319" cy="36685"/>
            </a:xfrm>
            <a:custGeom>
              <a:avLst/>
              <a:gdLst/>
              <a:ahLst/>
              <a:cxnLst/>
              <a:rect l="l" t="t" r="r" b="b"/>
              <a:pathLst>
                <a:path w="209" h="173" extrusionOk="0">
                  <a:moveTo>
                    <a:pt x="63" y="1"/>
                  </a:moveTo>
                  <a:cubicBezTo>
                    <a:pt x="28" y="1"/>
                    <a:pt x="0" y="31"/>
                    <a:pt x="0" y="63"/>
                  </a:cubicBezTo>
                  <a:lnTo>
                    <a:pt x="0" y="110"/>
                  </a:lnTo>
                  <a:cubicBezTo>
                    <a:pt x="0" y="144"/>
                    <a:pt x="28" y="172"/>
                    <a:pt x="63" y="172"/>
                  </a:cubicBezTo>
                  <a:lnTo>
                    <a:pt x="146" y="172"/>
                  </a:lnTo>
                  <a:cubicBezTo>
                    <a:pt x="180" y="172"/>
                    <a:pt x="208" y="144"/>
                    <a:pt x="208" y="110"/>
                  </a:cubicBezTo>
                  <a:lnTo>
                    <a:pt x="208" y="63"/>
                  </a:lnTo>
                  <a:cubicBezTo>
                    <a:pt x="208" y="29"/>
                    <a:pt x="180" y="1"/>
                    <a:pt x="146" y="1"/>
                  </a:cubicBez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4" name="Google Shape;4644;p37"/>
            <p:cNvSpPr/>
            <p:nvPr/>
          </p:nvSpPr>
          <p:spPr>
            <a:xfrm>
              <a:off x="1503584" y="1857605"/>
              <a:ext cx="44531" cy="36685"/>
            </a:xfrm>
            <a:custGeom>
              <a:avLst/>
              <a:gdLst/>
              <a:ahLst/>
              <a:cxnLst/>
              <a:rect l="l" t="t" r="r" b="b"/>
              <a:pathLst>
                <a:path w="210" h="173" extrusionOk="0">
                  <a:moveTo>
                    <a:pt x="62" y="1"/>
                  </a:moveTo>
                  <a:cubicBezTo>
                    <a:pt x="28" y="1"/>
                    <a:pt x="0" y="31"/>
                    <a:pt x="0" y="63"/>
                  </a:cubicBezTo>
                  <a:lnTo>
                    <a:pt x="0" y="110"/>
                  </a:lnTo>
                  <a:cubicBezTo>
                    <a:pt x="0" y="144"/>
                    <a:pt x="30" y="172"/>
                    <a:pt x="62" y="172"/>
                  </a:cubicBezTo>
                  <a:lnTo>
                    <a:pt x="148" y="172"/>
                  </a:lnTo>
                  <a:cubicBezTo>
                    <a:pt x="182" y="172"/>
                    <a:pt x="210" y="144"/>
                    <a:pt x="210" y="110"/>
                  </a:cubicBezTo>
                  <a:lnTo>
                    <a:pt x="210" y="63"/>
                  </a:lnTo>
                  <a:cubicBezTo>
                    <a:pt x="210" y="29"/>
                    <a:pt x="182" y="1"/>
                    <a:pt x="148" y="1"/>
                  </a:cubicBez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5" name="Google Shape;4645;p37"/>
            <p:cNvSpPr/>
            <p:nvPr/>
          </p:nvSpPr>
          <p:spPr>
            <a:xfrm>
              <a:off x="1560202" y="1857605"/>
              <a:ext cx="44743" cy="36685"/>
            </a:xfrm>
            <a:custGeom>
              <a:avLst/>
              <a:gdLst/>
              <a:ahLst/>
              <a:cxnLst/>
              <a:rect l="l" t="t" r="r" b="b"/>
              <a:pathLst>
                <a:path w="211" h="173" extrusionOk="0">
                  <a:moveTo>
                    <a:pt x="63" y="1"/>
                  </a:moveTo>
                  <a:cubicBezTo>
                    <a:pt x="29" y="1"/>
                    <a:pt x="1" y="31"/>
                    <a:pt x="1" y="63"/>
                  </a:cubicBezTo>
                  <a:lnTo>
                    <a:pt x="1" y="110"/>
                  </a:lnTo>
                  <a:cubicBezTo>
                    <a:pt x="1" y="144"/>
                    <a:pt x="31" y="172"/>
                    <a:pt x="63" y="172"/>
                  </a:cubicBezTo>
                  <a:lnTo>
                    <a:pt x="149" y="172"/>
                  </a:lnTo>
                  <a:cubicBezTo>
                    <a:pt x="183" y="172"/>
                    <a:pt x="211" y="144"/>
                    <a:pt x="211" y="110"/>
                  </a:cubicBezTo>
                  <a:lnTo>
                    <a:pt x="211" y="63"/>
                  </a:lnTo>
                  <a:cubicBezTo>
                    <a:pt x="211" y="29"/>
                    <a:pt x="183" y="1"/>
                    <a:pt x="149" y="1"/>
                  </a:cubicBez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6" name="Google Shape;4646;p37"/>
            <p:cNvSpPr/>
            <p:nvPr/>
          </p:nvSpPr>
          <p:spPr>
            <a:xfrm>
              <a:off x="1617032" y="1857605"/>
              <a:ext cx="44743" cy="36685"/>
            </a:xfrm>
            <a:custGeom>
              <a:avLst/>
              <a:gdLst/>
              <a:ahLst/>
              <a:cxnLst/>
              <a:rect l="l" t="t" r="r" b="b"/>
              <a:pathLst>
                <a:path w="211" h="173" extrusionOk="0">
                  <a:moveTo>
                    <a:pt x="63" y="1"/>
                  </a:moveTo>
                  <a:cubicBezTo>
                    <a:pt x="28" y="1"/>
                    <a:pt x="0" y="31"/>
                    <a:pt x="0" y="63"/>
                  </a:cubicBezTo>
                  <a:lnTo>
                    <a:pt x="0" y="110"/>
                  </a:lnTo>
                  <a:cubicBezTo>
                    <a:pt x="0" y="144"/>
                    <a:pt x="28" y="172"/>
                    <a:pt x="63" y="172"/>
                  </a:cubicBezTo>
                  <a:lnTo>
                    <a:pt x="148" y="172"/>
                  </a:lnTo>
                  <a:cubicBezTo>
                    <a:pt x="183" y="172"/>
                    <a:pt x="210" y="144"/>
                    <a:pt x="210" y="110"/>
                  </a:cubicBezTo>
                  <a:lnTo>
                    <a:pt x="210" y="63"/>
                  </a:lnTo>
                  <a:cubicBezTo>
                    <a:pt x="210" y="29"/>
                    <a:pt x="183" y="1"/>
                    <a:pt x="148" y="1"/>
                  </a:cubicBez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7" name="Google Shape;4647;p37"/>
            <p:cNvSpPr/>
            <p:nvPr/>
          </p:nvSpPr>
          <p:spPr>
            <a:xfrm>
              <a:off x="1673862" y="1857605"/>
              <a:ext cx="44743" cy="36685"/>
            </a:xfrm>
            <a:custGeom>
              <a:avLst/>
              <a:gdLst/>
              <a:ahLst/>
              <a:cxnLst/>
              <a:rect l="l" t="t" r="r" b="b"/>
              <a:pathLst>
                <a:path w="211" h="173" extrusionOk="0">
                  <a:moveTo>
                    <a:pt x="62" y="1"/>
                  </a:moveTo>
                  <a:cubicBezTo>
                    <a:pt x="28" y="1"/>
                    <a:pt x="0" y="31"/>
                    <a:pt x="0" y="63"/>
                  </a:cubicBezTo>
                  <a:lnTo>
                    <a:pt x="0" y="110"/>
                  </a:lnTo>
                  <a:cubicBezTo>
                    <a:pt x="0" y="144"/>
                    <a:pt x="28" y="172"/>
                    <a:pt x="62" y="172"/>
                  </a:cubicBezTo>
                  <a:lnTo>
                    <a:pt x="148" y="172"/>
                  </a:lnTo>
                  <a:cubicBezTo>
                    <a:pt x="182" y="172"/>
                    <a:pt x="210" y="144"/>
                    <a:pt x="210" y="110"/>
                  </a:cubicBezTo>
                  <a:lnTo>
                    <a:pt x="210" y="63"/>
                  </a:lnTo>
                  <a:cubicBezTo>
                    <a:pt x="210" y="29"/>
                    <a:pt x="182" y="1"/>
                    <a:pt x="148" y="1"/>
                  </a:cubicBez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8" name="Google Shape;4648;p37"/>
            <p:cNvSpPr/>
            <p:nvPr/>
          </p:nvSpPr>
          <p:spPr>
            <a:xfrm>
              <a:off x="1730480" y="1857605"/>
              <a:ext cx="44743" cy="36685"/>
            </a:xfrm>
            <a:custGeom>
              <a:avLst/>
              <a:gdLst/>
              <a:ahLst/>
              <a:cxnLst/>
              <a:rect l="l" t="t" r="r" b="b"/>
              <a:pathLst>
                <a:path w="211" h="173" extrusionOk="0">
                  <a:moveTo>
                    <a:pt x="63" y="1"/>
                  </a:moveTo>
                  <a:cubicBezTo>
                    <a:pt x="29" y="1"/>
                    <a:pt x="1" y="31"/>
                    <a:pt x="1" y="63"/>
                  </a:cubicBezTo>
                  <a:lnTo>
                    <a:pt x="1" y="110"/>
                  </a:lnTo>
                  <a:cubicBezTo>
                    <a:pt x="1" y="144"/>
                    <a:pt x="29" y="172"/>
                    <a:pt x="63" y="172"/>
                  </a:cubicBezTo>
                  <a:lnTo>
                    <a:pt x="149" y="172"/>
                  </a:lnTo>
                  <a:cubicBezTo>
                    <a:pt x="183" y="172"/>
                    <a:pt x="211" y="144"/>
                    <a:pt x="211" y="110"/>
                  </a:cubicBezTo>
                  <a:lnTo>
                    <a:pt x="211" y="63"/>
                  </a:lnTo>
                  <a:cubicBezTo>
                    <a:pt x="211" y="29"/>
                    <a:pt x="183" y="1"/>
                    <a:pt x="149" y="1"/>
                  </a:cubicBez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9" name="Google Shape;4649;p37"/>
            <p:cNvSpPr/>
            <p:nvPr/>
          </p:nvSpPr>
          <p:spPr>
            <a:xfrm>
              <a:off x="1787309" y="1857605"/>
              <a:ext cx="44743" cy="36685"/>
            </a:xfrm>
            <a:custGeom>
              <a:avLst/>
              <a:gdLst/>
              <a:ahLst/>
              <a:cxnLst/>
              <a:rect l="l" t="t" r="r" b="b"/>
              <a:pathLst>
                <a:path w="211" h="173" extrusionOk="0">
                  <a:moveTo>
                    <a:pt x="63" y="1"/>
                  </a:moveTo>
                  <a:cubicBezTo>
                    <a:pt x="28" y="1"/>
                    <a:pt x="1" y="31"/>
                    <a:pt x="1" y="63"/>
                  </a:cubicBezTo>
                  <a:lnTo>
                    <a:pt x="1" y="110"/>
                  </a:lnTo>
                  <a:cubicBezTo>
                    <a:pt x="1" y="144"/>
                    <a:pt x="28" y="172"/>
                    <a:pt x="63" y="172"/>
                  </a:cubicBezTo>
                  <a:lnTo>
                    <a:pt x="148" y="172"/>
                  </a:lnTo>
                  <a:cubicBezTo>
                    <a:pt x="183" y="172"/>
                    <a:pt x="211" y="144"/>
                    <a:pt x="211" y="110"/>
                  </a:cubicBezTo>
                  <a:lnTo>
                    <a:pt x="211" y="63"/>
                  </a:lnTo>
                  <a:cubicBezTo>
                    <a:pt x="211" y="29"/>
                    <a:pt x="183" y="1"/>
                    <a:pt x="148" y="1"/>
                  </a:cubicBez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0" name="Google Shape;4650;p37"/>
            <p:cNvSpPr/>
            <p:nvPr/>
          </p:nvSpPr>
          <p:spPr>
            <a:xfrm>
              <a:off x="1844139" y="1857605"/>
              <a:ext cx="44743" cy="36685"/>
            </a:xfrm>
            <a:custGeom>
              <a:avLst/>
              <a:gdLst/>
              <a:ahLst/>
              <a:cxnLst/>
              <a:rect l="l" t="t" r="r" b="b"/>
              <a:pathLst>
                <a:path w="211" h="173" extrusionOk="0">
                  <a:moveTo>
                    <a:pt x="62" y="1"/>
                  </a:moveTo>
                  <a:cubicBezTo>
                    <a:pt x="28" y="1"/>
                    <a:pt x="0" y="31"/>
                    <a:pt x="0" y="63"/>
                  </a:cubicBezTo>
                  <a:lnTo>
                    <a:pt x="0" y="110"/>
                  </a:lnTo>
                  <a:cubicBezTo>
                    <a:pt x="0" y="144"/>
                    <a:pt x="28" y="172"/>
                    <a:pt x="62" y="172"/>
                  </a:cubicBezTo>
                  <a:lnTo>
                    <a:pt x="148" y="172"/>
                  </a:lnTo>
                  <a:cubicBezTo>
                    <a:pt x="182" y="172"/>
                    <a:pt x="210" y="144"/>
                    <a:pt x="210" y="110"/>
                  </a:cubicBezTo>
                  <a:lnTo>
                    <a:pt x="210" y="63"/>
                  </a:lnTo>
                  <a:cubicBezTo>
                    <a:pt x="210" y="29"/>
                    <a:pt x="182" y="1"/>
                    <a:pt x="148" y="1"/>
                  </a:cubicBez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1" name="Google Shape;4651;p37"/>
            <p:cNvSpPr/>
            <p:nvPr/>
          </p:nvSpPr>
          <p:spPr>
            <a:xfrm>
              <a:off x="1900969" y="1857605"/>
              <a:ext cx="44531" cy="36685"/>
            </a:xfrm>
            <a:custGeom>
              <a:avLst/>
              <a:gdLst/>
              <a:ahLst/>
              <a:cxnLst/>
              <a:rect l="l" t="t" r="r" b="b"/>
              <a:pathLst>
                <a:path w="210" h="173" extrusionOk="0">
                  <a:moveTo>
                    <a:pt x="62" y="1"/>
                  </a:moveTo>
                  <a:cubicBezTo>
                    <a:pt x="28" y="1"/>
                    <a:pt x="0" y="31"/>
                    <a:pt x="0" y="63"/>
                  </a:cubicBezTo>
                  <a:lnTo>
                    <a:pt x="0" y="110"/>
                  </a:lnTo>
                  <a:cubicBezTo>
                    <a:pt x="0" y="144"/>
                    <a:pt x="28" y="172"/>
                    <a:pt x="62" y="172"/>
                  </a:cubicBezTo>
                  <a:lnTo>
                    <a:pt x="148" y="172"/>
                  </a:lnTo>
                  <a:cubicBezTo>
                    <a:pt x="182" y="172"/>
                    <a:pt x="210" y="144"/>
                    <a:pt x="210" y="110"/>
                  </a:cubicBezTo>
                  <a:lnTo>
                    <a:pt x="210" y="63"/>
                  </a:lnTo>
                  <a:cubicBezTo>
                    <a:pt x="210" y="29"/>
                    <a:pt x="182" y="1"/>
                    <a:pt x="148" y="1"/>
                  </a:cubicBez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2" name="Google Shape;4652;p37"/>
            <p:cNvSpPr/>
            <p:nvPr/>
          </p:nvSpPr>
          <p:spPr>
            <a:xfrm>
              <a:off x="1957587" y="1857605"/>
              <a:ext cx="44743" cy="36685"/>
            </a:xfrm>
            <a:custGeom>
              <a:avLst/>
              <a:gdLst/>
              <a:ahLst/>
              <a:cxnLst/>
              <a:rect l="l" t="t" r="r" b="b"/>
              <a:pathLst>
                <a:path w="211" h="173" extrusionOk="0">
                  <a:moveTo>
                    <a:pt x="63" y="1"/>
                  </a:moveTo>
                  <a:cubicBezTo>
                    <a:pt x="29" y="1"/>
                    <a:pt x="1" y="31"/>
                    <a:pt x="1" y="63"/>
                  </a:cubicBezTo>
                  <a:lnTo>
                    <a:pt x="1" y="110"/>
                  </a:lnTo>
                  <a:cubicBezTo>
                    <a:pt x="1" y="144"/>
                    <a:pt x="29" y="172"/>
                    <a:pt x="63" y="172"/>
                  </a:cubicBezTo>
                  <a:lnTo>
                    <a:pt x="149" y="172"/>
                  </a:lnTo>
                  <a:cubicBezTo>
                    <a:pt x="183" y="172"/>
                    <a:pt x="211" y="144"/>
                    <a:pt x="211" y="110"/>
                  </a:cubicBezTo>
                  <a:lnTo>
                    <a:pt x="211" y="63"/>
                  </a:lnTo>
                  <a:cubicBezTo>
                    <a:pt x="211" y="29"/>
                    <a:pt x="183" y="1"/>
                    <a:pt x="149" y="1"/>
                  </a:cubicBez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3" name="Google Shape;4653;p37"/>
            <p:cNvSpPr/>
            <p:nvPr/>
          </p:nvSpPr>
          <p:spPr>
            <a:xfrm>
              <a:off x="2014417" y="1857605"/>
              <a:ext cx="44743" cy="36685"/>
            </a:xfrm>
            <a:custGeom>
              <a:avLst/>
              <a:gdLst/>
              <a:ahLst/>
              <a:cxnLst/>
              <a:rect l="l" t="t" r="r" b="b"/>
              <a:pathLst>
                <a:path w="211" h="173" extrusionOk="0">
                  <a:moveTo>
                    <a:pt x="63" y="1"/>
                  </a:moveTo>
                  <a:cubicBezTo>
                    <a:pt x="28" y="1"/>
                    <a:pt x="1" y="31"/>
                    <a:pt x="1" y="63"/>
                  </a:cubicBezTo>
                  <a:lnTo>
                    <a:pt x="1" y="110"/>
                  </a:lnTo>
                  <a:cubicBezTo>
                    <a:pt x="1" y="144"/>
                    <a:pt x="28" y="172"/>
                    <a:pt x="63" y="172"/>
                  </a:cubicBezTo>
                  <a:lnTo>
                    <a:pt x="146" y="172"/>
                  </a:lnTo>
                  <a:cubicBezTo>
                    <a:pt x="183" y="172"/>
                    <a:pt x="210" y="144"/>
                    <a:pt x="210" y="110"/>
                  </a:cubicBezTo>
                  <a:lnTo>
                    <a:pt x="210" y="63"/>
                  </a:lnTo>
                  <a:cubicBezTo>
                    <a:pt x="210" y="29"/>
                    <a:pt x="180" y="1"/>
                    <a:pt x="146" y="1"/>
                  </a:cubicBez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4" name="Google Shape;4654;p37"/>
            <p:cNvSpPr/>
            <p:nvPr/>
          </p:nvSpPr>
          <p:spPr>
            <a:xfrm>
              <a:off x="2070823" y="1857605"/>
              <a:ext cx="44531" cy="36685"/>
            </a:xfrm>
            <a:custGeom>
              <a:avLst/>
              <a:gdLst/>
              <a:ahLst/>
              <a:cxnLst/>
              <a:rect l="l" t="t" r="r" b="b"/>
              <a:pathLst>
                <a:path w="210" h="173" extrusionOk="0">
                  <a:moveTo>
                    <a:pt x="64" y="1"/>
                  </a:moveTo>
                  <a:cubicBezTo>
                    <a:pt x="28" y="1"/>
                    <a:pt x="0" y="31"/>
                    <a:pt x="0" y="63"/>
                  </a:cubicBezTo>
                  <a:lnTo>
                    <a:pt x="0" y="110"/>
                  </a:lnTo>
                  <a:cubicBezTo>
                    <a:pt x="0" y="144"/>
                    <a:pt x="30" y="172"/>
                    <a:pt x="64" y="172"/>
                  </a:cubicBezTo>
                  <a:lnTo>
                    <a:pt x="148" y="172"/>
                  </a:lnTo>
                  <a:cubicBezTo>
                    <a:pt x="182" y="172"/>
                    <a:pt x="210" y="144"/>
                    <a:pt x="210" y="110"/>
                  </a:cubicBezTo>
                  <a:lnTo>
                    <a:pt x="210" y="63"/>
                  </a:lnTo>
                  <a:cubicBezTo>
                    <a:pt x="210" y="29"/>
                    <a:pt x="182" y="1"/>
                    <a:pt x="148" y="1"/>
                  </a:cubicBez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5" name="Google Shape;4655;p37"/>
            <p:cNvSpPr/>
            <p:nvPr/>
          </p:nvSpPr>
          <p:spPr>
            <a:xfrm>
              <a:off x="2127441" y="1857605"/>
              <a:ext cx="44743" cy="36685"/>
            </a:xfrm>
            <a:custGeom>
              <a:avLst/>
              <a:gdLst/>
              <a:ahLst/>
              <a:cxnLst/>
              <a:rect l="l" t="t" r="r" b="b"/>
              <a:pathLst>
                <a:path w="211" h="173" extrusionOk="0">
                  <a:moveTo>
                    <a:pt x="63" y="1"/>
                  </a:moveTo>
                  <a:cubicBezTo>
                    <a:pt x="29" y="1"/>
                    <a:pt x="1" y="31"/>
                    <a:pt x="1" y="63"/>
                  </a:cubicBezTo>
                  <a:lnTo>
                    <a:pt x="1" y="110"/>
                  </a:lnTo>
                  <a:cubicBezTo>
                    <a:pt x="1" y="144"/>
                    <a:pt x="29" y="172"/>
                    <a:pt x="63" y="172"/>
                  </a:cubicBezTo>
                  <a:lnTo>
                    <a:pt x="149" y="172"/>
                  </a:lnTo>
                  <a:cubicBezTo>
                    <a:pt x="183" y="172"/>
                    <a:pt x="211" y="144"/>
                    <a:pt x="211" y="110"/>
                  </a:cubicBezTo>
                  <a:lnTo>
                    <a:pt x="211" y="63"/>
                  </a:lnTo>
                  <a:cubicBezTo>
                    <a:pt x="211" y="29"/>
                    <a:pt x="183" y="1"/>
                    <a:pt x="149" y="1"/>
                  </a:cubicBez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6" name="Google Shape;4656;p37"/>
            <p:cNvSpPr/>
            <p:nvPr/>
          </p:nvSpPr>
          <p:spPr>
            <a:xfrm>
              <a:off x="2184271" y="1857605"/>
              <a:ext cx="44743" cy="36685"/>
            </a:xfrm>
            <a:custGeom>
              <a:avLst/>
              <a:gdLst/>
              <a:ahLst/>
              <a:cxnLst/>
              <a:rect l="l" t="t" r="r" b="b"/>
              <a:pathLst>
                <a:path w="211" h="173" extrusionOk="0">
                  <a:moveTo>
                    <a:pt x="63" y="1"/>
                  </a:moveTo>
                  <a:cubicBezTo>
                    <a:pt x="28" y="1"/>
                    <a:pt x="1" y="31"/>
                    <a:pt x="1" y="63"/>
                  </a:cubicBezTo>
                  <a:lnTo>
                    <a:pt x="1" y="110"/>
                  </a:lnTo>
                  <a:cubicBezTo>
                    <a:pt x="1" y="144"/>
                    <a:pt x="28" y="172"/>
                    <a:pt x="63" y="172"/>
                  </a:cubicBezTo>
                  <a:lnTo>
                    <a:pt x="148" y="172"/>
                  </a:lnTo>
                  <a:cubicBezTo>
                    <a:pt x="183" y="172"/>
                    <a:pt x="210" y="144"/>
                    <a:pt x="210" y="110"/>
                  </a:cubicBezTo>
                  <a:lnTo>
                    <a:pt x="210" y="63"/>
                  </a:lnTo>
                  <a:cubicBezTo>
                    <a:pt x="210" y="29"/>
                    <a:pt x="183" y="1"/>
                    <a:pt x="148" y="1"/>
                  </a:cubicBez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7" name="Google Shape;4657;p37"/>
            <p:cNvSpPr/>
            <p:nvPr/>
          </p:nvSpPr>
          <p:spPr>
            <a:xfrm>
              <a:off x="1333731" y="1903197"/>
              <a:ext cx="79096" cy="36473"/>
            </a:xfrm>
            <a:custGeom>
              <a:avLst/>
              <a:gdLst/>
              <a:ahLst/>
              <a:cxnLst/>
              <a:rect l="l" t="t" r="r" b="b"/>
              <a:pathLst>
                <a:path w="373" h="172" extrusionOk="0">
                  <a:moveTo>
                    <a:pt x="62" y="0"/>
                  </a:moveTo>
                  <a:cubicBezTo>
                    <a:pt x="28" y="0"/>
                    <a:pt x="0" y="28"/>
                    <a:pt x="0" y="62"/>
                  </a:cubicBezTo>
                  <a:lnTo>
                    <a:pt x="0" y="109"/>
                  </a:lnTo>
                  <a:cubicBezTo>
                    <a:pt x="0" y="144"/>
                    <a:pt x="28" y="171"/>
                    <a:pt x="62" y="171"/>
                  </a:cubicBezTo>
                  <a:lnTo>
                    <a:pt x="311" y="171"/>
                  </a:lnTo>
                  <a:cubicBezTo>
                    <a:pt x="345" y="171"/>
                    <a:pt x="373" y="144"/>
                    <a:pt x="373" y="109"/>
                  </a:cubicBezTo>
                  <a:lnTo>
                    <a:pt x="373" y="62"/>
                  </a:lnTo>
                  <a:cubicBezTo>
                    <a:pt x="373" y="28"/>
                    <a:pt x="345" y="0"/>
                    <a:pt x="311" y="0"/>
                  </a:cubicBez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8" name="Google Shape;4658;p37"/>
            <p:cNvSpPr/>
            <p:nvPr/>
          </p:nvSpPr>
          <p:spPr>
            <a:xfrm>
              <a:off x="1426821" y="1903197"/>
              <a:ext cx="44531" cy="36473"/>
            </a:xfrm>
            <a:custGeom>
              <a:avLst/>
              <a:gdLst/>
              <a:ahLst/>
              <a:cxnLst/>
              <a:rect l="l" t="t" r="r" b="b"/>
              <a:pathLst>
                <a:path w="210" h="172" extrusionOk="0">
                  <a:moveTo>
                    <a:pt x="62" y="0"/>
                  </a:moveTo>
                  <a:cubicBezTo>
                    <a:pt x="28" y="0"/>
                    <a:pt x="0" y="28"/>
                    <a:pt x="0" y="62"/>
                  </a:cubicBezTo>
                  <a:lnTo>
                    <a:pt x="0" y="109"/>
                  </a:lnTo>
                  <a:cubicBezTo>
                    <a:pt x="0" y="144"/>
                    <a:pt x="28" y="171"/>
                    <a:pt x="62" y="171"/>
                  </a:cubicBezTo>
                  <a:lnTo>
                    <a:pt x="146" y="171"/>
                  </a:lnTo>
                  <a:cubicBezTo>
                    <a:pt x="182" y="171"/>
                    <a:pt x="210" y="144"/>
                    <a:pt x="210" y="109"/>
                  </a:cubicBezTo>
                  <a:lnTo>
                    <a:pt x="210" y="62"/>
                  </a:lnTo>
                  <a:cubicBezTo>
                    <a:pt x="210" y="28"/>
                    <a:pt x="180" y="0"/>
                    <a:pt x="146" y="0"/>
                  </a:cubicBez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9" name="Google Shape;4659;p37"/>
            <p:cNvSpPr/>
            <p:nvPr/>
          </p:nvSpPr>
          <p:spPr>
            <a:xfrm>
              <a:off x="1483015" y="1903197"/>
              <a:ext cx="44743" cy="36473"/>
            </a:xfrm>
            <a:custGeom>
              <a:avLst/>
              <a:gdLst/>
              <a:ahLst/>
              <a:cxnLst/>
              <a:rect l="l" t="t" r="r" b="b"/>
              <a:pathLst>
                <a:path w="211" h="172" extrusionOk="0">
                  <a:moveTo>
                    <a:pt x="65" y="0"/>
                  </a:moveTo>
                  <a:cubicBezTo>
                    <a:pt x="29" y="0"/>
                    <a:pt x="1" y="28"/>
                    <a:pt x="1" y="62"/>
                  </a:cubicBezTo>
                  <a:lnTo>
                    <a:pt x="1" y="109"/>
                  </a:lnTo>
                  <a:cubicBezTo>
                    <a:pt x="1" y="144"/>
                    <a:pt x="31" y="171"/>
                    <a:pt x="65" y="171"/>
                  </a:cubicBezTo>
                  <a:lnTo>
                    <a:pt x="148" y="171"/>
                  </a:lnTo>
                  <a:cubicBezTo>
                    <a:pt x="183" y="171"/>
                    <a:pt x="211" y="144"/>
                    <a:pt x="211" y="109"/>
                  </a:cubicBezTo>
                  <a:lnTo>
                    <a:pt x="211" y="62"/>
                  </a:lnTo>
                  <a:cubicBezTo>
                    <a:pt x="211" y="28"/>
                    <a:pt x="183" y="0"/>
                    <a:pt x="148" y="0"/>
                  </a:cubicBez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0" name="Google Shape;4660;p37"/>
            <p:cNvSpPr/>
            <p:nvPr/>
          </p:nvSpPr>
          <p:spPr>
            <a:xfrm>
              <a:off x="1539845" y="1903197"/>
              <a:ext cx="44743" cy="36473"/>
            </a:xfrm>
            <a:custGeom>
              <a:avLst/>
              <a:gdLst/>
              <a:ahLst/>
              <a:cxnLst/>
              <a:rect l="l" t="t" r="r" b="b"/>
              <a:pathLst>
                <a:path w="211" h="172" extrusionOk="0">
                  <a:moveTo>
                    <a:pt x="65" y="0"/>
                  </a:moveTo>
                  <a:cubicBezTo>
                    <a:pt x="28" y="0"/>
                    <a:pt x="0" y="28"/>
                    <a:pt x="0" y="62"/>
                  </a:cubicBezTo>
                  <a:lnTo>
                    <a:pt x="0" y="109"/>
                  </a:lnTo>
                  <a:cubicBezTo>
                    <a:pt x="0" y="144"/>
                    <a:pt x="30" y="171"/>
                    <a:pt x="65" y="171"/>
                  </a:cubicBezTo>
                  <a:lnTo>
                    <a:pt x="148" y="171"/>
                  </a:lnTo>
                  <a:cubicBezTo>
                    <a:pt x="182" y="171"/>
                    <a:pt x="210" y="144"/>
                    <a:pt x="210" y="109"/>
                  </a:cubicBezTo>
                  <a:lnTo>
                    <a:pt x="210" y="62"/>
                  </a:lnTo>
                  <a:cubicBezTo>
                    <a:pt x="210" y="28"/>
                    <a:pt x="182" y="0"/>
                    <a:pt x="148" y="0"/>
                  </a:cubicBez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1" name="Google Shape;4661;p37"/>
            <p:cNvSpPr/>
            <p:nvPr/>
          </p:nvSpPr>
          <p:spPr>
            <a:xfrm>
              <a:off x="1596675" y="1903197"/>
              <a:ext cx="44531" cy="36473"/>
            </a:xfrm>
            <a:custGeom>
              <a:avLst/>
              <a:gdLst/>
              <a:ahLst/>
              <a:cxnLst/>
              <a:rect l="l" t="t" r="r" b="b"/>
              <a:pathLst>
                <a:path w="210" h="172" extrusionOk="0">
                  <a:moveTo>
                    <a:pt x="62" y="0"/>
                  </a:moveTo>
                  <a:cubicBezTo>
                    <a:pt x="28" y="0"/>
                    <a:pt x="0" y="28"/>
                    <a:pt x="0" y="62"/>
                  </a:cubicBezTo>
                  <a:lnTo>
                    <a:pt x="0" y="109"/>
                  </a:lnTo>
                  <a:cubicBezTo>
                    <a:pt x="0" y="144"/>
                    <a:pt x="28" y="171"/>
                    <a:pt x="62" y="171"/>
                  </a:cubicBezTo>
                  <a:lnTo>
                    <a:pt x="148" y="171"/>
                  </a:lnTo>
                  <a:cubicBezTo>
                    <a:pt x="182" y="171"/>
                    <a:pt x="210" y="144"/>
                    <a:pt x="210" y="109"/>
                  </a:cubicBezTo>
                  <a:lnTo>
                    <a:pt x="210" y="62"/>
                  </a:lnTo>
                  <a:cubicBezTo>
                    <a:pt x="210" y="28"/>
                    <a:pt x="182" y="0"/>
                    <a:pt x="148" y="0"/>
                  </a:cubicBez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2" name="Google Shape;4662;p37"/>
            <p:cNvSpPr/>
            <p:nvPr/>
          </p:nvSpPr>
          <p:spPr>
            <a:xfrm>
              <a:off x="1653293" y="1903197"/>
              <a:ext cx="44743" cy="36473"/>
            </a:xfrm>
            <a:custGeom>
              <a:avLst/>
              <a:gdLst/>
              <a:ahLst/>
              <a:cxnLst/>
              <a:rect l="l" t="t" r="r" b="b"/>
              <a:pathLst>
                <a:path w="211" h="172" extrusionOk="0">
                  <a:moveTo>
                    <a:pt x="63" y="0"/>
                  </a:moveTo>
                  <a:cubicBezTo>
                    <a:pt x="29" y="0"/>
                    <a:pt x="1" y="28"/>
                    <a:pt x="1" y="62"/>
                  </a:cubicBezTo>
                  <a:lnTo>
                    <a:pt x="1" y="109"/>
                  </a:lnTo>
                  <a:cubicBezTo>
                    <a:pt x="1" y="144"/>
                    <a:pt x="29" y="171"/>
                    <a:pt x="63" y="171"/>
                  </a:cubicBezTo>
                  <a:lnTo>
                    <a:pt x="149" y="171"/>
                  </a:lnTo>
                  <a:cubicBezTo>
                    <a:pt x="183" y="171"/>
                    <a:pt x="211" y="144"/>
                    <a:pt x="211" y="109"/>
                  </a:cubicBezTo>
                  <a:lnTo>
                    <a:pt x="211" y="62"/>
                  </a:lnTo>
                  <a:cubicBezTo>
                    <a:pt x="211" y="28"/>
                    <a:pt x="183" y="0"/>
                    <a:pt x="149" y="0"/>
                  </a:cubicBez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3" name="Google Shape;4663;p37"/>
            <p:cNvSpPr/>
            <p:nvPr/>
          </p:nvSpPr>
          <p:spPr>
            <a:xfrm>
              <a:off x="1710123" y="1903197"/>
              <a:ext cx="44743" cy="36473"/>
            </a:xfrm>
            <a:custGeom>
              <a:avLst/>
              <a:gdLst/>
              <a:ahLst/>
              <a:cxnLst/>
              <a:rect l="l" t="t" r="r" b="b"/>
              <a:pathLst>
                <a:path w="211" h="172" extrusionOk="0">
                  <a:moveTo>
                    <a:pt x="63" y="0"/>
                  </a:moveTo>
                  <a:cubicBezTo>
                    <a:pt x="28" y="0"/>
                    <a:pt x="1" y="28"/>
                    <a:pt x="1" y="62"/>
                  </a:cubicBezTo>
                  <a:lnTo>
                    <a:pt x="1" y="109"/>
                  </a:lnTo>
                  <a:cubicBezTo>
                    <a:pt x="1" y="144"/>
                    <a:pt x="28" y="171"/>
                    <a:pt x="63" y="171"/>
                  </a:cubicBezTo>
                  <a:lnTo>
                    <a:pt x="148" y="171"/>
                  </a:lnTo>
                  <a:cubicBezTo>
                    <a:pt x="183" y="171"/>
                    <a:pt x="210" y="144"/>
                    <a:pt x="210" y="109"/>
                  </a:cubicBezTo>
                  <a:lnTo>
                    <a:pt x="210" y="62"/>
                  </a:lnTo>
                  <a:cubicBezTo>
                    <a:pt x="210" y="28"/>
                    <a:pt x="183" y="0"/>
                    <a:pt x="148" y="0"/>
                  </a:cubicBez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4" name="Google Shape;4664;p37"/>
            <p:cNvSpPr/>
            <p:nvPr/>
          </p:nvSpPr>
          <p:spPr>
            <a:xfrm>
              <a:off x="1766953" y="1903197"/>
              <a:ext cx="44743" cy="36473"/>
            </a:xfrm>
            <a:custGeom>
              <a:avLst/>
              <a:gdLst/>
              <a:ahLst/>
              <a:cxnLst/>
              <a:rect l="l" t="t" r="r" b="b"/>
              <a:pathLst>
                <a:path w="211" h="172" extrusionOk="0">
                  <a:moveTo>
                    <a:pt x="62" y="0"/>
                  </a:moveTo>
                  <a:cubicBezTo>
                    <a:pt x="28" y="0"/>
                    <a:pt x="0" y="28"/>
                    <a:pt x="0" y="62"/>
                  </a:cubicBezTo>
                  <a:lnTo>
                    <a:pt x="0" y="109"/>
                  </a:lnTo>
                  <a:cubicBezTo>
                    <a:pt x="0" y="144"/>
                    <a:pt x="28" y="171"/>
                    <a:pt x="62" y="171"/>
                  </a:cubicBezTo>
                  <a:lnTo>
                    <a:pt x="148" y="171"/>
                  </a:lnTo>
                  <a:cubicBezTo>
                    <a:pt x="182" y="171"/>
                    <a:pt x="210" y="144"/>
                    <a:pt x="210" y="109"/>
                  </a:cubicBezTo>
                  <a:lnTo>
                    <a:pt x="210" y="62"/>
                  </a:lnTo>
                  <a:cubicBezTo>
                    <a:pt x="210" y="28"/>
                    <a:pt x="182" y="0"/>
                    <a:pt x="148" y="0"/>
                  </a:cubicBez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5" name="Google Shape;4665;p37"/>
            <p:cNvSpPr/>
            <p:nvPr/>
          </p:nvSpPr>
          <p:spPr>
            <a:xfrm>
              <a:off x="1823570" y="1903197"/>
              <a:ext cx="44743" cy="36473"/>
            </a:xfrm>
            <a:custGeom>
              <a:avLst/>
              <a:gdLst/>
              <a:ahLst/>
              <a:cxnLst/>
              <a:rect l="l" t="t" r="r" b="b"/>
              <a:pathLst>
                <a:path w="211" h="172" extrusionOk="0">
                  <a:moveTo>
                    <a:pt x="63" y="0"/>
                  </a:moveTo>
                  <a:cubicBezTo>
                    <a:pt x="29" y="0"/>
                    <a:pt x="1" y="28"/>
                    <a:pt x="1" y="62"/>
                  </a:cubicBezTo>
                  <a:lnTo>
                    <a:pt x="1" y="109"/>
                  </a:lnTo>
                  <a:cubicBezTo>
                    <a:pt x="1" y="144"/>
                    <a:pt x="29" y="171"/>
                    <a:pt x="63" y="171"/>
                  </a:cubicBezTo>
                  <a:lnTo>
                    <a:pt x="149" y="171"/>
                  </a:lnTo>
                  <a:cubicBezTo>
                    <a:pt x="183" y="171"/>
                    <a:pt x="211" y="144"/>
                    <a:pt x="211" y="109"/>
                  </a:cubicBezTo>
                  <a:lnTo>
                    <a:pt x="211" y="62"/>
                  </a:lnTo>
                  <a:cubicBezTo>
                    <a:pt x="211" y="28"/>
                    <a:pt x="183" y="0"/>
                    <a:pt x="149" y="0"/>
                  </a:cubicBez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6" name="Google Shape;4666;p37"/>
            <p:cNvSpPr/>
            <p:nvPr/>
          </p:nvSpPr>
          <p:spPr>
            <a:xfrm>
              <a:off x="1880400" y="1903197"/>
              <a:ext cx="44743" cy="36473"/>
            </a:xfrm>
            <a:custGeom>
              <a:avLst/>
              <a:gdLst/>
              <a:ahLst/>
              <a:cxnLst/>
              <a:rect l="l" t="t" r="r" b="b"/>
              <a:pathLst>
                <a:path w="211" h="172" extrusionOk="0">
                  <a:moveTo>
                    <a:pt x="63" y="0"/>
                  </a:moveTo>
                  <a:cubicBezTo>
                    <a:pt x="29" y="0"/>
                    <a:pt x="1" y="28"/>
                    <a:pt x="1" y="62"/>
                  </a:cubicBezTo>
                  <a:lnTo>
                    <a:pt x="1" y="109"/>
                  </a:lnTo>
                  <a:cubicBezTo>
                    <a:pt x="1" y="144"/>
                    <a:pt x="29" y="171"/>
                    <a:pt x="63" y="171"/>
                  </a:cubicBezTo>
                  <a:lnTo>
                    <a:pt x="148" y="171"/>
                  </a:lnTo>
                  <a:cubicBezTo>
                    <a:pt x="183" y="171"/>
                    <a:pt x="211" y="144"/>
                    <a:pt x="211" y="109"/>
                  </a:cubicBezTo>
                  <a:lnTo>
                    <a:pt x="211" y="62"/>
                  </a:lnTo>
                  <a:cubicBezTo>
                    <a:pt x="211" y="28"/>
                    <a:pt x="183" y="0"/>
                    <a:pt x="148" y="0"/>
                  </a:cubicBez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7" name="Google Shape;4667;p37"/>
            <p:cNvSpPr/>
            <p:nvPr/>
          </p:nvSpPr>
          <p:spPr>
            <a:xfrm>
              <a:off x="1937230" y="1903197"/>
              <a:ext cx="44743" cy="36473"/>
            </a:xfrm>
            <a:custGeom>
              <a:avLst/>
              <a:gdLst/>
              <a:ahLst/>
              <a:cxnLst/>
              <a:rect l="l" t="t" r="r" b="b"/>
              <a:pathLst>
                <a:path w="211" h="172" extrusionOk="0">
                  <a:moveTo>
                    <a:pt x="63" y="0"/>
                  </a:moveTo>
                  <a:cubicBezTo>
                    <a:pt x="28" y="0"/>
                    <a:pt x="0" y="28"/>
                    <a:pt x="0" y="62"/>
                  </a:cubicBezTo>
                  <a:lnTo>
                    <a:pt x="0" y="109"/>
                  </a:lnTo>
                  <a:cubicBezTo>
                    <a:pt x="0" y="144"/>
                    <a:pt x="28" y="171"/>
                    <a:pt x="63" y="171"/>
                  </a:cubicBezTo>
                  <a:lnTo>
                    <a:pt x="148" y="171"/>
                  </a:lnTo>
                  <a:cubicBezTo>
                    <a:pt x="182" y="171"/>
                    <a:pt x="210" y="144"/>
                    <a:pt x="210" y="109"/>
                  </a:cubicBezTo>
                  <a:lnTo>
                    <a:pt x="210" y="62"/>
                  </a:lnTo>
                  <a:cubicBezTo>
                    <a:pt x="210" y="28"/>
                    <a:pt x="182" y="0"/>
                    <a:pt x="148" y="0"/>
                  </a:cubicBez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8" name="Google Shape;4668;p37"/>
            <p:cNvSpPr/>
            <p:nvPr/>
          </p:nvSpPr>
          <p:spPr>
            <a:xfrm>
              <a:off x="1994060" y="1903197"/>
              <a:ext cx="65100" cy="36473"/>
            </a:xfrm>
            <a:custGeom>
              <a:avLst/>
              <a:gdLst/>
              <a:ahLst/>
              <a:cxnLst/>
              <a:rect l="l" t="t" r="r" b="b"/>
              <a:pathLst>
                <a:path w="307" h="172" extrusionOk="0">
                  <a:moveTo>
                    <a:pt x="62" y="0"/>
                  </a:moveTo>
                  <a:cubicBezTo>
                    <a:pt x="28" y="0"/>
                    <a:pt x="0" y="28"/>
                    <a:pt x="0" y="62"/>
                  </a:cubicBezTo>
                  <a:lnTo>
                    <a:pt x="0" y="109"/>
                  </a:lnTo>
                  <a:cubicBezTo>
                    <a:pt x="0" y="144"/>
                    <a:pt x="28" y="171"/>
                    <a:pt x="62" y="171"/>
                  </a:cubicBezTo>
                  <a:lnTo>
                    <a:pt x="242" y="171"/>
                  </a:lnTo>
                  <a:cubicBezTo>
                    <a:pt x="279" y="171"/>
                    <a:pt x="306" y="144"/>
                    <a:pt x="306" y="109"/>
                  </a:cubicBezTo>
                  <a:lnTo>
                    <a:pt x="306" y="62"/>
                  </a:lnTo>
                  <a:cubicBezTo>
                    <a:pt x="306" y="28"/>
                    <a:pt x="276" y="0"/>
                    <a:pt x="242" y="0"/>
                  </a:cubicBez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9" name="Google Shape;4669;p37"/>
            <p:cNvSpPr/>
            <p:nvPr/>
          </p:nvSpPr>
          <p:spPr>
            <a:xfrm>
              <a:off x="2070823" y="1903197"/>
              <a:ext cx="44531" cy="36473"/>
            </a:xfrm>
            <a:custGeom>
              <a:avLst/>
              <a:gdLst/>
              <a:ahLst/>
              <a:cxnLst/>
              <a:rect l="l" t="t" r="r" b="b"/>
              <a:pathLst>
                <a:path w="210" h="172" extrusionOk="0">
                  <a:moveTo>
                    <a:pt x="64" y="0"/>
                  </a:moveTo>
                  <a:cubicBezTo>
                    <a:pt x="28" y="0"/>
                    <a:pt x="0" y="28"/>
                    <a:pt x="0" y="62"/>
                  </a:cubicBezTo>
                  <a:lnTo>
                    <a:pt x="0" y="109"/>
                  </a:lnTo>
                  <a:cubicBezTo>
                    <a:pt x="0" y="144"/>
                    <a:pt x="30" y="171"/>
                    <a:pt x="64" y="171"/>
                  </a:cubicBezTo>
                  <a:lnTo>
                    <a:pt x="148" y="171"/>
                  </a:lnTo>
                  <a:cubicBezTo>
                    <a:pt x="182" y="171"/>
                    <a:pt x="210" y="144"/>
                    <a:pt x="210" y="109"/>
                  </a:cubicBezTo>
                  <a:lnTo>
                    <a:pt x="210" y="62"/>
                  </a:lnTo>
                  <a:cubicBezTo>
                    <a:pt x="210" y="28"/>
                    <a:pt x="182" y="0"/>
                    <a:pt x="148" y="0"/>
                  </a:cubicBez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0" name="Google Shape;4670;p37"/>
            <p:cNvSpPr/>
            <p:nvPr/>
          </p:nvSpPr>
          <p:spPr>
            <a:xfrm>
              <a:off x="2127441" y="1903197"/>
              <a:ext cx="44743" cy="36473"/>
            </a:xfrm>
            <a:custGeom>
              <a:avLst/>
              <a:gdLst/>
              <a:ahLst/>
              <a:cxnLst/>
              <a:rect l="l" t="t" r="r" b="b"/>
              <a:pathLst>
                <a:path w="211" h="172" extrusionOk="0">
                  <a:moveTo>
                    <a:pt x="63" y="0"/>
                  </a:moveTo>
                  <a:cubicBezTo>
                    <a:pt x="29" y="0"/>
                    <a:pt x="1" y="28"/>
                    <a:pt x="1" y="62"/>
                  </a:cubicBezTo>
                  <a:lnTo>
                    <a:pt x="1" y="109"/>
                  </a:lnTo>
                  <a:cubicBezTo>
                    <a:pt x="1" y="144"/>
                    <a:pt x="29" y="171"/>
                    <a:pt x="63" y="171"/>
                  </a:cubicBezTo>
                  <a:lnTo>
                    <a:pt x="149" y="171"/>
                  </a:lnTo>
                  <a:cubicBezTo>
                    <a:pt x="183" y="171"/>
                    <a:pt x="211" y="144"/>
                    <a:pt x="211" y="109"/>
                  </a:cubicBezTo>
                  <a:lnTo>
                    <a:pt x="211" y="62"/>
                  </a:lnTo>
                  <a:cubicBezTo>
                    <a:pt x="211" y="28"/>
                    <a:pt x="183" y="0"/>
                    <a:pt x="149" y="0"/>
                  </a:cubicBez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1" name="Google Shape;4671;p37"/>
            <p:cNvSpPr/>
            <p:nvPr/>
          </p:nvSpPr>
          <p:spPr>
            <a:xfrm>
              <a:off x="2184271" y="1903197"/>
              <a:ext cx="44743" cy="36473"/>
            </a:xfrm>
            <a:custGeom>
              <a:avLst/>
              <a:gdLst/>
              <a:ahLst/>
              <a:cxnLst/>
              <a:rect l="l" t="t" r="r" b="b"/>
              <a:pathLst>
                <a:path w="211" h="172" extrusionOk="0">
                  <a:moveTo>
                    <a:pt x="63" y="0"/>
                  </a:moveTo>
                  <a:cubicBezTo>
                    <a:pt x="28" y="0"/>
                    <a:pt x="1" y="28"/>
                    <a:pt x="1" y="62"/>
                  </a:cubicBezTo>
                  <a:lnTo>
                    <a:pt x="1" y="109"/>
                  </a:lnTo>
                  <a:cubicBezTo>
                    <a:pt x="1" y="144"/>
                    <a:pt x="28" y="171"/>
                    <a:pt x="63" y="171"/>
                  </a:cubicBezTo>
                  <a:lnTo>
                    <a:pt x="148" y="171"/>
                  </a:lnTo>
                  <a:cubicBezTo>
                    <a:pt x="183" y="171"/>
                    <a:pt x="210" y="144"/>
                    <a:pt x="210" y="109"/>
                  </a:cubicBezTo>
                  <a:lnTo>
                    <a:pt x="210" y="62"/>
                  </a:lnTo>
                  <a:cubicBezTo>
                    <a:pt x="210" y="28"/>
                    <a:pt x="183" y="0"/>
                    <a:pt x="148" y="0"/>
                  </a:cubicBez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2" name="Google Shape;4672;p37"/>
            <p:cNvSpPr/>
            <p:nvPr/>
          </p:nvSpPr>
          <p:spPr>
            <a:xfrm>
              <a:off x="1333731" y="1948152"/>
              <a:ext cx="66797" cy="36473"/>
            </a:xfrm>
            <a:custGeom>
              <a:avLst/>
              <a:gdLst/>
              <a:ahLst/>
              <a:cxnLst/>
              <a:rect l="l" t="t" r="r" b="b"/>
              <a:pathLst>
                <a:path w="315" h="172" extrusionOk="0">
                  <a:moveTo>
                    <a:pt x="62" y="0"/>
                  </a:moveTo>
                  <a:cubicBezTo>
                    <a:pt x="28" y="0"/>
                    <a:pt x="0" y="28"/>
                    <a:pt x="0" y="62"/>
                  </a:cubicBezTo>
                  <a:lnTo>
                    <a:pt x="0" y="109"/>
                  </a:lnTo>
                  <a:cubicBezTo>
                    <a:pt x="0" y="144"/>
                    <a:pt x="28" y="172"/>
                    <a:pt x="62" y="172"/>
                  </a:cubicBezTo>
                  <a:lnTo>
                    <a:pt x="251" y="172"/>
                  </a:lnTo>
                  <a:cubicBezTo>
                    <a:pt x="287" y="172"/>
                    <a:pt x="315" y="144"/>
                    <a:pt x="315" y="109"/>
                  </a:cubicBezTo>
                  <a:lnTo>
                    <a:pt x="315" y="62"/>
                  </a:lnTo>
                  <a:cubicBezTo>
                    <a:pt x="315" y="28"/>
                    <a:pt x="285" y="0"/>
                    <a:pt x="251" y="0"/>
                  </a:cubicBez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3" name="Google Shape;4673;p37"/>
            <p:cNvSpPr/>
            <p:nvPr/>
          </p:nvSpPr>
          <p:spPr>
            <a:xfrm>
              <a:off x="1412614" y="1948152"/>
              <a:ext cx="44743" cy="36473"/>
            </a:xfrm>
            <a:custGeom>
              <a:avLst/>
              <a:gdLst/>
              <a:ahLst/>
              <a:cxnLst/>
              <a:rect l="l" t="t" r="r" b="b"/>
              <a:pathLst>
                <a:path w="211" h="172" extrusionOk="0">
                  <a:moveTo>
                    <a:pt x="63" y="0"/>
                  </a:moveTo>
                  <a:cubicBezTo>
                    <a:pt x="29" y="0"/>
                    <a:pt x="1" y="28"/>
                    <a:pt x="1" y="62"/>
                  </a:cubicBezTo>
                  <a:lnTo>
                    <a:pt x="1" y="109"/>
                  </a:lnTo>
                  <a:cubicBezTo>
                    <a:pt x="1" y="144"/>
                    <a:pt x="29" y="172"/>
                    <a:pt x="63" y="172"/>
                  </a:cubicBezTo>
                  <a:lnTo>
                    <a:pt x="146" y="172"/>
                  </a:lnTo>
                  <a:cubicBezTo>
                    <a:pt x="183" y="172"/>
                    <a:pt x="211" y="144"/>
                    <a:pt x="211" y="109"/>
                  </a:cubicBezTo>
                  <a:lnTo>
                    <a:pt x="211" y="62"/>
                  </a:lnTo>
                  <a:cubicBezTo>
                    <a:pt x="211" y="28"/>
                    <a:pt x="181" y="0"/>
                    <a:pt x="146" y="0"/>
                  </a:cubicBez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4" name="Google Shape;4674;p37"/>
            <p:cNvSpPr/>
            <p:nvPr/>
          </p:nvSpPr>
          <p:spPr>
            <a:xfrm>
              <a:off x="1469020" y="1948152"/>
              <a:ext cx="44743" cy="36473"/>
            </a:xfrm>
            <a:custGeom>
              <a:avLst/>
              <a:gdLst/>
              <a:ahLst/>
              <a:cxnLst/>
              <a:rect l="l" t="t" r="r" b="b"/>
              <a:pathLst>
                <a:path w="211" h="172" extrusionOk="0">
                  <a:moveTo>
                    <a:pt x="65" y="0"/>
                  </a:moveTo>
                  <a:cubicBezTo>
                    <a:pt x="28" y="0"/>
                    <a:pt x="0" y="28"/>
                    <a:pt x="0" y="62"/>
                  </a:cubicBezTo>
                  <a:lnTo>
                    <a:pt x="0" y="109"/>
                  </a:lnTo>
                  <a:cubicBezTo>
                    <a:pt x="0" y="144"/>
                    <a:pt x="30" y="172"/>
                    <a:pt x="65" y="172"/>
                  </a:cubicBezTo>
                  <a:lnTo>
                    <a:pt x="148" y="172"/>
                  </a:lnTo>
                  <a:cubicBezTo>
                    <a:pt x="182" y="172"/>
                    <a:pt x="210" y="144"/>
                    <a:pt x="210" y="109"/>
                  </a:cubicBezTo>
                  <a:lnTo>
                    <a:pt x="210" y="62"/>
                  </a:lnTo>
                  <a:cubicBezTo>
                    <a:pt x="210" y="28"/>
                    <a:pt x="182" y="0"/>
                    <a:pt x="148" y="0"/>
                  </a:cubicBez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5" name="Google Shape;4675;p37"/>
            <p:cNvSpPr/>
            <p:nvPr/>
          </p:nvSpPr>
          <p:spPr>
            <a:xfrm>
              <a:off x="1525638" y="1948152"/>
              <a:ext cx="44743" cy="36473"/>
            </a:xfrm>
            <a:custGeom>
              <a:avLst/>
              <a:gdLst/>
              <a:ahLst/>
              <a:cxnLst/>
              <a:rect l="l" t="t" r="r" b="b"/>
              <a:pathLst>
                <a:path w="211" h="172" extrusionOk="0">
                  <a:moveTo>
                    <a:pt x="65" y="0"/>
                  </a:moveTo>
                  <a:cubicBezTo>
                    <a:pt x="29" y="0"/>
                    <a:pt x="1" y="28"/>
                    <a:pt x="1" y="62"/>
                  </a:cubicBezTo>
                  <a:lnTo>
                    <a:pt x="1" y="109"/>
                  </a:lnTo>
                  <a:cubicBezTo>
                    <a:pt x="1" y="144"/>
                    <a:pt x="31" y="172"/>
                    <a:pt x="65" y="172"/>
                  </a:cubicBezTo>
                  <a:lnTo>
                    <a:pt x="149" y="172"/>
                  </a:lnTo>
                  <a:cubicBezTo>
                    <a:pt x="183" y="172"/>
                    <a:pt x="211" y="144"/>
                    <a:pt x="211" y="109"/>
                  </a:cubicBezTo>
                  <a:lnTo>
                    <a:pt x="211" y="62"/>
                  </a:lnTo>
                  <a:cubicBezTo>
                    <a:pt x="211" y="28"/>
                    <a:pt x="183" y="0"/>
                    <a:pt x="149" y="0"/>
                  </a:cubicBez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6" name="Google Shape;4676;p37"/>
            <p:cNvSpPr/>
            <p:nvPr/>
          </p:nvSpPr>
          <p:spPr>
            <a:xfrm>
              <a:off x="1582467" y="1948152"/>
              <a:ext cx="44743" cy="36473"/>
            </a:xfrm>
            <a:custGeom>
              <a:avLst/>
              <a:gdLst/>
              <a:ahLst/>
              <a:cxnLst/>
              <a:rect l="l" t="t" r="r" b="b"/>
              <a:pathLst>
                <a:path w="211" h="172" extrusionOk="0">
                  <a:moveTo>
                    <a:pt x="63" y="0"/>
                  </a:moveTo>
                  <a:cubicBezTo>
                    <a:pt x="29" y="0"/>
                    <a:pt x="1" y="28"/>
                    <a:pt x="1" y="62"/>
                  </a:cubicBezTo>
                  <a:lnTo>
                    <a:pt x="1" y="109"/>
                  </a:lnTo>
                  <a:cubicBezTo>
                    <a:pt x="1" y="144"/>
                    <a:pt x="29" y="172"/>
                    <a:pt x="63" y="172"/>
                  </a:cubicBezTo>
                  <a:lnTo>
                    <a:pt x="148" y="172"/>
                  </a:lnTo>
                  <a:cubicBezTo>
                    <a:pt x="183" y="172"/>
                    <a:pt x="211" y="144"/>
                    <a:pt x="211" y="109"/>
                  </a:cubicBezTo>
                  <a:lnTo>
                    <a:pt x="211" y="62"/>
                  </a:lnTo>
                  <a:cubicBezTo>
                    <a:pt x="211" y="28"/>
                    <a:pt x="183" y="0"/>
                    <a:pt x="148" y="0"/>
                  </a:cubicBez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7" name="Google Shape;4677;p37"/>
            <p:cNvSpPr/>
            <p:nvPr/>
          </p:nvSpPr>
          <p:spPr>
            <a:xfrm>
              <a:off x="1639297" y="1948152"/>
              <a:ext cx="44743" cy="36473"/>
            </a:xfrm>
            <a:custGeom>
              <a:avLst/>
              <a:gdLst/>
              <a:ahLst/>
              <a:cxnLst/>
              <a:rect l="l" t="t" r="r" b="b"/>
              <a:pathLst>
                <a:path w="211" h="172" extrusionOk="0">
                  <a:moveTo>
                    <a:pt x="63" y="0"/>
                  </a:moveTo>
                  <a:cubicBezTo>
                    <a:pt x="28" y="0"/>
                    <a:pt x="0" y="28"/>
                    <a:pt x="0" y="62"/>
                  </a:cubicBezTo>
                  <a:lnTo>
                    <a:pt x="0" y="109"/>
                  </a:lnTo>
                  <a:cubicBezTo>
                    <a:pt x="0" y="144"/>
                    <a:pt x="28" y="172"/>
                    <a:pt x="63" y="172"/>
                  </a:cubicBezTo>
                  <a:lnTo>
                    <a:pt x="148" y="172"/>
                  </a:lnTo>
                  <a:cubicBezTo>
                    <a:pt x="182" y="172"/>
                    <a:pt x="210" y="144"/>
                    <a:pt x="210" y="109"/>
                  </a:cubicBezTo>
                  <a:lnTo>
                    <a:pt x="210" y="62"/>
                  </a:lnTo>
                  <a:cubicBezTo>
                    <a:pt x="210" y="28"/>
                    <a:pt x="182" y="0"/>
                    <a:pt x="148" y="0"/>
                  </a:cubicBez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8" name="Google Shape;4678;p37"/>
            <p:cNvSpPr/>
            <p:nvPr/>
          </p:nvSpPr>
          <p:spPr>
            <a:xfrm>
              <a:off x="1696127" y="1948152"/>
              <a:ext cx="44743" cy="36473"/>
            </a:xfrm>
            <a:custGeom>
              <a:avLst/>
              <a:gdLst/>
              <a:ahLst/>
              <a:cxnLst/>
              <a:rect l="l" t="t" r="r" b="b"/>
              <a:pathLst>
                <a:path w="211" h="172" extrusionOk="0">
                  <a:moveTo>
                    <a:pt x="62" y="0"/>
                  </a:moveTo>
                  <a:cubicBezTo>
                    <a:pt x="28" y="0"/>
                    <a:pt x="0" y="28"/>
                    <a:pt x="0" y="62"/>
                  </a:cubicBezTo>
                  <a:lnTo>
                    <a:pt x="0" y="109"/>
                  </a:lnTo>
                  <a:cubicBezTo>
                    <a:pt x="0" y="144"/>
                    <a:pt x="28" y="172"/>
                    <a:pt x="62" y="172"/>
                  </a:cubicBezTo>
                  <a:lnTo>
                    <a:pt x="148" y="172"/>
                  </a:lnTo>
                  <a:cubicBezTo>
                    <a:pt x="182" y="172"/>
                    <a:pt x="210" y="144"/>
                    <a:pt x="210" y="109"/>
                  </a:cubicBezTo>
                  <a:lnTo>
                    <a:pt x="210" y="62"/>
                  </a:lnTo>
                  <a:cubicBezTo>
                    <a:pt x="210" y="28"/>
                    <a:pt x="182" y="0"/>
                    <a:pt x="148" y="0"/>
                  </a:cubicBez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9" name="Google Shape;4679;p37"/>
            <p:cNvSpPr/>
            <p:nvPr/>
          </p:nvSpPr>
          <p:spPr>
            <a:xfrm>
              <a:off x="1752745" y="1948152"/>
              <a:ext cx="44743" cy="36473"/>
            </a:xfrm>
            <a:custGeom>
              <a:avLst/>
              <a:gdLst/>
              <a:ahLst/>
              <a:cxnLst/>
              <a:rect l="l" t="t" r="r" b="b"/>
              <a:pathLst>
                <a:path w="211" h="172" extrusionOk="0">
                  <a:moveTo>
                    <a:pt x="63" y="0"/>
                  </a:moveTo>
                  <a:cubicBezTo>
                    <a:pt x="29" y="0"/>
                    <a:pt x="1" y="28"/>
                    <a:pt x="1" y="62"/>
                  </a:cubicBezTo>
                  <a:lnTo>
                    <a:pt x="1" y="109"/>
                  </a:lnTo>
                  <a:cubicBezTo>
                    <a:pt x="1" y="144"/>
                    <a:pt x="29" y="172"/>
                    <a:pt x="63" y="172"/>
                  </a:cubicBezTo>
                  <a:lnTo>
                    <a:pt x="149" y="172"/>
                  </a:lnTo>
                  <a:cubicBezTo>
                    <a:pt x="183" y="172"/>
                    <a:pt x="211" y="144"/>
                    <a:pt x="211" y="109"/>
                  </a:cubicBezTo>
                  <a:lnTo>
                    <a:pt x="211" y="62"/>
                  </a:lnTo>
                  <a:cubicBezTo>
                    <a:pt x="211" y="28"/>
                    <a:pt x="183" y="0"/>
                    <a:pt x="149" y="0"/>
                  </a:cubicBez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0" name="Google Shape;4680;p37"/>
            <p:cNvSpPr/>
            <p:nvPr/>
          </p:nvSpPr>
          <p:spPr>
            <a:xfrm>
              <a:off x="1809575" y="1948152"/>
              <a:ext cx="44743" cy="36473"/>
            </a:xfrm>
            <a:custGeom>
              <a:avLst/>
              <a:gdLst/>
              <a:ahLst/>
              <a:cxnLst/>
              <a:rect l="l" t="t" r="r" b="b"/>
              <a:pathLst>
                <a:path w="211" h="172" extrusionOk="0">
                  <a:moveTo>
                    <a:pt x="63" y="0"/>
                  </a:moveTo>
                  <a:cubicBezTo>
                    <a:pt x="28" y="0"/>
                    <a:pt x="1" y="28"/>
                    <a:pt x="1" y="62"/>
                  </a:cubicBezTo>
                  <a:lnTo>
                    <a:pt x="1" y="109"/>
                  </a:lnTo>
                  <a:cubicBezTo>
                    <a:pt x="1" y="144"/>
                    <a:pt x="28" y="172"/>
                    <a:pt x="63" y="172"/>
                  </a:cubicBezTo>
                  <a:lnTo>
                    <a:pt x="148" y="172"/>
                  </a:lnTo>
                  <a:cubicBezTo>
                    <a:pt x="183" y="172"/>
                    <a:pt x="210" y="144"/>
                    <a:pt x="210" y="109"/>
                  </a:cubicBezTo>
                  <a:lnTo>
                    <a:pt x="210" y="62"/>
                  </a:lnTo>
                  <a:cubicBezTo>
                    <a:pt x="210" y="28"/>
                    <a:pt x="183" y="0"/>
                    <a:pt x="148" y="0"/>
                  </a:cubicBez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1" name="Google Shape;4681;p37"/>
            <p:cNvSpPr/>
            <p:nvPr/>
          </p:nvSpPr>
          <p:spPr>
            <a:xfrm>
              <a:off x="1866405" y="1948152"/>
              <a:ext cx="44743" cy="36473"/>
            </a:xfrm>
            <a:custGeom>
              <a:avLst/>
              <a:gdLst/>
              <a:ahLst/>
              <a:cxnLst/>
              <a:rect l="l" t="t" r="r" b="b"/>
              <a:pathLst>
                <a:path w="211" h="172" extrusionOk="0">
                  <a:moveTo>
                    <a:pt x="62" y="0"/>
                  </a:moveTo>
                  <a:cubicBezTo>
                    <a:pt x="28" y="0"/>
                    <a:pt x="0" y="28"/>
                    <a:pt x="0" y="62"/>
                  </a:cubicBezTo>
                  <a:lnTo>
                    <a:pt x="0" y="109"/>
                  </a:lnTo>
                  <a:cubicBezTo>
                    <a:pt x="0" y="144"/>
                    <a:pt x="28" y="172"/>
                    <a:pt x="62" y="172"/>
                  </a:cubicBezTo>
                  <a:lnTo>
                    <a:pt x="148" y="172"/>
                  </a:lnTo>
                  <a:cubicBezTo>
                    <a:pt x="182" y="172"/>
                    <a:pt x="210" y="144"/>
                    <a:pt x="210" y="109"/>
                  </a:cubicBezTo>
                  <a:lnTo>
                    <a:pt x="210" y="62"/>
                  </a:lnTo>
                  <a:cubicBezTo>
                    <a:pt x="210" y="28"/>
                    <a:pt x="182" y="0"/>
                    <a:pt x="148" y="0"/>
                  </a:cubicBez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2" name="Google Shape;4682;p37"/>
            <p:cNvSpPr/>
            <p:nvPr/>
          </p:nvSpPr>
          <p:spPr>
            <a:xfrm>
              <a:off x="1923235" y="1948152"/>
              <a:ext cx="44531" cy="36473"/>
            </a:xfrm>
            <a:custGeom>
              <a:avLst/>
              <a:gdLst/>
              <a:ahLst/>
              <a:cxnLst/>
              <a:rect l="l" t="t" r="r" b="b"/>
              <a:pathLst>
                <a:path w="210" h="172" extrusionOk="0">
                  <a:moveTo>
                    <a:pt x="62" y="0"/>
                  </a:moveTo>
                  <a:cubicBezTo>
                    <a:pt x="28" y="0"/>
                    <a:pt x="0" y="28"/>
                    <a:pt x="0" y="62"/>
                  </a:cubicBezTo>
                  <a:lnTo>
                    <a:pt x="0" y="109"/>
                  </a:lnTo>
                  <a:cubicBezTo>
                    <a:pt x="0" y="144"/>
                    <a:pt x="28" y="172"/>
                    <a:pt x="62" y="172"/>
                  </a:cubicBezTo>
                  <a:lnTo>
                    <a:pt x="146" y="172"/>
                  </a:lnTo>
                  <a:cubicBezTo>
                    <a:pt x="182" y="172"/>
                    <a:pt x="210" y="144"/>
                    <a:pt x="210" y="109"/>
                  </a:cubicBezTo>
                  <a:lnTo>
                    <a:pt x="210" y="62"/>
                  </a:lnTo>
                  <a:cubicBezTo>
                    <a:pt x="210" y="28"/>
                    <a:pt x="180" y="0"/>
                    <a:pt x="146" y="0"/>
                  </a:cubicBez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3" name="Google Shape;4683;p37"/>
            <p:cNvSpPr/>
            <p:nvPr/>
          </p:nvSpPr>
          <p:spPr>
            <a:xfrm>
              <a:off x="2070823" y="1948152"/>
              <a:ext cx="44531" cy="36473"/>
            </a:xfrm>
            <a:custGeom>
              <a:avLst/>
              <a:gdLst/>
              <a:ahLst/>
              <a:cxnLst/>
              <a:rect l="l" t="t" r="r" b="b"/>
              <a:pathLst>
                <a:path w="210" h="172" extrusionOk="0">
                  <a:moveTo>
                    <a:pt x="64" y="0"/>
                  </a:moveTo>
                  <a:cubicBezTo>
                    <a:pt x="28" y="0"/>
                    <a:pt x="0" y="28"/>
                    <a:pt x="0" y="62"/>
                  </a:cubicBezTo>
                  <a:lnTo>
                    <a:pt x="0" y="109"/>
                  </a:lnTo>
                  <a:cubicBezTo>
                    <a:pt x="0" y="144"/>
                    <a:pt x="30" y="172"/>
                    <a:pt x="64" y="172"/>
                  </a:cubicBezTo>
                  <a:lnTo>
                    <a:pt x="148" y="172"/>
                  </a:lnTo>
                  <a:cubicBezTo>
                    <a:pt x="182" y="172"/>
                    <a:pt x="210" y="144"/>
                    <a:pt x="210" y="109"/>
                  </a:cubicBezTo>
                  <a:lnTo>
                    <a:pt x="210" y="62"/>
                  </a:lnTo>
                  <a:cubicBezTo>
                    <a:pt x="210" y="28"/>
                    <a:pt x="182" y="0"/>
                    <a:pt x="148" y="0"/>
                  </a:cubicBez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4" name="Google Shape;4684;p37"/>
            <p:cNvSpPr/>
            <p:nvPr/>
          </p:nvSpPr>
          <p:spPr>
            <a:xfrm>
              <a:off x="2127441" y="1948152"/>
              <a:ext cx="44743" cy="36473"/>
            </a:xfrm>
            <a:custGeom>
              <a:avLst/>
              <a:gdLst/>
              <a:ahLst/>
              <a:cxnLst/>
              <a:rect l="l" t="t" r="r" b="b"/>
              <a:pathLst>
                <a:path w="211" h="172" extrusionOk="0">
                  <a:moveTo>
                    <a:pt x="63" y="0"/>
                  </a:moveTo>
                  <a:cubicBezTo>
                    <a:pt x="29" y="0"/>
                    <a:pt x="1" y="28"/>
                    <a:pt x="1" y="62"/>
                  </a:cubicBezTo>
                  <a:lnTo>
                    <a:pt x="1" y="109"/>
                  </a:lnTo>
                  <a:cubicBezTo>
                    <a:pt x="1" y="144"/>
                    <a:pt x="29" y="172"/>
                    <a:pt x="63" y="172"/>
                  </a:cubicBezTo>
                  <a:lnTo>
                    <a:pt x="149" y="172"/>
                  </a:lnTo>
                  <a:cubicBezTo>
                    <a:pt x="183" y="172"/>
                    <a:pt x="211" y="144"/>
                    <a:pt x="211" y="109"/>
                  </a:cubicBezTo>
                  <a:lnTo>
                    <a:pt x="211" y="62"/>
                  </a:lnTo>
                  <a:cubicBezTo>
                    <a:pt x="211" y="28"/>
                    <a:pt x="183" y="0"/>
                    <a:pt x="149" y="0"/>
                  </a:cubicBez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5" name="Google Shape;4685;p37"/>
            <p:cNvSpPr/>
            <p:nvPr/>
          </p:nvSpPr>
          <p:spPr>
            <a:xfrm>
              <a:off x="2184271" y="1948152"/>
              <a:ext cx="44743" cy="36473"/>
            </a:xfrm>
            <a:custGeom>
              <a:avLst/>
              <a:gdLst/>
              <a:ahLst/>
              <a:cxnLst/>
              <a:rect l="l" t="t" r="r" b="b"/>
              <a:pathLst>
                <a:path w="211" h="172" extrusionOk="0">
                  <a:moveTo>
                    <a:pt x="63" y="0"/>
                  </a:moveTo>
                  <a:cubicBezTo>
                    <a:pt x="28" y="0"/>
                    <a:pt x="1" y="28"/>
                    <a:pt x="1" y="62"/>
                  </a:cubicBezTo>
                  <a:lnTo>
                    <a:pt x="1" y="109"/>
                  </a:lnTo>
                  <a:cubicBezTo>
                    <a:pt x="1" y="144"/>
                    <a:pt x="28" y="172"/>
                    <a:pt x="63" y="172"/>
                  </a:cubicBezTo>
                  <a:lnTo>
                    <a:pt x="148" y="172"/>
                  </a:lnTo>
                  <a:cubicBezTo>
                    <a:pt x="183" y="172"/>
                    <a:pt x="210" y="144"/>
                    <a:pt x="210" y="109"/>
                  </a:cubicBezTo>
                  <a:lnTo>
                    <a:pt x="210" y="62"/>
                  </a:lnTo>
                  <a:cubicBezTo>
                    <a:pt x="210" y="28"/>
                    <a:pt x="183" y="0"/>
                    <a:pt x="148" y="0"/>
                  </a:cubicBez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6" name="Google Shape;4686;p37"/>
            <p:cNvSpPr/>
            <p:nvPr/>
          </p:nvSpPr>
          <p:spPr>
            <a:xfrm>
              <a:off x="1333731" y="1993531"/>
              <a:ext cx="44531" cy="36473"/>
            </a:xfrm>
            <a:custGeom>
              <a:avLst/>
              <a:gdLst/>
              <a:ahLst/>
              <a:cxnLst/>
              <a:rect l="l" t="t" r="r" b="b"/>
              <a:pathLst>
                <a:path w="210" h="172" extrusionOk="0">
                  <a:moveTo>
                    <a:pt x="62" y="0"/>
                  </a:moveTo>
                  <a:cubicBezTo>
                    <a:pt x="28" y="0"/>
                    <a:pt x="0" y="28"/>
                    <a:pt x="0" y="62"/>
                  </a:cubicBezTo>
                  <a:lnTo>
                    <a:pt x="0" y="110"/>
                  </a:lnTo>
                  <a:cubicBezTo>
                    <a:pt x="0" y="144"/>
                    <a:pt x="28" y="172"/>
                    <a:pt x="62" y="172"/>
                  </a:cubicBezTo>
                  <a:lnTo>
                    <a:pt x="148" y="172"/>
                  </a:lnTo>
                  <a:cubicBezTo>
                    <a:pt x="182" y="172"/>
                    <a:pt x="210" y="144"/>
                    <a:pt x="210" y="110"/>
                  </a:cubicBezTo>
                  <a:lnTo>
                    <a:pt x="210" y="62"/>
                  </a:lnTo>
                  <a:cubicBezTo>
                    <a:pt x="210" y="28"/>
                    <a:pt x="182" y="0"/>
                    <a:pt x="148" y="0"/>
                  </a:cubicBez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7" name="Google Shape;4687;p37"/>
            <p:cNvSpPr/>
            <p:nvPr/>
          </p:nvSpPr>
          <p:spPr>
            <a:xfrm>
              <a:off x="1390348" y="1993531"/>
              <a:ext cx="44743" cy="36473"/>
            </a:xfrm>
            <a:custGeom>
              <a:avLst/>
              <a:gdLst/>
              <a:ahLst/>
              <a:cxnLst/>
              <a:rect l="l" t="t" r="r" b="b"/>
              <a:pathLst>
                <a:path w="211" h="172" extrusionOk="0">
                  <a:moveTo>
                    <a:pt x="63" y="0"/>
                  </a:moveTo>
                  <a:cubicBezTo>
                    <a:pt x="29" y="0"/>
                    <a:pt x="1" y="28"/>
                    <a:pt x="1" y="62"/>
                  </a:cubicBezTo>
                  <a:lnTo>
                    <a:pt x="1" y="110"/>
                  </a:lnTo>
                  <a:cubicBezTo>
                    <a:pt x="1" y="144"/>
                    <a:pt x="29" y="172"/>
                    <a:pt x="63" y="172"/>
                  </a:cubicBezTo>
                  <a:lnTo>
                    <a:pt x="149" y="172"/>
                  </a:lnTo>
                  <a:cubicBezTo>
                    <a:pt x="183" y="172"/>
                    <a:pt x="211" y="144"/>
                    <a:pt x="211" y="110"/>
                  </a:cubicBezTo>
                  <a:lnTo>
                    <a:pt x="211" y="62"/>
                  </a:lnTo>
                  <a:cubicBezTo>
                    <a:pt x="211" y="28"/>
                    <a:pt x="181" y="0"/>
                    <a:pt x="149" y="0"/>
                  </a:cubicBez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8" name="Google Shape;4688;p37"/>
            <p:cNvSpPr/>
            <p:nvPr/>
          </p:nvSpPr>
          <p:spPr>
            <a:xfrm>
              <a:off x="1447178" y="1993531"/>
              <a:ext cx="44319" cy="36473"/>
            </a:xfrm>
            <a:custGeom>
              <a:avLst/>
              <a:gdLst/>
              <a:ahLst/>
              <a:cxnLst/>
              <a:rect l="l" t="t" r="r" b="b"/>
              <a:pathLst>
                <a:path w="209" h="172" extrusionOk="0">
                  <a:moveTo>
                    <a:pt x="63" y="0"/>
                  </a:moveTo>
                  <a:cubicBezTo>
                    <a:pt x="28" y="0"/>
                    <a:pt x="0" y="28"/>
                    <a:pt x="0" y="62"/>
                  </a:cubicBezTo>
                  <a:lnTo>
                    <a:pt x="0" y="110"/>
                  </a:lnTo>
                  <a:cubicBezTo>
                    <a:pt x="0" y="144"/>
                    <a:pt x="28" y="172"/>
                    <a:pt x="63" y="172"/>
                  </a:cubicBezTo>
                  <a:lnTo>
                    <a:pt x="146" y="172"/>
                  </a:lnTo>
                  <a:cubicBezTo>
                    <a:pt x="180" y="172"/>
                    <a:pt x="208" y="144"/>
                    <a:pt x="208" y="110"/>
                  </a:cubicBezTo>
                  <a:lnTo>
                    <a:pt x="208" y="62"/>
                  </a:lnTo>
                  <a:cubicBezTo>
                    <a:pt x="208" y="28"/>
                    <a:pt x="180" y="0"/>
                    <a:pt x="146" y="0"/>
                  </a:cubicBez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9" name="Google Shape;4689;p37"/>
            <p:cNvSpPr/>
            <p:nvPr/>
          </p:nvSpPr>
          <p:spPr>
            <a:xfrm>
              <a:off x="1503584" y="1993531"/>
              <a:ext cx="44531" cy="36473"/>
            </a:xfrm>
            <a:custGeom>
              <a:avLst/>
              <a:gdLst/>
              <a:ahLst/>
              <a:cxnLst/>
              <a:rect l="l" t="t" r="r" b="b"/>
              <a:pathLst>
                <a:path w="210" h="172" extrusionOk="0">
                  <a:moveTo>
                    <a:pt x="62" y="0"/>
                  </a:moveTo>
                  <a:cubicBezTo>
                    <a:pt x="28" y="0"/>
                    <a:pt x="0" y="28"/>
                    <a:pt x="0" y="62"/>
                  </a:cubicBezTo>
                  <a:lnTo>
                    <a:pt x="0" y="110"/>
                  </a:lnTo>
                  <a:cubicBezTo>
                    <a:pt x="0" y="144"/>
                    <a:pt x="30" y="172"/>
                    <a:pt x="62" y="172"/>
                  </a:cubicBezTo>
                  <a:lnTo>
                    <a:pt x="148" y="172"/>
                  </a:lnTo>
                  <a:cubicBezTo>
                    <a:pt x="182" y="172"/>
                    <a:pt x="210" y="144"/>
                    <a:pt x="210" y="110"/>
                  </a:cubicBezTo>
                  <a:lnTo>
                    <a:pt x="210" y="62"/>
                  </a:lnTo>
                  <a:cubicBezTo>
                    <a:pt x="210" y="28"/>
                    <a:pt x="182" y="0"/>
                    <a:pt x="148" y="0"/>
                  </a:cubicBez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0" name="Google Shape;4690;p37"/>
            <p:cNvSpPr/>
            <p:nvPr/>
          </p:nvSpPr>
          <p:spPr>
            <a:xfrm>
              <a:off x="1560202" y="1993531"/>
              <a:ext cx="44743" cy="36473"/>
            </a:xfrm>
            <a:custGeom>
              <a:avLst/>
              <a:gdLst/>
              <a:ahLst/>
              <a:cxnLst/>
              <a:rect l="l" t="t" r="r" b="b"/>
              <a:pathLst>
                <a:path w="211" h="172" extrusionOk="0">
                  <a:moveTo>
                    <a:pt x="63" y="0"/>
                  </a:moveTo>
                  <a:cubicBezTo>
                    <a:pt x="29" y="0"/>
                    <a:pt x="1" y="28"/>
                    <a:pt x="1" y="62"/>
                  </a:cubicBezTo>
                  <a:lnTo>
                    <a:pt x="1" y="110"/>
                  </a:lnTo>
                  <a:cubicBezTo>
                    <a:pt x="1" y="144"/>
                    <a:pt x="31" y="172"/>
                    <a:pt x="63" y="172"/>
                  </a:cubicBezTo>
                  <a:lnTo>
                    <a:pt x="149" y="172"/>
                  </a:lnTo>
                  <a:cubicBezTo>
                    <a:pt x="183" y="172"/>
                    <a:pt x="211" y="144"/>
                    <a:pt x="211" y="110"/>
                  </a:cubicBezTo>
                  <a:lnTo>
                    <a:pt x="211" y="62"/>
                  </a:lnTo>
                  <a:cubicBezTo>
                    <a:pt x="211" y="28"/>
                    <a:pt x="183" y="0"/>
                    <a:pt x="149" y="0"/>
                  </a:cubicBez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1" name="Google Shape;4691;p37"/>
            <p:cNvSpPr/>
            <p:nvPr/>
          </p:nvSpPr>
          <p:spPr>
            <a:xfrm>
              <a:off x="1617032" y="1993531"/>
              <a:ext cx="44743" cy="36473"/>
            </a:xfrm>
            <a:custGeom>
              <a:avLst/>
              <a:gdLst/>
              <a:ahLst/>
              <a:cxnLst/>
              <a:rect l="l" t="t" r="r" b="b"/>
              <a:pathLst>
                <a:path w="211" h="172" extrusionOk="0">
                  <a:moveTo>
                    <a:pt x="63" y="0"/>
                  </a:moveTo>
                  <a:cubicBezTo>
                    <a:pt x="28" y="0"/>
                    <a:pt x="0" y="28"/>
                    <a:pt x="0" y="62"/>
                  </a:cubicBezTo>
                  <a:lnTo>
                    <a:pt x="0" y="110"/>
                  </a:lnTo>
                  <a:cubicBezTo>
                    <a:pt x="0" y="144"/>
                    <a:pt x="28" y="172"/>
                    <a:pt x="63" y="172"/>
                  </a:cubicBezTo>
                  <a:lnTo>
                    <a:pt x="148" y="172"/>
                  </a:lnTo>
                  <a:cubicBezTo>
                    <a:pt x="183" y="172"/>
                    <a:pt x="210" y="144"/>
                    <a:pt x="210" y="110"/>
                  </a:cubicBezTo>
                  <a:lnTo>
                    <a:pt x="210" y="62"/>
                  </a:lnTo>
                  <a:cubicBezTo>
                    <a:pt x="210" y="28"/>
                    <a:pt x="183" y="0"/>
                    <a:pt x="148" y="0"/>
                  </a:cubicBez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2" name="Google Shape;4692;p37"/>
            <p:cNvSpPr/>
            <p:nvPr/>
          </p:nvSpPr>
          <p:spPr>
            <a:xfrm>
              <a:off x="1673862" y="1993531"/>
              <a:ext cx="44743" cy="36473"/>
            </a:xfrm>
            <a:custGeom>
              <a:avLst/>
              <a:gdLst/>
              <a:ahLst/>
              <a:cxnLst/>
              <a:rect l="l" t="t" r="r" b="b"/>
              <a:pathLst>
                <a:path w="211" h="172" extrusionOk="0">
                  <a:moveTo>
                    <a:pt x="62" y="0"/>
                  </a:moveTo>
                  <a:cubicBezTo>
                    <a:pt x="28" y="0"/>
                    <a:pt x="0" y="28"/>
                    <a:pt x="0" y="62"/>
                  </a:cubicBezTo>
                  <a:lnTo>
                    <a:pt x="0" y="110"/>
                  </a:lnTo>
                  <a:cubicBezTo>
                    <a:pt x="0" y="144"/>
                    <a:pt x="28" y="172"/>
                    <a:pt x="62" y="172"/>
                  </a:cubicBezTo>
                  <a:lnTo>
                    <a:pt x="148" y="172"/>
                  </a:lnTo>
                  <a:cubicBezTo>
                    <a:pt x="182" y="172"/>
                    <a:pt x="210" y="144"/>
                    <a:pt x="210" y="110"/>
                  </a:cubicBezTo>
                  <a:lnTo>
                    <a:pt x="210" y="62"/>
                  </a:lnTo>
                  <a:cubicBezTo>
                    <a:pt x="210" y="28"/>
                    <a:pt x="182" y="0"/>
                    <a:pt x="148" y="0"/>
                  </a:cubicBez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3" name="Google Shape;4693;p37"/>
            <p:cNvSpPr/>
            <p:nvPr/>
          </p:nvSpPr>
          <p:spPr>
            <a:xfrm>
              <a:off x="1730480" y="1993531"/>
              <a:ext cx="44743" cy="36473"/>
            </a:xfrm>
            <a:custGeom>
              <a:avLst/>
              <a:gdLst/>
              <a:ahLst/>
              <a:cxnLst/>
              <a:rect l="l" t="t" r="r" b="b"/>
              <a:pathLst>
                <a:path w="211" h="172" extrusionOk="0">
                  <a:moveTo>
                    <a:pt x="63" y="0"/>
                  </a:moveTo>
                  <a:cubicBezTo>
                    <a:pt x="29" y="0"/>
                    <a:pt x="1" y="28"/>
                    <a:pt x="1" y="62"/>
                  </a:cubicBezTo>
                  <a:lnTo>
                    <a:pt x="1" y="110"/>
                  </a:lnTo>
                  <a:cubicBezTo>
                    <a:pt x="1" y="144"/>
                    <a:pt x="29" y="172"/>
                    <a:pt x="63" y="172"/>
                  </a:cubicBezTo>
                  <a:lnTo>
                    <a:pt x="149" y="172"/>
                  </a:lnTo>
                  <a:cubicBezTo>
                    <a:pt x="183" y="172"/>
                    <a:pt x="211" y="144"/>
                    <a:pt x="211" y="110"/>
                  </a:cubicBezTo>
                  <a:lnTo>
                    <a:pt x="211" y="62"/>
                  </a:lnTo>
                  <a:cubicBezTo>
                    <a:pt x="211" y="28"/>
                    <a:pt x="183" y="0"/>
                    <a:pt x="149" y="0"/>
                  </a:cubicBez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4" name="Google Shape;4694;p37"/>
            <p:cNvSpPr/>
            <p:nvPr/>
          </p:nvSpPr>
          <p:spPr>
            <a:xfrm>
              <a:off x="1787309" y="1993531"/>
              <a:ext cx="44743" cy="36473"/>
            </a:xfrm>
            <a:custGeom>
              <a:avLst/>
              <a:gdLst/>
              <a:ahLst/>
              <a:cxnLst/>
              <a:rect l="l" t="t" r="r" b="b"/>
              <a:pathLst>
                <a:path w="211" h="172" extrusionOk="0">
                  <a:moveTo>
                    <a:pt x="63" y="0"/>
                  </a:moveTo>
                  <a:cubicBezTo>
                    <a:pt x="28" y="0"/>
                    <a:pt x="1" y="28"/>
                    <a:pt x="1" y="62"/>
                  </a:cubicBezTo>
                  <a:lnTo>
                    <a:pt x="1" y="110"/>
                  </a:lnTo>
                  <a:cubicBezTo>
                    <a:pt x="1" y="144"/>
                    <a:pt x="28" y="172"/>
                    <a:pt x="63" y="172"/>
                  </a:cubicBezTo>
                  <a:lnTo>
                    <a:pt x="148" y="172"/>
                  </a:lnTo>
                  <a:cubicBezTo>
                    <a:pt x="183" y="172"/>
                    <a:pt x="211" y="144"/>
                    <a:pt x="211" y="110"/>
                  </a:cubicBezTo>
                  <a:lnTo>
                    <a:pt x="211" y="62"/>
                  </a:lnTo>
                  <a:cubicBezTo>
                    <a:pt x="211" y="28"/>
                    <a:pt x="183" y="0"/>
                    <a:pt x="148" y="0"/>
                  </a:cubicBez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5" name="Google Shape;4695;p37"/>
            <p:cNvSpPr/>
            <p:nvPr/>
          </p:nvSpPr>
          <p:spPr>
            <a:xfrm>
              <a:off x="1844139" y="1993531"/>
              <a:ext cx="44743" cy="36473"/>
            </a:xfrm>
            <a:custGeom>
              <a:avLst/>
              <a:gdLst/>
              <a:ahLst/>
              <a:cxnLst/>
              <a:rect l="l" t="t" r="r" b="b"/>
              <a:pathLst>
                <a:path w="211" h="172" extrusionOk="0">
                  <a:moveTo>
                    <a:pt x="62" y="0"/>
                  </a:moveTo>
                  <a:cubicBezTo>
                    <a:pt x="28" y="0"/>
                    <a:pt x="0" y="28"/>
                    <a:pt x="0" y="62"/>
                  </a:cubicBezTo>
                  <a:lnTo>
                    <a:pt x="0" y="110"/>
                  </a:lnTo>
                  <a:cubicBezTo>
                    <a:pt x="0" y="144"/>
                    <a:pt x="28" y="172"/>
                    <a:pt x="62" y="172"/>
                  </a:cubicBezTo>
                  <a:lnTo>
                    <a:pt x="148" y="172"/>
                  </a:lnTo>
                  <a:cubicBezTo>
                    <a:pt x="182" y="172"/>
                    <a:pt x="210" y="144"/>
                    <a:pt x="210" y="110"/>
                  </a:cubicBezTo>
                  <a:lnTo>
                    <a:pt x="210" y="62"/>
                  </a:lnTo>
                  <a:cubicBezTo>
                    <a:pt x="210" y="28"/>
                    <a:pt x="182" y="0"/>
                    <a:pt x="148" y="0"/>
                  </a:cubicBez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6" name="Google Shape;4696;p37"/>
            <p:cNvSpPr/>
            <p:nvPr/>
          </p:nvSpPr>
          <p:spPr>
            <a:xfrm>
              <a:off x="1900969" y="1993531"/>
              <a:ext cx="44531" cy="36473"/>
            </a:xfrm>
            <a:custGeom>
              <a:avLst/>
              <a:gdLst/>
              <a:ahLst/>
              <a:cxnLst/>
              <a:rect l="l" t="t" r="r" b="b"/>
              <a:pathLst>
                <a:path w="210" h="172" extrusionOk="0">
                  <a:moveTo>
                    <a:pt x="62" y="0"/>
                  </a:moveTo>
                  <a:cubicBezTo>
                    <a:pt x="28" y="0"/>
                    <a:pt x="0" y="28"/>
                    <a:pt x="0" y="62"/>
                  </a:cubicBezTo>
                  <a:lnTo>
                    <a:pt x="0" y="110"/>
                  </a:lnTo>
                  <a:cubicBezTo>
                    <a:pt x="0" y="144"/>
                    <a:pt x="28" y="172"/>
                    <a:pt x="62" y="172"/>
                  </a:cubicBezTo>
                  <a:lnTo>
                    <a:pt x="148" y="172"/>
                  </a:lnTo>
                  <a:cubicBezTo>
                    <a:pt x="182" y="172"/>
                    <a:pt x="210" y="144"/>
                    <a:pt x="210" y="110"/>
                  </a:cubicBezTo>
                  <a:lnTo>
                    <a:pt x="210" y="62"/>
                  </a:lnTo>
                  <a:cubicBezTo>
                    <a:pt x="210" y="28"/>
                    <a:pt x="182" y="0"/>
                    <a:pt x="148" y="0"/>
                  </a:cubicBez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7" name="Google Shape;4697;p37"/>
            <p:cNvSpPr/>
            <p:nvPr/>
          </p:nvSpPr>
          <p:spPr>
            <a:xfrm>
              <a:off x="1957587" y="1948576"/>
              <a:ext cx="101149" cy="81428"/>
            </a:xfrm>
            <a:custGeom>
              <a:avLst/>
              <a:gdLst/>
              <a:ahLst/>
              <a:cxnLst/>
              <a:rect l="l" t="t" r="r" b="b"/>
              <a:pathLst>
                <a:path w="477" h="384" extrusionOk="0">
                  <a:moveTo>
                    <a:pt x="168" y="0"/>
                  </a:moveTo>
                  <a:cubicBezTo>
                    <a:pt x="134" y="0"/>
                    <a:pt x="104" y="26"/>
                    <a:pt x="104" y="60"/>
                  </a:cubicBezTo>
                  <a:lnTo>
                    <a:pt x="104" y="150"/>
                  </a:lnTo>
                  <a:cubicBezTo>
                    <a:pt x="104" y="184"/>
                    <a:pt x="80" y="212"/>
                    <a:pt x="52" y="212"/>
                  </a:cubicBezTo>
                  <a:cubicBezTo>
                    <a:pt x="24" y="212"/>
                    <a:pt x="1" y="240"/>
                    <a:pt x="1" y="274"/>
                  </a:cubicBezTo>
                  <a:lnTo>
                    <a:pt x="1" y="322"/>
                  </a:lnTo>
                  <a:cubicBezTo>
                    <a:pt x="1" y="356"/>
                    <a:pt x="29" y="384"/>
                    <a:pt x="63" y="384"/>
                  </a:cubicBezTo>
                  <a:lnTo>
                    <a:pt x="414" y="384"/>
                  </a:lnTo>
                  <a:cubicBezTo>
                    <a:pt x="448" y="384"/>
                    <a:pt x="476" y="356"/>
                    <a:pt x="476" y="322"/>
                  </a:cubicBezTo>
                  <a:lnTo>
                    <a:pt x="476" y="274"/>
                  </a:lnTo>
                  <a:lnTo>
                    <a:pt x="476" y="150"/>
                  </a:lnTo>
                  <a:lnTo>
                    <a:pt x="476" y="62"/>
                  </a:lnTo>
                  <a:cubicBezTo>
                    <a:pt x="476" y="28"/>
                    <a:pt x="448" y="0"/>
                    <a:pt x="414" y="0"/>
                  </a:cubicBez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8" name="Google Shape;4698;p37"/>
            <p:cNvSpPr/>
            <p:nvPr/>
          </p:nvSpPr>
          <p:spPr>
            <a:xfrm>
              <a:off x="2070823" y="1993531"/>
              <a:ext cx="44531" cy="36473"/>
            </a:xfrm>
            <a:custGeom>
              <a:avLst/>
              <a:gdLst/>
              <a:ahLst/>
              <a:cxnLst/>
              <a:rect l="l" t="t" r="r" b="b"/>
              <a:pathLst>
                <a:path w="210" h="172" extrusionOk="0">
                  <a:moveTo>
                    <a:pt x="64" y="0"/>
                  </a:moveTo>
                  <a:cubicBezTo>
                    <a:pt x="28" y="0"/>
                    <a:pt x="0" y="28"/>
                    <a:pt x="0" y="62"/>
                  </a:cubicBezTo>
                  <a:lnTo>
                    <a:pt x="0" y="110"/>
                  </a:lnTo>
                  <a:cubicBezTo>
                    <a:pt x="0" y="144"/>
                    <a:pt x="30" y="172"/>
                    <a:pt x="64" y="172"/>
                  </a:cubicBezTo>
                  <a:lnTo>
                    <a:pt x="148" y="172"/>
                  </a:lnTo>
                  <a:cubicBezTo>
                    <a:pt x="182" y="172"/>
                    <a:pt x="210" y="144"/>
                    <a:pt x="210" y="110"/>
                  </a:cubicBezTo>
                  <a:lnTo>
                    <a:pt x="210" y="62"/>
                  </a:lnTo>
                  <a:cubicBezTo>
                    <a:pt x="210" y="28"/>
                    <a:pt x="182" y="0"/>
                    <a:pt x="148" y="0"/>
                  </a:cubicBez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9" name="Google Shape;4699;p37"/>
            <p:cNvSpPr/>
            <p:nvPr/>
          </p:nvSpPr>
          <p:spPr>
            <a:xfrm>
              <a:off x="2127441" y="1993531"/>
              <a:ext cx="44743" cy="36473"/>
            </a:xfrm>
            <a:custGeom>
              <a:avLst/>
              <a:gdLst/>
              <a:ahLst/>
              <a:cxnLst/>
              <a:rect l="l" t="t" r="r" b="b"/>
              <a:pathLst>
                <a:path w="211" h="172" extrusionOk="0">
                  <a:moveTo>
                    <a:pt x="63" y="0"/>
                  </a:moveTo>
                  <a:cubicBezTo>
                    <a:pt x="29" y="0"/>
                    <a:pt x="1" y="28"/>
                    <a:pt x="1" y="62"/>
                  </a:cubicBezTo>
                  <a:lnTo>
                    <a:pt x="1" y="110"/>
                  </a:lnTo>
                  <a:cubicBezTo>
                    <a:pt x="1" y="144"/>
                    <a:pt x="29" y="172"/>
                    <a:pt x="63" y="172"/>
                  </a:cubicBezTo>
                  <a:lnTo>
                    <a:pt x="149" y="172"/>
                  </a:lnTo>
                  <a:cubicBezTo>
                    <a:pt x="183" y="172"/>
                    <a:pt x="211" y="144"/>
                    <a:pt x="211" y="110"/>
                  </a:cubicBezTo>
                  <a:lnTo>
                    <a:pt x="211" y="62"/>
                  </a:lnTo>
                  <a:cubicBezTo>
                    <a:pt x="211" y="28"/>
                    <a:pt x="183" y="0"/>
                    <a:pt x="149" y="0"/>
                  </a:cubicBez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0" name="Google Shape;4700;p37"/>
            <p:cNvSpPr/>
            <p:nvPr/>
          </p:nvSpPr>
          <p:spPr>
            <a:xfrm>
              <a:off x="2184271" y="1993531"/>
              <a:ext cx="44743" cy="36473"/>
            </a:xfrm>
            <a:custGeom>
              <a:avLst/>
              <a:gdLst/>
              <a:ahLst/>
              <a:cxnLst/>
              <a:rect l="l" t="t" r="r" b="b"/>
              <a:pathLst>
                <a:path w="211" h="172" extrusionOk="0">
                  <a:moveTo>
                    <a:pt x="63" y="0"/>
                  </a:moveTo>
                  <a:cubicBezTo>
                    <a:pt x="28" y="0"/>
                    <a:pt x="1" y="28"/>
                    <a:pt x="1" y="62"/>
                  </a:cubicBezTo>
                  <a:lnTo>
                    <a:pt x="1" y="110"/>
                  </a:lnTo>
                  <a:cubicBezTo>
                    <a:pt x="1" y="144"/>
                    <a:pt x="28" y="172"/>
                    <a:pt x="63" y="172"/>
                  </a:cubicBezTo>
                  <a:lnTo>
                    <a:pt x="148" y="172"/>
                  </a:lnTo>
                  <a:cubicBezTo>
                    <a:pt x="183" y="172"/>
                    <a:pt x="210" y="144"/>
                    <a:pt x="210" y="110"/>
                  </a:cubicBezTo>
                  <a:lnTo>
                    <a:pt x="210" y="62"/>
                  </a:lnTo>
                  <a:cubicBezTo>
                    <a:pt x="210" y="28"/>
                    <a:pt x="183" y="0"/>
                    <a:pt x="148" y="0"/>
                  </a:cubicBez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1" name="Google Shape;4701;p37"/>
            <p:cNvSpPr/>
            <p:nvPr/>
          </p:nvSpPr>
          <p:spPr>
            <a:xfrm>
              <a:off x="1333731" y="2038910"/>
              <a:ext cx="115569" cy="36049"/>
            </a:xfrm>
            <a:custGeom>
              <a:avLst/>
              <a:gdLst/>
              <a:ahLst/>
              <a:cxnLst/>
              <a:rect l="l" t="t" r="r" b="b"/>
              <a:pathLst>
                <a:path w="545" h="170" extrusionOk="0">
                  <a:moveTo>
                    <a:pt x="62" y="1"/>
                  </a:moveTo>
                  <a:cubicBezTo>
                    <a:pt x="28" y="1"/>
                    <a:pt x="0" y="28"/>
                    <a:pt x="0" y="63"/>
                  </a:cubicBezTo>
                  <a:lnTo>
                    <a:pt x="0" y="108"/>
                  </a:lnTo>
                  <a:cubicBezTo>
                    <a:pt x="0" y="142"/>
                    <a:pt x="28" y="170"/>
                    <a:pt x="62" y="170"/>
                  </a:cubicBezTo>
                  <a:lnTo>
                    <a:pt x="482" y="170"/>
                  </a:lnTo>
                  <a:cubicBezTo>
                    <a:pt x="516" y="170"/>
                    <a:pt x="544" y="142"/>
                    <a:pt x="544" y="108"/>
                  </a:cubicBezTo>
                  <a:lnTo>
                    <a:pt x="544" y="63"/>
                  </a:lnTo>
                  <a:cubicBezTo>
                    <a:pt x="544" y="28"/>
                    <a:pt x="516" y="1"/>
                    <a:pt x="482" y="1"/>
                  </a:cubicBez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2" name="Google Shape;4702;p37"/>
            <p:cNvSpPr/>
            <p:nvPr/>
          </p:nvSpPr>
          <p:spPr>
            <a:xfrm>
              <a:off x="1462658" y="2038910"/>
              <a:ext cx="44743" cy="36049"/>
            </a:xfrm>
            <a:custGeom>
              <a:avLst/>
              <a:gdLst/>
              <a:ahLst/>
              <a:cxnLst/>
              <a:rect l="l" t="t" r="r" b="b"/>
              <a:pathLst>
                <a:path w="211" h="170" extrusionOk="0">
                  <a:moveTo>
                    <a:pt x="62" y="1"/>
                  </a:moveTo>
                  <a:cubicBezTo>
                    <a:pt x="28" y="1"/>
                    <a:pt x="0" y="28"/>
                    <a:pt x="0" y="63"/>
                  </a:cubicBezTo>
                  <a:lnTo>
                    <a:pt x="0" y="108"/>
                  </a:lnTo>
                  <a:cubicBezTo>
                    <a:pt x="0" y="142"/>
                    <a:pt x="28" y="170"/>
                    <a:pt x="62" y="170"/>
                  </a:cubicBezTo>
                  <a:lnTo>
                    <a:pt x="148" y="170"/>
                  </a:lnTo>
                  <a:cubicBezTo>
                    <a:pt x="182" y="170"/>
                    <a:pt x="210" y="142"/>
                    <a:pt x="210" y="108"/>
                  </a:cubicBezTo>
                  <a:lnTo>
                    <a:pt x="210" y="63"/>
                  </a:lnTo>
                  <a:cubicBezTo>
                    <a:pt x="210" y="28"/>
                    <a:pt x="182" y="1"/>
                    <a:pt x="148" y="1"/>
                  </a:cubicBez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3" name="Google Shape;4703;p37"/>
            <p:cNvSpPr/>
            <p:nvPr/>
          </p:nvSpPr>
          <p:spPr>
            <a:xfrm>
              <a:off x="1519488" y="2038910"/>
              <a:ext cx="44531" cy="36049"/>
            </a:xfrm>
            <a:custGeom>
              <a:avLst/>
              <a:gdLst/>
              <a:ahLst/>
              <a:cxnLst/>
              <a:rect l="l" t="t" r="r" b="b"/>
              <a:pathLst>
                <a:path w="210" h="170" extrusionOk="0">
                  <a:moveTo>
                    <a:pt x="62" y="1"/>
                  </a:moveTo>
                  <a:cubicBezTo>
                    <a:pt x="28" y="1"/>
                    <a:pt x="0" y="28"/>
                    <a:pt x="0" y="63"/>
                  </a:cubicBezTo>
                  <a:lnTo>
                    <a:pt x="0" y="108"/>
                  </a:lnTo>
                  <a:cubicBezTo>
                    <a:pt x="0" y="142"/>
                    <a:pt x="28" y="170"/>
                    <a:pt x="62" y="170"/>
                  </a:cubicBezTo>
                  <a:lnTo>
                    <a:pt x="148" y="170"/>
                  </a:lnTo>
                  <a:cubicBezTo>
                    <a:pt x="182" y="170"/>
                    <a:pt x="210" y="142"/>
                    <a:pt x="210" y="108"/>
                  </a:cubicBezTo>
                  <a:lnTo>
                    <a:pt x="210" y="63"/>
                  </a:lnTo>
                  <a:cubicBezTo>
                    <a:pt x="210" y="28"/>
                    <a:pt x="182" y="1"/>
                    <a:pt x="148" y="1"/>
                  </a:cubicBez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4" name="Google Shape;4704;p37"/>
            <p:cNvSpPr/>
            <p:nvPr/>
          </p:nvSpPr>
          <p:spPr>
            <a:xfrm>
              <a:off x="1576106" y="2038910"/>
              <a:ext cx="44743" cy="36049"/>
            </a:xfrm>
            <a:custGeom>
              <a:avLst/>
              <a:gdLst/>
              <a:ahLst/>
              <a:cxnLst/>
              <a:rect l="l" t="t" r="r" b="b"/>
              <a:pathLst>
                <a:path w="211" h="170" extrusionOk="0">
                  <a:moveTo>
                    <a:pt x="63" y="1"/>
                  </a:moveTo>
                  <a:cubicBezTo>
                    <a:pt x="29" y="1"/>
                    <a:pt x="1" y="28"/>
                    <a:pt x="1" y="63"/>
                  </a:cubicBezTo>
                  <a:lnTo>
                    <a:pt x="1" y="108"/>
                  </a:lnTo>
                  <a:cubicBezTo>
                    <a:pt x="1" y="142"/>
                    <a:pt x="29" y="170"/>
                    <a:pt x="63" y="170"/>
                  </a:cubicBezTo>
                  <a:lnTo>
                    <a:pt x="149" y="170"/>
                  </a:lnTo>
                  <a:cubicBezTo>
                    <a:pt x="183" y="170"/>
                    <a:pt x="211" y="142"/>
                    <a:pt x="211" y="108"/>
                  </a:cubicBezTo>
                  <a:lnTo>
                    <a:pt x="211" y="63"/>
                  </a:lnTo>
                  <a:cubicBezTo>
                    <a:pt x="211" y="28"/>
                    <a:pt x="183" y="1"/>
                    <a:pt x="149" y="1"/>
                  </a:cubicBez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5" name="Google Shape;4705;p37"/>
            <p:cNvSpPr/>
            <p:nvPr/>
          </p:nvSpPr>
          <p:spPr>
            <a:xfrm>
              <a:off x="1632936" y="2038910"/>
              <a:ext cx="44743" cy="36049"/>
            </a:xfrm>
            <a:custGeom>
              <a:avLst/>
              <a:gdLst/>
              <a:ahLst/>
              <a:cxnLst/>
              <a:rect l="l" t="t" r="r" b="b"/>
              <a:pathLst>
                <a:path w="211" h="170" extrusionOk="0">
                  <a:moveTo>
                    <a:pt x="63" y="1"/>
                  </a:moveTo>
                  <a:cubicBezTo>
                    <a:pt x="28" y="1"/>
                    <a:pt x="0" y="28"/>
                    <a:pt x="0" y="63"/>
                  </a:cubicBezTo>
                  <a:lnTo>
                    <a:pt x="0" y="108"/>
                  </a:lnTo>
                  <a:cubicBezTo>
                    <a:pt x="0" y="142"/>
                    <a:pt x="28" y="170"/>
                    <a:pt x="63" y="170"/>
                  </a:cubicBezTo>
                  <a:lnTo>
                    <a:pt x="148" y="170"/>
                  </a:lnTo>
                  <a:cubicBezTo>
                    <a:pt x="182" y="170"/>
                    <a:pt x="210" y="142"/>
                    <a:pt x="210" y="108"/>
                  </a:cubicBezTo>
                  <a:lnTo>
                    <a:pt x="210" y="63"/>
                  </a:lnTo>
                  <a:cubicBezTo>
                    <a:pt x="210" y="28"/>
                    <a:pt x="180" y="1"/>
                    <a:pt x="148" y="1"/>
                  </a:cubicBez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6" name="Google Shape;4706;p37"/>
            <p:cNvSpPr/>
            <p:nvPr/>
          </p:nvSpPr>
          <p:spPr>
            <a:xfrm>
              <a:off x="1689766" y="2038910"/>
              <a:ext cx="44743" cy="36049"/>
            </a:xfrm>
            <a:custGeom>
              <a:avLst/>
              <a:gdLst/>
              <a:ahLst/>
              <a:cxnLst/>
              <a:rect l="l" t="t" r="r" b="b"/>
              <a:pathLst>
                <a:path w="211" h="170" extrusionOk="0">
                  <a:moveTo>
                    <a:pt x="62" y="1"/>
                  </a:moveTo>
                  <a:cubicBezTo>
                    <a:pt x="28" y="1"/>
                    <a:pt x="0" y="28"/>
                    <a:pt x="0" y="63"/>
                  </a:cubicBezTo>
                  <a:lnTo>
                    <a:pt x="0" y="108"/>
                  </a:lnTo>
                  <a:cubicBezTo>
                    <a:pt x="0" y="142"/>
                    <a:pt x="28" y="170"/>
                    <a:pt x="62" y="170"/>
                  </a:cubicBezTo>
                  <a:lnTo>
                    <a:pt x="148" y="170"/>
                  </a:lnTo>
                  <a:cubicBezTo>
                    <a:pt x="182" y="170"/>
                    <a:pt x="210" y="142"/>
                    <a:pt x="210" y="108"/>
                  </a:cubicBezTo>
                  <a:lnTo>
                    <a:pt x="210" y="63"/>
                  </a:lnTo>
                  <a:cubicBezTo>
                    <a:pt x="210" y="28"/>
                    <a:pt x="180" y="1"/>
                    <a:pt x="148" y="1"/>
                  </a:cubicBez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7" name="Google Shape;4707;p37"/>
            <p:cNvSpPr/>
            <p:nvPr/>
          </p:nvSpPr>
          <p:spPr>
            <a:xfrm>
              <a:off x="1745959" y="2038910"/>
              <a:ext cx="44743" cy="36049"/>
            </a:xfrm>
            <a:custGeom>
              <a:avLst/>
              <a:gdLst/>
              <a:ahLst/>
              <a:cxnLst/>
              <a:rect l="l" t="t" r="r" b="b"/>
              <a:pathLst>
                <a:path w="211" h="170" extrusionOk="0">
                  <a:moveTo>
                    <a:pt x="63" y="1"/>
                  </a:moveTo>
                  <a:cubicBezTo>
                    <a:pt x="29" y="1"/>
                    <a:pt x="1" y="28"/>
                    <a:pt x="1" y="63"/>
                  </a:cubicBezTo>
                  <a:lnTo>
                    <a:pt x="1" y="108"/>
                  </a:lnTo>
                  <a:cubicBezTo>
                    <a:pt x="1" y="142"/>
                    <a:pt x="31" y="170"/>
                    <a:pt x="63" y="170"/>
                  </a:cubicBezTo>
                  <a:lnTo>
                    <a:pt x="149" y="170"/>
                  </a:lnTo>
                  <a:cubicBezTo>
                    <a:pt x="183" y="170"/>
                    <a:pt x="211" y="142"/>
                    <a:pt x="211" y="108"/>
                  </a:cubicBezTo>
                  <a:lnTo>
                    <a:pt x="211" y="63"/>
                  </a:lnTo>
                  <a:cubicBezTo>
                    <a:pt x="211" y="28"/>
                    <a:pt x="183" y="1"/>
                    <a:pt x="149" y="1"/>
                  </a:cubicBez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8" name="Google Shape;4708;p37"/>
            <p:cNvSpPr/>
            <p:nvPr/>
          </p:nvSpPr>
          <p:spPr>
            <a:xfrm>
              <a:off x="1802789" y="2038910"/>
              <a:ext cx="44743" cy="36049"/>
            </a:xfrm>
            <a:custGeom>
              <a:avLst/>
              <a:gdLst/>
              <a:ahLst/>
              <a:cxnLst/>
              <a:rect l="l" t="t" r="r" b="b"/>
              <a:pathLst>
                <a:path w="211" h="170" extrusionOk="0">
                  <a:moveTo>
                    <a:pt x="63" y="1"/>
                  </a:moveTo>
                  <a:cubicBezTo>
                    <a:pt x="28" y="1"/>
                    <a:pt x="0" y="28"/>
                    <a:pt x="0" y="63"/>
                  </a:cubicBezTo>
                  <a:lnTo>
                    <a:pt x="0" y="108"/>
                  </a:lnTo>
                  <a:cubicBezTo>
                    <a:pt x="0" y="142"/>
                    <a:pt x="30" y="170"/>
                    <a:pt x="63" y="170"/>
                  </a:cubicBezTo>
                  <a:lnTo>
                    <a:pt x="148" y="170"/>
                  </a:lnTo>
                  <a:cubicBezTo>
                    <a:pt x="183" y="170"/>
                    <a:pt x="210" y="142"/>
                    <a:pt x="210" y="108"/>
                  </a:cubicBezTo>
                  <a:lnTo>
                    <a:pt x="210" y="63"/>
                  </a:lnTo>
                  <a:cubicBezTo>
                    <a:pt x="210" y="28"/>
                    <a:pt x="183" y="1"/>
                    <a:pt x="148" y="1"/>
                  </a:cubicBez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9" name="Google Shape;4709;p37"/>
            <p:cNvSpPr/>
            <p:nvPr/>
          </p:nvSpPr>
          <p:spPr>
            <a:xfrm>
              <a:off x="1859619" y="2038910"/>
              <a:ext cx="44743" cy="36049"/>
            </a:xfrm>
            <a:custGeom>
              <a:avLst/>
              <a:gdLst/>
              <a:ahLst/>
              <a:cxnLst/>
              <a:rect l="l" t="t" r="r" b="b"/>
              <a:pathLst>
                <a:path w="211" h="170" extrusionOk="0">
                  <a:moveTo>
                    <a:pt x="62" y="1"/>
                  </a:moveTo>
                  <a:cubicBezTo>
                    <a:pt x="28" y="1"/>
                    <a:pt x="0" y="28"/>
                    <a:pt x="0" y="63"/>
                  </a:cubicBezTo>
                  <a:lnTo>
                    <a:pt x="0" y="108"/>
                  </a:lnTo>
                  <a:cubicBezTo>
                    <a:pt x="0" y="142"/>
                    <a:pt x="28" y="170"/>
                    <a:pt x="62" y="170"/>
                  </a:cubicBezTo>
                  <a:lnTo>
                    <a:pt x="148" y="170"/>
                  </a:lnTo>
                  <a:cubicBezTo>
                    <a:pt x="182" y="170"/>
                    <a:pt x="210" y="142"/>
                    <a:pt x="210" y="108"/>
                  </a:cubicBezTo>
                  <a:lnTo>
                    <a:pt x="210" y="63"/>
                  </a:lnTo>
                  <a:cubicBezTo>
                    <a:pt x="210" y="28"/>
                    <a:pt x="182" y="1"/>
                    <a:pt x="148" y="1"/>
                  </a:cubicBez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0" name="Google Shape;4710;p37"/>
            <p:cNvSpPr/>
            <p:nvPr/>
          </p:nvSpPr>
          <p:spPr>
            <a:xfrm>
              <a:off x="1919418" y="2038910"/>
              <a:ext cx="139743" cy="36049"/>
            </a:xfrm>
            <a:custGeom>
              <a:avLst/>
              <a:gdLst/>
              <a:ahLst/>
              <a:cxnLst/>
              <a:rect l="l" t="t" r="r" b="b"/>
              <a:pathLst>
                <a:path w="659" h="170" extrusionOk="0">
                  <a:moveTo>
                    <a:pt x="63" y="1"/>
                  </a:moveTo>
                  <a:cubicBezTo>
                    <a:pt x="29" y="1"/>
                    <a:pt x="1" y="28"/>
                    <a:pt x="1" y="63"/>
                  </a:cubicBezTo>
                  <a:lnTo>
                    <a:pt x="1" y="108"/>
                  </a:lnTo>
                  <a:cubicBezTo>
                    <a:pt x="1" y="142"/>
                    <a:pt x="29" y="170"/>
                    <a:pt x="63" y="170"/>
                  </a:cubicBezTo>
                  <a:lnTo>
                    <a:pt x="594" y="170"/>
                  </a:lnTo>
                  <a:cubicBezTo>
                    <a:pt x="631" y="170"/>
                    <a:pt x="658" y="142"/>
                    <a:pt x="658" y="108"/>
                  </a:cubicBezTo>
                  <a:lnTo>
                    <a:pt x="658" y="63"/>
                  </a:lnTo>
                  <a:cubicBezTo>
                    <a:pt x="658" y="28"/>
                    <a:pt x="628" y="1"/>
                    <a:pt x="594" y="1"/>
                  </a:cubicBez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1" name="Google Shape;4711;p37"/>
            <p:cNvSpPr/>
            <p:nvPr/>
          </p:nvSpPr>
          <p:spPr>
            <a:xfrm>
              <a:off x="2070823" y="2038910"/>
              <a:ext cx="44531" cy="36049"/>
            </a:xfrm>
            <a:custGeom>
              <a:avLst/>
              <a:gdLst/>
              <a:ahLst/>
              <a:cxnLst/>
              <a:rect l="l" t="t" r="r" b="b"/>
              <a:pathLst>
                <a:path w="210" h="170" extrusionOk="0">
                  <a:moveTo>
                    <a:pt x="64" y="1"/>
                  </a:moveTo>
                  <a:cubicBezTo>
                    <a:pt x="28" y="1"/>
                    <a:pt x="0" y="28"/>
                    <a:pt x="0" y="63"/>
                  </a:cubicBezTo>
                  <a:lnTo>
                    <a:pt x="0" y="108"/>
                  </a:lnTo>
                  <a:cubicBezTo>
                    <a:pt x="0" y="142"/>
                    <a:pt x="30" y="170"/>
                    <a:pt x="64" y="170"/>
                  </a:cubicBezTo>
                  <a:lnTo>
                    <a:pt x="148" y="170"/>
                  </a:lnTo>
                  <a:cubicBezTo>
                    <a:pt x="182" y="170"/>
                    <a:pt x="210" y="142"/>
                    <a:pt x="210" y="108"/>
                  </a:cubicBezTo>
                  <a:lnTo>
                    <a:pt x="210" y="63"/>
                  </a:lnTo>
                  <a:cubicBezTo>
                    <a:pt x="210" y="28"/>
                    <a:pt x="182" y="1"/>
                    <a:pt x="148" y="1"/>
                  </a:cubicBez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2" name="Google Shape;4712;p37"/>
            <p:cNvSpPr/>
            <p:nvPr/>
          </p:nvSpPr>
          <p:spPr>
            <a:xfrm>
              <a:off x="2127441" y="2038910"/>
              <a:ext cx="44743" cy="36049"/>
            </a:xfrm>
            <a:custGeom>
              <a:avLst/>
              <a:gdLst/>
              <a:ahLst/>
              <a:cxnLst/>
              <a:rect l="l" t="t" r="r" b="b"/>
              <a:pathLst>
                <a:path w="211" h="170" extrusionOk="0">
                  <a:moveTo>
                    <a:pt x="63" y="1"/>
                  </a:moveTo>
                  <a:cubicBezTo>
                    <a:pt x="29" y="1"/>
                    <a:pt x="1" y="28"/>
                    <a:pt x="1" y="63"/>
                  </a:cubicBezTo>
                  <a:lnTo>
                    <a:pt x="1" y="108"/>
                  </a:lnTo>
                  <a:cubicBezTo>
                    <a:pt x="1" y="142"/>
                    <a:pt x="29" y="170"/>
                    <a:pt x="63" y="170"/>
                  </a:cubicBezTo>
                  <a:lnTo>
                    <a:pt x="149" y="170"/>
                  </a:lnTo>
                  <a:cubicBezTo>
                    <a:pt x="183" y="170"/>
                    <a:pt x="211" y="142"/>
                    <a:pt x="211" y="108"/>
                  </a:cubicBezTo>
                  <a:lnTo>
                    <a:pt x="211" y="63"/>
                  </a:lnTo>
                  <a:cubicBezTo>
                    <a:pt x="211" y="28"/>
                    <a:pt x="183" y="1"/>
                    <a:pt x="149" y="1"/>
                  </a:cubicBez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3" name="Google Shape;4713;p37"/>
            <p:cNvSpPr/>
            <p:nvPr/>
          </p:nvSpPr>
          <p:spPr>
            <a:xfrm>
              <a:off x="2184271" y="2038910"/>
              <a:ext cx="44743" cy="36049"/>
            </a:xfrm>
            <a:custGeom>
              <a:avLst/>
              <a:gdLst/>
              <a:ahLst/>
              <a:cxnLst/>
              <a:rect l="l" t="t" r="r" b="b"/>
              <a:pathLst>
                <a:path w="211" h="170" extrusionOk="0">
                  <a:moveTo>
                    <a:pt x="63" y="1"/>
                  </a:moveTo>
                  <a:cubicBezTo>
                    <a:pt x="28" y="1"/>
                    <a:pt x="1" y="28"/>
                    <a:pt x="1" y="63"/>
                  </a:cubicBezTo>
                  <a:lnTo>
                    <a:pt x="1" y="108"/>
                  </a:lnTo>
                  <a:cubicBezTo>
                    <a:pt x="1" y="142"/>
                    <a:pt x="28" y="170"/>
                    <a:pt x="63" y="170"/>
                  </a:cubicBezTo>
                  <a:lnTo>
                    <a:pt x="148" y="170"/>
                  </a:lnTo>
                  <a:cubicBezTo>
                    <a:pt x="183" y="170"/>
                    <a:pt x="210" y="142"/>
                    <a:pt x="210" y="108"/>
                  </a:cubicBezTo>
                  <a:lnTo>
                    <a:pt x="210" y="63"/>
                  </a:lnTo>
                  <a:cubicBezTo>
                    <a:pt x="210" y="28"/>
                    <a:pt x="183" y="1"/>
                    <a:pt x="148" y="1"/>
                  </a:cubicBez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4" name="Google Shape;4714;p37"/>
            <p:cNvSpPr/>
            <p:nvPr/>
          </p:nvSpPr>
          <p:spPr>
            <a:xfrm>
              <a:off x="1333731" y="2083866"/>
              <a:ext cx="44531" cy="36473"/>
            </a:xfrm>
            <a:custGeom>
              <a:avLst/>
              <a:gdLst/>
              <a:ahLst/>
              <a:cxnLst/>
              <a:rect l="l" t="t" r="r" b="b"/>
              <a:pathLst>
                <a:path w="210" h="172" extrusionOk="0">
                  <a:moveTo>
                    <a:pt x="62" y="1"/>
                  </a:moveTo>
                  <a:cubicBezTo>
                    <a:pt x="28" y="1"/>
                    <a:pt x="0" y="28"/>
                    <a:pt x="0" y="63"/>
                  </a:cubicBezTo>
                  <a:lnTo>
                    <a:pt x="0" y="110"/>
                  </a:lnTo>
                  <a:cubicBezTo>
                    <a:pt x="0" y="144"/>
                    <a:pt x="28" y="172"/>
                    <a:pt x="62" y="172"/>
                  </a:cubicBezTo>
                  <a:lnTo>
                    <a:pt x="148" y="172"/>
                  </a:lnTo>
                  <a:cubicBezTo>
                    <a:pt x="182" y="172"/>
                    <a:pt x="210" y="144"/>
                    <a:pt x="210" y="110"/>
                  </a:cubicBezTo>
                  <a:lnTo>
                    <a:pt x="210" y="63"/>
                  </a:lnTo>
                  <a:cubicBezTo>
                    <a:pt x="210" y="28"/>
                    <a:pt x="182" y="1"/>
                    <a:pt x="148" y="1"/>
                  </a:cubicBez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5" name="Google Shape;4715;p37"/>
            <p:cNvSpPr/>
            <p:nvPr/>
          </p:nvSpPr>
          <p:spPr>
            <a:xfrm>
              <a:off x="1390348" y="2083866"/>
              <a:ext cx="44743" cy="36473"/>
            </a:xfrm>
            <a:custGeom>
              <a:avLst/>
              <a:gdLst/>
              <a:ahLst/>
              <a:cxnLst/>
              <a:rect l="l" t="t" r="r" b="b"/>
              <a:pathLst>
                <a:path w="211" h="172" extrusionOk="0">
                  <a:moveTo>
                    <a:pt x="63" y="1"/>
                  </a:moveTo>
                  <a:cubicBezTo>
                    <a:pt x="29" y="1"/>
                    <a:pt x="1" y="28"/>
                    <a:pt x="1" y="63"/>
                  </a:cubicBezTo>
                  <a:lnTo>
                    <a:pt x="1" y="110"/>
                  </a:lnTo>
                  <a:cubicBezTo>
                    <a:pt x="1" y="144"/>
                    <a:pt x="29" y="172"/>
                    <a:pt x="63" y="172"/>
                  </a:cubicBezTo>
                  <a:lnTo>
                    <a:pt x="149" y="172"/>
                  </a:lnTo>
                  <a:cubicBezTo>
                    <a:pt x="183" y="172"/>
                    <a:pt x="211" y="144"/>
                    <a:pt x="211" y="110"/>
                  </a:cubicBezTo>
                  <a:lnTo>
                    <a:pt x="211" y="63"/>
                  </a:lnTo>
                  <a:cubicBezTo>
                    <a:pt x="211" y="28"/>
                    <a:pt x="181" y="1"/>
                    <a:pt x="149" y="1"/>
                  </a:cubicBez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6" name="Google Shape;4716;p37"/>
            <p:cNvSpPr/>
            <p:nvPr/>
          </p:nvSpPr>
          <p:spPr>
            <a:xfrm>
              <a:off x="1447178" y="2083866"/>
              <a:ext cx="44319" cy="36473"/>
            </a:xfrm>
            <a:custGeom>
              <a:avLst/>
              <a:gdLst/>
              <a:ahLst/>
              <a:cxnLst/>
              <a:rect l="l" t="t" r="r" b="b"/>
              <a:pathLst>
                <a:path w="209" h="172" extrusionOk="0">
                  <a:moveTo>
                    <a:pt x="63" y="1"/>
                  </a:moveTo>
                  <a:cubicBezTo>
                    <a:pt x="28" y="1"/>
                    <a:pt x="0" y="28"/>
                    <a:pt x="0" y="63"/>
                  </a:cubicBezTo>
                  <a:lnTo>
                    <a:pt x="0" y="110"/>
                  </a:lnTo>
                  <a:cubicBezTo>
                    <a:pt x="0" y="144"/>
                    <a:pt x="28" y="172"/>
                    <a:pt x="63" y="172"/>
                  </a:cubicBezTo>
                  <a:lnTo>
                    <a:pt x="146" y="172"/>
                  </a:lnTo>
                  <a:cubicBezTo>
                    <a:pt x="180" y="172"/>
                    <a:pt x="208" y="144"/>
                    <a:pt x="208" y="110"/>
                  </a:cubicBezTo>
                  <a:lnTo>
                    <a:pt x="208" y="63"/>
                  </a:lnTo>
                  <a:cubicBezTo>
                    <a:pt x="208" y="28"/>
                    <a:pt x="180" y="1"/>
                    <a:pt x="146" y="1"/>
                  </a:cubicBez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7" name="Google Shape;4717;p37"/>
            <p:cNvSpPr/>
            <p:nvPr/>
          </p:nvSpPr>
          <p:spPr>
            <a:xfrm>
              <a:off x="1503584" y="2083866"/>
              <a:ext cx="44531" cy="36473"/>
            </a:xfrm>
            <a:custGeom>
              <a:avLst/>
              <a:gdLst/>
              <a:ahLst/>
              <a:cxnLst/>
              <a:rect l="l" t="t" r="r" b="b"/>
              <a:pathLst>
                <a:path w="210" h="172" extrusionOk="0">
                  <a:moveTo>
                    <a:pt x="62" y="1"/>
                  </a:moveTo>
                  <a:cubicBezTo>
                    <a:pt x="28" y="1"/>
                    <a:pt x="0" y="28"/>
                    <a:pt x="0" y="63"/>
                  </a:cubicBezTo>
                  <a:lnTo>
                    <a:pt x="0" y="110"/>
                  </a:lnTo>
                  <a:cubicBezTo>
                    <a:pt x="0" y="144"/>
                    <a:pt x="30" y="172"/>
                    <a:pt x="62" y="172"/>
                  </a:cubicBezTo>
                  <a:lnTo>
                    <a:pt x="148" y="172"/>
                  </a:lnTo>
                  <a:cubicBezTo>
                    <a:pt x="182" y="172"/>
                    <a:pt x="210" y="144"/>
                    <a:pt x="210" y="110"/>
                  </a:cubicBezTo>
                  <a:lnTo>
                    <a:pt x="210" y="63"/>
                  </a:lnTo>
                  <a:cubicBezTo>
                    <a:pt x="210" y="28"/>
                    <a:pt x="182" y="1"/>
                    <a:pt x="148" y="1"/>
                  </a:cubicBez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8" name="Google Shape;4718;p37"/>
            <p:cNvSpPr/>
            <p:nvPr/>
          </p:nvSpPr>
          <p:spPr>
            <a:xfrm>
              <a:off x="1562110" y="2083866"/>
              <a:ext cx="326773" cy="36473"/>
            </a:xfrm>
            <a:custGeom>
              <a:avLst/>
              <a:gdLst/>
              <a:ahLst/>
              <a:cxnLst/>
              <a:rect l="l" t="t" r="r" b="b"/>
              <a:pathLst>
                <a:path w="1541" h="172" extrusionOk="0">
                  <a:moveTo>
                    <a:pt x="62" y="1"/>
                  </a:moveTo>
                  <a:cubicBezTo>
                    <a:pt x="28" y="1"/>
                    <a:pt x="0" y="28"/>
                    <a:pt x="0" y="63"/>
                  </a:cubicBezTo>
                  <a:lnTo>
                    <a:pt x="0" y="110"/>
                  </a:lnTo>
                  <a:cubicBezTo>
                    <a:pt x="0" y="144"/>
                    <a:pt x="28" y="172"/>
                    <a:pt x="62" y="172"/>
                  </a:cubicBezTo>
                  <a:lnTo>
                    <a:pt x="1478" y="172"/>
                  </a:lnTo>
                  <a:cubicBezTo>
                    <a:pt x="1512" y="172"/>
                    <a:pt x="1540" y="144"/>
                    <a:pt x="1540" y="110"/>
                  </a:cubicBezTo>
                  <a:lnTo>
                    <a:pt x="1540" y="63"/>
                  </a:lnTo>
                  <a:cubicBezTo>
                    <a:pt x="1540" y="28"/>
                    <a:pt x="1512" y="1"/>
                    <a:pt x="1478" y="1"/>
                  </a:cubicBez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9" name="Google Shape;4719;p37"/>
            <p:cNvSpPr/>
            <p:nvPr/>
          </p:nvSpPr>
          <p:spPr>
            <a:xfrm>
              <a:off x="1900969" y="2083866"/>
              <a:ext cx="44531" cy="36473"/>
            </a:xfrm>
            <a:custGeom>
              <a:avLst/>
              <a:gdLst/>
              <a:ahLst/>
              <a:cxnLst/>
              <a:rect l="l" t="t" r="r" b="b"/>
              <a:pathLst>
                <a:path w="210" h="172" extrusionOk="0">
                  <a:moveTo>
                    <a:pt x="62" y="1"/>
                  </a:moveTo>
                  <a:cubicBezTo>
                    <a:pt x="28" y="1"/>
                    <a:pt x="0" y="28"/>
                    <a:pt x="0" y="63"/>
                  </a:cubicBezTo>
                  <a:lnTo>
                    <a:pt x="0" y="110"/>
                  </a:lnTo>
                  <a:cubicBezTo>
                    <a:pt x="0" y="144"/>
                    <a:pt x="28" y="172"/>
                    <a:pt x="62" y="172"/>
                  </a:cubicBezTo>
                  <a:lnTo>
                    <a:pt x="148" y="172"/>
                  </a:lnTo>
                  <a:cubicBezTo>
                    <a:pt x="182" y="172"/>
                    <a:pt x="210" y="144"/>
                    <a:pt x="210" y="110"/>
                  </a:cubicBezTo>
                  <a:lnTo>
                    <a:pt x="210" y="63"/>
                  </a:lnTo>
                  <a:cubicBezTo>
                    <a:pt x="210" y="28"/>
                    <a:pt x="182" y="1"/>
                    <a:pt x="148" y="1"/>
                  </a:cubicBez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0" name="Google Shape;4720;p37"/>
            <p:cNvSpPr/>
            <p:nvPr/>
          </p:nvSpPr>
          <p:spPr>
            <a:xfrm>
              <a:off x="1957587" y="2083866"/>
              <a:ext cx="44743" cy="36473"/>
            </a:xfrm>
            <a:custGeom>
              <a:avLst/>
              <a:gdLst/>
              <a:ahLst/>
              <a:cxnLst/>
              <a:rect l="l" t="t" r="r" b="b"/>
              <a:pathLst>
                <a:path w="211" h="172" extrusionOk="0">
                  <a:moveTo>
                    <a:pt x="63" y="1"/>
                  </a:moveTo>
                  <a:cubicBezTo>
                    <a:pt x="29" y="1"/>
                    <a:pt x="1" y="28"/>
                    <a:pt x="1" y="63"/>
                  </a:cubicBezTo>
                  <a:lnTo>
                    <a:pt x="1" y="110"/>
                  </a:lnTo>
                  <a:cubicBezTo>
                    <a:pt x="1" y="144"/>
                    <a:pt x="29" y="172"/>
                    <a:pt x="63" y="172"/>
                  </a:cubicBezTo>
                  <a:lnTo>
                    <a:pt x="149" y="172"/>
                  </a:lnTo>
                  <a:cubicBezTo>
                    <a:pt x="183" y="172"/>
                    <a:pt x="211" y="144"/>
                    <a:pt x="211" y="110"/>
                  </a:cubicBezTo>
                  <a:lnTo>
                    <a:pt x="211" y="63"/>
                  </a:lnTo>
                  <a:cubicBezTo>
                    <a:pt x="211" y="28"/>
                    <a:pt x="183" y="1"/>
                    <a:pt x="149" y="1"/>
                  </a:cubicBez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1" name="Google Shape;4721;p37"/>
            <p:cNvSpPr/>
            <p:nvPr/>
          </p:nvSpPr>
          <p:spPr>
            <a:xfrm>
              <a:off x="2014417" y="2083866"/>
              <a:ext cx="44743" cy="36473"/>
            </a:xfrm>
            <a:custGeom>
              <a:avLst/>
              <a:gdLst/>
              <a:ahLst/>
              <a:cxnLst/>
              <a:rect l="l" t="t" r="r" b="b"/>
              <a:pathLst>
                <a:path w="211" h="172" extrusionOk="0">
                  <a:moveTo>
                    <a:pt x="63" y="1"/>
                  </a:moveTo>
                  <a:cubicBezTo>
                    <a:pt x="28" y="1"/>
                    <a:pt x="1" y="28"/>
                    <a:pt x="1" y="63"/>
                  </a:cubicBezTo>
                  <a:lnTo>
                    <a:pt x="1" y="110"/>
                  </a:lnTo>
                  <a:cubicBezTo>
                    <a:pt x="1" y="144"/>
                    <a:pt x="28" y="172"/>
                    <a:pt x="63" y="172"/>
                  </a:cubicBezTo>
                  <a:lnTo>
                    <a:pt x="146" y="172"/>
                  </a:lnTo>
                  <a:cubicBezTo>
                    <a:pt x="183" y="172"/>
                    <a:pt x="210" y="144"/>
                    <a:pt x="210" y="110"/>
                  </a:cubicBezTo>
                  <a:lnTo>
                    <a:pt x="210" y="63"/>
                  </a:lnTo>
                  <a:cubicBezTo>
                    <a:pt x="210" y="28"/>
                    <a:pt x="180" y="1"/>
                    <a:pt x="146" y="1"/>
                  </a:cubicBez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2" name="Google Shape;4722;p37"/>
            <p:cNvSpPr/>
            <p:nvPr/>
          </p:nvSpPr>
          <p:spPr>
            <a:xfrm>
              <a:off x="2070823" y="2083866"/>
              <a:ext cx="44531" cy="36473"/>
            </a:xfrm>
            <a:custGeom>
              <a:avLst/>
              <a:gdLst/>
              <a:ahLst/>
              <a:cxnLst/>
              <a:rect l="l" t="t" r="r" b="b"/>
              <a:pathLst>
                <a:path w="210" h="172" extrusionOk="0">
                  <a:moveTo>
                    <a:pt x="64" y="1"/>
                  </a:moveTo>
                  <a:cubicBezTo>
                    <a:pt x="28" y="1"/>
                    <a:pt x="0" y="28"/>
                    <a:pt x="0" y="63"/>
                  </a:cubicBezTo>
                  <a:lnTo>
                    <a:pt x="0" y="110"/>
                  </a:lnTo>
                  <a:cubicBezTo>
                    <a:pt x="0" y="144"/>
                    <a:pt x="30" y="172"/>
                    <a:pt x="64" y="172"/>
                  </a:cubicBezTo>
                  <a:lnTo>
                    <a:pt x="148" y="172"/>
                  </a:lnTo>
                  <a:cubicBezTo>
                    <a:pt x="182" y="172"/>
                    <a:pt x="210" y="144"/>
                    <a:pt x="210" y="110"/>
                  </a:cubicBezTo>
                  <a:lnTo>
                    <a:pt x="210" y="63"/>
                  </a:lnTo>
                  <a:cubicBezTo>
                    <a:pt x="210" y="28"/>
                    <a:pt x="182" y="1"/>
                    <a:pt x="148" y="1"/>
                  </a:cubicBez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3" name="Google Shape;4723;p37"/>
            <p:cNvSpPr/>
            <p:nvPr/>
          </p:nvSpPr>
          <p:spPr>
            <a:xfrm>
              <a:off x="2127441" y="2083866"/>
              <a:ext cx="44743" cy="36473"/>
            </a:xfrm>
            <a:custGeom>
              <a:avLst/>
              <a:gdLst/>
              <a:ahLst/>
              <a:cxnLst/>
              <a:rect l="l" t="t" r="r" b="b"/>
              <a:pathLst>
                <a:path w="211" h="172" extrusionOk="0">
                  <a:moveTo>
                    <a:pt x="63" y="1"/>
                  </a:moveTo>
                  <a:cubicBezTo>
                    <a:pt x="29" y="1"/>
                    <a:pt x="1" y="28"/>
                    <a:pt x="1" y="63"/>
                  </a:cubicBezTo>
                  <a:lnTo>
                    <a:pt x="1" y="110"/>
                  </a:lnTo>
                  <a:cubicBezTo>
                    <a:pt x="1" y="144"/>
                    <a:pt x="29" y="172"/>
                    <a:pt x="63" y="172"/>
                  </a:cubicBezTo>
                  <a:lnTo>
                    <a:pt x="149" y="172"/>
                  </a:lnTo>
                  <a:cubicBezTo>
                    <a:pt x="183" y="172"/>
                    <a:pt x="211" y="144"/>
                    <a:pt x="211" y="110"/>
                  </a:cubicBezTo>
                  <a:lnTo>
                    <a:pt x="211" y="63"/>
                  </a:lnTo>
                  <a:cubicBezTo>
                    <a:pt x="211" y="28"/>
                    <a:pt x="183" y="1"/>
                    <a:pt x="149" y="1"/>
                  </a:cubicBez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4" name="Google Shape;4724;p37"/>
            <p:cNvSpPr/>
            <p:nvPr/>
          </p:nvSpPr>
          <p:spPr>
            <a:xfrm>
              <a:off x="2184271" y="2083866"/>
              <a:ext cx="44743" cy="36473"/>
            </a:xfrm>
            <a:custGeom>
              <a:avLst/>
              <a:gdLst/>
              <a:ahLst/>
              <a:cxnLst/>
              <a:rect l="l" t="t" r="r" b="b"/>
              <a:pathLst>
                <a:path w="211" h="172" extrusionOk="0">
                  <a:moveTo>
                    <a:pt x="63" y="1"/>
                  </a:moveTo>
                  <a:cubicBezTo>
                    <a:pt x="28" y="1"/>
                    <a:pt x="1" y="28"/>
                    <a:pt x="1" y="63"/>
                  </a:cubicBezTo>
                  <a:lnTo>
                    <a:pt x="1" y="110"/>
                  </a:lnTo>
                  <a:cubicBezTo>
                    <a:pt x="1" y="144"/>
                    <a:pt x="28" y="172"/>
                    <a:pt x="63" y="172"/>
                  </a:cubicBezTo>
                  <a:lnTo>
                    <a:pt x="148" y="172"/>
                  </a:lnTo>
                  <a:cubicBezTo>
                    <a:pt x="183" y="172"/>
                    <a:pt x="210" y="144"/>
                    <a:pt x="210" y="110"/>
                  </a:cubicBezTo>
                  <a:lnTo>
                    <a:pt x="210" y="63"/>
                  </a:lnTo>
                  <a:cubicBezTo>
                    <a:pt x="210" y="28"/>
                    <a:pt x="183" y="1"/>
                    <a:pt x="148" y="1"/>
                  </a:cubicBez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5" name="Google Shape;4725;p37"/>
            <p:cNvSpPr/>
            <p:nvPr/>
          </p:nvSpPr>
          <p:spPr>
            <a:xfrm>
              <a:off x="1143732" y="1500297"/>
              <a:ext cx="1275496" cy="206751"/>
            </a:xfrm>
            <a:custGeom>
              <a:avLst/>
              <a:gdLst/>
              <a:ahLst/>
              <a:cxnLst/>
              <a:rect l="l" t="t" r="r" b="b"/>
              <a:pathLst>
                <a:path w="6015" h="975" extrusionOk="0">
                  <a:moveTo>
                    <a:pt x="74" y="0"/>
                  </a:moveTo>
                  <a:cubicBezTo>
                    <a:pt x="22" y="0"/>
                    <a:pt x="1" y="37"/>
                    <a:pt x="24" y="82"/>
                  </a:cubicBezTo>
                  <a:lnTo>
                    <a:pt x="481" y="894"/>
                  </a:lnTo>
                  <a:cubicBezTo>
                    <a:pt x="506" y="938"/>
                    <a:pt x="568" y="975"/>
                    <a:pt x="620" y="975"/>
                  </a:cubicBezTo>
                  <a:lnTo>
                    <a:pt x="5396" y="975"/>
                  </a:lnTo>
                  <a:cubicBezTo>
                    <a:pt x="5447" y="975"/>
                    <a:pt x="5509" y="938"/>
                    <a:pt x="5535" y="894"/>
                  </a:cubicBezTo>
                  <a:lnTo>
                    <a:pt x="5989" y="82"/>
                  </a:lnTo>
                  <a:cubicBezTo>
                    <a:pt x="6015" y="37"/>
                    <a:pt x="5993" y="0"/>
                    <a:pt x="5942" y="0"/>
                  </a:cubicBez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6" name="Google Shape;4726;p37"/>
            <p:cNvSpPr/>
            <p:nvPr/>
          </p:nvSpPr>
          <p:spPr>
            <a:xfrm>
              <a:off x="1322280" y="1701959"/>
              <a:ext cx="67433" cy="47500"/>
            </a:xfrm>
            <a:custGeom>
              <a:avLst/>
              <a:gdLst/>
              <a:ahLst/>
              <a:cxnLst/>
              <a:rect l="l" t="t" r="r" b="b"/>
              <a:pathLst>
                <a:path w="318" h="224" extrusionOk="0">
                  <a:moveTo>
                    <a:pt x="0" y="0"/>
                  </a:moveTo>
                  <a:lnTo>
                    <a:pt x="0" y="223"/>
                  </a:lnTo>
                  <a:lnTo>
                    <a:pt x="317" y="223"/>
                  </a:lnTo>
                  <a:lnTo>
                    <a:pt x="317" y="0"/>
                  </a:ln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7" name="Google Shape;4727;p37"/>
            <p:cNvSpPr/>
            <p:nvPr/>
          </p:nvSpPr>
          <p:spPr>
            <a:xfrm>
              <a:off x="1322280" y="1738644"/>
              <a:ext cx="67433" cy="10815"/>
            </a:xfrm>
            <a:custGeom>
              <a:avLst/>
              <a:gdLst/>
              <a:ahLst/>
              <a:cxnLst/>
              <a:rect l="l" t="t" r="r" b="b"/>
              <a:pathLst>
                <a:path w="318" h="51" extrusionOk="0">
                  <a:moveTo>
                    <a:pt x="0" y="1"/>
                  </a:moveTo>
                  <a:lnTo>
                    <a:pt x="0" y="50"/>
                  </a:lnTo>
                  <a:lnTo>
                    <a:pt x="317" y="50"/>
                  </a:lnTo>
                  <a:lnTo>
                    <a:pt x="317"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8" name="Google Shape;4728;p37"/>
            <p:cNvSpPr/>
            <p:nvPr/>
          </p:nvSpPr>
          <p:spPr>
            <a:xfrm>
              <a:off x="2177909" y="1701959"/>
              <a:ext cx="67009" cy="47500"/>
            </a:xfrm>
            <a:custGeom>
              <a:avLst/>
              <a:gdLst/>
              <a:ahLst/>
              <a:cxnLst/>
              <a:rect l="l" t="t" r="r" b="b"/>
              <a:pathLst>
                <a:path w="316" h="224" extrusionOk="0">
                  <a:moveTo>
                    <a:pt x="1" y="0"/>
                  </a:moveTo>
                  <a:lnTo>
                    <a:pt x="1" y="223"/>
                  </a:lnTo>
                  <a:lnTo>
                    <a:pt x="315" y="223"/>
                  </a:lnTo>
                  <a:lnTo>
                    <a:pt x="315" y="0"/>
                  </a:ln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9" name="Google Shape;4729;p37"/>
            <p:cNvSpPr/>
            <p:nvPr/>
          </p:nvSpPr>
          <p:spPr>
            <a:xfrm>
              <a:off x="2177909" y="1738644"/>
              <a:ext cx="67009" cy="10815"/>
            </a:xfrm>
            <a:custGeom>
              <a:avLst/>
              <a:gdLst/>
              <a:ahLst/>
              <a:cxnLst/>
              <a:rect l="l" t="t" r="r" b="b"/>
              <a:pathLst>
                <a:path w="316" h="51" extrusionOk="0">
                  <a:moveTo>
                    <a:pt x="1" y="1"/>
                  </a:moveTo>
                  <a:lnTo>
                    <a:pt x="1" y="50"/>
                  </a:lnTo>
                  <a:lnTo>
                    <a:pt x="315" y="50"/>
                  </a:lnTo>
                  <a:lnTo>
                    <a:pt x="315"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0" name="Google Shape;4730;p37"/>
            <p:cNvSpPr/>
            <p:nvPr/>
          </p:nvSpPr>
          <p:spPr>
            <a:xfrm>
              <a:off x="1188263" y="1526591"/>
              <a:ext cx="1186010" cy="154162"/>
            </a:xfrm>
            <a:custGeom>
              <a:avLst/>
              <a:gdLst/>
              <a:ahLst/>
              <a:cxnLst/>
              <a:rect l="l" t="t" r="r" b="b"/>
              <a:pathLst>
                <a:path w="5593" h="727" extrusionOk="0">
                  <a:moveTo>
                    <a:pt x="74" y="1"/>
                  </a:moveTo>
                  <a:cubicBezTo>
                    <a:pt x="22" y="1"/>
                    <a:pt x="1" y="37"/>
                    <a:pt x="26" y="82"/>
                  </a:cubicBezTo>
                  <a:lnTo>
                    <a:pt x="343" y="645"/>
                  </a:lnTo>
                  <a:cubicBezTo>
                    <a:pt x="369" y="690"/>
                    <a:pt x="431" y="727"/>
                    <a:pt x="483" y="727"/>
                  </a:cubicBezTo>
                  <a:lnTo>
                    <a:pt x="5111" y="727"/>
                  </a:lnTo>
                  <a:cubicBezTo>
                    <a:pt x="5162" y="727"/>
                    <a:pt x="5224" y="690"/>
                    <a:pt x="5250" y="645"/>
                  </a:cubicBezTo>
                  <a:lnTo>
                    <a:pt x="5567" y="82"/>
                  </a:lnTo>
                  <a:cubicBezTo>
                    <a:pt x="5593" y="37"/>
                    <a:pt x="5571" y="1"/>
                    <a:pt x="5520"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1" name="Google Shape;4731;p37"/>
            <p:cNvSpPr/>
            <p:nvPr/>
          </p:nvSpPr>
          <p:spPr>
            <a:xfrm>
              <a:off x="1645659" y="2324969"/>
              <a:ext cx="132745" cy="34777"/>
            </a:xfrm>
            <a:custGeom>
              <a:avLst/>
              <a:gdLst/>
              <a:ahLst/>
              <a:cxnLst/>
              <a:rect l="l" t="t" r="r" b="b"/>
              <a:pathLst>
                <a:path w="626" h="164" extrusionOk="0">
                  <a:moveTo>
                    <a:pt x="0" y="1"/>
                  </a:moveTo>
                  <a:lnTo>
                    <a:pt x="0" y="101"/>
                  </a:lnTo>
                  <a:cubicBezTo>
                    <a:pt x="0" y="136"/>
                    <a:pt x="28" y="164"/>
                    <a:pt x="63" y="164"/>
                  </a:cubicBezTo>
                  <a:lnTo>
                    <a:pt x="564" y="164"/>
                  </a:lnTo>
                  <a:cubicBezTo>
                    <a:pt x="598" y="164"/>
                    <a:pt x="626" y="134"/>
                    <a:pt x="626" y="101"/>
                  </a:cubicBezTo>
                  <a:lnTo>
                    <a:pt x="626" y="63"/>
                  </a:lnTo>
                  <a:cubicBezTo>
                    <a:pt x="626" y="29"/>
                    <a:pt x="598" y="1"/>
                    <a:pt x="5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2" name="Google Shape;4732;p37"/>
            <p:cNvSpPr/>
            <p:nvPr/>
          </p:nvSpPr>
          <p:spPr>
            <a:xfrm>
              <a:off x="1793247" y="2324969"/>
              <a:ext cx="132745" cy="34777"/>
            </a:xfrm>
            <a:custGeom>
              <a:avLst/>
              <a:gdLst/>
              <a:ahLst/>
              <a:cxnLst/>
              <a:rect l="l" t="t" r="r" b="b"/>
              <a:pathLst>
                <a:path w="626" h="164" extrusionOk="0">
                  <a:moveTo>
                    <a:pt x="63" y="1"/>
                  </a:moveTo>
                  <a:cubicBezTo>
                    <a:pt x="28" y="1"/>
                    <a:pt x="0" y="29"/>
                    <a:pt x="0" y="63"/>
                  </a:cubicBezTo>
                  <a:lnTo>
                    <a:pt x="0" y="101"/>
                  </a:lnTo>
                  <a:cubicBezTo>
                    <a:pt x="0" y="134"/>
                    <a:pt x="28" y="164"/>
                    <a:pt x="63" y="164"/>
                  </a:cubicBezTo>
                  <a:lnTo>
                    <a:pt x="564" y="164"/>
                  </a:lnTo>
                  <a:cubicBezTo>
                    <a:pt x="596" y="164"/>
                    <a:pt x="626" y="136"/>
                    <a:pt x="626" y="101"/>
                  </a:cubicBezTo>
                  <a:lnTo>
                    <a:pt x="62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3" name="Google Shape;4733;p37"/>
            <p:cNvSpPr/>
            <p:nvPr/>
          </p:nvSpPr>
          <p:spPr>
            <a:xfrm>
              <a:off x="1648416" y="2179289"/>
              <a:ext cx="22053" cy="22053"/>
            </a:xfrm>
            <a:custGeom>
              <a:avLst/>
              <a:gdLst/>
              <a:ahLst/>
              <a:cxnLst/>
              <a:rect l="l" t="t" r="r" b="b"/>
              <a:pathLst>
                <a:path w="104" h="104" extrusionOk="0">
                  <a:moveTo>
                    <a:pt x="52" y="0"/>
                  </a:moveTo>
                  <a:cubicBezTo>
                    <a:pt x="24" y="0"/>
                    <a:pt x="0" y="24"/>
                    <a:pt x="0" y="52"/>
                  </a:cubicBezTo>
                  <a:cubicBezTo>
                    <a:pt x="0" y="82"/>
                    <a:pt x="24" y="103"/>
                    <a:pt x="52" y="103"/>
                  </a:cubicBezTo>
                  <a:cubicBezTo>
                    <a:pt x="80" y="103"/>
                    <a:pt x="103" y="82"/>
                    <a:pt x="103" y="52"/>
                  </a:cubicBezTo>
                  <a:cubicBezTo>
                    <a:pt x="103" y="24"/>
                    <a:pt x="80" y="0"/>
                    <a:pt x="52"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4" name="Google Shape;4734;p37"/>
            <p:cNvSpPr/>
            <p:nvPr/>
          </p:nvSpPr>
          <p:spPr>
            <a:xfrm>
              <a:off x="1420884" y="1727829"/>
              <a:ext cx="720979" cy="35201"/>
            </a:xfrm>
            <a:custGeom>
              <a:avLst/>
              <a:gdLst/>
              <a:ahLst/>
              <a:cxnLst/>
              <a:rect l="l" t="t" r="r" b="b"/>
              <a:pathLst>
                <a:path w="3400" h="166" extrusionOk="0">
                  <a:moveTo>
                    <a:pt x="0" y="0"/>
                  </a:moveTo>
                  <a:lnTo>
                    <a:pt x="0" y="103"/>
                  </a:lnTo>
                  <a:cubicBezTo>
                    <a:pt x="0" y="118"/>
                    <a:pt x="7" y="133"/>
                    <a:pt x="20" y="146"/>
                  </a:cubicBezTo>
                  <a:cubicBezTo>
                    <a:pt x="30" y="159"/>
                    <a:pt x="47" y="165"/>
                    <a:pt x="62" y="165"/>
                  </a:cubicBezTo>
                  <a:lnTo>
                    <a:pt x="3337" y="165"/>
                  </a:lnTo>
                  <a:cubicBezTo>
                    <a:pt x="3352" y="165"/>
                    <a:pt x="3369" y="159"/>
                    <a:pt x="3382" y="146"/>
                  </a:cubicBezTo>
                  <a:cubicBezTo>
                    <a:pt x="3393" y="133"/>
                    <a:pt x="3399" y="118"/>
                    <a:pt x="3399" y="103"/>
                  </a:cubicBezTo>
                  <a:lnTo>
                    <a:pt x="3399" y="0"/>
                  </a:ln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5" name="Google Shape;4735;p37"/>
            <p:cNvSpPr/>
            <p:nvPr/>
          </p:nvSpPr>
          <p:spPr>
            <a:xfrm>
              <a:off x="1343273" y="1553946"/>
              <a:ext cx="204419" cy="92879"/>
            </a:xfrm>
            <a:custGeom>
              <a:avLst/>
              <a:gdLst/>
              <a:ahLst/>
              <a:cxnLst/>
              <a:rect l="l" t="t" r="r" b="b"/>
              <a:pathLst>
                <a:path w="964" h="438" extrusionOk="0">
                  <a:moveTo>
                    <a:pt x="0" y="0"/>
                  </a:moveTo>
                  <a:lnTo>
                    <a:pt x="343" y="437"/>
                  </a:lnTo>
                  <a:lnTo>
                    <a:pt x="964" y="437"/>
                  </a:lnTo>
                  <a:lnTo>
                    <a:pt x="745" y="0"/>
                  </a:lnTo>
                  <a:close/>
                </a:path>
              </a:pathLst>
            </a:custGeom>
            <a:solidFill>
              <a:srgbClr val="4EE2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6" name="Google Shape;4736;p37"/>
            <p:cNvSpPr/>
            <p:nvPr/>
          </p:nvSpPr>
          <p:spPr>
            <a:xfrm>
              <a:off x="1582467" y="1553946"/>
              <a:ext cx="165189" cy="92879"/>
            </a:xfrm>
            <a:custGeom>
              <a:avLst/>
              <a:gdLst/>
              <a:ahLst/>
              <a:cxnLst/>
              <a:rect l="l" t="t" r="r" b="b"/>
              <a:pathLst>
                <a:path w="779" h="438" extrusionOk="0">
                  <a:moveTo>
                    <a:pt x="1" y="0"/>
                  </a:moveTo>
                  <a:lnTo>
                    <a:pt x="157" y="437"/>
                  </a:lnTo>
                  <a:lnTo>
                    <a:pt x="778" y="437"/>
                  </a:lnTo>
                  <a:lnTo>
                    <a:pt x="74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7" name="Google Shape;4737;p37"/>
            <p:cNvSpPr/>
            <p:nvPr/>
          </p:nvSpPr>
          <p:spPr>
            <a:xfrm>
              <a:off x="1815512" y="1553946"/>
              <a:ext cx="164553" cy="92879"/>
            </a:xfrm>
            <a:custGeom>
              <a:avLst/>
              <a:gdLst/>
              <a:ahLst/>
              <a:cxnLst/>
              <a:rect l="l" t="t" r="r" b="b"/>
              <a:pathLst>
                <a:path w="776" h="438" extrusionOk="0">
                  <a:moveTo>
                    <a:pt x="30" y="0"/>
                  </a:moveTo>
                  <a:lnTo>
                    <a:pt x="0" y="437"/>
                  </a:lnTo>
                  <a:lnTo>
                    <a:pt x="622" y="437"/>
                  </a:lnTo>
                  <a:lnTo>
                    <a:pt x="776" y="0"/>
                  </a:lnTo>
                  <a:close/>
                </a:path>
              </a:pathLst>
            </a:custGeom>
            <a:solidFill>
              <a:srgbClr val="FF69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8" name="Google Shape;4738;p37"/>
            <p:cNvSpPr/>
            <p:nvPr/>
          </p:nvSpPr>
          <p:spPr>
            <a:xfrm>
              <a:off x="2014841" y="1553946"/>
              <a:ext cx="205055" cy="92879"/>
            </a:xfrm>
            <a:custGeom>
              <a:avLst/>
              <a:gdLst/>
              <a:ahLst/>
              <a:cxnLst/>
              <a:rect l="l" t="t" r="r" b="b"/>
              <a:pathLst>
                <a:path w="967" h="438" extrusionOk="0">
                  <a:moveTo>
                    <a:pt x="221" y="0"/>
                  </a:moveTo>
                  <a:lnTo>
                    <a:pt x="1" y="437"/>
                  </a:lnTo>
                  <a:lnTo>
                    <a:pt x="622" y="437"/>
                  </a:lnTo>
                  <a:lnTo>
                    <a:pt x="967" y="0"/>
                  </a:ln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9" name="Google Shape;4739;p37"/>
            <p:cNvSpPr/>
            <p:nvPr/>
          </p:nvSpPr>
          <p:spPr>
            <a:xfrm>
              <a:off x="1278597" y="2482100"/>
              <a:ext cx="287331" cy="287331"/>
            </a:xfrm>
            <a:custGeom>
              <a:avLst/>
              <a:gdLst/>
              <a:ahLst/>
              <a:cxnLst/>
              <a:rect l="l" t="t" r="r" b="b"/>
              <a:pathLst>
                <a:path w="1355" h="1355" extrusionOk="0">
                  <a:moveTo>
                    <a:pt x="678" y="1"/>
                  </a:moveTo>
                  <a:cubicBezTo>
                    <a:pt x="303" y="1"/>
                    <a:pt x="1" y="305"/>
                    <a:pt x="1" y="678"/>
                  </a:cubicBezTo>
                  <a:cubicBezTo>
                    <a:pt x="1" y="1052"/>
                    <a:pt x="303" y="1354"/>
                    <a:pt x="678" y="1354"/>
                  </a:cubicBezTo>
                  <a:cubicBezTo>
                    <a:pt x="1050" y="1354"/>
                    <a:pt x="1354" y="1052"/>
                    <a:pt x="1354" y="678"/>
                  </a:cubicBezTo>
                  <a:cubicBezTo>
                    <a:pt x="1354" y="305"/>
                    <a:pt x="1050" y="1"/>
                    <a:pt x="678"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0" name="Google Shape;4740;p37"/>
            <p:cNvSpPr/>
            <p:nvPr/>
          </p:nvSpPr>
          <p:spPr>
            <a:xfrm>
              <a:off x="1337336" y="2541687"/>
              <a:ext cx="170066" cy="168794"/>
            </a:xfrm>
            <a:custGeom>
              <a:avLst/>
              <a:gdLst/>
              <a:ahLst/>
              <a:cxnLst/>
              <a:rect l="l" t="t" r="r" b="b"/>
              <a:pathLst>
                <a:path w="802" h="796" extrusionOk="0">
                  <a:moveTo>
                    <a:pt x="401" y="0"/>
                  </a:moveTo>
                  <a:cubicBezTo>
                    <a:pt x="184" y="0"/>
                    <a:pt x="7" y="175"/>
                    <a:pt x="2" y="392"/>
                  </a:cubicBezTo>
                  <a:cubicBezTo>
                    <a:pt x="0" y="613"/>
                    <a:pt x="176" y="793"/>
                    <a:pt x="394" y="795"/>
                  </a:cubicBezTo>
                  <a:cubicBezTo>
                    <a:pt x="397" y="795"/>
                    <a:pt x="400" y="795"/>
                    <a:pt x="402" y="795"/>
                  </a:cubicBezTo>
                  <a:cubicBezTo>
                    <a:pt x="619" y="795"/>
                    <a:pt x="795" y="621"/>
                    <a:pt x="797" y="403"/>
                  </a:cubicBezTo>
                  <a:cubicBezTo>
                    <a:pt x="801" y="185"/>
                    <a:pt x="626" y="3"/>
                    <a:pt x="405" y="0"/>
                  </a:cubicBezTo>
                  <a:cubicBezTo>
                    <a:pt x="404" y="0"/>
                    <a:pt x="402" y="0"/>
                    <a:pt x="401" y="0"/>
                  </a:cubicBezTo>
                  <a:close/>
                </a:path>
              </a:pathLst>
            </a:custGeom>
            <a:solidFill>
              <a:srgbClr val="845F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1" name="Google Shape;4741;p37"/>
            <p:cNvSpPr/>
            <p:nvPr/>
          </p:nvSpPr>
          <p:spPr>
            <a:xfrm>
              <a:off x="1459477" y="2511788"/>
              <a:ext cx="35201" cy="37321"/>
            </a:xfrm>
            <a:custGeom>
              <a:avLst/>
              <a:gdLst/>
              <a:ahLst/>
              <a:cxnLst/>
              <a:rect l="l" t="t" r="r" b="b"/>
              <a:pathLst>
                <a:path w="166" h="176" extrusionOk="0">
                  <a:moveTo>
                    <a:pt x="97" y="0"/>
                  </a:moveTo>
                  <a:cubicBezTo>
                    <a:pt x="93" y="0"/>
                    <a:pt x="88" y="1"/>
                    <a:pt x="84" y="2"/>
                  </a:cubicBezTo>
                  <a:cubicBezTo>
                    <a:pt x="69" y="6"/>
                    <a:pt x="58" y="15"/>
                    <a:pt x="52" y="26"/>
                  </a:cubicBezTo>
                  <a:lnTo>
                    <a:pt x="0" y="116"/>
                  </a:lnTo>
                  <a:lnTo>
                    <a:pt x="105" y="176"/>
                  </a:lnTo>
                  <a:lnTo>
                    <a:pt x="157" y="86"/>
                  </a:lnTo>
                  <a:cubicBezTo>
                    <a:pt x="163" y="75"/>
                    <a:pt x="165" y="62"/>
                    <a:pt x="161" y="47"/>
                  </a:cubicBezTo>
                  <a:cubicBezTo>
                    <a:pt x="157" y="34"/>
                    <a:pt x="148" y="24"/>
                    <a:pt x="137" y="15"/>
                  </a:cubicBezTo>
                  <a:lnTo>
                    <a:pt x="122" y="9"/>
                  </a:lnTo>
                  <a:cubicBezTo>
                    <a:pt x="115" y="3"/>
                    <a:pt x="106" y="0"/>
                    <a:pt x="9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2" name="Google Shape;4742;p37"/>
            <p:cNvSpPr/>
            <p:nvPr/>
          </p:nvSpPr>
          <p:spPr>
            <a:xfrm>
              <a:off x="1989395" y="2700090"/>
              <a:ext cx="159251" cy="205055"/>
            </a:xfrm>
            <a:custGeom>
              <a:avLst/>
              <a:gdLst/>
              <a:ahLst/>
              <a:cxnLst/>
              <a:rect l="l" t="t" r="r" b="b"/>
              <a:pathLst>
                <a:path w="751" h="967" extrusionOk="0">
                  <a:moveTo>
                    <a:pt x="358" y="1"/>
                  </a:moveTo>
                  <a:lnTo>
                    <a:pt x="358" y="356"/>
                  </a:lnTo>
                  <a:lnTo>
                    <a:pt x="110" y="356"/>
                  </a:lnTo>
                  <a:cubicBezTo>
                    <a:pt x="110" y="356"/>
                    <a:pt x="97" y="281"/>
                    <a:pt x="146" y="72"/>
                  </a:cubicBezTo>
                  <a:lnTo>
                    <a:pt x="146" y="72"/>
                  </a:lnTo>
                  <a:cubicBezTo>
                    <a:pt x="65" y="166"/>
                    <a:pt x="1" y="341"/>
                    <a:pt x="1" y="485"/>
                  </a:cubicBezTo>
                  <a:cubicBezTo>
                    <a:pt x="1" y="750"/>
                    <a:pt x="168" y="967"/>
                    <a:pt x="376" y="967"/>
                  </a:cubicBezTo>
                  <a:cubicBezTo>
                    <a:pt x="581" y="967"/>
                    <a:pt x="750" y="750"/>
                    <a:pt x="750" y="485"/>
                  </a:cubicBezTo>
                  <a:cubicBezTo>
                    <a:pt x="750" y="341"/>
                    <a:pt x="684" y="166"/>
                    <a:pt x="605" y="72"/>
                  </a:cubicBezTo>
                  <a:lnTo>
                    <a:pt x="605" y="72"/>
                  </a:lnTo>
                  <a:cubicBezTo>
                    <a:pt x="652" y="281"/>
                    <a:pt x="639" y="356"/>
                    <a:pt x="639" y="356"/>
                  </a:cubicBezTo>
                  <a:lnTo>
                    <a:pt x="393" y="356"/>
                  </a:lnTo>
                  <a:lnTo>
                    <a:pt x="393" y="1"/>
                  </a:ln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3" name="Google Shape;4743;p37"/>
            <p:cNvSpPr/>
            <p:nvPr/>
          </p:nvSpPr>
          <p:spPr>
            <a:xfrm>
              <a:off x="2044740" y="2725961"/>
              <a:ext cx="103906" cy="179184"/>
            </a:xfrm>
            <a:custGeom>
              <a:avLst/>
              <a:gdLst/>
              <a:ahLst/>
              <a:cxnLst/>
              <a:rect l="l" t="t" r="r" b="b"/>
              <a:pathLst>
                <a:path w="490" h="845" extrusionOk="0">
                  <a:moveTo>
                    <a:pt x="380" y="1"/>
                  </a:moveTo>
                  <a:lnTo>
                    <a:pt x="380" y="1"/>
                  </a:lnTo>
                  <a:cubicBezTo>
                    <a:pt x="416" y="93"/>
                    <a:pt x="440" y="194"/>
                    <a:pt x="440" y="284"/>
                  </a:cubicBezTo>
                  <a:cubicBezTo>
                    <a:pt x="440" y="581"/>
                    <a:pt x="252" y="823"/>
                    <a:pt x="20" y="823"/>
                  </a:cubicBezTo>
                  <a:lnTo>
                    <a:pt x="1" y="823"/>
                  </a:lnTo>
                  <a:cubicBezTo>
                    <a:pt x="37" y="838"/>
                    <a:pt x="74" y="845"/>
                    <a:pt x="115" y="845"/>
                  </a:cubicBezTo>
                  <a:cubicBezTo>
                    <a:pt x="320" y="845"/>
                    <a:pt x="489" y="628"/>
                    <a:pt x="489" y="363"/>
                  </a:cubicBezTo>
                  <a:cubicBezTo>
                    <a:pt x="489" y="243"/>
                    <a:pt x="442" y="99"/>
                    <a:pt x="380"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4" name="Google Shape;4744;p37"/>
            <p:cNvSpPr/>
            <p:nvPr/>
          </p:nvSpPr>
          <p:spPr>
            <a:xfrm>
              <a:off x="2009964" y="2700090"/>
              <a:ext cx="55558" cy="75703"/>
            </a:xfrm>
            <a:custGeom>
              <a:avLst/>
              <a:gdLst/>
              <a:ahLst/>
              <a:cxnLst/>
              <a:rect l="l" t="t" r="r" b="b"/>
              <a:pathLst>
                <a:path w="262" h="357" extrusionOk="0">
                  <a:moveTo>
                    <a:pt x="161" y="1"/>
                  </a:moveTo>
                  <a:cubicBezTo>
                    <a:pt x="124" y="1"/>
                    <a:pt x="84" y="29"/>
                    <a:pt x="47" y="72"/>
                  </a:cubicBezTo>
                  <a:cubicBezTo>
                    <a:pt x="0" y="281"/>
                    <a:pt x="13" y="356"/>
                    <a:pt x="13" y="356"/>
                  </a:cubicBezTo>
                  <a:lnTo>
                    <a:pt x="261" y="356"/>
                  </a:lnTo>
                  <a:lnTo>
                    <a:pt x="261" y="1"/>
                  </a:ln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5" name="Google Shape;4745;p37"/>
            <p:cNvSpPr/>
            <p:nvPr/>
          </p:nvSpPr>
          <p:spPr>
            <a:xfrm>
              <a:off x="2072519" y="2700090"/>
              <a:ext cx="55134" cy="75703"/>
            </a:xfrm>
            <a:custGeom>
              <a:avLst/>
              <a:gdLst/>
              <a:ahLst/>
              <a:cxnLst/>
              <a:rect l="l" t="t" r="r" b="b"/>
              <a:pathLst>
                <a:path w="260" h="357" extrusionOk="0">
                  <a:moveTo>
                    <a:pt x="1" y="1"/>
                  </a:moveTo>
                  <a:lnTo>
                    <a:pt x="1" y="356"/>
                  </a:lnTo>
                  <a:lnTo>
                    <a:pt x="247" y="356"/>
                  </a:lnTo>
                  <a:cubicBezTo>
                    <a:pt x="247" y="356"/>
                    <a:pt x="260" y="281"/>
                    <a:pt x="213" y="72"/>
                  </a:cubicBezTo>
                  <a:cubicBezTo>
                    <a:pt x="176" y="29"/>
                    <a:pt x="138" y="1"/>
                    <a:pt x="101"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6" name="Google Shape;4746;p37"/>
            <p:cNvSpPr/>
            <p:nvPr/>
          </p:nvSpPr>
          <p:spPr>
            <a:xfrm>
              <a:off x="2009964" y="2700090"/>
              <a:ext cx="39230" cy="75703"/>
            </a:xfrm>
            <a:custGeom>
              <a:avLst/>
              <a:gdLst/>
              <a:ahLst/>
              <a:cxnLst/>
              <a:rect l="l" t="t" r="r" b="b"/>
              <a:pathLst>
                <a:path w="185" h="357" extrusionOk="0">
                  <a:moveTo>
                    <a:pt x="161" y="1"/>
                  </a:moveTo>
                  <a:cubicBezTo>
                    <a:pt x="124" y="1"/>
                    <a:pt x="84" y="29"/>
                    <a:pt x="47" y="72"/>
                  </a:cubicBezTo>
                  <a:cubicBezTo>
                    <a:pt x="0" y="281"/>
                    <a:pt x="13" y="356"/>
                    <a:pt x="13" y="356"/>
                  </a:cubicBezTo>
                  <a:lnTo>
                    <a:pt x="36" y="356"/>
                  </a:lnTo>
                  <a:cubicBezTo>
                    <a:pt x="36" y="356"/>
                    <a:pt x="45" y="144"/>
                    <a:pt x="66" y="95"/>
                  </a:cubicBezTo>
                  <a:cubicBezTo>
                    <a:pt x="88" y="44"/>
                    <a:pt x="148" y="1"/>
                    <a:pt x="184"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7" name="Google Shape;4747;p37"/>
            <p:cNvSpPr/>
            <p:nvPr/>
          </p:nvSpPr>
          <p:spPr>
            <a:xfrm>
              <a:off x="2088847" y="2700090"/>
              <a:ext cx="38806" cy="75703"/>
            </a:xfrm>
            <a:custGeom>
              <a:avLst/>
              <a:gdLst/>
              <a:ahLst/>
              <a:cxnLst/>
              <a:rect l="l" t="t" r="r" b="b"/>
              <a:pathLst>
                <a:path w="183" h="357" extrusionOk="0">
                  <a:moveTo>
                    <a:pt x="1" y="1"/>
                  </a:moveTo>
                  <a:cubicBezTo>
                    <a:pt x="37" y="1"/>
                    <a:pt x="95" y="44"/>
                    <a:pt x="119" y="95"/>
                  </a:cubicBezTo>
                  <a:cubicBezTo>
                    <a:pt x="140" y="144"/>
                    <a:pt x="146" y="356"/>
                    <a:pt x="146" y="356"/>
                  </a:cubicBezTo>
                  <a:lnTo>
                    <a:pt x="170" y="356"/>
                  </a:lnTo>
                  <a:cubicBezTo>
                    <a:pt x="170" y="356"/>
                    <a:pt x="183" y="281"/>
                    <a:pt x="136" y="72"/>
                  </a:cubicBezTo>
                  <a:cubicBezTo>
                    <a:pt x="99" y="29"/>
                    <a:pt x="61" y="1"/>
                    <a:pt x="24"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8" name="Google Shape;4748;p37"/>
            <p:cNvSpPr/>
            <p:nvPr/>
          </p:nvSpPr>
          <p:spPr>
            <a:xfrm>
              <a:off x="2062977" y="2720235"/>
              <a:ext cx="11663" cy="26507"/>
            </a:xfrm>
            <a:custGeom>
              <a:avLst/>
              <a:gdLst/>
              <a:ahLst/>
              <a:cxnLst/>
              <a:rect l="l" t="t" r="r" b="b"/>
              <a:pathLst>
                <a:path w="55" h="125" extrusionOk="0">
                  <a:moveTo>
                    <a:pt x="29" y="0"/>
                  </a:moveTo>
                  <a:cubicBezTo>
                    <a:pt x="14" y="0"/>
                    <a:pt x="1" y="11"/>
                    <a:pt x="1" y="26"/>
                  </a:cubicBezTo>
                  <a:lnTo>
                    <a:pt x="1" y="96"/>
                  </a:lnTo>
                  <a:cubicBezTo>
                    <a:pt x="1" y="111"/>
                    <a:pt x="14" y="124"/>
                    <a:pt x="29" y="124"/>
                  </a:cubicBezTo>
                  <a:cubicBezTo>
                    <a:pt x="41" y="124"/>
                    <a:pt x="54" y="111"/>
                    <a:pt x="54" y="96"/>
                  </a:cubicBezTo>
                  <a:lnTo>
                    <a:pt x="54" y="26"/>
                  </a:lnTo>
                  <a:cubicBezTo>
                    <a:pt x="54" y="11"/>
                    <a:pt x="41" y="0"/>
                    <a:pt x="2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9" name="Google Shape;4749;p37"/>
            <p:cNvSpPr/>
            <p:nvPr/>
          </p:nvSpPr>
          <p:spPr>
            <a:xfrm>
              <a:off x="2062977" y="2684823"/>
              <a:ext cx="11663" cy="15480"/>
            </a:xfrm>
            <a:custGeom>
              <a:avLst/>
              <a:gdLst/>
              <a:ahLst/>
              <a:cxnLst/>
              <a:rect l="l" t="t" r="r" b="b"/>
              <a:pathLst>
                <a:path w="55" h="73" extrusionOk="0">
                  <a:moveTo>
                    <a:pt x="1" y="0"/>
                  </a:moveTo>
                  <a:lnTo>
                    <a:pt x="1" y="73"/>
                  </a:lnTo>
                  <a:lnTo>
                    <a:pt x="54" y="73"/>
                  </a:lnTo>
                  <a:lnTo>
                    <a:pt x="54" y="0"/>
                  </a:ln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0" name="Google Shape;4750;p37"/>
            <p:cNvSpPr/>
            <p:nvPr/>
          </p:nvSpPr>
          <p:spPr>
            <a:xfrm>
              <a:off x="2065734" y="2239724"/>
              <a:ext cx="388056" cy="445310"/>
            </a:xfrm>
            <a:custGeom>
              <a:avLst/>
              <a:gdLst/>
              <a:ahLst/>
              <a:cxnLst/>
              <a:rect l="l" t="t" r="r" b="b"/>
              <a:pathLst>
                <a:path w="1830" h="2100" extrusionOk="0">
                  <a:moveTo>
                    <a:pt x="1086" y="0"/>
                  </a:moveTo>
                  <a:lnTo>
                    <a:pt x="1084" y="26"/>
                  </a:lnTo>
                  <a:lnTo>
                    <a:pt x="1429" y="28"/>
                  </a:lnTo>
                  <a:cubicBezTo>
                    <a:pt x="1677" y="28"/>
                    <a:pt x="1802" y="253"/>
                    <a:pt x="1802" y="698"/>
                  </a:cubicBezTo>
                  <a:cubicBezTo>
                    <a:pt x="1802" y="868"/>
                    <a:pt x="1740" y="1017"/>
                    <a:pt x="1613" y="1140"/>
                  </a:cubicBezTo>
                  <a:cubicBezTo>
                    <a:pt x="1328" y="1420"/>
                    <a:pt x="803" y="1493"/>
                    <a:pt x="545" y="1493"/>
                  </a:cubicBezTo>
                  <a:cubicBezTo>
                    <a:pt x="538" y="1493"/>
                    <a:pt x="530" y="1493"/>
                    <a:pt x="523" y="1493"/>
                  </a:cubicBezTo>
                  <a:cubicBezTo>
                    <a:pt x="518" y="1493"/>
                    <a:pt x="514" y="1493"/>
                    <a:pt x="509" y="1493"/>
                  </a:cubicBezTo>
                  <a:cubicBezTo>
                    <a:pt x="317" y="1493"/>
                    <a:pt x="176" y="1536"/>
                    <a:pt x="88" y="1619"/>
                  </a:cubicBezTo>
                  <a:cubicBezTo>
                    <a:pt x="13" y="1696"/>
                    <a:pt x="1" y="1784"/>
                    <a:pt x="1" y="1831"/>
                  </a:cubicBezTo>
                  <a:lnTo>
                    <a:pt x="1" y="2099"/>
                  </a:lnTo>
                  <a:lnTo>
                    <a:pt x="28" y="2099"/>
                  </a:lnTo>
                  <a:lnTo>
                    <a:pt x="28" y="1831"/>
                  </a:lnTo>
                  <a:cubicBezTo>
                    <a:pt x="28" y="1789"/>
                    <a:pt x="39" y="1707"/>
                    <a:pt x="108" y="1639"/>
                  </a:cubicBezTo>
                  <a:cubicBezTo>
                    <a:pt x="189" y="1559"/>
                    <a:pt x="323" y="1521"/>
                    <a:pt x="508" y="1521"/>
                  </a:cubicBezTo>
                  <a:cubicBezTo>
                    <a:pt x="513" y="1521"/>
                    <a:pt x="518" y="1521"/>
                    <a:pt x="523" y="1521"/>
                  </a:cubicBezTo>
                  <a:cubicBezTo>
                    <a:pt x="530" y="1521"/>
                    <a:pt x="537" y="1521"/>
                    <a:pt x="545" y="1521"/>
                  </a:cubicBezTo>
                  <a:cubicBezTo>
                    <a:pt x="807" y="1521"/>
                    <a:pt x="1341" y="1446"/>
                    <a:pt x="1633" y="1159"/>
                  </a:cubicBezTo>
                  <a:cubicBezTo>
                    <a:pt x="1763" y="1030"/>
                    <a:pt x="1830" y="876"/>
                    <a:pt x="1830" y="698"/>
                  </a:cubicBezTo>
                  <a:cubicBezTo>
                    <a:pt x="1830" y="242"/>
                    <a:pt x="1690" y="0"/>
                    <a:pt x="1429" y="0"/>
                  </a:cubicBez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1" name="Google Shape;4751;p37"/>
            <p:cNvSpPr/>
            <p:nvPr/>
          </p:nvSpPr>
          <p:spPr>
            <a:xfrm>
              <a:off x="2310441" y="2157872"/>
              <a:ext cx="4453" cy="4241"/>
            </a:xfrm>
            <a:custGeom>
              <a:avLst/>
              <a:gdLst/>
              <a:ahLst/>
              <a:cxnLst/>
              <a:rect l="l" t="t" r="r" b="b"/>
              <a:pathLst>
                <a:path w="21" h="20" extrusionOk="0">
                  <a:moveTo>
                    <a:pt x="12" y="1"/>
                  </a:moveTo>
                  <a:cubicBezTo>
                    <a:pt x="5" y="1"/>
                    <a:pt x="1" y="5"/>
                    <a:pt x="1" y="11"/>
                  </a:cubicBezTo>
                  <a:cubicBezTo>
                    <a:pt x="1" y="16"/>
                    <a:pt x="5" y="20"/>
                    <a:pt x="12" y="20"/>
                  </a:cubicBezTo>
                  <a:cubicBezTo>
                    <a:pt x="16" y="20"/>
                    <a:pt x="20" y="16"/>
                    <a:pt x="20" y="11"/>
                  </a:cubicBezTo>
                  <a:cubicBezTo>
                    <a:pt x="20" y="5"/>
                    <a:pt x="16" y="1"/>
                    <a:pt x="12"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2" name="Google Shape;4752;p37"/>
            <p:cNvSpPr/>
            <p:nvPr/>
          </p:nvSpPr>
          <p:spPr>
            <a:xfrm>
              <a:off x="2307261" y="2147481"/>
              <a:ext cx="34353" cy="27355"/>
            </a:xfrm>
            <a:custGeom>
              <a:avLst/>
              <a:gdLst/>
              <a:ahLst/>
              <a:cxnLst/>
              <a:rect l="l" t="t" r="r" b="b"/>
              <a:pathLst>
                <a:path w="162" h="129" extrusionOk="0">
                  <a:moveTo>
                    <a:pt x="1" y="0"/>
                  </a:moveTo>
                  <a:lnTo>
                    <a:pt x="1" y="129"/>
                  </a:lnTo>
                  <a:lnTo>
                    <a:pt x="162" y="129"/>
                  </a:lnTo>
                  <a:lnTo>
                    <a:pt x="162" y="0"/>
                  </a:ln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3" name="Google Shape;4753;p37"/>
            <p:cNvSpPr/>
            <p:nvPr/>
          </p:nvSpPr>
          <p:spPr>
            <a:xfrm>
              <a:off x="2341401" y="2152359"/>
              <a:ext cx="6574" cy="17600"/>
            </a:xfrm>
            <a:custGeom>
              <a:avLst/>
              <a:gdLst/>
              <a:ahLst/>
              <a:cxnLst/>
              <a:rect l="l" t="t" r="r" b="b"/>
              <a:pathLst>
                <a:path w="31" h="83" extrusionOk="0">
                  <a:moveTo>
                    <a:pt x="1" y="1"/>
                  </a:moveTo>
                  <a:lnTo>
                    <a:pt x="1" y="82"/>
                  </a:lnTo>
                  <a:lnTo>
                    <a:pt x="31" y="82"/>
                  </a:lnTo>
                  <a:lnTo>
                    <a:pt x="31" y="1"/>
                  </a:ln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4" name="Google Shape;4754;p37"/>
            <p:cNvSpPr/>
            <p:nvPr/>
          </p:nvSpPr>
          <p:spPr>
            <a:xfrm>
              <a:off x="2312774" y="2151934"/>
              <a:ext cx="22902" cy="18024"/>
            </a:xfrm>
            <a:custGeom>
              <a:avLst/>
              <a:gdLst/>
              <a:ahLst/>
              <a:cxnLst/>
              <a:rect l="l" t="t" r="r" b="b"/>
              <a:pathLst>
                <a:path w="108" h="85" extrusionOk="0">
                  <a:moveTo>
                    <a:pt x="31" y="1"/>
                  </a:moveTo>
                  <a:cubicBezTo>
                    <a:pt x="26" y="1"/>
                    <a:pt x="22" y="5"/>
                    <a:pt x="22" y="12"/>
                  </a:cubicBezTo>
                  <a:cubicBezTo>
                    <a:pt x="22" y="16"/>
                    <a:pt x="26" y="20"/>
                    <a:pt x="31" y="20"/>
                  </a:cubicBezTo>
                  <a:cubicBezTo>
                    <a:pt x="35" y="20"/>
                    <a:pt x="37" y="18"/>
                    <a:pt x="39" y="18"/>
                  </a:cubicBezTo>
                  <a:lnTo>
                    <a:pt x="69" y="18"/>
                  </a:lnTo>
                  <a:cubicBezTo>
                    <a:pt x="69" y="18"/>
                    <a:pt x="73" y="22"/>
                    <a:pt x="73" y="33"/>
                  </a:cubicBezTo>
                  <a:lnTo>
                    <a:pt x="1" y="33"/>
                  </a:lnTo>
                  <a:lnTo>
                    <a:pt x="1" y="46"/>
                  </a:lnTo>
                  <a:lnTo>
                    <a:pt x="50" y="46"/>
                  </a:lnTo>
                  <a:cubicBezTo>
                    <a:pt x="48" y="67"/>
                    <a:pt x="37" y="69"/>
                    <a:pt x="35" y="69"/>
                  </a:cubicBezTo>
                  <a:lnTo>
                    <a:pt x="20" y="69"/>
                  </a:lnTo>
                  <a:cubicBezTo>
                    <a:pt x="18" y="67"/>
                    <a:pt x="16" y="65"/>
                    <a:pt x="11" y="65"/>
                  </a:cubicBezTo>
                  <a:cubicBezTo>
                    <a:pt x="7" y="65"/>
                    <a:pt x="3" y="69"/>
                    <a:pt x="3" y="76"/>
                  </a:cubicBezTo>
                  <a:cubicBezTo>
                    <a:pt x="3" y="80"/>
                    <a:pt x="7" y="84"/>
                    <a:pt x="11" y="84"/>
                  </a:cubicBezTo>
                  <a:cubicBezTo>
                    <a:pt x="16" y="84"/>
                    <a:pt x="18" y="84"/>
                    <a:pt x="20" y="82"/>
                  </a:cubicBezTo>
                  <a:lnTo>
                    <a:pt x="35" y="82"/>
                  </a:lnTo>
                  <a:cubicBezTo>
                    <a:pt x="43" y="82"/>
                    <a:pt x="63" y="74"/>
                    <a:pt x="63" y="46"/>
                  </a:cubicBezTo>
                  <a:lnTo>
                    <a:pt x="108" y="46"/>
                  </a:lnTo>
                  <a:lnTo>
                    <a:pt x="108" y="33"/>
                  </a:lnTo>
                  <a:lnTo>
                    <a:pt x="86" y="33"/>
                  </a:lnTo>
                  <a:cubicBezTo>
                    <a:pt x="84" y="14"/>
                    <a:pt x="78" y="3"/>
                    <a:pt x="69" y="3"/>
                  </a:cubicBezTo>
                  <a:lnTo>
                    <a:pt x="39" y="3"/>
                  </a:lnTo>
                  <a:cubicBezTo>
                    <a:pt x="37" y="3"/>
                    <a:pt x="35" y="1"/>
                    <a:pt x="31"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5" name="Google Shape;4755;p37"/>
            <p:cNvSpPr/>
            <p:nvPr/>
          </p:nvSpPr>
          <p:spPr>
            <a:xfrm>
              <a:off x="1656898" y="2558015"/>
              <a:ext cx="213325" cy="234106"/>
            </a:xfrm>
            <a:custGeom>
              <a:avLst/>
              <a:gdLst/>
              <a:ahLst/>
              <a:cxnLst/>
              <a:rect l="l" t="t" r="r" b="b"/>
              <a:pathLst>
                <a:path w="1006" h="1104" extrusionOk="0">
                  <a:moveTo>
                    <a:pt x="733" y="1"/>
                  </a:moveTo>
                  <a:lnTo>
                    <a:pt x="1" y="354"/>
                  </a:lnTo>
                  <a:lnTo>
                    <a:pt x="363" y="1104"/>
                  </a:lnTo>
                  <a:lnTo>
                    <a:pt x="909" y="840"/>
                  </a:lnTo>
                  <a:lnTo>
                    <a:pt x="817" y="654"/>
                  </a:lnTo>
                  <a:lnTo>
                    <a:pt x="1005" y="564"/>
                  </a:lnTo>
                  <a:lnTo>
                    <a:pt x="73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6" name="Google Shape;4756;p37"/>
            <p:cNvSpPr/>
            <p:nvPr/>
          </p:nvSpPr>
          <p:spPr>
            <a:xfrm>
              <a:off x="1829932" y="2677401"/>
              <a:ext cx="40290" cy="58951"/>
            </a:xfrm>
            <a:custGeom>
              <a:avLst/>
              <a:gdLst/>
              <a:ahLst/>
              <a:cxnLst/>
              <a:rect l="l" t="t" r="r" b="b"/>
              <a:pathLst>
                <a:path w="190" h="278" extrusionOk="0">
                  <a:moveTo>
                    <a:pt x="189" y="1"/>
                  </a:moveTo>
                  <a:lnTo>
                    <a:pt x="1" y="91"/>
                  </a:lnTo>
                  <a:lnTo>
                    <a:pt x="93" y="277"/>
                  </a:lnTo>
                  <a:lnTo>
                    <a:pt x="18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7" name="Google Shape;4757;p37"/>
            <p:cNvSpPr/>
            <p:nvPr/>
          </p:nvSpPr>
          <p:spPr>
            <a:xfrm>
              <a:off x="1656898" y="2558439"/>
              <a:ext cx="165613" cy="96060"/>
            </a:xfrm>
            <a:custGeom>
              <a:avLst/>
              <a:gdLst/>
              <a:ahLst/>
              <a:cxnLst/>
              <a:rect l="l" t="t" r="r" b="b"/>
              <a:pathLst>
                <a:path w="781" h="453" extrusionOk="0">
                  <a:moveTo>
                    <a:pt x="733" y="1"/>
                  </a:moveTo>
                  <a:lnTo>
                    <a:pt x="1" y="354"/>
                  </a:lnTo>
                  <a:lnTo>
                    <a:pt x="48" y="453"/>
                  </a:lnTo>
                  <a:lnTo>
                    <a:pt x="781" y="99"/>
                  </a:lnTo>
                  <a:lnTo>
                    <a:pt x="733" y="1"/>
                  </a:ln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 name="Google Shape;4758;p37"/>
          <p:cNvGrpSpPr/>
          <p:nvPr/>
        </p:nvGrpSpPr>
        <p:grpSpPr>
          <a:xfrm>
            <a:off x="4764883" y="1871469"/>
            <a:ext cx="1593067" cy="4262537"/>
            <a:chOff x="4764882" y="1403601"/>
            <a:chExt cx="1463045" cy="3196903"/>
          </a:xfrm>
        </p:grpSpPr>
        <p:sp>
          <p:nvSpPr>
            <p:cNvPr id="4759" name="Google Shape;4759;p37"/>
            <p:cNvSpPr/>
            <p:nvPr/>
          </p:nvSpPr>
          <p:spPr>
            <a:xfrm>
              <a:off x="4764882" y="1403601"/>
              <a:ext cx="1463045" cy="3196903"/>
            </a:xfrm>
            <a:custGeom>
              <a:avLst/>
              <a:gdLst/>
              <a:ahLst/>
              <a:cxnLst/>
              <a:rect l="l" t="t" r="r" b="b"/>
              <a:pathLst>
                <a:path w="5813" h="15076" extrusionOk="0">
                  <a:moveTo>
                    <a:pt x="2907" y="0"/>
                  </a:moveTo>
                  <a:cubicBezTo>
                    <a:pt x="1300" y="0"/>
                    <a:pt x="0" y="806"/>
                    <a:pt x="0" y="1797"/>
                  </a:cubicBezTo>
                  <a:cubicBezTo>
                    <a:pt x="0" y="1825"/>
                    <a:pt x="0" y="1851"/>
                    <a:pt x="2" y="1879"/>
                  </a:cubicBezTo>
                  <a:lnTo>
                    <a:pt x="0" y="1879"/>
                  </a:lnTo>
                  <a:lnTo>
                    <a:pt x="0" y="15076"/>
                  </a:lnTo>
                  <a:lnTo>
                    <a:pt x="5813" y="15076"/>
                  </a:lnTo>
                  <a:lnTo>
                    <a:pt x="5813" y="1879"/>
                  </a:lnTo>
                  <a:lnTo>
                    <a:pt x="5809" y="1879"/>
                  </a:lnTo>
                  <a:cubicBezTo>
                    <a:pt x="5811" y="1851"/>
                    <a:pt x="5813" y="1825"/>
                    <a:pt x="5813" y="1797"/>
                  </a:cubicBezTo>
                  <a:cubicBezTo>
                    <a:pt x="5813" y="806"/>
                    <a:pt x="4511" y="0"/>
                    <a:pt x="2907" y="0"/>
                  </a:cubicBezTo>
                  <a:close/>
                </a:path>
              </a:pathLst>
            </a:custGeom>
            <a:solidFill>
              <a:srgbClr val="FEBA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0" name="Google Shape;4760;p37"/>
            <p:cNvSpPr/>
            <p:nvPr/>
          </p:nvSpPr>
          <p:spPr>
            <a:xfrm>
              <a:off x="4995750" y="1633254"/>
              <a:ext cx="584205" cy="766570"/>
            </a:xfrm>
            <a:custGeom>
              <a:avLst/>
              <a:gdLst/>
              <a:ahLst/>
              <a:cxnLst/>
              <a:rect l="l" t="t" r="r" b="b"/>
              <a:pathLst>
                <a:path w="2755" h="3615" extrusionOk="0">
                  <a:moveTo>
                    <a:pt x="2196" y="1"/>
                  </a:moveTo>
                  <a:lnTo>
                    <a:pt x="1" y="382"/>
                  </a:lnTo>
                  <a:lnTo>
                    <a:pt x="560" y="3614"/>
                  </a:lnTo>
                  <a:lnTo>
                    <a:pt x="2755" y="3233"/>
                  </a:lnTo>
                  <a:lnTo>
                    <a:pt x="2196" y="1"/>
                  </a:ln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1" name="Google Shape;4761;p37"/>
            <p:cNvSpPr/>
            <p:nvPr/>
          </p:nvSpPr>
          <p:spPr>
            <a:xfrm>
              <a:off x="5006141" y="1643432"/>
              <a:ext cx="557486" cy="712708"/>
            </a:xfrm>
            <a:custGeom>
              <a:avLst/>
              <a:gdLst/>
              <a:ahLst/>
              <a:cxnLst/>
              <a:rect l="l" t="t" r="r" b="b"/>
              <a:pathLst>
                <a:path w="2629" h="3361" extrusionOk="0">
                  <a:moveTo>
                    <a:pt x="2111" y="0"/>
                  </a:moveTo>
                  <a:lnTo>
                    <a:pt x="1" y="366"/>
                  </a:lnTo>
                  <a:lnTo>
                    <a:pt x="519" y="3360"/>
                  </a:lnTo>
                  <a:lnTo>
                    <a:pt x="2629" y="2994"/>
                  </a:lnTo>
                  <a:lnTo>
                    <a:pt x="2111" y="0"/>
                  </a:ln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2" name="Google Shape;4762;p37"/>
            <p:cNvSpPr/>
            <p:nvPr/>
          </p:nvSpPr>
          <p:spPr>
            <a:xfrm>
              <a:off x="5164331" y="1615229"/>
              <a:ext cx="120870" cy="61919"/>
            </a:xfrm>
            <a:custGeom>
              <a:avLst/>
              <a:gdLst/>
              <a:ahLst/>
              <a:cxnLst/>
              <a:rect l="l" t="t" r="r" b="b"/>
              <a:pathLst>
                <a:path w="570" h="292" extrusionOk="0">
                  <a:moveTo>
                    <a:pt x="276" y="0"/>
                  </a:moveTo>
                  <a:cubicBezTo>
                    <a:pt x="269" y="0"/>
                    <a:pt x="261" y="1"/>
                    <a:pt x="253" y="2"/>
                  </a:cubicBezTo>
                  <a:cubicBezTo>
                    <a:pt x="182" y="13"/>
                    <a:pt x="135" y="82"/>
                    <a:pt x="146" y="152"/>
                  </a:cubicBezTo>
                  <a:lnTo>
                    <a:pt x="0" y="178"/>
                  </a:lnTo>
                  <a:lnTo>
                    <a:pt x="20" y="292"/>
                  </a:lnTo>
                  <a:lnTo>
                    <a:pt x="236" y="253"/>
                  </a:lnTo>
                  <a:lnTo>
                    <a:pt x="354" y="234"/>
                  </a:lnTo>
                  <a:lnTo>
                    <a:pt x="570" y="195"/>
                  </a:lnTo>
                  <a:lnTo>
                    <a:pt x="551" y="84"/>
                  </a:lnTo>
                  <a:lnTo>
                    <a:pt x="403" y="107"/>
                  </a:lnTo>
                  <a:cubicBezTo>
                    <a:pt x="393" y="45"/>
                    <a:pt x="338" y="0"/>
                    <a:pt x="27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3" name="Google Shape;4763;p37"/>
            <p:cNvSpPr/>
            <p:nvPr/>
          </p:nvSpPr>
          <p:spPr>
            <a:xfrm>
              <a:off x="5167088" y="1645553"/>
              <a:ext cx="118749" cy="31172"/>
            </a:xfrm>
            <a:custGeom>
              <a:avLst/>
              <a:gdLst/>
              <a:ahLst/>
              <a:cxnLst/>
              <a:rect l="l" t="t" r="r" b="b"/>
              <a:pathLst>
                <a:path w="560" h="147" extrusionOk="0">
                  <a:moveTo>
                    <a:pt x="551" y="1"/>
                  </a:moveTo>
                  <a:lnTo>
                    <a:pt x="0" y="95"/>
                  </a:lnTo>
                  <a:lnTo>
                    <a:pt x="9" y="146"/>
                  </a:lnTo>
                  <a:lnTo>
                    <a:pt x="559" y="50"/>
                  </a:lnTo>
                  <a:lnTo>
                    <a:pt x="551" y="1"/>
                  </a:ln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4" name="Google Shape;4764;p37"/>
            <p:cNvSpPr/>
            <p:nvPr/>
          </p:nvSpPr>
          <p:spPr>
            <a:xfrm>
              <a:off x="5072513" y="1639615"/>
              <a:ext cx="317655" cy="99665"/>
            </a:xfrm>
            <a:custGeom>
              <a:avLst/>
              <a:gdLst/>
              <a:ahLst/>
              <a:cxnLst/>
              <a:rect l="l" t="t" r="r" b="b"/>
              <a:pathLst>
                <a:path w="1498" h="470" extrusionOk="0">
                  <a:moveTo>
                    <a:pt x="1459" y="1"/>
                  </a:moveTo>
                  <a:lnTo>
                    <a:pt x="1" y="254"/>
                  </a:lnTo>
                  <a:lnTo>
                    <a:pt x="37" y="470"/>
                  </a:lnTo>
                  <a:lnTo>
                    <a:pt x="1498" y="217"/>
                  </a:lnTo>
                  <a:lnTo>
                    <a:pt x="1459"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5" name="Google Shape;4765;p37"/>
            <p:cNvSpPr/>
            <p:nvPr/>
          </p:nvSpPr>
          <p:spPr>
            <a:xfrm>
              <a:off x="5088417" y="1733767"/>
              <a:ext cx="311293" cy="61071"/>
            </a:xfrm>
            <a:custGeom>
              <a:avLst/>
              <a:gdLst/>
              <a:ahLst/>
              <a:cxnLst/>
              <a:rect l="l" t="t" r="r" b="b"/>
              <a:pathLst>
                <a:path w="1468" h="288" extrusionOk="0">
                  <a:moveTo>
                    <a:pt x="1461" y="0"/>
                  </a:moveTo>
                  <a:lnTo>
                    <a:pt x="1" y="253"/>
                  </a:lnTo>
                  <a:lnTo>
                    <a:pt x="7" y="287"/>
                  </a:lnTo>
                  <a:lnTo>
                    <a:pt x="1468" y="35"/>
                  </a:lnTo>
                  <a:lnTo>
                    <a:pt x="1461"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6" name="Google Shape;4766;p37"/>
            <p:cNvSpPr/>
            <p:nvPr/>
          </p:nvSpPr>
          <p:spPr>
            <a:xfrm>
              <a:off x="5082479" y="1818588"/>
              <a:ext cx="354128" cy="68493"/>
            </a:xfrm>
            <a:custGeom>
              <a:avLst/>
              <a:gdLst/>
              <a:ahLst/>
              <a:cxnLst/>
              <a:rect l="l" t="t" r="r" b="b"/>
              <a:pathLst>
                <a:path w="1670" h="323" extrusionOk="0">
                  <a:moveTo>
                    <a:pt x="1663" y="1"/>
                  </a:moveTo>
                  <a:lnTo>
                    <a:pt x="1" y="290"/>
                  </a:lnTo>
                  <a:lnTo>
                    <a:pt x="7" y="322"/>
                  </a:lnTo>
                  <a:lnTo>
                    <a:pt x="1669" y="35"/>
                  </a:lnTo>
                  <a:lnTo>
                    <a:pt x="1663"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7" name="Google Shape;4767;p37"/>
            <p:cNvSpPr/>
            <p:nvPr/>
          </p:nvSpPr>
          <p:spPr>
            <a:xfrm>
              <a:off x="5086720" y="1841914"/>
              <a:ext cx="353492" cy="68281"/>
            </a:xfrm>
            <a:custGeom>
              <a:avLst/>
              <a:gdLst/>
              <a:ahLst/>
              <a:cxnLst/>
              <a:rect l="l" t="t" r="r" b="b"/>
              <a:pathLst>
                <a:path w="1667" h="322" extrusionOk="0">
                  <a:moveTo>
                    <a:pt x="1662" y="0"/>
                  </a:moveTo>
                  <a:lnTo>
                    <a:pt x="0" y="287"/>
                  </a:lnTo>
                  <a:lnTo>
                    <a:pt x="6" y="321"/>
                  </a:lnTo>
                  <a:lnTo>
                    <a:pt x="1666" y="34"/>
                  </a:lnTo>
                  <a:lnTo>
                    <a:pt x="1662"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8" name="Google Shape;4768;p37"/>
            <p:cNvSpPr/>
            <p:nvPr/>
          </p:nvSpPr>
          <p:spPr>
            <a:xfrm>
              <a:off x="5090749" y="1865027"/>
              <a:ext cx="353492" cy="68281"/>
            </a:xfrm>
            <a:custGeom>
              <a:avLst/>
              <a:gdLst/>
              <a:ahLst/>
              <a:cxnLst/>
              <a:rect l="l" t="t" r="r" b="b"/>
              <a:pathLst>
                <a:path w="1667" h="322" extrusionOk="0">
                  <a:moveTo>
                    <a:pt x="1660" y="0"/>
                  </a:moveTo>
                  <a:lnTo>
                    <a:pt x="0" y="287"/>
                  </a:lnTo>
                  <a:lnTo>
                    <a:pt x="7" y="321"/>
                  </a:lnTo>
                  <a:lnTo>
                    <a:pt x="1667" y="32"/>
                  </a:lnTo>
                  <a:lnTo>
                    <a:pt x="1660"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9" name="Google Shape;4769;p37"/>
            <p:cNvSpPr/>
            <p:nvPr/>
          </p:nvSpPr>
          <p:spPr>
            <a:xfrm>
              <a:off x="5097111" y="1935005"/>
              <a:ext cx="164553" cy="34989"/>
            </a:xfrm>
            <a:custGeom>
              <a:avLst/>
              <a:gdLst/>
              <a:ahLst/>
              <a:cxnLst/>
              <a:rect l="l" t="t" r="r" b="b"/>
              <a:pathLst>
                <a:path w="776" h="165" extrusionOk="0">
                  <a:moveTo>
                    <a:pt x="771" y="0"/>
                  </a:moveTo>
                  <a:lnTo>
                    <a:pt x="0" y="133"/>
                  </a:lnTo>
                  <a:lnTo>
                    <a:pt x="7" y="165"/>
                  </a:lnTo>
                  <a:lnTo>
                    <a:pt x="776" y="32"/>
                  </a:lnTo>
                  <a:lnTo>
                    <a:pt x="771"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0" name="Google Shape;4770;p37"/>
            <p:cNvSpPr/>
            <p:nvPr/>
          </p:nvSpPr>
          <p:spPr>
            <a:xfrm>
              <a:off x="5100716" y="1954514"/>
              <a:ext cx="164553" cy="35201"/>
            </a:xfrm>
            <a:custGeom>
              <a:avLst/>
              <a:gdLst/>
              <a:ahLst/>
              <a:cxnLst/>
              <a:rect l="l" t="t" r="r" b="b"/>
              <a:pathLst>
                <a:path w="776" h="166" extrusionOk="0">
                  <a:moveTo>
                    <a:pt x="769" y="0"/>
                  </a:moveTo>
                  <a:lnTo>
                    <a:pt x="0" y="133"/>
                  </a:lnTo>
                  <a:lnTo>
                    <a:pt x="5" y="165"/>
                  </a:lnTo>
                  <a:lnTo>
                    <a:pt x="776" y="32"/>
                  </a:lnTo>
                  <a:lnTo>
                    <a:pt x="769"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1" name="Google Shape;4771;p37"/>
            <p:cNvSpPr/>
            <p:nvPr/>
          </p:nvSpPr>
          <p:spPr>
            <a:xfrm>
              <a:off x="5103896" y="1973598"/>
              <a:ext cx="164553" cy="35625"/>
            </a:xfrm>
            <a:custGeom>
              <a:avLst/>
              <a:gdLst/>
              <a:ahLst/>
              <a:cxnLst/>
              <a:rect l="l" t="t" r="r" b="b"/>
              <a:pathLst>
                <a:path w="776" h="168" extrusionOk="0">
                  <a:moveTo>
                    <a:pt x="771" y="0"/>
                  </a:moveTo>
                  <a:lnTo>
                    <a:pt x="0" y="133"/>
                  </a:lnTo>
                  <a:lnTo>
                    <a:pt x="7" y="167"/>
                  </a:lnTo>
                  <a:lnTo>
                    <a:pt x="776" y="34"/>
                  </a:lnTo>
                  <a:lnTo>
                    <a:pt x="771"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2" name="Google Shape;4772;p37"/>
            <p:cNvSpPr/>
            <p:nvPr/>
          </p:nvSpPr>
          <p:spPr>
            <a:xfrm>
              <a:off x="5107077" y="1993107"/>
              <a:ext cx="164977" cy="35625"/>
            </a:xfrm>
            <a:custGeom>
              <a:avLst/>
              <a:gdLst/>
              <a:ahLst/>
              <a:cxnLst/>
              <a:rect l="l" t="t" r="r" b="b"/>
              <a:pathLst>
                <a:path w="778" h="168" extrusionOk="0">
                  <a:moveTo>
                    <a:pt x="771" y="0"/>
                  </a:moveTo>
                  <a:lnTo>
                    <a:pt x="0" y="133"/>
                  </a:lnTo>
                  <a:lnTo>
                    <a:pt x="7" y="167"/>
                  </a:lnTo>
                  <a:lnTo>
                    <a:pt x="778" y="34"/>
                  </a:lnTo>
                  <a:lnTo>
                    <a:pt x="771"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3" name="Google Shape;4773;p37"/>
            <p:cNvSpPr/>
            <p:nvPr/>
          </p:nvSpPr>
          <p:spPr>
            <a:xfrm>
              <a:off x="5150548" y="2243753"/>
              <a:ext cx="164765" cy="35625"/>
            </a:xfrm>
            <a:custGeom>
              <a:avLst/>
              <a:gdLst/>
              <a:ahLst/>
              <a:cxnLst/>
              <a:rect l="l" t="t" r="r" b="b"/>
              <a:pathLst>
                <a:path w="777" h="168" extrusionOk="0">
                  <a:moveTo>
                    <a:pt x="770" y="0"/>
                  </a:moveTo>
                  <a:lnTo>
                    <a:pt x="1" y="133"/>
                  </a:lnTo>
                  <a:lnTo>
                    <a:pt x="5" y="167"/>
                  </a:lnTo>
                  <a:lnTo>
                    <a:pt x="776" y="35"/>
                  </a:lnTo>
                  <a:lnTo>
                    <a:pt x="770"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4" name="Google Shape;4774;p37"/>
            <p:cNvSpPr/>
            <p:nvPr/>
          </p:nvSpPr>
          <p:spPr>
            <a:xfrm>
              <a:off x="5153729" y="2263262"/>
              <a:ext cx="164765" cy="35201"/>
            </a:xfrm>
            <a:custGeom>
              <a:avLst/>
              <a:gdLst/>
              <a:ahLst/>
              <a:cxnLst/>
              <a:rect l="l" t="t" r="r" b="b"/>
              <a:pathLst>
                <a:path w="777" h="166" extrusionOk="0">
                  <a:moveTo>
                    <a:pt x="772" y="1"/>
                  </a:moveTo>
                  <a:lnTo>
                    <a:pt x="1" y="133"/>
                  </a:lnTo>
                  <a:lnTo>
                    <a:pt x="7" y="165"/>
                  </a:lnTo>
                  <a:lnTo>
                    <a:pt x="776" y="33"/>
                  </a:lnTo>
                  <a:lnTo>
                    <a:pt x="772"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5" name="Google Shape;4775;p37"/>
            <p:cNvSpPr/>
            <p:nvPr/>
          </p:nvSpPr>
          <p:spPr>
            <a:xfrm>
              <a:off x="5393559" y="2211521"/>
              <a:ext cx="110691" cy="26082"/>
            </a:xfrm>
            <a:custGeom>
              <a:avLst/>
              <a:gdLst/>
              <a:ahLst/>
              <a:cxnLst/>
              <a:rect l="l" t="t" r="r" b="b"/>
              <a:pathLst>
                <a:path w="522" h="123" extrusionOk="0">
                  <a:moveTo>
                    <a:pt x="515" y="0"/>
                  </a:moveTo>
                  <a:lnTo>
                    <a:pt x="1" y="88"/>
                  </a:lnTo>
                  <a:lnTo>
                    <a:pt x="7" y="122"/>
                  </a:lnTo>
                  <a:lnTo>
                    <a:pt x="521" y="32"/>
                  </a:lnTo>
                  <a:lnTo>
                    <a:pt x="515"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6" name="Google Shape;4776;p37"/>
            <p:cNvSpPr/>
            <p:nvPr/>
          </p:nvSpPr>
          <p:spPr>
            <a:xfrm>
              <a:off x="5387198" y="2175260"/>
              <a:ext cx="110691" cy="26082"/>
            </a:xfrm>
            <a:custGeom>
              <a:avLst/>
              <a:gdLst/>
              <a:ahLst/>
              <a:cxnLst/>
              <a:rect l="l" t="t" r="r" b="b"/>
              <a:pathLst>
                <a:path w="522" h="123" extrusionOk="0">
                  <a:moveTo>
                    <a:pt x="515" y="0"/>
                  </a:moveTo>
                  <a:lnTo>
                    <a:pt x="1" y="90"/>
                  </a:lnTo>
                  <a:lnTo>
                    <a:pt x="7" y="122"/>
                  </a:lnTo>
                  <a:lnTo>
                    <a:pt x="521" y="32"/>
                  </a:lnTo>
                  <a:lnTo>
                    <a:pt x="515"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7" name="Google Shape;4777;p37"/>
            <p:cNvSpPr/>
            <p:nvPr/>
          </p:nvSpPr>
          <p:spPr>
            <a:xfrm>
              <a:off x="5397164" y="2230606"/>
              <a:ext cx="110267" cy="26082"/>
            </a:xfrm>
            <a:custGeom>
              <a:avLst/>
              <a:gdLst/>
              <a:ahLst/>
              <a:cxnLst/>
              <a:rect l="l" t="t" r="r" b="b"/>
              <a:pathLst>
                <a:path w="520" h="123" extrusionOk="0">
                  <a:moveTo>
                    <a:pt x="515" y="0"/>
                  </a:moveTo>
                  <a:lnTo>
                    <a:pt x="1" y="90"/>
                  </a:lnTo>
                  <a:lnTo>
                    <a:pt x="5" y="122"/>
                  </a:lnTo>
                  <a:lnTo>
                    <a:pt x="519" y="35"/>
                  </a:lnTo>
                  <a:lnTo>
                    <a:pt x="515"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8" name="Google Shape;4778;p37"/>
            <p:cNvSpPr/>
            <p:nvPr/>
          </p:nvSpPr>
          <p:spPr>
            <a:xfrm>
              <a:off x="5273326" y="1901712"/>
              <a:ext cx="210992" cy="232410"/>
            </a:xfrm>
            <a:custGeom>
              <a:avLst/>
              <a:gdLst/>
              <a:ahLst/>
              <a:cxnLst/>
              <a:rect l="l" t="t" r="r" b="b"/>
              <a:pathLst>
                <a:path w="995" h="1096" extrusionOk="0">
                  <a:moveTo>
                    <a:pt x="829" y="1"/>
                  </a:moveTo>
                  <a:lnTo>
                    <a:pt x="0" y="144"/>
                  </a:lnTo>
                  <a:lnTo>
                    <a:pt x="163" y="1095"/>
                  </a:lnTo>
                  <a:lnTo>
                    <a:pt x="994" y="952"/>
                  </a:lnTo>
                  <a:lnTo>
                    <a:pt x="829" y="1"/>
                  </a:lnTo>
                  <a:close/>
                </a:path>
              </a:pathLst>
            </a:custGeom>
            <a:solidFill>
              <a:srgbClr val="4EE2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9" name="Google Shape;4779;p37"/>
            <p:cNvSpPr/>
            <p:nvPr/>
          </p:nvSpPr>
          <p:spPr>
            <a:xfrm>
              <a:off x="5310011" y="2114401"/>
              <a:ext cx="178760" cy="45591"/>
            </a:xfrm>
            <a:custGeom>
              <a:avLst/>
              <a:gdLst/>
              <a:ahLst/>
              <a:cxnLst/>
              <a:rect l="l" t="t" r="r" b="b"/>
              <a:pathLst>
                <a:path w="843" h="215" extrusionOk="0">
                  <a:moveTo>
                    <a:pt x="830" y="0"/>
                  </a:moveTo>
                  <a:lnTo>
                    <a:pt x="1" y="144"/>
                  </a:lnTo>
                  <a:lnTo>
                    <a:pt x="11" y="214"/>
                  </a:lnTo>
                  <a:lnTo>
                    <a:pt x="842" y="71"/>
                  </a:lnTo>
                  <a:lnTo>
                    <a:pt x="830" y="0"/>
                  </a:lnTo>
                  <a:close/>
                </a:path>
              </a:pathLst>
            </a:custGeom>
            <a:solidFill>
              <a:srgbClr val="68D3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0" name="Google Shape;4780;p37"/>
            <p:cNvSpPr/>
            <p:nvPr/>
          </p:nvSpPr>
          <p:spPr>
            <a:xfrm>
              <a:off x="5330580" y="2253720"/>
              <a:ext cx="43683" cy="40290"/>
            </a:xfrm>
            <a:custGeom>
              <a:avLst/>
              <a:gdLst/>
              <a:ahLst/>
              <a:cxnLst/>
              <a:rect l="l" t="t" r="r" b="b"/>
              <a:pathLst>
                <a:path w="206" h="190" extrusionOk="0">
                  <a:moveTo>
                    <a:pt x="82" y="1"/>
                  </a:moveTo>
                  <a:lnTo>
                    <a:pt x="0" y="118"/>
                  </a:lnTo>
                  <a:lnTo>
                    <a:pt x="165" y="189"/>
                  </a:lnTo>
                  <a:lnTo>
                    <a:pt x="206" y="131"/>
                  </a:lnTo>
                  <a:lnTo>
                    <a:pt x="82" y="1"/>
                  </a:lnTo>
                  <a:close/>
                </a:path>
              </a:pathLst>
            </a:custGeom>
            <a:solidFill>
              <a:srgbClr val="E7BC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1" name="Google Shape;4781;p37"/>
            <p:cNvSpPr/>
            <p:nvPr/>
          </p:nvSpPr>
          <p:spPr>
            <a:xfrm>
              <a:off x="5365568" y="2281499"/>
              <a:ext cx="34565" cy="27779"/>
            </a:xfrm>
            <a:custGeom>
              <a:avLst/>
              <a:gdLst/>
              <a:ahLst/>
              <a:cxnLst/>
              <a:rect l="l" t="t" r="r" b="b"/>
              <a:pathLst>
                <a:path w="163" h="131" extrusionOk="0">
                  <a:moveTo>
                    <a:pt x="41" y="0"/>
                  </a:moveTo>
                  <a:lnTo>
                    <a:pt x="0" y="58"/>
                  </a:lnTo>
                  <a:lnTo>
                    <a:pt x="163" y="131"/>
                  </a:lnTo>
                  <a:lnTo>
                    <a:pt x="41" y="0"/>
                  </a:ln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2" name="Google Shape;4782;p37"/>
            <p:cNvSpPr/>
            <p:nvPr/>
          </p:nvSpPr>
          <p:spPr>
            <a:xfrm>
              <a:off x="4943585" y="1982504"/>
              <a:ext cx="108783" cy="88002"/>
            </a:xfrm>
            <a:custGeom>
              <a:avLst/>
              <a:gdLst/>
              <a:ahLst/>
              <a:cxnLst/>
              <a:rect l="l" t="t" r="r" b="b"/>
              <a:pathLst>
                <a:path w="513" h="415" extrusionOk="0">
                  <a:moveTo>
                    <a:pt x="87" y="0"/>
                  </a:moveTo>
                  <a:cubicBezTo>
                    <a:pt x="76" y="0"/>
                    <a:pt x="61" y="13"/>
                    <a:pt x="35" y="48"/>
                  </a:cubicBezTo>
                  <a:cubicBezTo>
                    <a:pt x="0" y="95"/>
                    <a:pt x="5" y="112"/>
                    <a:pt x="15" y="121"/>
                  </a:cubicBezTo>
                  <a:cubicBezTo>
                    <a:pt x="20" y="123"/>
                    <a:pt x="193" y="245"/>
                    <a:pt x="431" y="414"/>
                  </a:cubicBezTo>
                  <a:lnTo>
                    <a:pt x="512" y="296"/>
                  </a:lnTo>
                  <a:cubicBezTo>
                    <a:pt x="275" y="129"/>
                    <a:pt x="103" y="7"/>
                    <a:pt x="99" y="5"/>
                  </a:cubicBezTo>
                  <a:cubicBezTo>
                    <a:pt x="95" y="2"/>
                    <a:pt x="92" y="0"/>
                    <a:pt x="8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3" name="Google Shape;4783;p37"/>
            <p:cNvSpPr/>
            <p:nvPr/>
          </p:nvSpPr>
          <p:spPr>
            <a:xfrm>
              <a:off x="5046642" y="2053542"/>
              <a:ext cx="301327" cy="225412"/>
            </a:xfrm>
            <a:custGeom>
              <a:avLst/>
              <a:gdLst/>
              <a:ahLst/>
              <a:cxnLst/>
              <a:rect l="l" t="t" r="r" b="b"/>
              <a:pathLst>
                <a:path w="1421" h="1063" extrusionOk="0">
                  <a:moveTo>
                    <a:pt x="82" y="0"/>
                  </a:moveTo>
                  <a:lnTo>
                    <a:pt x="1" y="118"/>
                  </a:lnTo>
                  <a:cubicBezTo>
                    <a:pt x="536" y="495"/>
                    <a:pt x="1339" y="1062"/>
                    <a:pt x="1339" y="1062"/>
                  </a:cubicBezTo>
                  <a:lnTo>
                    <a:pt x="1380" y="1002"/>
                  </a:lnTo>
                  <a:lnTo>
                    <a:pt x="1421" y="945"/>
                  </a:lnTo>
                  <a:cubicBezTo>
                    <a:pt x="1421" y="945"/>
                    <a:pt x="617" y="377"/>
                    <a:pt x="82" y="0"/>
                  </a:cubicBezTo>
                  <a:close/>
                </a:path>
              </a:pathLst>
            </a:custGeom>
            <a:solidFill>
              <a:srgbClr val="FF69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4" name="Google Shape;4784;p37"/>
            <p:cNvSpPr/>
            <p:nvPr/>
          </p:nvSpPr>
          <p:spPr>
            <a:xfrm>
              <a:off x="5034768" y="2045272"/>
              <a:ext cx="29263" cy="33292"/>
            </a:xfrm>
            <a:custGeom>
              <a:avLst/>
              <a:gdLst/>
              <a:ahLst/>
              <a:cxnLst/>
              <a:rect l="l" t="t" r="r" b="b"/>
              <a:pathLst>
                <a:path w="138" h="157" extrusionOk="0">
                  <a:moveTo>
                    <a:pt x="82" y="0"/>
                  </a:moveTo>
                  <a:lnTo>
                    <a:pt x="1" y="118"/>
                  </a:lnTo>
                  <a:cubicBezTo>
                    <a:pt x="20" y="129"/>
                    <a:pt x="37" y="142"/>
                    <a:pt x="57" y="157"/>
                  </a:cubicBezTo>
                  <a:lnTo>
                    <a:pt x="138" y="39"/>
                  </a:lnTo>
                  <a:cubicBezTo>
                    <a:pt x="119" y="26"/>
                    <a:pt x="102" y="13"/>
                    <a:pt x="82"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5" name="Google Shape;4785;p37"/>
            <p:cNvSpPr/>
            <p:nvPr/>
          </p:nvSpPr>
          <p:spPr>
            <a:xfrm>
              <a:off x="5675588" y="1991199"/>
              <a:ext cx="30324" cy="40714"/>
            </a:xfrm>
            <a:custGeom>
              <a:avLst/>
              <a:gdLst/>
              <a:ahLst/>
              <a:cxnLst/>
              <a:rect l="l" t="t" r="r" b="b"/>
              <a:pathLst>
                <a:path w="143" h="192" extrusionOk="0">
                  <a:moveTo>
                    <a:pt x="1" y="1"/>
                  </a:moveTo>
                  <a:lnTo>
                    <a:pt x="9" y="181"/>
                  </a:lnTo>
                  <a:lnTo>
                    <a:pt x="80" y="191"/>
                  </a:lnTo>
                  <a:lnTo>
                    <a:pt x="142" y="24"/>
                  </a:lnTo>
                  <a:lnTo>
                    <a:pt x="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6" name="Google Shape;4786;p37"/>
            <p:cNvSpPr/>
            <p:nvPr/>
          </p:nvSpPr>
          <p:spPr>
            <a:xfrm>
              <a:off x="5677497" y="2029368"/>
              <a:ext cx="15268" cy="38382"/>
            </a:xfrm>
            <a:custGeom>
              <a:avLst/>
              <a:gdLst/>
              <a:ahLst/>
              <a:cxnLst/>
              <a:rect l="l" t="t" r="r" b="b"/>
              <a:pathLst>
                <a:path w="72" h="181" extrusionOk="0">
                  <a:moveTo>
                    <a:pt x="0" y="1"/>
                  </a:moveTo>
                  <a:lnTo>
                    <a:pt x="9" y="180"/>
                  </a:lnTo>
                  <a:lnTo>
                    <a:pt x="71" y="11"/>
                  </a:lnTo>
                  <a:lnTo>
                    <a:pt x="0" y="1"/>
                  </a:ln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7" name="Google Shape;4787;p37"/>
            <p:cNvSpPr/>
            <p:nvPr/>
          </p:nvSpPr>
          <p:spPr>
            <a:xfrm>
              <a:off x="5732418" y="1523835"/>
              <a:ext cx="47500" cy="115145"/>
            </a:xfrm>
            <a:custGeom>
              <a:avLst/>
              <a:gdLst/>
              <a:ahLst/>
              <a:cxnLst/>
              <a:rect l="l" t="t" r="r" b="b"/>
              <a:pathLst>
                <a:path w="224" h="543" extrusionOk="0">
                  <a:moveTo>
                    <a:pt x="115" y="1"/>
                  </a:moveTo>
                  <a:cubicBezTo>
                    <a:pt x="90" y="1"/>
                    <a:pt x="81" y="9"/>
                    <a:pt x="80" y="20"/>
                  </a:cubicBezTo>
                  <a:cubicBezTo>
                    <a:pt x="80" y="24"/>
                    <a:pt x="46" y="234"/>
                    <a:pt x="1" y="521"/>
                  </a:cubicBezTo>
                  <a:lnTo>
                    <a:pt x="142" y="543"/>
                  </a:lnTo>
                  <a:cubicBezTo>
                    <a:pt x="187" y="256"/>
                    <a:pt x="221" y="46"/>
                    <a:pt x="221" y="41"/>
                  </a:cubicBezTo>
                  <a:cubicBezTo>
                    <a:pt x="223" y="26"/>
                    <a:pt x="215" y="14"/>
                    <a:pt x="155" y="5"/>
                  </a:cubicBezTo>
                  <a:cubicBezTo>
                    <a:pt x="138" y="2"/>
                    <a:pt x="126" y="1"/>
                    <a:pt x="115" y="1"/>
                  </a:cubicBezTo>
                  <a:close/>
                </a:path>
              </a:pathLst>
            </a:custGeom>
            <a:solidFill>
              <a:srgbClr val="68D3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8" name="Google Shape;4788;p37"/>
            <p:cNvSpPr/>
            <p:nvPr/>
          </p:nvSpPr>
          <p:spPr>
            <a:xfrm>
              <a:off x="5675588" y="1648310"/>
              <a:ext cx="84821" cy="348190"/>
            </a:xfrm>
            <a:custGeom>
              <a:avLst/>
              <a:gdLst/>
              <a:ahLst/>
              <a:cxnLst/>
              <a:rect l="l" t="t" r="r" b="b"/>
              <a:pathLst>
                <a:path w="400" h="1642" extrusionOk="0">
                  <a:moveTo>
                    <a:pt x="258" y="1"/>
                  </a:moveTo>
                  <a:cubicBezTo>
                    <a:pt x="155" y="647"/>
                    <a:pt x="1" y="1618"/>
                    <a:pt x="1" y="1618"/>
                  </a:cubicBezTo>
                  <a:lnTo>
                    <a:pt x="72" y="1630"/>
                  </a:lnTo>
                  <a:lnTo>
                    <a:pt x="142" y="1641"/>
                  </a:lnTo>
                  <a:cubicBezTo>
                    <a:pt x="142" y="1641"/>
                    <a:pt x="296" y="671"/>
                    <a:pt x="399" y="22"/>
                  </a:cubicBezTo>
                  <a:lnTo>
                    <a:pt x="258" y="1"/>
                  </a:ln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9" name="Google Shape;4789;p37"/>
            <p:cNvSpPr/>
            <p:nvPr/>
          </p:nvSpPr>
          <p:spPr>
            <a:xfrm>
              <a:off x="5730085" y="1634314"/>
              <a:ext cx="32444" cy="18873"/>
            </a:xfrm>
            <a:custGeom>
              <a:avLst/>
              <a:gdLst/>
              <a:ahLst/>
              <a:cxnLst/>
              <a:rect l="l" t="t" r="r" b="b"/>
              <a:pathLst>
                <a:path w="153" h="89" extrusionOk="0">
                  <a:moveTo>
                    <a:pt x="12" y="0"/>
                  </a:moveTo>
                  <a:cubicBezTo>
                    <a:pt x="9" y="22"/>
                    <a:pt x="5" y="43"/>
                    <a:pt x="1" y="67"/>
                  </a:cubicBezTo>
                  <a:lnTo>
                    <a:pt x="142" y="88"/>
                  </a:lnTo>
                  <a:cubicBezTo>
                    <a:pt x="146" y="67"/>
                    <a:pt x="149" y="45"/>
                    <a:pt x="153" y="22"/>
                  </a:cubicBezTo>
                  <a:lnTo>
                    <a:pt x="12" y="0"/>
                  </a:ln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0" name="Google Shape;4790;p37"/>
            <p:cNvSpPr/>
            <p:nvPr/>
          </p:nvSpPr>
          <p:spPr>
            <a:xfrm>
              <a:off x="5803667" y="2335572"/>
              <a:ext cx="213325" cy="234530"/>
            </a:xfrm>
            <a:custGeom>
              <a:avLst/>
              <a:gdLst/>
              <a:ahLst/>
              <a:cxnLst/>
              <a:rect l="l" t="t" r="r" b="b"/>
              <a:pathLst>
                <a:path w="1006" h="1106" extrusionOk="0">
                  <a:moveTo>
                    <a:pt x="733" y="0"/>
                  </a:moveTo>
                  <a:lnTo>
                    <a:pt x="1" y="353"/>
                  </a:lnTo>
                  <a:lnTo>
                    <a:pt x="363" y="1105"/>
                  </a:lnTo>
                  <a:lnTo>
                    <a:pt x="909" y="842"/>
                  </a:lnTo>
                  <a:lnTo>
                    <a:pt x="817" y="653"/>
                  </a:lnTo>
                  <a:lnTo>
                    <a:pt x="1005" y="563"/>
                  </a:lnTo>
                  <a:lnTo>
                    <a:pt x="733" y="0"/>
                  </a:lnTo>
                  <a:close/>
                </a:path>
              </a:pathLst>
            </a:custGeom>
            <a:solidFill>
              <a:srgbClr val="E7BC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1" name="Google Shape;4791;p37"/>
            <p:cNvSpPr/>
            <p:nvPr/>
          </p:nvSpPr>
          <p:spPr>
            <a:xfrm>
              <a:off x="5806000" y="2341297"/>
              <a:ext cx="166037" cy="96484"/>
            </a:xfrm>
            <a:custGeom>
              <a:avLst/>
              <a:gdLst/>
              <a:ahLst/>
              <a:cxnLst/>
              <a:rect l="l" t="t" r="r" b="b"/>
              <a:pathLst>
                <a:path w="783" h="455" extrusionOk="0">
                  <a:moveTo>
                    <a:pt x="735" y="1"/>
                  </a:moveTo>
                  <a:lnTo>
                    <a:pt x="1" y="356"/>
                  </a:lnTo>
                  <a:lnTo>
                    <a:pt x="50" y="455"/>
                  </a:lnTo>
                  <a:lnTo>
                    <a:pt x="782" y="102"/>
                  </a:lnTo>
                  <a:lnTo>
                    <a:pt x="735" y="1"/>
                  </a:ln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2" name="Google Shape;4792;p37"/>
            <p:cNvSpPr/>
            <p:nvPr/>
          </p:nvSpPr>
          <p:spPr>
            <a:xfrm>
              <a:off x="5723300" y="2305461"/>
              <a:ext cx="213325" cy="234106"/>
            </a:xfrm>
            <a:custGeom>
              <a:avLst/>
              <a:gdLst/>
              <a:ahLst/>
              <a:cxnLst/>
              <a:rect l="l" t="t" r="r" b="b"/>
              <a:pathLst>
                <a:path w="1006" h="1104" extrusionOk="0">
                  <a:moveTo>
                    <a:pt x="735" y="1"/>
                  </a:moveTo>
                  <a:lnTo>
                    <a:pt x="1" y="354"/>
                  </a:lnTo>
                  <a:lnTo>
                    <a:pt x="363" y="1104"/>
                  </a:lnTo>
                  <a:lnTo>
                    <a:pt x="909" y="840"/>
                  </a:lnTo>
                  <a:lnTo>
                    <a:pt x="819" y="654"/>
                  </a:lnTo>
                  <a:lnTo>
                    <a:pt x="1005" y="564"/>
                  </a:lnTo>
                  <a:lnTo>
                    <a:pt x="73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3" name="Google Shape;4793;p37"/>
            <p:cNvSpPr/>
            <p:nvPr/>
          </p:nvSpPr>
          <p:spPr>
            <a:xfrm>
              <a:off x="5723300" y="2305461"/>
              <a:ext cx="166037" cy="96484"/>
            </a:xfrm>
            <a:custGeom>
              <a:avLst/>
              <a:gdLst/>
              <a:ahLst/>
              <a:cxnLst/>
              <a:rect l="l" t="t" r="r" b="b"/>
              <a:pathLst>
                <a:path w="783" h="455" extrusionOk="0">
                  <a:moveTo>
                    <a:pt x="733" y="1"/>
                  </a:moveTo>
                  <a:lnTo>
                    <a:pt x="1" y="354"/>
                  </a:lnTo>
                  <a:lnTo>
                    <a:pt x="48" y="455"/>
                  </a:lnTo>
                  <a:lnTo>
                    <a:pt x="782" y="101"/>
                  </a:lnTo>
                  <a:lnTo>
                    <a:pt x="733" y="1"/>
                  </a:ln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4" name="Google Shape;4794;p37"/>
            <p:cNvSpPr/>
            <p:nvPr/>
          </p:nvSpPr>
          <p:spPr>
            <a:xfrm>
              <a:off x="5813634" y="1857181"/>
              <a:ext cx="235590" cy="382755"/>
            </a:xfrm>
            <a:custGeom>
              <a:avLst/>
              <a:gdLst/>
              <a:ahLst/>
              <a:cxnLst/>
              <a:rect l="l" t="t" r="r" b="b"/>
              <a:pathLst>
                <a:path w="1111" h="1805" extrusionOk="0">
                  <a:moveTo>
                    <a:pt x="136" y="1"/>
                  </a:moveTo>
                  <a:cubicBezTo>
                    <a:pt x="63" y="1"/>
                    <a:pt x="1" y="63"/>
                    <a:pt x="1" y="136"/>
                  </a:cubicBezTo>
                  <a:lnTo>
                    <a:pt x="1" y="1669"/>
                  </a:lnTo>
                  <a:cubicBezTo>
                    <a:pt x="1" y="1744"/>
                    <a:pt x="63" y="1804"/>
                    <a:pt x="136" y="1804"/>
                  </a:cubicBezTo>
                  <a:lnTo>
                    <a:pt x="975" y="1804"/>
                  </a:lnTo>
                  <a:cubicBezTo>
                    <a:pt x="1048" y="1804"/>
                    <a:pt x="1110" y="1744"/>
                    <a:pt x="1110" y="1669"/>
                  </a:cubicBezTo>
                  <a:lnTo>
                    <a:pt x="1110" y="136"/>
                  </a:lnTo>
                  <a:cubicBezTo>
                    <a:pt x="1110" y="63"/>
                    <a:pt x="1048" y="1"/>
                    <a:pt x="97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5" name="Google Shape;4795;p37"/>
            <p:cNvSpPr/>
            <p:nvPr/>
          </p:nvSpPr>
          <p:spPr>
            <a:xfrm>
              <a:off x="5813634" y="1901712"/>
              <a:ext cx="235166" cy="294117"/>
            </a:xfrm>
            <a:custGeom>
              <a:avLst/>
              <a:gdLst/>
              <a:ahLst/>
              <a:cxnLst/>
              <a:rect l="l" t="t" r="r" b="b"/>
              <a:pathLst>
                <a:path w="1109" h="1387" extrusionOk="0">
                  <a:moveTo>
                    <a:pt x="1" y="1"/>
                  </a:moveTo>
                  <a:lnTo>
                    <a:pt x="1" y="1386"/>
                  </a:lnTo>
                  <a:lnTo>
                    <a:pt x="1108" y="1386"/>
                  </a:lnTo>
                  <a:lnTo>
                    <a:pt x="1108" y="1"/>
                  </a:ln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6" name="Google Shape;4796;p37"/>
            <p:cNvSpPr/>
            <p:nvPr/>
          </p:nvSpPr>
          <p:spPr>
            <a:xfrm>
              <a:off x="5913086" y="1873085"/>
              <a:ext cx="12935" cy="12935"/>
            </a:xfrm>
            <a:custGeom>
              <a:avLst/>
              <a:gdLst/>
              <a:ahLst/>
              <a:cxnLst/>
              <a:rect l="l" t="t" r="r" b="b"/>
              <a:pathLst>
                <a:path w="61" h="61" extrusionOk="0">
                  <a:moveTo>
                    <a:pt x="31" y="1"/>
                  </a:moveTo>
                  <a:cubicBezTo>
                    <a:pt x="14" y="1"/>
                    <a:pt x="1" y="14"/>
                    <a:pt x="1" y="31"/>
                  </a:cubicBezTo>
                  <a:cubicBezTo>
                    <a:pt x="1" y="48"/>
                    <a:pt x="14" y="61"/>
                    <a:pt x="31" y="61"/>
                  </a:cubicBezTo>
                  <a:cubicBezTo>
                    <a:pt x="48" y="61"/>
                    <a:pt x="61" y="48"/>
                    <a:pt x="61" y="31"/>
                  </a:cubicBezTo>
                  <a:cubicBezTo>
                    <a:pt x="61" y="14"/>
                    <a:pt x="48" y="1"/>
                    <a:pt x="31"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7" name="Google Shape;4797;p37"/>
            <p:cNvSpPr/>
            <p:nvPr/>
          </p:nvSpPr>
          <p:spPr>
            <a:xfrm>
              <a:off x="5915419" y="1875418"/>
              <a:ext cx="8482" cy="8482"/>
            </a:xfrm>
            <a:custGeom>
              <a:avLst/>
              <a:gdLst/>
              <a:ahLst/>
              <a:cxnLst/>
              <a:rect l="l" t="t" r="r" b="b"/>
              <a:pathLst>
                <a:path w="40" h="40" extrusionOk="0">
                  <a:moveTo>
                    <a:pt x="20" y="0"/>
                  </a:moveTo>
                  <a:cubicBezTo>
                    <a:pt x="9" y="0"/>
                    <a:pt x="1" y="9"/>
                    <a:pt x="1" y="20"/>
                  </a:cubicBezTo>
                  <a:cubicBezTo>
                    <a:pt x="1" y="30"/>
                    <a:pt x="9" y="39"/>
                    <a:pt x="20" y="39"/>
                  </a:cubicBezTo>
                  <a:cubicBezTo>
                    <a:pt x="31" y="39"/>
                    <a:pt x="39" y="30"/>
                    <a:pt x="39" y="20"/>
                  </a:cubicBezTo>
                  <a:cubicBezTo>
                    <a:pt x="39" y="9"/>
                    <a:pt x="31" y="0"/>
                    <a:pt x="20"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8" name="Google Shape;4798;p37"/>
            <p:cNvSpPr/>
            <p:nvPr/>
          </p:nvSpPr>
          <p:spPr>
            <a:xfrm>
              <a:off x="5915419" y="1874994"/>
              <a:ext cx="4241" cy="4241"/>
            </a:xfrm>
            <a:custGeom>
              <a:avLst/>
              <a:gdLst/>
              <a:ahLst/>
              <a:cxnLst/>
              <a:rect l="l" t="t" r="r" b="b"/>
              <a:pathLst>
                <a:path w="20" h="20" extrusionOk="0">
                  <a:moveTo>
                    <a:pt x="9" y="0"/>
                  </a:moveTo>
                  <a:cubicBezTo>
                    <a:pt x="5" y="0"/>
                    <a:pt x="1" y="5"/>
                    <a:pt x="1" y="9"/>
                  </a:cubicBezTo>
                  <a:cubicBezTo>
                    <a:pt x="1" y="15"/>
                    <a:pt x="5" y="20"/>
                    <a:pt x="9" y="20"/>
                  </a:cubicBezTo>
                  <a:cubicBezTo>
                    <a:pt x="16" y="20"/>
                    <a:pt x="20" y="15"/>
                    <a:pt x="20" y="9"/>
                  </a:cubicBezTo>
                  <a:cubicBezTo>
                    <a:pt x="20" y="5"/>
                    <a:pt x="16" y="0"/>
                    <a:pt x="9"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9" name="Google Shape;4799;p37"/>
            <p:cNvSpPr/>
            <p:nvPr/>
          </p:nvSpPr>
          <p:spPr>
            <a:xfrm>
              <a:off x="5920932" y="1876690"/>
              <a:ext cx="4241" cy="4453"/>
            </a:xfrm>
            <a:custGeom>
              <a:avLst/>
              <a:gdLst/>
              <a:ahLst/>
              <a:cxnLst/>
              <a:rect l="l" t="t" r="r" b="b"/>
              <a:pathLst>
                <a:path w="20" h="21" extrusionOk="0">
                  <a:moveTo>
                    <a:pt x="9" y="1"/>
                  </a:moveTo>
                  <a:cubicBezTo>
                    <a:pt x="5" y="1"/>
                    <a:pt x="0" y="5"/>
                    <a:pt x="0" y="12"/>
                  </a:cubicBezTo>
                  <a:cubicBezTo>
                    <a:pt x="0" y="16"/>
                    <a:pt x="5" y="20"/>
                    <a:pt x="9" y="20"/>
                  </a:cubicBezTo>
                  <a:cubicBezTo>
                    <a:pt x="15" y="20"/>
                    <a:pt x="20" y="16"/>
                    <a:pt x="20" y="12"/>
                  </a:cubicBezTo>
                  <a:cubicBezTo>
                    <a:pt x="20" y="5"/>
                    <a:pt x="15" y="1"/>
                    <a:pt x="9"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0" name="Google Shape;4800;p37"/>
            <p:cNvSpPr/>
            <p:nvPr/>
          </p:nvSpPr>
          <p:spPr>
            <a:xfrm>
              <a:off x="5930050" y="1869905"/>
              <a:ext cx="19721" cy="19721"/>
            </a:xfrm>
            <a:custGeom>
              <a:avLst/>
              <a:gdLst/>
              <a:ahLst/>
              <a:cxnLst/>
              <a:rect l="l" t="t" r="r" b="b"/>
              <a:pathLst>
                <a:path w="93" h="93" extrusionOk="0">
                  <a:moveTo>
                    <a:pt x="47" y="1"/>
                  </a:moveTo>
                  <a:cubicBezTo>
                    <a:pt x="22" y="1"/>
                    <a:pt x="0" y="20"/>
                    <a:pt x="0" y="46"/>
                  </a:cubicBezTo>
                  <a:cubicBezTo>
                    <a:pt x="0" y="71"/>
                    <a:pt x="22" y="93"/>
                    <a:pt x="47" y="93"/>
                  </a:cubicBezTo>
                  <a:cubicBezTo>
                    <a:pt x="73" y="93"/>
                    <a:pt x="92" y="71"/>
                    <a:pt x="92" y="46"/>
                  </a:cubicBezTo>
                  <a:cubicBezTo>
                    <a:pt x="92" y="20"/>
                    <a:pt x="73" y="1"/>
                    <a:pt x="47" y="1"/>
                  </a:cubicBez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1" name="Google Shape;4801;p37"/>
            <p:cNvSpPr/>
            <p:nvPr/>
          </p:nvSpPr>
          <p:spPr>
            <a:xfrm>
              <a:off x="5932171" y="1871813"/>
              <a:ext cx="15692" cy="15692"/>
            </a:xfrm>
            <a:custGeom>
              <a:avLst/>
              <a:gdLst/>
              <a:ahLst/>
              <a:cxnLst/>
              <a:rect l="l" t="t" r="r" b="b"/>
              <a:pathLst>
                <a:path w="74" h="74" extrusionOk="0">
                  <a:moveTo>
                    <a:pt x="37" y="0"/>
                  </a:moveTo>
                  <a:cubicBezTo>
                    <a:pt x="16" y="0"/>
                    <a:pt x="1" y="17"/>
                    <a:pt x="1" y="37"/>
                  </a:cubicBezTo>
                  <a:cubicBezTo>
                    <a:pt x="1" y="58"/>
                    <a:pt x="16" y="73"/>
                    <a:pt x="37" y="73"/>
                  </a:cubicBezTo>
                  <a:cubicBezTo>
                    <a:pt x="57" y="73"/>
                    <a:pt x="74" y="58"/>
                    <a:pt x="74" y="37"/>
                  </a:cubicBezTo>
                  <a:cubicBezTo>
                    <a:pt x="74" y="17"/>
                    <a:pt x="57" y="0"/>
                    <a:pt x="37" y="0"/>
                  </a:cubicBez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2" name="Google Shape;4802;p37"/>
            <p:cNvSpPr/>
            <p:nvPr/>
          </p:nvSpPr>
          <p:spPr>
            <a:xfrm>
              <a:off x="5933655" y="1871813"/>
              <a:ext cx="14208" cy="13783"/>
            </a:xfrm>
            <a:custGeom>
              <a:avLst/>
              <a:gdLst/>
              <a:ahLst/>
              <a:cxnLst/>
              <a:rect l="l" t="t" r="r" b="b"/>
              <a:pathLst>
                <a:path w="67" h="65" extrusionOk="0">
                  <a:moveTo>
                    <a:pt x="30" y="0"/>
                  </a:moveTo>
                  <a:cubicBezTo>
                    <a:pt x="17" y="0"/>
                    <a:pt x="9" y="7"/>
                    <a:pt x="0" y="13"/>
                  </a:cubicBezTo>
                  <a:cubicBezTo>
                    <a:pt x="7" y="9"/>
                    <a:pt x="15" y="7"/>
                    <a:pt x="24" y="7"/>
                  </a:cubicBezTo>
                  <a:cubicBezTo>
                    <a:pt x="43" y="7"/>
                    <a:pt x="60" y="22"/>
                    <a:pt x="60" y="43"/>
                  </a:cubicBezTo>
                  <a:cubicBezTo>
                    <a:pt x="60" y="52"/>
                    <a:pt x="58" y="58"/>
                    <a:pt x="52" y="65"/>
                  </a:cubicBezTo>
                  <a:cubicBezTo>
                    <a:pt x="60" y="58"/>
                    <a:pt x="67" y="50"/>
                    <a:pt x="67" y="37"/>
                  </a:cubicBezTo>
                  <a:cubicBezTo>
                    <a:pt x="67" y="17"/>
                    <a:pt x="50" y="0"/>
                    <a:pt x="30"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3" name="Google Shape;4803;p37"/>
            <p:cNvSpPr/>
            <p:nvPr/>
          </p:nvSpPr>
          <p:spPr>
            <a:xfrm>
              <a:off x="5934928" y="1874994"/>
              <a:ext cx="9754" cy="9330"/>
            </a:xfrm>
            <a:custGeom>
              <a:avLst/>
              <a:gdLst/>
              <a:ahLst/>
              <a:cxnLst/>
              <a:rect l="l" t="t" r="r" b="b"/>
              <a:pathLst>
                <a:path w="46" h="44" extrusionOk="0">
                  <a:moveTo>
                    <a:pt x="24" y="7"/>
                  </a:moveTo>
                  <a:cubicBezTo>
                    <a:pt x="33" y="7"/>
                    <a:pt x="39" y="13"/>
                    <a:pt x="39" y="22"/>
                  </a:cubicBezTo>
                  <a:cubicBezTo>
                    <a:pt x="39" y="30"/>
                    <a:pt x="33" y="37"/>
                    <a:pt x="24" y="37"/>
                  </a:cubicBezTo>
                  <a:cubicBezTo>
                    <a:pt x="16" y="37"/>
                    <a:pt x="7" y="30"/>
                    <a:pt x="7" y="22"/>
                  </a:cubicBezTo>
                  <a:cubicBezTo>
                    <a:pt x="7" y="13"/>
                    <a:pt x="16" y="7"/>
                    <a:pt x="24" y="7"/>
                  </a:cubicBezTo>
                  <a:close/>
                  <a:moveTo>
                    <a:pt x="24" y="0"/>
                  </a:moveTo>
                  <a:cubicBezTo>
                    <a:pt x="11" y="0"/>
                    <a:pt x="1" y="9"/>
                    <a:pt x="1" y="22"/>
                  </a:cubicBezTo>
                  <a:cubicBezTo>
                    <a:pt x="1" y="35"/>
                    <a:pt x="11" y="43"/>
                    <a:pt x="24" y="43"/>
                  </a:cubicBezTo>
                  <a:cubicBezTo>
                    <a:pt x="35" y="43"/>
                    <a:pt x="46" y="35"/>
                    <a:pt x="46" y="22"/>
                  </a:cubicBezTo>
                  <a:cubicBezTo>
                    <a:pt x="46" y="9"/>
                    <a:pt x="35" y="0"/>
                    <a:pt x="24"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4" name="Google Shape;4804;p37"/>
            <p:cNvSpPr/>
            <p:nvPr/>
          </p:nvSpPr>
          <p:spPr>
            <a:xfrm>
              <a:off x="5934503" y="1875418"/>
              <a:ext cx="4241" cy="4241"/>
            </a:xfrm>
            <a:custGeom>
              <a:avLst/>
              <a:gdLst/>
              <a:ahLst/>
              <a:cxnLst/>
              <a:rect l="l" t="t" r="r" b="b"/>
              <a:pathLst>
                <a:path w="20" h="20" extrusionOk="0">
                  <a:moveTo>
                    <a:pt x="11" y="0"/>
                  </a:moveTo>
                  <a:cubicBezTo>
                    <a:pt x="5" y="0"/>
                    <a:pt x="1" y="5"/>
                    <a:pt x="1" y="9"/>
                  </a:cubicBezTo>
                  <a:cubicBezTo>
                    <a:pt x="1" y="15"/>
                    <a:pt x="5" y="20"/>
                    <a:pt x="11" y="20"/>
                  </a:cubicBezTo>
                  <a:cubicBezTo>
                    <a:pt x="16" y="20"/>
                    <a:pt x="20" y="15"/>
                    <a:pt x="20" y="9"/>
                  </a:cubicBezTo>
                  <a:cubicBezTo>
                    <a:pt x="20" y="5"/>
                    <a:pt x="16" y="0"/>
                    <a:pt x="11"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5" name="Google Shape;4805;p37"/>
            <p:cNvSpPr/>
            <p:nvPr/>
          </p:nvSpPr>
          <p:spPr>
            <a:xfrm>
              <a:off x="5940017" y="1879447"/>
              <a:ext cx="4241" cy="4453"/>
            </a:xfrm>
            <a:custGeom>
              <a:avLst/>
              <a:gdLst/>
              <a:ahLst/>
              <a:cxnLst/>
              <a:rect l="l" t="t" r="r" b="b"/>
              <a:pathLst>
                <a:path w="20" h="21" extrusionOk="0">
                  <a:moveTo>
                    <a:pt x="9" y="1"/>
                  </a:moveTo>
                  <a:cubicBezTo>
                    <a:pt x="5" y="1"/>
                    <a:pt x="0" y="5"/>
                    <a:pt x="0" y="11"/>
                  </a:cubicBezTo>
                  <a:cubicBezTo>
                    <a:pt x="0" y="16"/>
                    <a:pt x="5" y="20"/>
                    <a:pt x="9" y="20"/>
                  </a:cubicBezTo>
                  <a:cubicBezTo>
                    <a:pt x="15" y="20"/>
                    <a:pt x="20" y="16"/>
                    <a:pt x="20" y="11"/>
                  </a:cubicBezTo>
                  <a:cubicBezTo>
                    <a:pt x="20" y="5"/>
                    <a:pt x="15" y="1"/>
                    <a:pt x="9"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6" name="Google Shape;4806;p37"/>
            <p:cNvSpPr/>
            <p:nvPr/>
          </p:nvSpPr>
          <p:spPr>
            <a:xfrm>
              <a:off x="5909481" y="2208340"/>
              <a:ext cx="43895" cy="18873"/>
            </a:xfrm>
            <a:custGeom>
              <a:avLst/>
              <a:gdLst/>
              <a:ahLst/>
              <a:cxnLst/>
              <a:rect l="l" t="t" r="r" b="b"/>
              <a:pathLst>
                <a:path w="207" h="89" extrusionOk="0">
                  <a:moveTo>
                    <a:pt x="29" y="0"/>
                  </a:moveTo>
                  <a:cubicBezTo>
                    <a:pt x="14" y="0"/>
                    <a:pt x="1" y="11"/>
                    <a:pt x="1" y="26"/>
                  </a:cubicBezTo>
                  <a:lnTo>
                    <a:pt x="1" y="62"/>
                  </a:lnTo>
                  <a:cubicBezTo>
                    <a:pt x="1" y="77"/>
                    <a:pt x="14" y="88"/>
                    <a:pt x="29" y="88"/>
                  </a:cubicBezTo>
                  <a:lnTo>
                    <a:pt x="179" y="88"/>
                  </a:lnTo>
                  <a:cubicBezTo>
                    <a:pt x="194" y="88"/>
                    <a:pt x="206" y="77"/>
                    <a:pt x="206" y="62"/>
                  </a:cubicBezTo>
                  <a:lnTo>
                    <a:pt x="206" y="26"/>
                  </a:lnTo>
                  <a:cubicBezTo>
                    <a:pt x="206" y="11"/>
                    <a:pt x="194" y="0"/>
                    <a:pt x="179"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7" name="Google Shape;4807;p37"/>
            <p:cNvSpPr/>
            <p:nvPr/>
          </p:nvSpPr>
          <p:spPr>
            <a:xfrm>
              <a:off x="5912662" y="2211097"/>
              <a:ext cx="37533" cy="13359"/>
            </a:xfrm>
            <a:custGeom>
              <a:avLst/>
              <a:gdLst/>
              <a:ahLst/>
              <a:cxnLst/>
              <a:rect l="l" t="t" r="r" b="b"/>
              <a:pathLst>
                <a:path w="177" h="63" extrusionOk="0">
                  <a:moveTo>
                    <a:pt x="14" y="0"/>
                  </a:moveTo>
                  <a:cubicBezTo>
                    <a:pt x="5" y="0"/>
                    <a:pt x="1" y="7"/>
                    <a:pt x="1" y="13"/>
                  </a:cubicBezTo>
                  <a:lnTo>
                    <a:pt x="1" y="49"/>
                  </a:lnTo>
                  <a:cubicBezTo>
                    <a:pt x="1" y="56"/>
                    <a:pt x="5" y="62"/>
                    <a:pt x="14" y="62"/>
                  </a:cubicBezTo>
                  <a:lnTo>
                    <a:pt x="164" y="62"/>
                  </a:lnTo>
                  <a:cubicBezTo>
                    <a:pt x="172" y="62"/>
                    <a:pt x="176" y="56"/>
                    <a:pt x="176" y="49"/>
                  </a:cubicBezTo>
                  <a:lnTo>
                    <a:pt x="176" y="13"/>
                  </a:lnTo>
                  <a:cubicBezTo>
                    <a:pt x="176" y="7"/>
                    <a:pt x="172" y="0"/>
                    <a:pt x="164"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8" name="Google Shape;4808;p37"/>
            <p:cNvSpPr/>
            <p:nvPr/>
          </p:nvSpPr>
          <p:spPr>
            <a:xfrm>
              <a:off x="5912662" y="2211097"/>
              <a:ext cx="37533" cy="13359"/>
            </a:xfrm>
            <a:custGeom>
              <a:avLst/>
              <a:gdLst/>
              <a:ahLst/>
              <a:cxnLst/>
              <a:rect l="l" t="t" r="r" b="b"/>
              <a:pathLst>
                <a:path w="177" h="63" extrusionOk="0">
                  <a:moveTo>
                    <a:pt x="14" y="0"/>
                  </a:moveTo>
                  <a:cubicBezTo>
                    <a:pt x="7" y="0"/>
                    <a:pt x="3" y="5"/>
                    <a:pt x="1" y="9"/>
                  </a:cubicBezTo>
                  <a:cubicBezTo>
                    <a:pt x="3" y="7"/>
                    <a:pt x="5" y="7"/>
                    <a:pt x="7" y="7"/>
                  </a:cubicBezTo>
                  <a:lnTo>
                    <a:pt x="157" y="7"/>
                  </a:lnTo>
                  <a:cubicBezTo>
                    <a:pt x="166" y="7"/>
                    <a:pt x="170" y="13"/>
                    <a:pt x="170" y="20"/>
                  </a:cubicBezTo>
                  <a:lnTo>
                    <a:pt x="170" y="56"/>
                  </a:lnTo>
                  <a:cubicBezTo>
                    <a:pt x="170" y="58"/>
                    <a:pt x="170" y="60"/>
                    <a:pt x="170" y="62"/>
                  </a:cubicBezTo>
                  <a:cubicBezTo>
                    <a:pt x="174" y="60"/>
                    <a:pt x="176" y="54"/>
                    <a:pt x="176" y="49"/>
                  </a:cubicBezTo>
                  <a:lnTo>
                    <a:pt x="176" y="13"/>
                  </a:lnTo>
                  <a:cubicBezTo>
                    <a:pt x="176" y="7"/>
                    <a:pt x="172" y="0"/>
                    <a:pt x="164"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9" name="Google Shape;4809;p37"/>
            <p:cNvSpPr/>
            <p:nvPr/>
          </p:nvSpPr>
          <p:spPr>
            <a:xfrm>
              <a:off x="5869191" y="2012192"/>
              <a:ext cx="62343" cy="62343"/>
            </a:xfrm>
            <a:custGeom>
              <a:avLst/>
              <a:gdLst/>
              <a:ahLst/>
              <a:cxnLst/>
              <a:rect l="l" t="t" r="r" b="b"/>
              <a:pathLst>
                <a:path w="294" h="294" extrusionOk="0">
                  <a:moveTo>
                    <a:pt x="0" y="0"/>
                  </a:moveTo>
                  <a:cubicBezTo>
                    <a:pt x="0" y="163"/>
                    <a:pt x="131" y="294"/>
                    <a:pt x="294" y="294"/>
                  </a:cubicBezTo>
                  <a:lnTo>
                    <a:pt x="29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0" name="Google Shape;4810;p37"/>
            <p:cNvSpPr/>
            <p:nvPr/>
          </p:nvSpPr>
          <p:spPr>
            <a:xfrm>
              <a:off x="5887852" y="1962147"/>
              <a:ext cx="43683" cy="43895"/>
            </a:xfrm>
            <a:custGeom>
              <a:avLst/>
              <a:gdLst/>
              <a:ahLst/>
              <a:cxnLst/>
              <a:rect l="l" t="t" r="r" b="b"/>
              <a:pathLst>
                <a:path w="206" h="207" extrusionOk="0">
                  <a:moveTo>
                    <a:pt x="206" y="1"/>
                  </a:moveTo>
                  <a:cubicBezTo>
                    <a:pt x="92" y="1"/>
                    <a:pt x="0" y="93"/>
                    <a:pt x="0" y="206"/>
                  </a:cubicBezTo>
                  <a:lnTo>
                    <a:pt x="206" y="206"/>
                  </a:lnTo>
                  <a:lnTo>
                    <a:pt x="20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1" name="Google Shape;4811;p37"/>
            <p:cNvSpPr/>
            <p:nvPr/>
          </p:nvSpPr>
          <p:spPr>
            <a:xfrm>
              <a:off x="5937684" y="1955786"/>
              <a:ext cx="50256" cy="50256"/>
            </a:xfrm>
            <a:custGeom>
              <a:avLst/>
              <a:gdLst/>
              <a:ahLst/>
              <a:cxnLst/>
              <a:rect l="l" t="t" r="r" b="b"/>
              <a:pathLst>
                <a:path w="237" h="237" extrusionOk="0">
                  <a:moveTo>
                    <a:pt x="1" y="1"/>
                  </a:moveTo>
                  <a:lnTo>
                    <a:pt x="1" y="236"/>
                  </a:lnTo>
                  <a:lnTo>
                    <a:pt x="236" y="236"/>
                  </a:lnTo>
                  <a:cubicBezTo>
                    <a:pt x="236" y="106"/>
                    <a:pt x="131" y="1"/>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2" name="Google Shape;4812;p37"/>
            <p:cNvSpPr/>
            <p:nvPr/>
          </p:nvSpPr>
          <p:spPr>
            <a:xfrm>
              <a:off x="5937684" y="2012192"/>
              <a:ext cx="56618" cy="56406"/>
            </a:xfrm>
            <a:custGeom>
              <a:avLst/>
              <a:gdLst/>
              <a:ahLst/>
              <a:cxnLst/>
              <a:rect l="l" t="t" r="r" b="b"/>
              <a:pathLst>
                <a:path w="267" h="266" extrusionOk="0">
                  <a:moveTo>
                    <a:pt x="1" y="0"/>
                  </a:moveTo>
                  <a:lnTo>
                    <a:pt x="1" y="266"/>
                  </a:lnTo>
                  <a:cubicBezTo>
                    <a:pt x="146" y="266"/>
                    <a:pt x="266" y="146"/>
                    <a:pt x="26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3" name="Google Shape;4813;p37"/>
            <p:cNvSpPr/>
            <p:nvPr/>
          </p:nvSpPr>
          <p:spPr>
            <a:xfrm>
              <a:off x="5887852" y="1962147"/>
              <a:ext cx="87366" cy="87366"/>
            </a:xfrm>
            <a:custGeom>
              <a:avLst/>
              <a:gdLst/>
              <a:ahLst/>
              <a:cxnLst/>
              <a:rect l="l" t="t" r="r" b="b"/>
              <a:pathLst>
                <a:path w="412" h="412" fill="none" extrusionOk="0">
                  <a:moveTo>
                    <a:pt x="0" y="206"/>
                  </a:moveTo>
                  <a:cubicBezTo>
                    <a:pt x="0" y="93"/>
                    <a:pt x="92" y="1"/>
                    <a:pt x="206" y="1"/>
                  </a:cubicBezTo>
                  <a:cubicBezTo>
                    <a:pt x="319" y="1"/>
                    <a:pt x="411" y="93"/>
                    <a:pt x="411" y="206"/>
                  </a:cubicBezTo>
                  <a:cubicBezTo>
                    <a:pt x="411" y="320"/>
                    <a:pt x="319" y="412"/>
                    <a:pt x="206" y="412"/>
                  </a:cubicBezTo>
                  <a:cubicBezTo>
                    <a:pt x="92" y="412"/>
                    <a:pt x="0" y="320"/>
                    <a:pt x="0" y="206"/>
                  </a:cubicBezTo>
                  <a:close/>
                </a:path>
              </a:pathLst>
            </a:custGeom>
            <a:noFill/>
            <a:ln w="325" cap="flat" cmpd="sng">
              <a:solidFill>
                <a:srgbClr val="FFFFFF"/>
              </a:solidFill>
              <a:prstDash val="solid"/>
              <a:miter lim="214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4" name="Google Shape;4814;p37"/>
            <p:cNvSpPr/>
            <p:nvPr/>
          </p:nvSpPr>
          <p:spPr>
            <a:xfrm>
              <a:off x="5887852" y="1962147"/>
              <a:ext cx="87366" cy="87366"/>
            </a:xfrm>
            <a:custGeom>
              <a:avLst/>
              <a:gdLst/>
              <a:ahLst/>
              <a:cxnLst/>
              <a:rect l="l" t="t" r="r" b="b"/>
              <a:pathLst>
                <a:path w="412" h="412" fill="none" extrusionOk="0">
                  <a:moveTo>
                    <a:pt x="0" y="206"/>
                  </a:moveTo>
                  <a:cubicBezTo>
                    <a:pt x="0" y="93"/>
                    <a:pt x="92" y="1"/>
                    <a:pt x="206" y="1"/>
                  </a:cubicBezTo>
                  <a:cubicBezTo>
                    <a:pt x="319" y="1"/>
                    <a:pt x="411" y="93"/>
                    <a:pt x="411" y="206"/>
                  </a:cubicBezTo>
                  <a:cubicBezTo>
                    <a:pt x="411" y="320"/>
                    <a:pt x="319" y="412"/>
                    <a:pt x="206" y="412"/>
                  </a:cubicBezTo>
                  <a:cubicBezTo>
                    <a:pt x="92" y="412"/>
                    <a:pt x="0" y="320"/>
                    <a:pt x="0" y="206"/>
                  </a:cubicBezTo>
                  <a:close/>
                </a:path>
              </a:pathLst>
            </a:custGeom>
            <a:noFill/>
            <a:ln w="325" cap="flat" cmpd="sng">
              <a:solidFill>
                <a:srgbClr val="FFFFFF"/>
              </a:solidFill>
              <a:prstDash val="solid"/>
              <a:miter lim="214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5" name="Google Shape;4815;p37"/>
            <p:cNvSpPr/>
            <p:nvPr/>
          </p:nvSpPr>
          <p:spPr>
            <a:xfrm>
              <a:off x="5890302" y="1968922"/>
              <a:ext cx="87366" cy="87366"/>
            </a:xfrm>
            <a:custGeom>
              <a:avLst/>
              <a:gdLst/>
              <a:ahLst/>
              <a:cxnLst/>
              <a:rect l="l" t="t" r="r" b="b"/>
              <a:pathLst>
                <a:path w="412" h="412" fill="none" extrusionOk="0">
                  <a:moveTo>
                    <a:pt x="0" y="206"/>
                  </a:moveTo>
                  <a:cubicBezTo>
                    <a:pt x="0" y="93"/>
                    <a:pt x="92" y="1"/>
                    <a:pt x="206" y="1"/>
                  </a:cubicBezTo>
                  <a:cubicBezTo>
                    <a:pt x="319" y="1"/>
                    <a:pt x="411" y="93"/>
                    <a:pt x="411" y="206"/>
                  </a:cubicBezTo>
                  <a:cubicBezTo>
                    <a:pt x="411" y="320"/>
                    <a:pt x="319" y="412"/>
                    <a:pt x="206" y="412"/>
                  </a:cubicBezTo>
                  <a:cubicBezTo>
                    <a:pt x="92" y="412"/>
                    <a:pt x="0" y="320"/>
                    <a:pt x="0" y="206"/>
                  </a:cubicBezTo>
                  <a:close/>
                </a:path>
              </a:pathLst>
            </a:custGeom>
            <a:noFill/>
            <a:ln w="9525" cap="flat" cmpd="sng">
              <a:solidFill>
                <a:srgbClr val="FFFFFF"/>
              </a:solidFill>
              <a:prstDash val="solid"/>
              <a:miter lim="214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6" name="Google Shape;4816;p37"/>
            <p:cNvSpPr/>
            <p:nvPr/>
          </p:nvSpPr>
          <p:spPr>
            <a:xfrm>
              <a:off x="5889548" y="2122035"/>
              <a:ext cx="93303" cy="5725"/>
            </a:xfrm>
            <a:custGeom>
              <a:avLst/>
              <a:gdLst/>
              <a:ahLst/>
              <a:cxnLst/>
              <a:rect l="l" t="t" r="r" b="b"/>
              <a:pathLst>
                <a:path w="440" h="27" extrusionOk="0">
                  <a:moveTo>
                    <a:pt x="1" y="0"/>
                  </a:moveTo>
                  <a:lnTo>
                    <a:pt x="1" y="26"/>
                  </a:lnTo>
                  <a:lnTo>
                    <a:pt x="440" y="26"/>
                  </a:lnTo>
                  <a:lnTo>
                    <a:pt x="44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7" name="Google Shape;4817;p37"/>
            <p:cNvSpPr/>
            <p:nvPr/>
          </p:nvSpPr>
          <p:spPr>
            <a:xfrm>
              <a:off x="5889548" y="2135606"/>
              <a:ext cx="93303" cy="5725"/>
            </a:xfrm>
            <a:custGeom>
              <a:avLst/>
              <a:gdLst/>
              <a:ahLst/>
              <a:cxnLst/>
              <a:rect l="l" t="t" r="r" b="b"/>
              <a:pathLst>
                <a:path w="440" h="27" extrusionOk="0">
                  <a:moveTo>
                    <a:pt x="1" y="1"/>
                  </a:moveTo>
                  <a:lnTo>
                    <a:pt x="1" y="26"/>
                  </a:lnTo>
                  <a:lnTo>
                    <a:pt x="440" y="26"/>
                  </a:lnTo>
                  <a:lnTo>
                    <a:pt x="44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8" name="Google Shape;4818;p37"/>
            <p:cNvSpPr/>
            <p:nvPr/>
          </p:nvSpPr>
          <p:spPr>
            <a:xfrm>
              <a:off x="5889548" y="2101678"/>
              <a:ext cx="93303" cy="11451"/>
            </a:xfrm>
            <a:custGeom>
              <a:avLst/>
              <a:gdLst/>
              <a:ahLst/>
              <a:cxnLst/>
              <a:rect l="l" t="t" r="r" b="b"/>
              <a:pathLst>
                <a:path w="440" h="54" extrusionOk="0">
                  <a:moveTo>
                    <a:pt x="1" y="0"/>
                  </a:moveTo>
                  <a:lnTo>
                    <a:pt x="1" y="54"/>
                  </a:lnTo>
                  <a:lnTo>
                    <a:pt x="440" y="54"/>
                  </a:lnTo>
                  <a:lnTo>
                    <a:pt x="44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9" name="Google Shape;4819;p37"/>
            <p:cNvSpPr/>
            <p:nvPr/>
          </p:nvSpPr>
          <p:spPr>
            <a:xfrm>
              <a:off x="5605823" y="1724648"/>
              <a:ext cx="81004" cy="87790"/>
            </a:xfrm>
            <a:custGeom>
              <a:avLst/>
              <a:gdLst/>
              <a:ahLst/>
              <a:cxnLst/>
              <a:rect l="l" t="t" r="r" b="b"/>
              <a:pathLst>
                <a:path w="382" h="414" extrusionOk="0">
                  <a:moveTo>
                    <a:pt x="0" y="0"/>
                  </a:moveTo>
                  <a:lnTo>
                    <a:pt x="0" y="335"/>
                  </a:lnTo>
                  <a:cubicBezTo>
                    <a:pt x="0" y="337"/>
                    <a:pt x="0" y="341"/>
                    <a:pt x="2" y="343"/>
                  </a:cubicBezTo>
                  <a:cubicBezTo>
                    <a:pt x="6" y="384"/>
                    <a:pt x="41" y="414"/>
                    <a:pt x="81" y="414"/>
                  </a:cubicBezTo>
                  <a:lnTo>
                    <a:pt x="302" y="414"/>
                  </a:lnTo>
                  <a:cubicBezTo>
                    <a:pt x="343" y="414"/>
                    <a:pt x="377" y="384"/>
                    <a:pt x="381" y="343"/>
                  </a:cubicBezTo>
                  <a:cubicBezTo>
                    <a:pt x="381" y="341"/>
                    <a:pt x="381" y="337"/>
                    <a:pt x="381" y="335"/>
                  </a:cubicBezTo>
                  <a:lnTo>
                    <a:pt x="381" y="0"/>
                  </a:ln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0" name="Google Shape;4820;p37"/>
            <p:cNvSpPr/>
            <p:nvPr/>
          </p:nvSpPr>
          <p:spPr>
            <a:xfrm>
              <a:off x="5605823" y="1635162"/>
              <a:ext cx="81004" cy="89698"/>
            </a:xfrm>
            <a:custGeom>
              <a:avLst/>
              <a:gdLst/>
              <a:ahLst/>
              <a:cxnLst/>
              <a:rect l="l" t="t" r="r" b="b"/>
              <a:pathLst>
                <a:path w="382" h="423" extrusionOk="0">
                  <a:moveTo>
                    <a:pt x="81" y="1"/>
                  </a:moveTo>
                  <a:cubicBezTo>
                    <a:pt x="43" y="1"/>
                    <a:pt x="11" y="26"/>
                    <a:pt x="2" y="63"/>
                  </a:cubicBezTo>
                  <a:cubicBezTo>
                    <a:pt x="2" y="69"/>
                    <a:pt x="0" y="73"/>
                    <a:pt x="0" y="80"/>
                  </a:cubicBezTo>
                  <a:lnTo>
                    <a:pt x="0" y="422"/>
                  </a:lnTo>
                  <a:lnTo>
                    <a:pt x="381" y="422"/>
                  </a:lnTo>
                  <a:lnTo>
                    <a:pt x="381" y="80"/>
                  </a:lnTo>
                  <a:cubicBezTo>
                    <a:pt x="381" y="73"/>
                    <a:pt x="381" y="69"/>
                    <a:pt x="379" y="63"/>
                  </a:cubicBezTo>
                  <a:cubicBezTo>
                    <a:pt x="373" y="26"/>
                    <a:pt x="341" y="1"/>
                    <a:pt x="302" y="1"/>
                  </a:cubicBezTo>
                  <a:close/>
                </a:path>
              </a:pathLst>
            </a:custGeom>
            <a:solidFill>
              <a:srgbClr val="FF69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1" name="Google Shape;4821;p37"/>
            <p:cNvSpPr/>
            <p:nvPr/>
          </p:nvSpPr>
          <p:spPr>
            <a:xfrm>
              <a:off x="5606247" y="1635162"/>
              <a:ext cx="80156" cy="13359"/>
            </a:xfrm>
            <a:custGeom>
              <a:avLst/>
              <a:gdLst/>
              <a:ahLst/>
              <a:cxnLst/>
              <a:rect l="l" t="t" r="r" b="b"/>
              <a:pathLst>
                <a:path w="378" h="63" extrusionOk="0">
                  <a:moveTo>
                    <a:pt x="79" y="1"/>
                  </a:moveTo>
                  <a:cubicBezTo>
                    <a:pt x="41" y="1"/>
                    <a:pt x="9" y="26"/>
                    <a:pt x="0" y="63"/>
                  </a:cubicBezTo>
                  <a:lnTo>
                    <a:pt x="377" y="63"/>
                  </a:lnTo>
                  <a:cubicBezTo>
                    <a:pt x="371" y="26"/>
                    <a:pt x="339" y="1"/>
                    <a:pt x="300"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 name="Google Shape;4822;p37"/>
          <p:cNvGrpSpPr/>
          <p:nvPr/>
        </p:nvGrpSpPr>
        <p:grpSpPr>
          <a:xfrm>
            <a:off x="6613712" y="1871469"/>
            <a:ext cx="1463045" cy="4262537"/>
            <a:chOff x="6613712" y="1403601"/>
            <a:chExt cx="1463045" cy="3196903"/>
          </a:xfrm>
        </p:grpSpPr>
        <p:sp>
          <p:nvSpPr>
            <p:cNvPr id="4823" name="Google Shape;4823;p37"/>
            <p:cNvSpPr/>
            <p:nvPr/>
          </p:nvSpPr>
          <p:spPr>
            <a:xfrm>
              <a:off x="6613712" y="1403601"/>
              <a:ext cx="1463045" cy="3196903"/>
            </a:xfrm>
            <a:custGeom>
              <a:avLst/>
              <a:gdLst/>
              <a:ahLst/>
              <a:cxnLst/>
              <a:rect l="l" t="t" r="r" b="b"/>
              <a:pathLst>
                <a:path w="5813" h="15076" extrusionOk="0">
                  <a:moveTo>
                    <a:pt x="2906" y="0"/>
                  </a:moveTo>
                  <a:cubicBezTo>
                    <a:pt x="1302" y="0"/>
                    <a:pt x="0" y="806"/>
                    <a:pt x="0" y="1797"/>
                  </a:cubicBezTo>
                  <a:cubicBezTo>
                    <a:pt x="0" y="1825"/>
                    <a:pt x="2" y="1851"/>
                    <a:pt x="4" y="1879"/>
                  </a:cubicBezTo>
                  <a:lnTo>
                    <a:pt x="0" y="1879"/>
                  </a:lnTo>
                  <a:lnTo>
                    <a:pt x="0" y="15076"/>
                  </a:lnTo>
                  <a:lnTo>
                    <a:pt x="5813" y="15076"/>
                  </a:lnTo>
                  <a:lnTo>
                    <a:pt x="5813" y="1879"/>
                  </a:lnTo>
                  <a:lnTo>
                    <a:pt x="5811" y="1879"/>
                  </a:lnTo>
                  <a:cubicBezTo>
                    <a:pt x="5813" y="1851"/>
                    <a:pt x="5813" y="1825"/>
                    <a:pt x="5813" y="1797"/>
                  </a:cubicBezTo>
                  <a:cubicBezTo>
                    <a:pt x="5813" y="806"/>
                    <a:pt x="4513" y="0"/>
                    <a:pt x="2906" y="0"/>
                  </a:cubicBezTo>
                  <a:close/>
                </a:path>
              </a:pathLst>
            </a:custGeom>
            <a:solidFill>
              <a:srgbClr val="4EE2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4" name="Google Shape;4824;p37"/>
            <p:cNvSpPr/>
            <p:nvPr/>
          </p:nvSpPr>
          <p:spPr>
            <a:xfrm>
              <a:off x="7649210" y="2403217"/>
              <a:ext cx="173247" cy="177276"/>
            </a:xfrm>
            <a:custGeom>
              <a:avLst/>
              <a:gdLst/>
              <a:ahLst/>
              <a:cxnLst/>
              <a:rect l="l" t="t" r="r" b="b"/>
              <a:pathLst>
                <a:path w="817" h="836" extrusionOk="0">
                  <a:moveTo>
                    <a:pt x="816" y="0"/>
                  </a:moveTo>
                  <a:lnTo>
                    <a:pt x="0" y="2"/>
                  </a:lnTo>
                  <a:lnTo>
                    <a:pt x="3" y="835"/>
                  </a:lnTo>
                  <a:lnTo>
                    <a:pt x="609" y="833"/>
                  </a:lnTo>
                  <a:lnTo>
                    <a:pt x="609" y="626"/>
                  </a:lnTo>
                  <a:lnTo>
                    <a:pt x="816" y="626"/>
                  </a:lnTo>
                  <a:lnTo>
                    <a:pt x="81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5" name="Google Shape;4825;p37"/>
            <p:cNvSpPr/>
            <p:nvPr/>
          </p:nvSpPr>
          <p:spPr>
            <a:xfrm>
              <a:off x="7778138" y="2535750"/>
              <a:ext cx="44319" cy="44319"/>
            </a:xfrm>
            <a:custGeom>
              <a:avLst/>
              <a:gdLst/>
              <a:ahLst/>
              <a:cxnLst/>
              <a:rect l="l" t="t" r="r" b="b"/>
              <a:pathLst>
                <a:path w="209" h="209" extrusionOk="0">
                  <a:moveTo>
                    <a:pt x="1" y="1"/>
                  </a:moveTo>
                  <a:lnTo>
                    <a:pt x="1" y="208"/>
                  </a:lnTo>
                  <a:lnTo>
                    <a:pt x="20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6" name="Google Shape;4826;p37"/>
            <p:cNvSpPr/>
            <p:nvPr/>
          </p:nvSpPr>
          <p:spPr>
            <a:xfrm>
              <a:off x="7649210" y="2403217"/>
              <a:ext cx="173247" cy="24174"/>
            </a:xfrm>
            <a:custGeom>
              <a:avLst/>
              <a:gdLst/>
              <a:ahLst/>
              <a:cxnLst/>
              <a:rect l="l" t="t" r="r" b="b"/>
              <a:pathLst>
                <a:path w="817" h="114" extrusionOk="0">
                  <a:moveTo>
                    <a:pt x="816" y="0"/>
                  </a:moveTo>
                  <a:lnTo>
                    <a:pt x="0" y="2"/>
                  </a:lnTo>
                  <a:lnTo>
                    <a:pt x="3" y="114"/>
                  </a:lnTo>
                  <a:lnTo>
                    <a:pt x="816" y="112"/>
                  </a:lnTo>
                  <a:lnTo>
                    <a:pt x="816" y="0"/>
                  </a:ln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7" name="Google Shape;4827;p37"/>
            <p:cNvSpPr/>
            <p:nvPr/>
          </p:nvSpPr>
          <p:spPr>
            <a:xfrm>
              <a:off x="6868011" y="2348083"/>
              <a:ext cx="675175" cy="476482"/>
            </a:xfrm>
            <a:custGeom>
              <a:avLst/>
              <a:gdLst/>
              <a:ahLst/>
              <a:cxnLst/>
              <a:rect l="l" t="t" r="r" b="b"/>
              <a:pathLst>
                <a:path w="3184" h="2247" extrusionOk="0">
                  <a:moveTo>
                    <a:pt x="466" y="0"/>
                  </a:moveTo>
                  <a:cubicBezTo>
                    <a:pt x="377" y="0"/>
                    <a:pt x="296" y="63"/>
                    <a:pt x="279" y="153"/>
                  </a:cubicBezTo>
                  <a:lnTo>
                    <a:pt x="18" y="1558"/>
                  </a:lnTo>
                  <a:cubicBezTo>
                    <a:pt x="1" y="1661"/>
                    <a:pt x="67" y="1759"/>
                    <a:pt x="170" y="1777"/>
                  </a:cubicBezTo>
                  <a:lnTo>
                    <a:pt x="2686" y="2243"/>
                  </a:lnTo>
                  <a:cubicBezTo>
                    <a:pt x="2698" y="2246"/>
                    <a:pt x="2709" y="2247"/>
                    <a:pt x="2721" y="2247"/>
                  </a:cubicBezTo>
                  <a:cubicBezTo>
                    <a:pt x="2808" y="2247"/>
                    <a:pt x="2888" y="2183"/>
                    <a:pt x="2905" y="2094"/>
                  </a:cubicBezTo>
                  <a:lnTo>
                    <a:pt x="3164" y="689"/>
                  </a:lnTo>
                  <a:cubicBezTo>
                    <a:pt x="3183" y="588"/>
                    <a:pt x="3117" y="489"/>
                    <a:pt x="3014" y="470"/>
                  </a:cubicBezTo>
                  <a:lnTo>
                    <a:pt x="498" y="3"/>
                  </a:lnTo>
                  <a:cubicBezTo>
                    <a:pt x="487" y="1"/>
                    <a:pt x="476" y="0"/>
                    <a:pt x="466"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8" name="Google Shape;4828;p37"/>
            <p:cNvSpPr/>
            <p:nvPr/>
          </p:nvSpPr>
          <p:spPr>
            <a:xfrm>
              <a:off x="6906181" y="2538718"/>
              <a:ext cx="16116" cy="15056"/>
            </a:xfrm>
            <a:custGeom>
              <a:avLst/>
              <a:gdLst/>
              <a:ahLst/>
              <a:cxnLst/>
              <a:rect l="l" t="t" r="r" b="b"/>
              <a:pathLst>
                <a:path w="76" h="71" extrusionOk="0">
                  <a:moveTo>
                    <a:pt x="38" y="1"/>
                  </a:moveTo>
                  <a:cubicBezTo>
                    <a:pt x="22" y="1"/>
                    <a:pt x="7" y="13"/>
                    <a:pt x="5" y="29"/>
                  </a:cubicBezTo>
                  <a:cubicBezTo>
                    <a:pt x="1" y="49"/>
                    <a:pt x="13" y="66"/>
                    <a:pt x="33" y="70"/>
                  </a:cubicBezTo>
                  <a:cubicBezTo>
                    <a:pt x="35" y="71"/>
                    <a:pt x="38" y="71"/>
                    <a:pt x="40" y="71"/>
                  </a:cubicBezTo>
                  <a:cubicBezTo>
                    <a:pt x="56" y="71"/>
                    <a:pt x="70" y="59"/>
                    <a:pt x="73" y="42"/>
                  </a:cubicBezTo>
                  <a:cubicBezTo>
                    <a:pt x="76" y="23"/>
                    <a:pt x="65" y="6"/>
                    <a:pt x="46" y="2"/>
                  </a:cubicBezTo>
                  <a:cubicBezTo>
                    <a:pt x="43" y="1"/>
                    <a:pt x="41" y="1"/>
                    <a:pt x="38"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9" name="Google Shape;4829;p37"/>
            <p:cNvSpPr/>
            <p:nvPr/>
          </p:nvSpPr>
          <p:spPr>
            <a:xfrm>
              <a:off x="6908937" y="2541051"/>
              <a:ext cx="11027" cy="10391"/>
            </a:xfrm>
            <a:custGeom>
              <a:avLst/>
              <a:gdLst/>
              <a:ahLst/>
              <a:cxnLst/>
              <a:rect l="l" t="t" r="r" b="b"/>
              <a:pathLst>
                <a:path w="52" h="49" extrusionOk="0">
                  <a:moveTo>
                    <a:pt x="26" y="1"/>
                  </a:moveTo>
                  <a:cubicBezTo>
                    <a:pt x="15" y="1"/>
                    <a:pt x="5" y="9"/>
                    <a:pt x="3" y="21"/>
                  </a:cubicBezTo>
                  <a:cubicBezTo>
                    <a:pt x="0" y="33"/>
                    <a:pt x="9" y="46"/>
                    <a:pt x="22" y="48"/>
                  </a:cubicBezTo>
                  <a:cubicBezTo>
                    <a:pt x="23" y="49"/>
                    <a:pt x="24" y="49"/>
                    <a:pt x="26" y="49"/>
                  </a:cubicBezTo>
                  <a:cubicBezTo>
                    <a:pt x="37" y="49"/>
                    <a:pt x="46" y="41"/>
                    <a:pt x="48" y="29"/>
                  </a:cubicBezTo>
                  <a:cubicBezTo>
                    <a:pt x="52" y="16"/>
                    <a:pt x="43" y="3"/>
                    <a:pt x="30" y="1"/>
                  </a:cubicBezTo>
                  <a:cubicBezTo>
                    <a:pt x="29" y="1"/>
                    <a:pt x="28" y="1"/>
                    <a:pt x="26"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0" name="Google Shape;4830;p37"/>
            <p:cNvSpPr/>
            <p:nvPr/>
          </p:nvSpPr>
          <p:spPr>
            <a:xfrm>
              <a:off x="6908513" y="2545716"/>
              <a:ext cx="5089" cy="4877"/>
            </a:xfrm>
            <a:custGeom>
              <a:avLst/>
              <a:gdLst/>
              <a:ahLst/>
              <a:cxnLst/>
              <a:rect l="l" t="t" r="r" b="b"/>
              <a:pathLst>
                <a:path w="24" h="23" extrusionOk="0">
                  <a:moveTo>
                    <a:pt x="13" y="1"/>
                  </a:moveTo>
                  <a:cubicBezTo>
                    <a:pt x="7" y="1"/>
                    <a:pt x="2" y="5"/>
                    <a:pt x="0" y="9"/>
                  </a:cubicBezTo>
                  <a:cubicBezTo>
                    <a:pt x="0" y="16"/>
                    <a:pt x="2" y="22"/>
                    <a:pt x="9" y="22"/>
                  </a:cubicBezTo>
                  <a:cubicBezTo>
                    <a:pt x="10" y="22"/>
                    <a:pt x="11" y="23"/>
                    <a:pt x="12" y="23"/>
                  </a:cubicBezTo>
                  <a:cubicBezTo>
                    <a:pt x="17" y="23"/>
                    <a:pt x="22" y="19"/>
                    <a:pt x="22" y="14"/>
                  </a:cubicBezTo>
                  <a:cubicBezTo>
                    <a:pt x="24" y="9"/>
                    <a:pt x="20" y="3"/>
                    <a:pt x="13"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1" name="Google Shape;4831;p37"/>
            <p:cNvSpPr/>
            <p:nvPr/>
          </p:nvSpPr>
          <p:spPr>
            <a:xfrm>
              <a:off x="6911694" y="2540203"/>
              <a:ext cx="5089" cy="4877"/>
            </a:xfrm>
            <a:custGeom>
              <a:avLst/>
              <a:gdLst/>
              <a:ahLst/>
              <a:cxnLst/>
              <a:rect l="l" t="t" r="r" b="b"/>
              <a:pathLst>
                <a:path w="24" h="23" extrusionOk="0">
                  <a:moveTo>
                    <a:pt x="12" y="0"/>
                  </a:moveTo>
                  <a:cubicBezTo>
                    <a:pt x="7" y="0"/>
                    <a:pt x="2" y="4"/>
                    <a:pt x="2" y="10"/>
                  </a:cubicBezTo>
                  <a:cubicBezTo>
                    <a:pt x="0" y="14"/>
                    <a:pt x="5" y="20"/>
                    <a:pt x="11" y="22"/>
                  </a:cubicBezTo>
                  <a:cubicBezTo>
                    <a:pt x="17" y="22"/>
                    <a:pt x="22" y="18"/>
                    <a:pt x="24" y="14"/>
                  </a:cubicBezTo>
                  <a:cubicBezTo>
                    <a:pt x="24" y="7"/>
                    <a:pt x="20" y="1"/>
                    <a:pt x="15" y="1"/>
                  </a:cubicBezTo>
                  <a:cubicBezTo>
                    <a:pt x="14" y="1"/>
                    <a:pt x="13" y="0"/>
                    <a:pt x="12"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2" name="Google Shape;4832;p37"/>
            <p:cNvSpPr/>
            <p:nvPr/>
          </p:nvSpPr>
          <p:spPr>
            <a:xfrm>
              <a:off x="6906181" y="2512000"/>
              <a:ext cx="24810" cy="22690"/>
            </a:xfrm>
            <a:custGeom>
              <a:avLst/>
              <a:gdLst/>
              <a:ahLst/>
              <a:cxnLst/>
              <a:rect l="l" t="t" r="r" b="b"/>
              <a:pathLst>
                <a:path w="117" h="107" extrusionOk="0">
                  <a:moveTo>
                    <a:pt x="60" y="1"/>
                  </a:moveTo>
                  <a:cubicBezTo>
                    <a:pt x="34" y="1"/>
                    <a:pt x="11" y="17"/>
                    <a:pt x="7" y="44"/>
                  </a:cubicBezTo>
                  <a:cubicBezTo>
                    <a:pt x="1" y="72"/>
                    <a:pt x="20" y="100"/>
                    <a:pt x="50" y="106"/>
                  </a:cubicBezTo>
                  <a:cubicBezTo>
                    <a:pt x="53" y="107"/>
                    <a:pt x="56" y="107"/>
                    <a:pt x="58" y="107"/>
                  </a:cubicBezTo>
                  <a:cubicBezTo>
                    <a:pt x="83" y="107"/>
                    <a:pt x="106" y="90"/>
                    <a:pt x="112" y="63"/>
                  </a:cubicBezTo>
                  <a:cubicBezTo>
                    <a:pt x="116" y="35"/>
                    <a:pt x="97" y="8"/>
                    <a:pt x="69" y="1"/>
                  </a:cubicBezTo>
                  <a:cubicBezTo>
                    <a:pt x="66" y="1"/>
                    <a:pt x="63" y="1"/>
                    <a:pt x="60" y="1"/>
                  </a:cubicBez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3" name="Google Shape;4833;p37"/>
            <p:cNvSpPr/>
            <p:nvPr/>
          </p:nvSpPr>
          <p:spPr>
            <a:xfrm>
              <a:off x="6908937" y="2514332"/>
              <a:ext cx="19297" cy="18237"/>
            </a:xfrm>
            <a:custGeom>
              <a:avLst/>
              <a:gdLst/>
              <a:ahLst/>
              <a:cxnLst/>
              <a:rect l="l" t="t" r="r" b="b"/>
              <a:pathLst>
                <a:path w="91" h="86" extrusionOk="0">
                  <a:moveTo>
                    <a:pt x="46" y="0"/>
                  </a:moveTo>
                  <a:cubicBezTo>
                    <a:pt x="26" y="0"/>
                    <a:pt x="9" y="14"/>
                    <a:pt x="5" y="35"/>
                  </a:cubicBezTo>
                  <a:cubicBezTo>
                    <a:pt x="0" y="57"/>
                    <a:pt x="15" y="80"/>
                    <a:pt x="39" y="84"/>
                  </a:cubicBezTo>
                  <a:cubicBezTo>
                    <a:pt x="41" y="85"/>
                    <a:pt x="44" y="85"/>
                    <a:pt x="46" y="85"/>
                  </a:cubicBezTo>
                  <a:cubicBezTo>
                    <a:pt x="66" y="85"/>
                    <a:pt x="84" y="71"/>
                    <a:pt x="86" y="50"/>
                  </a:cubicBezTo>
                  <a:cubicBezTo>
                    <a:pt x="90" y="27"/>
                    <a:pt x="75" y="5"/>
                    <a:pt x="54" y="1"/>
                  </a:cubicBezTo>
                  <a:cubicBezTo>
                    <a:pt x="51" y="0"/>
                    <a:pt x="49" y="0"/>
                    <a:pt x="46" y="0"/>
                  </a:cubicBez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4" name="Google Shape;4834;p37"/>
            <p:cNvSpPr/>
            <p:nvPr/>
          </p:nvSpPr>
          <p:spPr>
            <a:xfrm>
              <a:off x="6909361" y="2514332"/>
              <a:ext cx="16964" cy="14844"/>
            </a:xfrm>
            <a:custGeom>
              <a:avLst/>
              <a:gdLst/>
              <a:ahLst/>
              <a:cxnLst/>
              <a:rect l="l" t="t" r="r" b="b"/>
              <a:pathLst>
                <a:path w="80" h="70" extrusionOk="0">
                  <a:moveTo>
                    <a:pt x="43" y="0"/>
                  </a:moveTo>
                  <a:cubicBezTo>
                    <a:pt x="24" y="0"/>
                    <a:pt x="7" y="14"/>
                    <a:pt x="3" y="35"/>
                  </a:cubicBezTo>
                  <a:cubicBezTo>
                    <a:pt x="1" y="48"/>
                    <a:pt x="5" y="61"/>
                    <a:pt x="11" y="69"/>
                  </a:cubicBezTo>
                  <a:cubicBezTo>
                    <a:pt x="7" y="63"/>
                    <a:pt x="7" y="52"/>
                    <a:pt x="7" y="44"/>
                  </a:cubicBezTo>
                  <a:cubicBezTo>
                    <a:pt x="11" y="23"/>
                    <a:pt x="30" y="9"/>
                    <a:pt x="49" y="9"/>
                  </a:cubicBezTo>
                  <a:cubicBezTo>
                    <a:pt x="51" y="9"/>
                    <a:pt x="54" y="9"/>
                    <a:pt x="56" y="9"/>
                  </a:cubicBezTo>
                  <a:cubicBezTo>
                    <a:pt x="67" y="12"/>
                    <a:pt x="73" y="16"/>
                    <a:pt x="80" y="22"/>
                  </a:cubicBezTo>
                  <a:cubicBezTo>
                    <a:pt x="73" y="12"/>
                    <a:pt x="65" y="3"/>
                    <a:pt x="50" y="1"/>
                  </a:cubicBezTo>
                  <a:cubicBezTo>
                    <a:pt x="47" y="0"/>
                    <a:pt x="45" y="0"/>
                    <a:pt x="43"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5" name="Google Shape;4835;p37"/>
            <p:cNvSpPr/>
            <p:nvPr/>
          </p:nvSpPr>
          <p:spPr>
            <a:xfrm>
              <a:off x="6912542" y="2517937"/>
              <a:ext cx="12087" cy="10815"/>
            </a:xfrm>
            <a:custGeom>
              <a:avLst/>
              <a:gdLst/>
              <a:ahLst/>
              <a:cxnLst/>
              <a:rect l="l" t="t" r="r" b="b"/>
              <a:pathLst>
                <a:path w="57" h="51" extrusionOk="0">
                  <a:moveTo>
                    <a:pt x="29" y="7"/>
                  </a:moveTo>
                  <a:cubicBezTo>
                    <a:pt x="30" y="7"/>
                    <a:pt x="31" y="7"/>
                    <a:pt x="33" y="7"/>
                  </a:cubicBezTo>
                  <a:cubicBezTo>
                    <a:pt x="41" y="10"/>
                    <a:pt x="48" y="18"/>
                    <a:pt x="46" y="29"/>
                  </a:cubicBezTo>
                  <a:cubicBezTo>
                    <a:pt x="46" y="38"/>
                    <a:pt x="37" y="44"/>
                    <a:pt x="30" y="44"/>
                  </a:cubicBezTo>
                  <a:cubicBezTo>
                    <a:pt x="29" y="44"/>
                    <a:pt x="27" y="44"/>
                    <a:pt x="26" y="44"/>
                  </a:cubicBezTo>
                  <a:cubicBezTo>
                    <a:pt x="16" y="42"/>
                    <a:pt x="9" y="33"/>
                    <a:pt x="11" y="22"/>
                  </a:cubicBezTo>
                  <a:cubicBezTo>
                    <a:pt x="13" y="13"/>
                    <a:pt x="20" y="7"/>
                    <a:pt x="29" y="7"/>
                  </a:cubicBezTo>
                  <a:close/>
                  <a:moveTo>
                    <a:pt x="29" y="1"/>
                  </a:moveTo>
                  <a:cubicBezTo>
                    <a:pt x="17" y="1"/>
                    <a:pt x="7" y="9"/>
                    <a:pt x="3" y="20"/>
                  </a:cubicBezTo>
                  <a:cubicBezTo>
                    <a:pt x="1" y="35"/>
                    <a:pt x="11" y="48"/>
                    <a:pt x="24" y="50"/>
                  </a:cubicBezTo>
                  <a:cubicBezTo>
                    <a:pt x="26" y="51"/>
                    <a:pt x="27" y="51"/>
                    <a:pt x="29" y="51"/>
                  </a:cubicBezTo>
                  <a:cubicBezTo>
                    <a:pt x="42" y="51"/>
                    <a:pt x="52" y="43"/>
                    <a:pt x="54" y="31"/>
                  </a:cubicBezTo>
                  <a:cubicBezTo>
                    <a:pt x="56" y="16"/>
                    <a:pt x="48" y="3"/>
                    <a:pt x="33" y="1"/>
                  </a:cubicBezTo>
                  <a:cubicBezTo>
                    <a:pt x="31" y="1"/>
                    <a:pt x="30" y="1"/>
                    <a:pt x="29"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6" name="Google Shape;4836;p37"/>
            <p:cNvSpPr/>
            <p:nvPr/>
          </p:nvSpPr>
          <p:spPr>
            <a:xfrm>
              <a:off x="6912966" y="2523875"/>
              <a:ext cx="5301" cy="5301"/>
            </a:xfrm>
            <a:custGeom>
              <a:avLst/>
              <a:gdLst/>
              <a:ahLst/>
              <a:cxnLst/>
              <a:rect l="l" t="t" r="r" b="b"/>
              <a:pathLst>
                <a:path w="25" h="25" extrusionOk="0">
                  <a:moveTo>
                    <a:pt x="14" y="1"/>
                  </a:moveTo>
                  <a:cubicBezTo>
                    <a:pt x="7" y="1"/>
                    <a:pt x="3" y="5"/>
                    <a:pt x="1" y="12"/>
                  </a:cubicBezTo>
                  <a:cubicBezTo>
                    <a:pt x="1" y="16"/>
                    <a:pt x="3" y="22"/>
                    <a:pt x="9" y="24"/>
                  </a:cubicBezTo>
                  <a:cubicBezTo>
                    <a:pt x="16" y="24"/>
                    <a:pt x="22" y="20"/>
                    <a:pt x="22" y="14"/>
                  </a:cubicBezTo>
                  <a:cubicBezTo>
                    <a:pt x="24" y="9"/>
                    <a:pt x="20" y="3"/>
                    <a:pt x="14"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7" name="Google Shape;4837;p37"/>
            <p:cNvSpPr/>
            <p:nvPr/>
          </p:nvSpPr>
          <p:spPr>
            <a:xfrm>
              <a:off x="6918904" y="2518998"/>
              <a:ext cx="5301" cy="4877"/>
            </a:xfrm>
            <a:custGeom>
              <a:avLst/>
              <a:gdLst/>
              <a:ahLst/>
              <a:cxnLst/>
              <a:rect l="l" t="t" r="r" b="b"/>
              <a:pathLst>
                <a:path w="25" h="23" extrusionOk="0">
                  <a:moveTo>
                    <a:pt x="13" y="0"/>
                  </a:moveTo>
                  <a:cubicBezTo>
                    <a:pt x="7" y="0"/>
                    <a:pt x="3" y="5"/>
                    <a:pt x="1" y="9"/>
                  </a:cubicBezTo>
                  <a:cubicBezTo>
                    <a:pt x="1" y="15"/>
                    <a:pt x="5" y="22"/>
                    <a:pt x="9" y="22"/>
                  </a:cubicBezTo>
                  <a:cubicBezTo>
                    <a:pt x="10" y="22"/>
                    <a:pt x="11" y="22"/>
                    <a:pt x="13" y="22"/>
                  </a:cubicBezTo>
                  <a:cubicBezTo>
                    <a:pt x="18" y="22"/>
                    <a:pt x="22" y="18"/>
                    <a:pt x="22" y="13"/>
                  </a:cubicBezTo>
                  <a:cubicBezTo>
                    <a:pt x="24" y="9"/>
                    <a:pt x="20" y="2"/>
                    <a:pt x="13"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8" name="Google Shape;4838;p37"/>
            <p:cNvSpPr/>
            <p:nvPr/>
          </p:nvSpPr>
          <p:spPr>
            <a:xfrm>
              <a:off x="6907029" y="2380527"/>
              <a:ext cx="569785" cy="406505"/>
            </a:xfrm>
            <a:custGeom>
              <a:avLst/>
              <a:gdLst/>
              <a:ahLst/>
              <a:cxnLst/>
              <a:rect l="l" t="t" r="r" b="b"/>
              <a:pathLst>
                <a:path w="2687" h="1917" extrusionOk="0">
                  <a:moveTo>
                    <a:pt x="378" y="0"/>
                  </a:moveTo>
                  <a:cubicBezTo>
                    <a:pt x="314" y="0"/>
                    <a:pt x="257" y="46"/>
                    <a:pt x="245" y="111"/>
                  </a:cubicBezTo>
                  <a:lnTo>
                    <a:pt x="14" y="1358"/>
                  </a:lnTo>
                  <a:cubicBezTo>
                    <a:pt x="1" y="1431"/>
                    <a:pt x="48" y="1499"/>
                    <a:pt x="121" y="1514"/>
                  </a:cubicBezTo>
                  <a:lnTo>
                    <a:pt x="2286" y="1915"/>
                  </a:lnTo>
                  <a:cubicBezTo>
                    <a:pt x="2294" y="1916"/>
                    <a:pt x="2302" y="1917"/>
                    <a:pt x="2310" y="1917"/>
                  </a:cubicBezTo>
                  <a:cubicBezTo>
                    <a:pt x="2374" y="1917"/>
                    <a:pt x="2431" y="1872"/>
                    <a:pt x="2442" y="1808"/>
                  </a:cubicBezTo>
                  <a:lnTo>
                    <a:pt x="2674" y="561"/>
                  </a:lnTo>
                  <a:cubicBezTo>
                    <a:pt x="2687" y="488"/>
                    <a:pt x="2639" y="418"/>
                    <a:pt x="2567" y="405"/>
                  </a:cubicBezTo>
                  <a:lnTo>
                    <a:pt x="401" y="2"/>
                  </a:lnTo>
                  <a:cubicBezTo>
                    <a:pt x="394" y="1"/>
                    <a:pt x="386" y="0"/>
                    <a:pt x="378" y="0"/>
                  </a:cubicBezTo>
                  <a:close/>
                </a:path>
              </a:pathLst>
            </a:custGeom>
            <a:solidFill>
              <a:srgbClr val="68D3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9" name="Google Shape;4839;p37"/>
            <p:cNvSpPr/>
            <p:nvPr/>
          </p:nvSpPr>
          <p:spPr>
            <a:xfrm>
              <a:off x="7457515" y="2618662"/>
              <a:ext cx="39654" cy="36261"/>
            </a:xfrm>
            <a:custGeom>
              <a:avLst/>
              <a:gdLst/>
              <a:ahLst/>
              <a:cxnLst/>
              <a:rect l="l" t="t" r="r" b="b"/>
              <a:pathLst>
                <a:path w="187" h="171" extrusionOk="0">
                  <a:moveTo>
                    <a:pt x="94" y="0"/>
                  </a:moveTo>
                  <a:cubicBezTo>
                    <a:pt x="53" y="0"/>
                    <a:pt x="17" y="28"/>
                    <a:pt x="9" y="70"/>
                  </a:cubicBezTo>
                  <a:cubicBezTo>
                    <a:pt x="1" y="117"/>
                    <a:pt x="33" y="160"/>
                    <a:pt x="78" y="169"/>
                  </a:cubicBezTo>
                  <a:cubicBezTo>
                    <a:pt x="84" y="170"/>
                    <a:pt x="90" y="171"/>
                    <a:pt x="96" y="171"/>
                  </a:cubicBezTo>
                  <a:cubicBezTo>
                    <a:pt x="136" y="171"/>
                    <a:pt x="171" y="141"/>
                    <a:pt x="178" y="102"/>
                  </a:cubicBezTo>
                  <a:cubicBezTo>
                    <a:pt x="187" y="55"/>
                    <a:pt x="155" y="10"/>
                    <a:pt x="110" y="2"/>
                  </a:cubicBezTo>
                  <a:cubicBezTo>
                    <a:pt x="104" y="1"/>
                    <a:pt x="99" y="0"/>
                    <a:pt x="9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0" name="Google Shape;4840;p37"/>
            <p:cNvSpPr/>
            <p:nvPr/>
          </p:nvSpPr>
          <p:spPr>
            <a:xfrm>
              <a:off x="7460272" y="2620995"/>
              <a:ext cx="33716" cy="31384"/>
            </a:xfrm>
            <a:custGeom>
              <a:avLst/>
              <a:gdLst/>
              <a:ahLst/>
              <a:cxnLst/>
              <a:rect l="l" t="t" r="r" b="b"/>
              <a:pathLst>
                <a:path w="159" h="148" extrusionOk="0">
                  <a:moveTo>
                    <a:pt x="82" y="0"/>
                  </a:moveTo>
                  <a:cubicBezTo>
                    <a:pt x="46" y="0"/>
                    <a:pt x="15" y="25"/>
                    <a:pt x="9" y="61"/>
                  </a:cubicBezTo>
                  <a:cubicBezTo>
                    <a:pt x="1" y="102"/>
                    <a:pt x="28" y="138"/>
                    <a:pt x="67" y="147"/>
                  </a:cubicBezTo>
                  <a:cubicBezTo>
                    <a:pt x="71" y="148"/>
                    <a:pt x="75" y="148"/>
                    <a:pt x="79" y="148"/>
                  </a:cubicBezTo>
                  <a:cubicBezTo>
                    <a:pt x="115" y="148"/>
                    <a:pt x="147" y="123"/>
                    <a:pt x="153" y="87"/>
                  </a:cubicBezTo>
                  <a:cubicBezTo>
                    <a:pt x="159" y="48"/>
                    <a:pt x="133" y="10"/>
                    <a:pt x="95" y="1"/>
                  </a:cubicBezTo>
                  <a:cubicBezTo>
                    <a:pt x="91" y="1"/>
                    <a:pt x="86" y="0"/>
                    <a:pt x="82"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1" name="Google Shape;4841;p37"/>
            <p:cNvSpPr/>
            <p:nvPr/>
          </p:nvSpPr>
          <p:spPr>
            <a:xfrm>
              <a:off x="7467058" y="2621419"/>
              <a:ext cx="26931" cy="29051"/>
            </a:xfrm>
            <a:custGeom>
              <a:avLst/>
              <a:gdLst/>
              <a:ahLst/>
              <a:cxnLst/>
              <a:rect l="l" t="t" r="r" b="b"/>
              <a:pathLst>
                <a:path w="127" h="137" extrusionOk="0">
                  <a:moveTo>
                    <a:pt x="49" y="0"/>
                  </a:moveTo>
                  <a:cubicBezTo>
                    <a:pt x="31" y="0"/>
                    <a:pt x="14" y="7"/>
                    <a:pt x="1" y="18"/>
                  </a:cubicBezTo>
                  <a:cubicBezTo>
                    <a:pt x="12" y="12"/>
                    <a:pt x="24" y="9"/>
                    <a:pt x="36" y="9"/>
                  </a:cubicBezTo>
                  <a:cubicBezTo>
                    <a:pt x="40" y="9"/>
                    <a:pt x="44" y="9"/>
                    <a:pt x="48" y="10"/>
                  </a:cubicBezTo>
                  <a:cubicBezTo>
                    <a:pt x="88" y="18"/>
                    <a:pt x="114" y="55"/>
                    <a:pt x="106" y="96"/>
                  </a:cubicBezTo>
                  <a:cubicBezTo>
                    <a:pt x="103" y="113"/>
                    <a:pt x="95" y="126"/>
                    <a:pt x="82" y="136"/>
                  </a:cubicBezTo>
                  <a:cubicBezTo>
                    <a:pt x="101" y="126"/>
                    <a:pt x="116" y="108"/>
                    <a:pt x="121" y="85"/>
                  </a:cubicBezTo>
                  <a:cubicBezTo>
                    <a:pt x="127" y="46"/>
                    <a:pt x="101" y="8"/>
                    <a:pt x="63" y="1"/>
                  </a:cubicBezTo>
                  <a:cubicBezTo>
                    <a:pt x="58" y="0"/>
                    <a:pt x="53" y="0"/>
                    <a:pt x="49"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2" name="Google Shape;4842;p37"/>
            <p:cNvSpPr/>
            <p:nvPr/>
          </p:nvSpPr>
          <p:spPr>
            <a:xfrm>
              <a:off x="6997575" y="2425482"/>
              <a:ext cx="386572" cy="263157"/>
            </a:xfrm>
            <a:custGeom>
              <a:avLst/>
              <a:gdLst/>
              <a:ahLst/>
              <a:cxnLst/>
              <a:rect l="l" t="t" r="r" b="b"/>
              <a:pathLst>
                <a:path w="1823" h="1241" fill="none" extrusionOk="0">
                  <a:moveTo>
                    <a:pt x="0" y="934"/>
                  </a:moveTo>
                  <a:lnTo>
                    <a:pt x="174" y="0"/>
                  </a:lnTo>
                  <a:lnTo>
                    <a:pt x="1823" y="304"/>
                  </a:lnTo>
                  <a:lnTo>
                    <a:pt x="1649" y="1240"/>
                  </a:lnTo>
                  <a:close/>
                </a:path>
              </a:pathLst>
            </a:custGeom>
            <a:noFill/>
            <a:ln w="9525" cap="flat" cmpd="sng">
              <a:solidFill>
                <a:srgbClr val="EEEEEE"/>
              </a:solidFill>
              <a:prstDash val="solid"/>
              <a:miter lim="214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3" name="Google Shape;4843;p37"/>
            <p:cNvSpPr/>
            <p:nvPr/>
          </p:nvSpPr>
          <p:spPr>
            <a:xfrm>
              <a:off x="7030655" y="2482524"/>
              <a:ext cx="71038" cy="134653"/>
            </a:xfrm>
            <a:custGeom>
              <a:avLst/>
              <a:gdLst/>
              <a:ahLst/>
              <a:cxnLst/>
              <a:rect l="l" t="t" r="r" b="b"/>
              <a:pathLst>
                <a:path w="335" h="635" fill="none" extrusionOk="0">
                  <a:moveTo>
                    <a:pt x="0" y="592"/>
                  </a:moveTo>
                  <a:lnTo>
                    <a:pt x="110" y="1"/>
                  </a:lnTo>
                  <a:lnTo>
                    <a:pt x="335" y="42"/>
                  </a:lnTo>
                  <a:lnTo>
                    <a:pt x="223" y="635"/>
                  </a:lnTo>
                  <a:close/>
                </a:path>
              </a:pathLst>
            </a:custGeom>
            <a:noFill/>
            <a:ln w="9525" cap="flat" cmpd="sng">
              <a:solidFill>
                <a:srgbClr val="EEEEEE"/>
              </a:solidFill>
              <a:prstDash val="solid"/>
              <a:miter lim="214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4" name="Google Shape;4844;p37"/>
            <p:cNvSpPr/>
            <p:nvPr/>
          </p:nvSpPr>
          <p:spPr>
            <a:xfrm>
              <a:off x="7111871" y="2542111"/>
              <a:ext cx="62980" cy="90546"/>
            </a:xfrm>
            <a:custGeom>
              <a:avLst/>
              <a:gdLst/>
              <a:ahLst/>
              <a:cxnLst/>
              <a:rect l="l" t="t" r="r" b="b"/>
              <a:pathLst>
                <a:path w="297" h="427" fill="none" extrusionOk="0">
                  <a:moveTo>
                    <a:pt x="1" y="386"/>
                  </a:moveTo>
                  <a:lnTo>
                    <a:pt x="71" y="1"/>
                  </a:lnTo>
                  <a:lnTo>
                    <a:pt x="296" y="43"/>
                  </a:lnTo>
                  <a:lnTo>
                    <a:pt x="224" y="427"/>
                  </a:lnTo>
                  <a:close/>
                </a:path>
              </a:pathLst>
            </a:custGeom>
            <a:noFill/>
            <a:ln w="9525" cap="flat" cmpd="sng">
              <a:solidFill>
                <a:srgbClr val="EEEEEE"/>
              </a:solidFill>
              <a:prstDash val="solid"/>
              <a:miter lim="214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5" name="Google Shape;4845;p37"/>
            <p:cNvSpPr/>
            <p:nvPr/>
          </p:nvSpPr>
          <p:spPr>
            <a:xfrm>
              <a:off x="7192238" y="2486766"/>
              <a:ext cx="76127" cy="160524"/>
            </a:xfrm>
            <a:custGeom>
              <a:avLst/>
              <a:gdLst/>
              <a:ahLst/>
              <a:cxnLst/>
              <a:rect l="l" t="t" r="r" b="b"/>
              <a:pathLst>
                <a:path w="359" h="757" fill="none" extrusionOk="0">
                  <a:moveTo>
                    <a:pt x="1" y="716"/>
                  </a:moveTo>
                  <a:lnTo>
                    <a:pt x="134" y="0"/>
                  </a:lnTo>
                  <a:lnTo>
                    <a:pt x="359" y="41"/>
                  </a:lnTo>
                  <a:lnTo>
                    <a:pt x="226" y="756"/>
                  </a:lnTo>
                  <a:close/>
                </a:path>
              </a:pathLst>
            </a:custGeom>
            <a:noFill/>
            <a:ln w="9525" cap="flat" cmpd="sng">
              <a:solidFill>
                <a:srgbClr val="EEEEEE"/>
              </a:solidFill>
              <a:prstDash val="solid"/>
              <a:miter lim="214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6" name="Google Shape;4846;p37"/>
            <p:cNvSpPr/>
            <p:nvPr/>
          </p:nvSpPr>
          <p:spPr>
            <a:xfrm>
              <a:off x="7273242" y="2606575"/>
              <a:ext cx="56406" cy="55134"/>
            </a:xfrm>
            <a:custGeom>
              <a:avLst/>
              <a:gdLst/>
              <a:ahLst/>
              <a:cxnLst/>
              <a:rect l="l" t="t" r="r" b="b"/>
              <a:pathLst>
                <a:path w="266" h="260" fill="none" extrusionOk="0">
                  <a:moveTo>
                    <a:pt x="0" y="219"/>
                  </a:moveTo>
                  <a:lnTo>
                    <a:pt x="41" y="1"/>
                  </a:lnTo>
                  <a:lnTo>
                    <a:pt x="266" y="41"/>
                  </a:lnTo>
                  <a:lnTo>
                    <a:pt x="225" y="260"/>
                  </a:lnTo>
                  <a:close/>
                </a:path>
              </a:pathLst>
            </a:custGeom>
            <a:noFill/>
            <a:ln w="9525" cap="flat" cmpd="sng">
              <a:solidFill>
                <a:srgbClr val="EEEEEE"/>
              </a:solidFill>
              <a:prstDash val="solid"/>
              <a:miter lim="214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7" name="Google Shape;4847;p37"/>
            <p:cNvSpPr/>
            <p:nvPr/>
          </p:nvSpPr>
          <p:spPr>
            <a:xfrm>
              <a:off x="6994818" y="2639868"/>
              <a:ext cx="139106" cy="26082"/>
            </a:xfrm>
            <a:custGeom>
              <a:avLst/>
              <a:gdLst/>
              <a:ahLst/>
              <a:cxnLst/>
              <a:rect l="l" t="t" r="r" b="b"/>
              <a:pathLst>
                <a:path w="656" h="123" fill="none" extrusionOk="0">
                  <a:moveTo>
                    <a:pt x="0" y="0"/>
                  </a:moveTo>
                  <a:lnTo>
                    <a:pt x="656" y="122"/>
                  </a:lnTo>
                </a:path>
              </a:pathLst>
            </a:custGeom>
            <a:noFill/>
            <a:ln w="9525" cap="flat" cmpd="sng">
              <a:solidFill>
                <a:srgbClr val="EEEEEE"/>
              </a:solidFill>
              <a:prstDash val="solid"/>
              <a:miter lim="214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8" name="Google Shape;4848;p37"/>
            <p:cNvSpPr/>
            <p:nvPr/>
          </p:nvSpPr>
          <p:spPr>
            <a:xfrm>
              <a:off x="6992486" y="2653439"/>
              <a:ext cx="234106" cy="43683"/>
            </a:xfrm>
            <a:custGeom>
              <a:avLst/>
              <a:gdLst/>
              <a:ahLst/>
              <a:cxnLst/>
              <a:rect l="l" t="t" r="r" b="b"/>
              <a:pathLst>
                <a:path w="1104" h="206" fill="none" extrusionOk="0">
                  <a:moveTo>
                    <a:pt x="1" y="0"/>
                  </a:moveTo>
                  <a:lnTo>
                    <a:pt x="1104" y="206"/>
                  </a:lnTo>
                </a:path>
              </a:pathLst>
            </a:custGeom>
            <a:noFill/>
            <a:ln w="9525" cap="flat" cmpd="sng">
              <a:solidFill>
                <a:srgbClr val="EEEEEE"/>
              </a:solidFill>
              <a:prstDash val="solid"/>
              <a:miter lim="214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9" name="Google Shape;4849;p37"/>
            <p:cNvSpPr/>
            <p:nvPr/>
          </p:nvSpPr>
          <p:spPr>
            <a:xfrm>
              <a:off x="6989729" y="2667010"/>
              <a:ext cx="234106" cy="43895"/>
            </a:xfrm>
            <a:custGeom>
              <a:avLst/>
              <a:gdLst/>
              <a:ahLst/>
              <a:cxnLst/>
              <a:rect l="l" t="t" r="r" b="b"/>
              <a:pathLst>
                <a:path w="1104" h="207" fill="none" extrusionOk="0">
                  <a:moveTo>
                    <a:pt x="1" y="1"/>
                  </a:moveTo>
                  <a:lnTo>
                    <a:pt x="1104" y="206"/>
                  </a:lnTo>
                </a:path>
              </a:pathLst>
            </a:custGeom>
            <a:noFill/>
            <a:ln w="9525" cap="flat" cmpd="sng">
              <a:solidFill>
                <a:srgbClr val="EEEEEE"/>
              </a:solidFill>
              <a:prstDash val="solid"/>
              <a:miter lim="214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0" name="Google Shape;4850;p37"/>
            <p:cNvSpPr/>
            <p:nvPr/>
          </p:nvSpPr>
          <p:spPr>
            <a:xfrm>
              <a:off x="6903424" y="1655095"/>
              <a:ext cx="414987" cy="540734"/>
            </a:xfrm>
            <a:custGeom>
              <a:avLst/>
              <a:gdLst/>
              <a:ahLst/>
              <a:cxnLst/>
              <a:rect l="l" t="t" r="r" b="b"/>
              <a:pathLst>
                <a:path w="1957" h="2550" extrusionOk="0">
                  <a:moveTo>
                    <a:pt x="1699" y="1"/>
                  </a:moveTo>
                  <a:lnTo>
                    <a:pt x="1" y="187"/>
                  </a:lnTo>
                  <a:lnTo>
                    <a:pt x="258" y="2549"/>
                  </a:lnTo>
                  <a:lnTo>
                    <a:pt x="1956" y="2365"/>
                  </a:lnTo>
                  <a:lnTo>
                    <a:pt x="1699" y="1"/>
                  </a:lnTo>
                  <a:close/>
                </a:path>
              </a:pathLst>
            </a:custGeom>
            <a:solidFill>
              <a:srgbClr val="FEBA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1" name="Google Shape;4851;p37"/>
            <p:cNvSpPr/>
            <p:nvPr/>
          </p:nvSpPr>
          <p:spPr>
            <a:xfrm>
              <a:off x="6868435" y="1695173"/>
              <a:ext cx="89274" cy="505109"/>
            </a:xfrm>
            <a:custGeom>
              <a:avLst/>
              <a:gdLst/>
              <a:ahLst/>
              <a:cxnLst/>
              <a:rect l="l" t="t" r="r" b="b"/>
              <a:pathLst>
                <a:path w="421" h="2382" extrusionOk="0">
                  <a:moveTo>
                    <a:pt x="164" y="0"/>
                  </a:moveTo>
                  <a:lnTo>
                    <a:pt x="1" y="17"/>
                  </a:lnTo>
                  <a:lnTo>
                    <a:pt x="258" y="2382"/>
                  </a:lnTo>
                  <a:lnTo>
                    <a:pt x="421" y="2363"/>
                  </a:lnTo>
                  <a:lnTo>
                    <a:pt x="164" y="0"/>
                  </a:lnTo>
                  <a:close/>
                </a:path>
              </a:pathLst>
            </a:custGeom>
            <a:solidFill>
              <a:srgbClr val="845F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2" name="Google Shape;4852;p37"/>
            <p:cNvSpPr/>
            <p:nvPr/>
          </p:nvSpPr>
          <p:spPr>
            <a:xfrm>
              <a:off x="7333465" y="1608444"/>
              <a:ext cx="414987" cy="540522"/>
            </a:xfrm>
            <a:custGeom>
              <a:avLst/>
              <a:gdLst/>
              <a:ahLst/>
              <a:cxnLst/>
              <a:rect l="l" t="t" r="r" b="b"/>
              <a:pathLst>
                <a:path w="1957" h="2549" extrusionOk="0">
                  <a:moveTo>
                    <a:pt x="1699" y="0"/>
                  </a:moveTo>
                  <a:lnTo>
                    <a:pt x="1" y="186"/>
                  </a:lnTo>
                  <a:lnTo>
                    <a:pt x="258" y="2549"/>
                  </a:lnTo>
                  <a:lnTo>
                    <a:pt x="1956" y="2365"/>
                  </a:lnTo>
                  <a:lnTo>
                    <a:pt x="1699" y="0"/>
                  </a:lnTo>
                  <a:close/>
                </a:path>
              </a:pathLst>
            </a:custGeom>
            <a:solidFill>
              <a:srgbClr val="FEBA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3" name="Google Shape;4853;p37"/>
            <p:cNvSpPr/>
            <p:nvPr/>
          </p:nvSpPr>
          <p:spPr>
            <a:xfrm>
              <a:off x="7693741" y="1605263"/>
              <a:ext cx="89274" cy="504685"/>
            </a:xfrm>
            <a:custGeom>
              <a:avLst/>
              <a:gdLst/>
              <a:ahLst/>
              <a:cxnLst/>
              <a:rect l="l" t="t" r="r" b="b"/>
              <a:pathLst>
                <a:path w="421" h="2380" extrusionOk="0">
                  <a:moveTo>
                    <a:pt x="163" y="0"/>
                  </a:moveTo>
                  <a:lnTo>
                    <a:pt x="0" y="17"/>
                  </a:lnTo>
                  <a:lnTo>
                    <a:pt x="257" y="2380"/>
                  </a:lnTo>
                  <a:lnTo>
                    <a:pt x="420" y="2362"/>
                  </a:lnTo>
                  <a:lnTo>
                    <a:pt x="163" y="0"/>
                  </a:lnTo>
                  <a:close/>
                </a:path>
              </a:pathLst>
            </a:custGeom>
            <a:solidFill>
              <a:srgbClr val="845F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4" name="Google Shape;4854;p37"/>
            <p:cNvSpPr/>
            <p:nvPr/>
          </p:nvSpPr>
          <p:spPr>
            <a:xfrm>
              <a:off x="7263276" y="1647885"/>
              <a:ext cx="124899" cy="509350"/>
            </a:xfrm>
            <a:custGeom>
              <a:avLst/>
              <a:gdLst/>
              <a:ahLst/>
              <a:cxnLst/>
              <a:rect l="l" t="t" r="r" b="b"/>
              <a:pathLst>
                <a:path w="589" h="2402" extrusionOk="0">
                  <a:moveTo>
                    <a:pt x="330" y="0"/>
                  </a:moveTo>
                  <a:lnTo>
                    <a:pt x="0" y="37"/>
                  </a:lnTo>
                  <a:lnTo>
                    <a:pt x="259" y="2401"/>
                  </a:lnTo>
                  <a:lnTo>
                    <a:pt x="589" y="2365"/>
                  </a:lnTo>
                  <a:lnTo>
                    <a:pt x="330" y="0"/>
                  </a:lnTo>
                  <a:close/>
                </a:path>
              </a:pathLst>
            </a:custGeom>
            <a:solidFill>
              <a:srgbClr val="845F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5" name="Google Shape;4855;p37"/>
            <p:cNvSpPr/>
            <p:nvPr/>
          </p:nvSpPr>
          <p:spPr>
            <a:xfrm>
              <a:off x="7302717" y="1631981"/>
              <a:ext cx="404808" cy="500232"/>
            </a:xfrm>
            <a:custGeom>
              <a:avLst/>
              <a:gdLst/>
              <a:ahLst/>
              <a:cxnLst/>
              <a:rect l="l" t="t" r="r" b="b"/>
              <a:pathLst>
                <a:path w="1909" h="2359" extrusionOk="0">
                  <a:moveTo>
                    <a:pt x="1673" y="1"/>
                  </a:moveTo>
                  <a:lnTo>
                    <a:pt x="0" y="183"/>
                  </a:lnTo>
                  <a:lnTo>
                    <a:pt x="236" y="2359"/>
                  </a:lnTo>
                  <a:lnTo>
                    <a:pt x="1909" y="2177"/>
                  </a:lnTo>
                  <a:lnTo>
                    <a:pt x="167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6" name="Google Shape;4856;p37"/>
            <p:cNvSpPr/>
            <p:nvPr/>
          </p:nvSpPr>
          <p:spPr>
            <a:xfrm>
              <a:off x="6947955" y="1670575"/>
              <a:ext cx="404808" cy="500232"/>
            </a:xfrm>
            <a:custGeom>
              <a:avLst/>
              <a:gdLst/>
              <a:ahLst/>
              <a:cxnLst/>
              <a:rect l="l" t="t" r="r" b="b"/>
              <a:pathLst>
                <a:path w="1909" h="2359" extrusionOk="0">
                  <a:moveTo>
                    <a:pt x="1673" y="1"/>
                  </a:moveTo>
                  <a:lnTo>
                    <a:pt x="1" y="183"/>
                  </a:lnTo>
                  <a:lnTo>
                    <a:pt x="236" y="2359"/>
                  </a:lnTo>
                  <a:lnTo>
                    <a:pt x="1909" y="2177"/>
                  </a:lnTo>
                  <a:lnTo>
                    <a:pt x="167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7" name="Google Shape;4857;p37"/>
            <p:cNvSpPr/>
            <p:nvPr/>
          </p:nvSpPr>
          <p:spPr>
            <a:xfrm>
              <a:off x="6979763" y="1670999"/>
              <a:ext cx="373637" cy="505745"/>
            </a:xfrm>
            <a:custGeom>
              <a:avLst/>
              <a:gdLst/>
              <a:ahLst/>
              <a:cxnLst/>
              <a:rect l="l" t="t" r="r" b="b"/>
              <a:pathLst>
                <a:path w="1762" h="2385" extrusionOk="0">
                  <a:moveTo>
                    <a:pt x="1525" y="1"/>
                  </a:moveTo>
                  <a:lnTo>
                    <a:pt x="1" y="121"/>
                  </a:lnTo>
                  <a:lnTo>
                    <a:pt x="247" y="2384"/>
                  </a:lnTo>
                  <a:lnTo>
                    <a:pt x="1761" y="2175"/>
                  </a:lnTo>
                  <a:lnTo>
                    <a:pt x="152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8" name="Google Shape;4858;p37"/>
            <p:cNvSpPr/>
            <p:nvPr/>
          </p:nvSpPr>
          <p:spPr>
            <a:xfrm>
              <a:off x="6966191" y="1705564"/>
              <a:ext cx="64252" cy="462911"/>
            </a:xfrm>
            <a:custGeom>
              <a:avLst/>
              <a:gdLst/>
              <a:ahLst/>
              <a:cxnLst/>
              <a:rect l="l" t="t" r="r" b="b"/>
              <a:pathLst>
                <a:path w="303" h="2183" extrusionOk="0">
                  <a:moveTo>
                    <a:pt x="65" y="0"/>
                  </a:moveTo>
                  <a:lnTo>
                    <a:pt x="0" y="7"/>
                  </a:lnTo>
                  <a:lnTo>
                    <a:pt x="238" y="2183"/>
                  </a:lnTo>
                  <a:lnTo>
                    <a:pt x="302" y="2176"/>
                  </a:lnTo>
                  <a:lnTo>
                    <a:pt x="65" y="0"/>
                  </a:ln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9" name="Google Shape;4859;p37"/>
            <p:cNvSpPr/>
            <p:nvPr/>
          </p:nvSpPr>
          <p:spPr>
            <a:xfrm>
              <a:off x="7028747" y="1725073"/>
              <a:ext cx="255947" cy="94151"/>
            </a:xfrm>
            <a:custGeom>
              <a:avLst/>
              <a:gdLst/>
              <a:ahLst/>
              <a:cxnLst/>
              <a:rect l="l" t="t" r="r" b="b"/>
              <a:pathLst>
                <a:path w="1207" h="444" extrusionOk="0">
                  <a:moveTo>
                    <a:pt x="1170" y="1"/>
                  </a:moveTo>
                  <a:lnTo>
                    <a:pt x="1" y="88"/>
                  </a:lnTo>
                  <a:lnTo>
                    <a:pt x="39" y="444"/>
                  </a:lnTo>
                  <a:lnTo>
                    <a:pt x="1207" y="339"/>
                  </a:lnTo>
                  <a:lnTo>
                    <a:pt x="1170" y="1"/>
                  </a:ln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0" name="Google Shape;4860;p37"/>
            <p:cNvSpPr/>
            <p:nvPr/>
          </p:nvSpPr>
          <p:spPr>
            <a:xfrm>
              <a:off x="7054617" y="1950909"/>
              <a:ext cx="248313" cy="42835"/>
            </a:xfrm>
            <a:custGeom>
              <a:avLst/>
              <a:gdLst/>
              <a:ahLst/>
              <a:cxnLst/>
              <a:rect l="l" t="t" r="r" b="b"/>
              <a:pathLst>
                <a:path w="1171" h="202" extrusionOk="0">
                  <a:moveTo>
                    <a:pt x="1164" y="0"/>
                  </a:moveTo>
                  <a:lnTo>
                    <a:pt x="1" y="139"/>
                  </a:lnTo>
                  <a:lnTo>
                    <a:pt x="7" y="201"/>
                  </a:lnTo>
                  <a:lnTo>
                    <a:pt x="1170" y="58"/>
                  </a:lnTo>
                  <a:lnTo>
                    <a:pt x="1164" y="0"/>
                  </a:ln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1" name="Google Shape;4861;p37"/>
            <p:cNvSpPr/>
            <p:nvPr/>
          </p:nvSpPr>
          <p:spPr>
            <a:xfrm>
              <a:off x="7060978" y="2007103"/>
              <a:ext cx="247889" cy="45591"/>
            </a:xfrm>
            <a:custGeom>
              <a:avLst/>
              <a:gdLst/>
              <a:ahLst/>
              <a:cxnLst/>
              <a:rect l="l" t="t" r="r" b="b"/>
              <a:pathLst>
                <a:path w="1169" h="215" extrusionOk="0">
                  <a:moveTo>
                    <a:pt x="1162" y="1"/>
                  </a:moveTo>
                  <a:lnTo>
                    <a:pt x="1" y="155"/>
                  </a:lnTo>
                  <a:lnTo>
                    <a:pt x="7" y="215"/>
                  </a:lnTo>
                  <a:lnTo>
                    <a:pt x="1168" y="58"/>
                  </a:lnTo>
                  <a:lnTo>
                    <a:pt x="1162" y="1"/>
                  </a:ln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2" name="Google Shape;4862;p37"/>
            <p:cNvSpPr/>
            <p:nvPr/>
          </p:nvSpPr>
          <p:spPr>
            <a:xfrm>
              <a:off x="7063735" y="2029792"/>
              <a:ext cx="247889" cy="46652"/>
            </a:xfrm>
            <a:custGeom>
              <a:avLst/>
              <a:gdLst/>
              <a:ahLst/>
              <a:cxnLst/>
              <a:rect l="l" t="t" r="r" b="b"/>
              <a:pathLst>
                <a:path w="1169" h="220" extrusionOk="0">
                  <a:moveTo>
                    <a:pt x="1162" y="1"/>
                  </a:moveTo>
                  <a:lnTo>
                    <a:pt x="1" y="159"/>
                  </a:lnTo>
                  <a:lnTo>
                    <a:pt x="7" y="219"/>
                  </a:lnTo>
                  <a:lnTo>
                    <a:pt x="1168" y="59"/>
                  </a:lnTo>
                  <a:lnTo>
                    <a:pt x="1162" y="1"/>
                  </a:ln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3" name="Google Shape;4863;p37"/>
            <p:cNvSpPr/>
            <p:nvPr/>
          </p:nvSpPr>
          <p:spPr>
            <a:xfrm>
              <a:off x="7066068" y="2052482"/>
              <a:ext cx="247677" cy="47924"/>
            </a:xfrm>
            <a:custGeom>
              <a:avLst/>
              <a:gdLst/>
              <a:ahLst/>
              <a:cxnLst/>
              <a:rect l="l" t="t" r="r" b="b"/>
              <a:pathLst>
                <a:path w="1168" h="226" extrusionOk="0">
                  <a:moveTo>
                    <a:pt x="1161" y="1"/>
                  </a:moveTo>
                  <a:lnTo>
                    <a:pt x="0" y="164"/>
                  </a:lnTo>
                  <a:lnTo>
                    <a:pt x="7" y="226"/>
                  </a:lnTo>
                  <a:lnTo>
                    <a:pt x="1168" y="59"/>
                  </a:lnTo>
                  <a:lnTo>
                    <a:pt x="1161" y="1"/>
                  </a:ln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4" name="Google Shape;4864;p37"/>
            <p:cNvSpPr/>
            <p:nvPr/>
          </p:nvSpPr>
          <p:spPr>
            <a:xfrm>
              <a:off x="7038713" y="1834068"/>
              <a:ext cx="74855" cy="120658"/>
            </a:xfrm>
            <a:custGeom>
              <a:avLst/>
              <a:gdLst/>
              <a:ahLst/>
              <a:cxnLst/>
              <a:rect l="l" t="t" r="r" b="b"/>
              <a:pathLst>
                <a:path w="353" h="569" extrusionOk="0">
                  <a:moveTo>
                    <a:pt x="294" y="1"/>
                  </a:moveTo>
                  <a:lnTo>
                    <a:pt x="1" y="13"/>
                  </a:lnTo>
                  <a:lnTo>
                    <a:pt x="63" y="568"/>
                  </a:lnTo>
                  <a:lnTo>
                    <a:pt x="352" y="530"/>
                  </a:lnTo>
                  <a:lnTo>
                    <a:pt x="294" y="1"/>
                  </a:ln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5" name="Google Shape;4865;p37"/>
            <p:cNvSpPr/>
            <p:nvPr/>
          </p:nvSpPr>
          <p:spPr>
            <a:xfrm>
              <a:off x="7132016" y="1826434"/>
              <a:ext cx="73582" cy="116417"/>
            </a:xfrm>
            <a:custGeom>
              <a:avLst/>
              <a:gdLst/>
              <a:ahLst/>
              <a:cxnLst/>
              <a:rect l="l" t="t" r="r" b="b"/>
              <a:pathLst>
                <a:path w="347" h="549" extrusionOk="0">
                  <a:moveTo>
                    <a:pt x="293" y="0"/>
                  </a:moveTo>
                  <a:lnTo>
                    <a:pt x="0" y="22"/>
                  </a:lnTo>
                  <a:lnTo>
                    <a:pt x="58" y="548"/>
                  </a:lnTo>
                  <a:lnTo>
                    <a:pt x="347" y="506"/>
                  </a:lnTo>
                  <a:lnTo>
                    <a:pt x="293" y="0"/>
                  </a:ln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6" name="Google Shape;4866;p37"/>
            <p:cNvSpPr/>
            <p:nvPr/>
          </p:nvSpPr>
          <p:spPr>
            <a:xfrm>
              <a:off x="7225106" y="1818164"/>
              <a:ext cx="73158" cy="111964"/>
            </a:xfrm>
            <a:custGeom>
              <a:avLst/>
              <a:gdLst/>
              <a:ahLst/>
              <a:cxnLst/>
              <a:rect l="l" t="t" r="r" b="b"/>
              <a:pathLst>
                <a:path w="345" h="528" extrusionOk="0">
                  <a:moveTo>
                    <a:pt x="291" y="1"/>
                  </a:moveTo>
                  <a:lnTo>
                    <a:pt x="0" y="26"/>
                  </a:lnTo>
                  <a:lnTo>
                    <a:pt x="54" y="527"/>
                  </a:lnTo>
                  <a:lnTo>
                    <a:pt x="345" y="489"/>
                  </a:lnTo>
                  <a:lnTo>
                    <a:pt x="291" y="1"/>
                  </a:ln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7" name="Google Shape;4867;p37"/>
            <p:cNvSpPr/>
            <p:nvPr/>
          </p:nvSpPr>
          <p:spPr>
            <a:xfrm>
              <a:off x="7548486" y="1637919"/>
              <a:ext cx="73582" cy="167521"/>
            </a:xfrm>
            <a:custGeom>
              <a:avLst/>
              <a:gdLst/>
              <a:ahLst/>
              <a:cxnLst/>
              <a:rect l="l" t="t" r="r" b="b"/>
              <a:pathLst>
                <a:path w="347" h="790" extrusionOk="0">
                  <a:moveTo>
                    <a:pt x="270" y="0"/>
                  </a:moveTo>
                  <a:lnTo>
                    <a:pt x="0" y="30"/>
                  </a:lnTo>
                  <a:lnTo>
                    <a:pt x="69" y="669"/>
                  </a:lnTo>
                  <a:cubicBezTo>
                    <a:pt x="77" y="738"/>
                    <a:pt x="134" y="789"/>
                    <a:pt x="203" y="789"/>
                  </a:cubicBezTo>
                  <a:cubicBezTo>
                    <a:pt x="208" y="789"/>
                    <a:pt x="213" y="789"/>
                    <a:pt x="218" y="789"/>
                  </a:cubicBezTo>
                  <a:cubicBezTo>
                    <a:pt x="293" y="782"/>
                    <a:pt x="347" y="714"/>
                    <a:pt x="338" y="639"/>
                  </a:cubicBezTo>
                  <a:lnTo>
                    <a:pt x="270" y="0"/>
                  </a:ln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8" name="Google Shape;4868;p37"/>
            <p:cNvSpPr/>
            <p:nvPr/>
          </p:nvSpPr>
          <p:spPr>
            <a:xfrm>
              <a:off x="7537883" y="1634314"/>
              <a:ext cx="73794" cy="167521"/>
            </a:xfrm>
            <a:custGeom>
              <a:avLst/>
              <a:gdLst/>
              <a:ahLst/>
              <a:cxnLst/>
              <a:rect l="l" t="t" r="r" b="b"/>
              <a:pathLst>
                <a:path w="348" h="790" extrusionOk="0">
                  <a:moveTo>
                    <a:pt x="271" y="0"/>
                  </a:moveTo>
                  <a:lnTo>
                    <a:pt x="1" y="30"/>
                  </a:lnTo>
                  <a:lnTo>
                    <a:pt x="69" y="668"/>
                  </a:lnTo>
                  <a:cubicBezTo>
                    <a:pt x="77" y="738"/>
                    <a:pt x="135" y="789"/>
                    <a:pt x="203" y="789"/>
                  </a:cubicBezTo>
                  <a:cubicBezTo>
                    <a:pt x="209" y="789"/>
                    <a:pt x="214" y="789"/>
                    <a:pt x="219" y="788"/>
                  </a:cubicBezTo>
                  <a:cubicBezTo>
                    <a:pt x="294" y="782"/>
                    <a:pt x="348" y="713"/>
                    <a:pt x="339" y="638"/>
                  </a:cubicBezTo>
                  <a:lnTo>
                    <a:pt x="27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9" name="Google Shape;4869;p37"/>
            <p:cNvSpPr/>
            <p:nvPr/>
          </p:nvSpPr>
          <p:spPr>
            <a:xfrm>
              <a:off x="7572023" y="1751367"/>
              <a:ext cx="162856" cy="502140"/>
            </a:xfrm>
            <a:custGeom>
              <a:avLst/>
              <a:gdLst/>
              <a:ahLst/>
              <a:cxnLst/>
              <a:rect l="l" t="t" r="r" b="b"/>
              <a:pathLst>
                <a:path w="768" h="2368" extrusionOk="0">
                  <a:moveTo>
                    <a:pt x="572" y="1"/>
                  </a:moveTo>
                  <a:lnTo>
                    <a:pt x="0" y="2318"/>
                  </a:lnTo>
                  <a:lnTo>
                    <a:pt x="195" y="2367"/>
                  </a:lnTo>
                  <a:lnTo>
                    <a:pt x="767" y="48"/>
                  </a:lnTo>
                  <a:lnTo>
                    <a:pt x="572" y="1"/>
                  </a:ln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0" name="Google Shape;4870;p37"/>
            <p:cNvSpPr/>
            <p:nvPr/>
          </p:nvSpPr>
          <p:spPr>
            <a:xfrm>
              <a:off x="7661933" y="1693477"/>
              <a:ext cx="92879" cy="166249"/>
            </a:xfrm>
            <a:custGeom>
              <a:avLst/>
              <a:gdLst/>
              <a:ahLst/>
              <a:cxnLst/>
              <a:rect l="l" t="t" r="r" b="b"/>
              <a:pathLst>
                <a:path w="438" h="784" extrusionOk="0">
                  <a:moveTo>
                    <a:pt x="222" y="1"/>
                  </a:moveTo>
                  <a:cubicBezTo>
                    <a:pt x="212" y="1"/>
                    <a:pt x="201" y="3"/>
                    <a:pt x="191" y="8"/>
                  </a:cubicBezTo>
                  <a:cubicBezTo>
                    <a:pt x="180" y="17"/>
                    <a:pt x="170" y="27"/>
                    <a:pt x="167" y="42"/>
                  </a:cubicBezTo>
                  <a:lnTo>
                    <a:pt x="0" y="719"/>
                  </a:lnTo>
                  <a:lnTo>
                    <a:pt x="266" y="784"/>
                  </a:lnTo>
                  <a:lnTo>
                    <a:pt x="433" y="107"/>
                  </a:lnTo>
                  <a:cubicBezTo>
                    <a:pt x="437" y="94"/>
                    <a:pt x="435" y="79"/>
                    <a:pt x="429" y="68"/>
                  </a:cubicBezTo>
                  <a:cubicBezTo>
                    <a:pt x="420" y="55"/>
                    <a:pt x="407" y="47"/>
                    <a:pt x="395" y="42"/>
                  </a:cubicBezTo>
                  <a:lnTo>
                    <a:pt x="232" y="2"/>
                  </a:lnTo>
                  <a:cubicBezTo>
                    <a:pt x="229" y="1"/>
                    <a:pt x="225" y="1"/>
                    <a:pt x="222" y="1"/>
                  </a:cubicBezTo>
                  <a:close/>
                </a:path>
              </a:pathLst>
            </a:custGeom>
            <a:solidFill>
              <a:srgbClr val="68D3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1" name="Google Shape;4871;p37"/>
            <p:cNvSpPr/>
            <p:nvPr/>
          </p:nvSpPr>
          <p:spPr>
            <a:xfrm>
              <a:off x="7660661" y="1919525"/>
              <a:ext cx="22266" cy="15692"/>
            </a:xfrm>
            <a:custGeom>
              <a:avLst/>
              <a:gdLst/>
              <a:ahLst/>
              <a:cxnLst/>
              <a:rect l="l" t="t" r="r" b="b"/>
              <a:pathLst>
                <a:path w="105" h="74" extrusionOk="0">
                  <a:moveTo>
                    <a:pt x="13" y="0"/>
                  </a:moveTo>
                  <a:lnTo>
                    <a:pt x="0" y="52"/>
                  </a:lnTo>
                  <a:lnTo>
                    <a:pt x="92" y="73"/>
                  </a:lnTo>
                  <a:lnTo>
                    <a:pt x="105" y="22"/>
                  </a:lnTo>
                  <a:lnTo>
                    <a:pt x="13"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2" name="Google Shape;4872;p37"/>
            <p:cNvSpPr/>
            <p:nvPr/>
          </p:nvSpPr>
          <p:spPr>
            <a:xfrm>
              <a:off x="7655572" y="1939458"/>
              <a:ext cx="22478" cy="16116"/>
            </a:xfrm>
            <a:custGeom>
              <a:avLst/>
              <a:gdLst/>
              <a:ahLst/>
              <a:cxnLst/>
              <a:rect l="l" t="t" r="r" b="b"/>
              <a:pathLst>
                <a:path w="106" h="76" extrusionOk="0">
                  <a:moveTo>
                    <a:pt x="13" y="0"/>
                  </a:moveTo>
                  <a:lnTo>
                    <a:pt x="0" y="52"/>
                  </a:lnTo>
                  <a:lnTo>
                    <a:pt x="93" y="75"/>
                  </a:lnTo>
                  <a:lnTo>
                    <a:pt x="105" y="24"/>
                  </a:lnTo>
                  <a:lnTo>
                    <a:pt x="13"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3" name="Google Shape;4873;p37"/>
            <p:cNvSpPr/>
            <p:nvPr/>
          </p:nvSpPr>
          <p:spPr>
            <a:xfrm>
              <a:off x="7651543" y="1961723"/>
              <a:ext cx="21841" cy="15692"/>
            </a:xfrm>
            <a:custGeom>
              <a:avLst/>
              <a:gdLst/>
              <a:ahLst/>
              <a:cxnLst/>
              <a:rect l="l" t="t" r="r" b="b"/>
              <a:pathLst>
                <a:path w="103" h="74" extrusionOk="0">
                  <a:moveTo>
                    <a:pt x="13" y="0"/>
                  </a:moveTo>
                  <a:lnTo>
                    <a:pt x="0" y="52"/>
                  </a:lnTo>
                  <a:lnTo>
                    <a:pt x="92" y="73"/>
                  </a:lnTo>
                  <a:lnTo>
                    <a:pt x="103" y="22"/>
                  </a:lnTo>
                  <a:lnTo>
                    <a:pt x="13"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4" name="Google Shape;4874;p37"/>
            <p:cNvSpPr/>
            <p:nvPr/>
          </p:nvSpPr>
          <p:spPr>
            <a:xfrm>
              <a:off x="7666386" y="1847639"/>
              <a:ext cx="44743" cy="22902"/>
            </a:xfrm>
            <a:custGeom>
              <a:avLst/>
              <a:gdLst/>
              <a:ahLst/>
              <a:cxnLst/>
              <a:rect l="l" t="t" r="r" b="b"/>
              <a:pathLst>
                <a:path w="211" h="108" extrusionOk="0">
                  <a:moveTo>
                    <a:pt x="16" y="1"/>
                  </a:moveTo>
                  <a:lnTo>
                    <a:pt x="1" y="59"/>
                  </a:lnTo>
                  <a:lnTo>
                    <a:pt x="196" y="108"/>
                  </a:lnTo>
                  <a:lnTo>
                    <a:pt x="211" y="48"/>
                  </a:lnTo>
                  <a:lnTo>
                    <a:pt x="16" y="1"/>
                  </a:ln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5" name="Google Shape;4875;p37"/>
            <p:cNvSpPr/>
            <p:nvPr/>
          </p:nvSpPr>
          <p:spPr>
            <a:xfrm>
              <a:off x="7707736" y="1745854"/>
              <a:ext cx="51105" cy="176004"/>
            </a:xfrm>
            <a:custGeom>
              <a:avLst/>
              <a:gdLst/>
              <a:ahLst/>
              <a:cxnLst/>
              <a:rect l="l" t="t" r="r" b="b"/>
              <a:pathLst>
                <a:path w="241" h="830" extrusionOk="0">
                  <a:moveTo>
                    <a:pt x="179" y="1"/>
                  </a:moveTo>
                  <a:cubicBezTo>
                    <a:pt x="174" y="1"/>
                    <a:pt x="168" y="4"/>
                    <a:pt x="168" y="10"/>
                  </a:cubicBezTo>
                  <a:cubicBezTo>
                    <a:pt x="166" y="18"/>
                    <a:pt x="170" y="25"/>
                    <a:pt x="176" y="27"/>
                  </a:cubicBezTo>
                  <a:lnTo>
                    <a:pt x="209" y="35"/>
                  </a:lnTo>
                  <a:lnTo>
                    <a:pt x="37" y="729"/>
                  </a:lnTo>
                  <a:cubicBezTo>
                    <a:pt x="31" y="729"/>
                    <a:pt x="22" y="729"/>
                    <a:pt x="16" y="761"/>
                  </a:cubicBezTo>
                  <a:cubicBezTo>
                    <a:pt x="1" y="817"/>
                    <a:pt x="39" y="830"/>
                    <a:pt x="39" y="830"/>
                  </a:cubicBezTo>
                  <a:cubicBezTo>
                    <a:pt x="39" y="830"/>
                    <a:pt x="46" y="804"/>
                    <a:pt x="50" y="785"/>
                  </a:cubicBezTo>
                  <a:lnTo>
                    <a:pt x="52" y="779"/>
                  </a:lnTo>
                  <a:lnTo>
                    <a:pt x="54" y="772"/>
                  </a:lnTo>
                  <a:lnTo>
                    <a:pt x="238" y="29"/>
                  </a:lnTo>
                  <a:cubicBezTo>
                    <a:pt x="241" y="20"/>
                    <a:pt x="236" y="14"/>
                    <a:pt x="228" y="12"/>
                  </a:cubicBezTo>
                  <a:lnTo>
                    <a:pt x="183" y="1"/>
                  </a:lnTo>
                  <a:cubicBezTo>
                    <a:pt x="182" y="1"/>
                    <a:pt x="180" y="1"/>
                    <a:pt x="179" y="1"/>
                  </a:cubicBezTo>
                  <a:close/>
                </a:path>
              </a:pathLst>
            </a:custGeom>
            <a:solidFill>
              <a:srgbClr val="68D3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6" name="Google Shape;4876;p37"/>
            <p:cNvSpPr/>
            <p:nvPr/>
          </p:nvSpPr>
          <p:spPr>
            <a:xfrm>
              <a:off x="7570539" y="2242905"/>
              <a:ext cx="43895" cy="18661"/>
            </a:xfrm>
            <a:custGeom>
              <a:avLst/>
              <a:gdLst/>
              <a:ahLst/>
              <a:cxnLst/>
              <a:rect l="l" t="t" r="r" b="b"/>
              <a:pathLst>
                <a:path w="207" h="88" extrusionOk="0">
                  <a:moveTo>
                    <a:pt x="12" y="0"/>
                  </a:moveTo>
                  <a:lnTo>
                    <a:pt x="1" y="41"/>
                  </a:lnTo>
                  <a:lnTo>
                    <a:pt x="196" y="88"/>
                  </a:lnTo>
                  <a:lnTo>
                    <a:pt x="207" y="49"/>
                  </a:lnTo>
                  <a:lnTo>
                    <a:pt x="12"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7" name="Google Shape;4877;p37"/>
            <p:cNvSpPr/>
            <p:nvPr/>
          </p:nvSpPr>
          <p:spPr>
            <a:xfrm>
              <a:off x="7570115" y="2252447"/>
              <a:ext cx="37957" cy="31172"/>
            </a:xfrm>
            <a:custGeom>
              <a:avLst/>
              <a:gdLst/>
              <a:ahLst/>
              <a:cxnLst/>
              <a:rect l="l" t="t" r="r" b="b"/>
              <a:pathLst>
                <a:path w="179" h="147" extrusionOk="0">
                  <a:moveTo>
                    <a:pt x="16" y="0"/>
                  </a:moveTo>
                  <a:cubicBezTo>
                    <a:pt x="1" y="60"/>
                    <a:pt x="39" y="139"/>
                    <a:pt x="67" y="146"/>
                  </a:cubicBezTo>
                  <a:cubicBezTo>
                    <a:pt x="69" y="146"/>
                    <a:pt x="70" y="146"/>
                    <a:pt x="72" y="146"/>
                  </a:cubicBezTo>
                  <a:cubicBezTo>
                    <a:pt x="101" y="146"/>
                    <a:pt x="164" y="97"/>
                    <a:pt x="179" y="41"/>
                  </a:cubicBezTo>
                  <a:lnTo>
                    <a:pt x="97" y="19"/>
                  </a:lnTo>
                  <a:lnTo>
                    <a:pt x="16"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8" name="Google Shape;4878;p37"/>
            <p:cNvSpPr/>
            <p:nvPr/>
          </p:nvSpPr>
          <p:spPr>
            <a:xfrm>
              <a:off x="7572871" y="2252447"/>
              <a:ext cx="35201" cy="16540"/>
            </a:xfrm>
            <a:custGeom>
              <a:avLst/>
              <a:gdLst/>
              <a:ahLst/>
              <a:cxnLst/>
              <a:rect l="l" t="t" r="r" b="b"/>
              <a:pathLst>
                <a:path w="166" h="78" extrusionOk="0">
                  <a:moveTo>
                    <a:pt x="3" y="0"/>
                  </a:moveTo>
                  <a:cubicBezTo>
                    <a:pt x="1" y="13"/>
                    <a:pt x="1" y="26"/>
                    <a:pt x="1" y="41"/>
                  </a:cubicBezTo>
                  <a:lnTo>
                    <a:pt x="151" y="77"/>
                  </a:lnTo>
                  <a:cubicBezTo>
                    <a:pt x="157" y="67"/>
                    <a:pt x="163" y="54"/>
                    <a:pt x="166" y="41"/>
                  </a:cubicBezTo>
                  <a:lnTo>
                    <a:pt x="84" y="19"/>
                  </a:lnTo>
                  <a:lnTo>
                    <a:pt x="3" y="0"/>
                  </a:ln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 name="Google Shape;4879;p37"/>
          <p:cNvGrpSpPr/>
          <p:nvPr/>
        </p:nvGrpSpPr>
        <p:grpSpPr>
          <a:xfrm>
            <a:off x="3071802" y="1857364"/>
            <a:ext cx="1463035" cy="4262537"/>
            <a:chOff x="2916063" y="1403601"/>
            <a:chExt cx="1463035" cy="3196903"/>
          </a:xfrm>
        </p:grpSpPr>
        <p:sp>
          <p:nvSpPr>
            <p:cNvPr id="4880" name="Google Shape;4880;p37"/>
            <p:cNvSpPr/>
            <p:nvPr/>
          </p:nvSpPr>
          <p:spPr>
            <a:xfrm>
              <a:off x="2916063" y="1403601"/>
              <a:ext cx="1463035" cy="3196903"/>
            </a:xfrm>
            <a:custGeom>
              <a:avLst/>
              <a:gdLst/>
              <a:ahLst/>
              <a:cxnLst/>
              <a:rect l="l" t="t" r="r" b="b"/>
              <a:pathLst>
                <a:path w="5814" h="15076" extrusionOk="0">
                  <a:moveTo>
                    <a:pt x="2907" y="0"/>
                  </a:moveTo>
                  <a:cubicBezTo>
                    <a:pt x="1301" y="0"/>
                    <a:pt x="1" y="806"/>
                    <a:pt x="1" y="1797"/>
                  </a:cubicBezTo>
                  <a:cubicBezTo>
                    <a:pt x="1" y="1825"/>
                    <a:pt x="1" y="1851"/>
                    <a:pt x="3" y="1879"/>
                  </a:cubicBezTo>
                  <a:lnTo>
                    <a:pt x="1" y="1879"/>
                  </a:lnTo>
                  <a:lnTo>
                    <a:pt x="1" y="15076"/>
                  </a:lnTo>
                  <a:lnTo>
                    <a:pt x="5813" y="15076"/>
                  </a:lnTo>
                  <a:lnTo>
                    <a:pt x="5813" y="1879"/>
                  </a:lnTo>
                  <a:lnTo>
                    <a:pt x="5809" y="1879"/>
                  </a:lnTo>
                  <a:cubicBezTo>
                    <a:pt x="5811" y="1851"/>
                    <a:pt x="5813" y="1825"/>
                    <a:pt x="5813" y="1797"/>
                  </a:cubicBezTo>
                  <a:cubicBezTo>
                    <a:pt x="5813" y="806"/>
                    <a:pt x="4511" y="0"/>
                    <a:pt x="2907" y="0"/>
                  </a:cubicBezTo>
                  <a:close/>
                </a:path>
              </a:pathLst>
            </a:custGeom>
            <a:solidFill>
              <a:srgbClr val="FF69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1" name="Google Shape;4881;p37"/>
            <p:cNvSpPr/>
            <p:nvPr/>
          </p:nvSpPr>
          <p:spPr>
            <a:xfrm>
              <a:off x="3736535" y="2252023"/>
              <a:ext cx="307264" cy="256371"/>
            </a:xfrm>
            <a:custGeom>
              <a:avLst/>
              <a:gdLst/>
              <a:ahLst/>
              <a:cxnLst/>
              <a:rect l="l" t="t" r="r" b="b"/>
              <a:pathLst>
                <a:path w="1449" h="1209" extrusionOk="0">
                  <a:moveTo>
                    <a:pt x="22" y="0"/>
                  </a:moveTo>
                  <a:cubicBezTo>
                    <a:pt x="14" y="0"/>
                    <a:pt x="8" y="4"/>
                    <a:pt x="5" y="11"/>
                  </a:cubicBezTo>
                  <a:cubicBezTo>
                    <a:pt x="0" y="19"/>
                    <a:pt x="5" y="30"/>
                    <a:pt x="13" y="34"/>
                  </a:cubicBezTo>
                  <a:cubicBezTo>
                    <a:pt x="26" y="41"/>
                    <a:pt x="998" y="439"/>
                    <a:pt x="1228" y="1009"/>
                  </a:cubicBezTo>
                  <a:cubicBezTo>
                    <a:pt x="1230" y="1013"/>
                    <a:pt x="1247" y="1116"/>
                    <a:pt x="1395" y="1193"/>
                  </a:cubicBezTo>
                  <a:cubicBezTo>
                    <a:pt x="1397" y="1195"/>
                    <a:pt x="1425" y="1208"/>
                    <a:pt x="1432" y="1208"/>
                  </a:cubicBezTo>
                  <a:cubicBezTo>
                    <a:pt x="1432" y="1208"/>
                    <a:pt x="1433" y="1208"/>
                    <a:pt x="1433" y="1208"/>
                  </a:cubicBezTo>
                  <a:cubicBezTo>
                    <a:pt x="1442" y="1206"/>
                    <a:pt x="1448" y="1195"/>
                    <a:pt x="1444" y="1187"/>
                  </a:cubicBezTo>
                  <a:cubicBezTo>
                    <a:pt x="1260" y="583"/>
                    <a:pt x="80" y="26"/>
                    <a:pt x="30" y="2"/>
                  </a:cubicBezTo>
                  <a:cubicBezTo>
                    <a:pt x="27" y="1"/>
                    <a:pt x="25" y="0"/>
                    <a:pt x="22" y="0"/>
                  </a:cubicBez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2" name="Google Shape;4882;p37"/>
            <p:cNvSpPr/>
            <p:nvPr/>
          </p:nvSpPr>
          <p:spPr>
            <a:xfrm>
              <a:off x="3694761" y="2313943"/>
              <a:ext cx="382119" cy="120870"/>
            </a:xfrm>
            <a:custGeom>
              <a:avLst/>
              <a:gdLst/>
              <a:ahLst/>
              <a:cxnLst/>
              <a:rect l="l" t="t" r="r" b="b"/>
              <a:pathLst>
                <a:path w="1802" h="570" extrusionOk="0">
                  <a:moveTo>
                    <a:pt x="258" y="1"/>
                  </a:moveTo>
                  <a:cubicBezTo>
                    <a:pt x="171" y="1"/>
                    <a:pt x="89" y="11"/>
                    <a:pt x="15" y="34"/>
                  </a:cubicBezTo>
                  <a:cubicBezTo>
                    <a:pt x="5" y="38"/>
                    <a:pt x="0" y="46"/>
                    <a:pt x="2" y="57"/>
                  </a:cubicBezTo>
                  <a:cubicBezTo>
                    <a:pt x="5" y="61"/>
                    <a:pt x="32" y="79"/>
                    <a:pt x="37" y="81"/>
                  </a:cubicBezTo>
                  <a:cubicBezTo>
                    <a:pt x="105" y="116"/>
                    <a:pt x="162" y="126"/>
                    <a:pt x="204" y="126"/>
                  </a:cubicBezTo>
                  <a:cubicBezTo>
                    <a:pt x="252" y="126"/>
                    <a:pt x="281" y="113"/>
                    <a:pt x="283" y="113"/>
                  </a:cubicBezTo>
                  <a:cubicBezTo>
                    <a:pt x="344" y="100"/>
                    <a:pt x="408" y="94"/>
                    <a:pt x="473" y="94"/>
                  </a:cubicBezTo>
                  <a:cubicBezTo>
                    <a:pt x="1052" y="94"/>
                    <a:pt x="1760" y="561"/>
                    <a:pt x="1772" y="567"/>
                  </a:cubicBezTo>
                  <a:cubicBezTo>
                    <a:pt x="1774" y="569"/>
                    <a:pt x="1777" y="570"/>
                    <a:pt x="1780" y="570"/>
                  </a:cubicBezTo>
                  <a:cubicBezTo>
                    <a:pt x="1787" y="570"/>
                    <a:pt x="1792" y="566"/>
                    <a:pt x="1795" y="560"/>
                  </a:cubicBezTo>
                  <a:cubicBezTo>
                    <a:pt x="1802" y="552"/>
                    <a:pt x="1797" y="541"/>
                    <a:pt x="1789" y="537"/>
                  </a:cubicBezTo>
                  <a:cubicBezTo>
                    <a:pt x="1747" y="512"/>
                    <a:pt x="878" y="1"/>
                    <a:pt x="258" y="1"/>
                  </a:cubicBez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3" name="Google Shape;4883;p37"/>
            <p:cNvSpPr/>
            <p:nvPr/>
          </p:nvSpPr>
          <p:spPr>
            <a:xfrm>
              <a:off x="3717875" y="2242693"/>
              <a:ext cx="171338" cy="117477"/>
            </a:xfrm>
            <a:custGeom>
              <a:avLst/>
              <a:gdLst/>
              <a:ahLst/>
              <a:cxnLst/>
              <a:rect l="l" t="t" r="r" b="b"/>
              <a:pathLst>
                <a:path w="808" h="554" extrusionOk="0">
                  <a:moveTo>
                    <a:pt x="327" y="0"/>
                  </a:moveTo>
                  <a:cubicBezTo>
                    <a:pt x="248" y="0"/>
                    <a:pt x="168" y="29"/>
                    <a:pt x="125" y="113"/>
                  </a:cubicBezTo>
                  <a:cubicBezTo>
                    <a:pt x="46" y="260"/>
                    <a:pt x="1" y="434"/>
                    <a:pt x="127" y="502"/>
                  </a:cubicBezTo>
                  <a:cubicBezTo>
                    <a:pt x="198" y="539"/>
                    <a:pt x="295" y="554"/>
                    <a:pt x="385" y="554"/>
                  </a:cubicBezTo>
                  <a:cubicBezTo>
                    <a:pt x="457" y="554"/>
                    <a:pt x="525" y="544"/>
                    <a:pt x="572" y="530"/>
                  </a:cubicBezTo>
                  <a:cubicBezTo>
                    <a:pt x="677" y="500"/>
                    <a:pt x="791" y="400"/>
                    <a:pt x="799" y="331"/>
                  </a:cubicBezTo>
                  <a:cubicBezTo>
                    <a:pt x="808" y="262"/>
                    <a:pt x="793" y="200"/>
                    <a:pt x="729" y="166"/>
                  </a:cubicBezTo>
                  <a:cubicBezTo>
                    <a:pt x="664" y="132"/>
                    <a:pt x="585" y="91"/>
                    <a:pt x="489" y="40"/>
                  </a:cubicBezTo>
                  <a:cubicBezTo>
                    <a:pt x="447" y="17"/>
                    <a:pt x="387" y="0"/>
                    <a:pt x="327" y="0"/>
                  </a:cubicBez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4" name="Google Shape;4884;p37"/>
            <p:cNvSpPr/>
            <p:nvPr/>
          </p:nvSpPr>
          <p:spPr>
            <a:xfrm>
              <a:off x="3927806" y="2331331"/>
              <a:ext cx="150981" cy="152890"/>
            </a:xfrm>
            <a:custGeom>
              <a:avLst/>
              <a:gdLst/>
              <a:ahLst/>
              <a:cxnLst/>
              <a:rect l="l" t="t" r="r" b="b"/>
              <a:pathLst>
                <a:path w="712" h="721" extrusionOk="0">
                  <a:moveTo>
                    <a:pt x="186" y="0"/>
                  </a:moveTo>
                  <a:cubicBezTo>
                    <a:pt x="145" y="0"/>
                    <a:pt x="105" y="21"/>
                    <a:pt x="71" y="52"/>
                  </a:cubicBezTo>
                  <a:cubicBezTo>
                    <a:pt x="19" y="97"/>
                    <a:pt x="0" y="247"/>
                    <a:pt x="34" y="352"/>
                  </a:cubicBezTo>
                  <a:cubicBezTo>
                    <a:pt x="69" y="457"/>
                    <a:pt x="180" y="635"/>
                    <a:pt x="308" y="703"/>
                  </a:cubicBezTo>
                  <a:cubicBezTo>
                    <a:pt x="331" y="715"/>
                    <a:pt x="354" y="720"/>
                    <a:pt x="376" y="720"/>
                  </a:cubicBezTo>
                  <a:cubicBezTo>
                    <a:pt x="478" y="720"/>
                    <a:pt x="568" y="606"/>
                    <a:pt x="632" y="485"/>
                  </a:cubicBezTo>
                  <a:cubicBezTo>
                    <a:pt x="711" y="337"/>
                    <a:pt x="583" y="194"/>
                    <a:pt x="486" y="142"/>
                  </a:cubicBezTo>
                  <a:cubicBezTo>
                    <a:pt x="392" y="93"/>
                    <a:pt x="311" y="50"/>
                    <a:pt x="246" y="16"/>
                  </a:cubicBezTo>
                  <a:cubicBezTo>
                    <a:pt x="226" y="5"/>
                    <a:pt x="206" y="0"/>
                    <a:pt x="186" y="0"/>
                  </a:cubicBez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5" name="Google Shape;4885;p37"/>
            <p:cNvSpPr/>
            <p:nvPr/>
          </p:nvSpPr>
          <p:spPr>
            <a:xfrm>
              <a:off x="3713422" y="2235059"/>
              <a:ext cx="373849" cy="256584"/>
            </a:xfrm>
            <a:custGeom>
              <a:avLst/>
              <a:gdLst/>
              <a:ahLst/>
              <a:cxnLst/>
              <a:rect l="l" t="t" r="r" b="b"/>
              <a:pathLst>
                <a:path w="1763" h="1210" extrusionOk="0">
                  <a:moveTo>
                    <a:pt x="347" y="37"/>
                  </a:moveTo>
                  <a:cubicBezTo>
                    <a:pt x="408" y="37"/>
                    <a:pt x="468" y="54"/>
                    <a:pt x="510" y="76"/>
                  </a:cubicBezTo>
                  <a:cubicBezTo>
                    <a:pt x="606" y="127"/>
                    <a:pt x="685" y="168"/>
                    <a:pt x="750" y="202"/>
                  </a:cubicBezTo>
                  <a:cubicBezTo>
                    <a:pt x="814" y="236"/>
                    <a:pt x="829" y="298"/>
                    <a:pt x="820" y="367"/>
                  </a:cubicBezTo>
                  <a:cubicBezTo>
                    <a:pt x="812" y="436"/>
                    <a:pt x="698" y="536"/>
                    <a:pt x="593" y="566"/>
                  </a:cubicBezTo>
                  <a:cubicBezTo>
                    <a:pt x="546" y="580"/>
                    <a:pt x="478" y="590"/>
                    <a:pt x="406" y="590"/>
                  </a:cubicBezTo>
                  <a:cubicBezTo>
                    <a:pt x="316" y="590"/>
                    <a:pt x="219" y="575"/>
                    <a:pt x="148" y="538"/>
                  </a:cubicBezTo>
                  <a:cubicBezTo>
                    <a:pt x="22" y="470"/>
                    <a:pt x="67" y="296"/>
                    <a:pt x="146" y="149"/>
                  </a:cubicBezTo>
                  <a:cubicBezTo>
                    <a:pt x="189" y="65"/>
                    <a:pt x="268" y="37"/>
                    <a:pt x="347" y="37"/>
                  </a:cubicBezTo>
                  <a:close/>
                  <a:moveTo>
                    <a:pt x="1195" y="454"/>
                  </a:moveTo>
                  <a:cubicBezTo>
                    <a:pt x="1215" y="454"/>
                    <a:pt x="1236" y="459"/>
                    <a:pt x="1257" y="470"/>
                  </a:cubicBezTo>
                  <a:cubicBezTo>
                    <a:pt x="1322" y="504"/>
                    <a:pt x="1401" y="547"/>
                    <a:pt x="1497" y="596"/>
                  </a:cubicBezTo>
                  <a:cubicBezTo>
                    <a:pt x="1594" y="648"/>
                    <a:pt x="1722" y="791"/>
                    <a:pt x="1643" y="939"/>
                  </a:cubicBezTo>
                  <a:cubicBezTo>
                    <a:pt x="1579" y="1060"/>
                    <a:pt x="1489" y="1174"/>
                    <a:pt x="1387" y="1174"/>
                  </a:cubicBezTo>
                  <a:cubicBezTo>
                    <a:pt x="1365" y="1174"/>
                    <a:pt x="1342" y="1169"/>
                    <a:pt x="1319" y="1157"/>
                  </a:cubicBezTo>
                  <a:cubicBezTo>
                    <a:pt x="1191" y="1089"/>
                    <a:pt x="1080" y="911"/>
                    <a:pt x="1045" y="806"/>
                  </a:cubicBezTo>
                  <a:cubicBezTo>
                    <a:pt x="1011" y="701"/>
                    <a:pt x="1030" y="551"/>
                    <a:pt x="1082" y="504"/>
                  </a:cubicBezTo>
                  <a:cubicBezTo>
                    <a:pt x="1116" y="474"/>
                    <a:pt x="1154" y="454"/>
                    <a:pt x="1195" y="454"/>
                  </a:cubicBezTo>
                  <a:close/>
                  <a:moveTo>
                    <a:pt x="348" y="0"/>
                  </a:moveTo>
                  <a:cubicBezTo>
                    <a:pt x="256" y="0"/>
                    <a:pt x="165" y="35"/>
                    <a:pt x="114" y="131"/>
                  </a:cubicBezTo>
                  <a:cubicBezTo>
                    <a:pt x="0" y="343"/>
                    <a:pt x="9" y="504"/>
                    <a:pt x="133" y="570"/>
                  </a:cubicBezTo>
                  <a:cubicBezTo>
                    <a:pt x="209" y="610"/>
                    <a:pt x="311" y="625"/>
                    <a:pt x="405" y="625"/>
                  </a:cubicBezTo>
                  <a:cubicBezTo>
                    <a:pt x="483" y="625"/>
                    <a:pt x="556" y="615"/>
                    <a:pt x="604" y="600"/>
                  </a:cubicBezTo>
                  <a:cubicBezTo>
                    <a:pt x="705" y="573"/>
                    <a:pt x="829" y="476"/>
                    <a:pt x="853" y="388"/>
                  </a:cubicBezTo>
                  <a:cubicBezTo>
                    <a:pt x="859" y="385"/>
                    <a:pt x="873" y="380"/>
                    <a:pt x="893" y="380"/>
                  </a:cubicBezTo>
                  <a:cubicBezTo>
                    <a:pt x="914" y="380"/>
                    <a:pt x="939" y="385"/>
                    <a:pt x="968" y="401"/>
                  </a:cubicBezTo>
                  <a:cubicBezTo>
                    <a:pt x="1032" y="433"/>
                    <a:pt x="1043" y="483"/>
                    <a:pt x="1045" y="491"/>
                  </a:cubicBezTo>
                  <a:cubicBezTo>
                    <a:pt x="987" y="562"/>
                    <a:pt x="979" y="718"/>
                    <a:pt x="1011" y="817"/>
                  </a:cubicBezTo>
                  <a:cubicBezTo>
                    <a:pt x="1045" y="922"/>
                    <a:pt x="1163" y="1114"/>
                    <a:pt x="1302" y="1187"/>
                  </a:cubicBezTo>
                  <a:cubicBezTo>
                    <a:pt x="1330" y="1202"/>
                    <a:pt x="1358" y="1209"/>
                    <a:pt x="1387" y="1209"/>
                  </a:cubicBezTo>
                  <a:cubicBezTo>
                    <a:pt x="1486" y="1209"/>
                    <a:pt x="1588" y="1121"/>
                    <a:pt x="1675" y="956"/>
                  </a:cubicBezTo>
                  <a:cubicBezTo>
                    <a:pt x="1763" y="791"/>
                    <a:pt x="1634" y="628"/>
                    <a:pt x="1514" y="566"/>
                  </a:cubicBezTo>
                  <a:lnTo>
                    <a:pt x="1274" y="440"/>
                  </a:lnTo>
                  <a:cubicBezTo>
                    <a:pt x="1249" y="426"/>
                    <a:pt x="1223" y="419"/>
                    <a:pt x="1195" y="419"/>
                  </a:cubicBezTo>
                  <a:cubicBezTo>
                    <a:pt x="1169" y="419"/>
                    <a:pt x="1142" y="425"/>
                    <a:pt x="1116" y="438"/>
                  </a:cubicBezTo>
                  <a:cubicBezTo>
                    <a:pt x="1090" y="410"/>
                    <a:pt x="1056" y="382"/>
                    <a:pt x="996" y="350"/>
                  </a:cubicBezTo>
                  <a:cubicBezTo>
                    <a:pt x="936" y="320"/>
                    <a:pt x="895" y="307"/>
                    <a:pt x="857" y="301"/>
                  </a:cubicBezTo>
                  <a:cubicBezTo>
                    <a:pt x="848" y="243"/>
                    <a:pt x="818" y="198"/>
                    <a:pt x="767" y="170"/>
                  </a:cubicBezTo>
                  <a:lnTo>
                    <a:pt x="527" y="44"/>
                  </a:lnTo>
                  <a:cubicBezTo>
                    <a:pt x="477" y="18"/>
                    <a:pt x="412" y="0"/>
                    <a:pt x="34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6" name="Google Shape;4886;p37"/>
            <p:cNvSpPr/>
            <p:nvPr/>
          </p:nvSpPr>
          <p:spPr>
            <a:xfrm>
              <a:off x="3207890" y="1631557"/>
              <a:ext cx="824884" cy="512107"/>
            </a:xfrm>
            <a:custGeom>
              <a:avLst/>
              <a:gdLst/>
              <a:ahLst/>
              <a:cxnLst/>
              <a:rect l="l" t="t" r="r" b="b"/>
              <a:pathLst>
                <a:path w="3890" h="2415" extrusionOk="0">
                  <a:moveTo>
                    <a:pt x="268" y="0"/>
                  </a:moveTo>
                  <a:cubicBezTo>
                    <a:pt x="120" y="0"/>
                    <a:pt x="0" y="120"/>
                    <a:pt x="0" y="268"/>
                  </a:cubicBezTo>
                  <a:lnTo>
                    <a:pt x="0" y="2146"/>
                  </a:lnTo>
                  <a:cubicBezTo>
                    <a:pt x="0" y="2294"/>
                    <a:pt x="120" y="2414"/>
                    <a:pt x="268" y="2414"/>
                  </a:cubicBezTo>
                  <a:lnTo>
                    <a:pt x="3622" y="2414"/>
                  </a:lnTo>
                  <a:cubicBezTo>
                    <a:pt x="3770" y="2414"/>
                    <a:pt x="3890" y="2294"/>
                    <a:pt x="3890" y="2146"/>
                  </a:cubicBezTo>
                  <a:lnTo>
                    <a:pt x="3890" y="268"/>
                  </a:lnTo>
                  <a:cubicBezTo>
                    <a:pt x="3890" y="120"/>
                    <a:pt x="3770" y="0"/>
                    <a:pt x="362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7" name="Google Shape;4887;p37"/>
            <p:cNvSpPr/>
            <p:nvPr/>
          </p:nvSpPr>
          <p:spPr>
            <a:xfrm>
              <a:off x="3406795" y="1672908"/>
              <a:ext cx="522921" cy="429406"/>
            </a:xfrm>
            <a:custGeom>
              <a:avLst/>
              <a:gdLst/>
              <a:ahLst/>
              <a:cxnLst/>
              <a:rect l="l" t="t" r="r" b="b"/>
              <a:pathLst>
                <a:path w="2466" h="2025" extrusionOk="0">
                  <a:moveTo>
                    <a:pt x="0" y="0"/>
                  </a:moveTo>
                  <a:lnTo>
                    <a:pt x="0" y="2024"/>
                  </a:lnTo>
                  <a:lnTo>
                    <a:pt x="2466" y="2024"/>
                  </a:lnTo>
                  <a:lnTo>
                    <a:pt x="246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8" name="Google Shape;4888;p37"/>
            <p:cNvSpPr/>
            <p:nvPr/>
          </p:nvSpPr>
          <p:spPr>
            <a:xfrm>
              <a:off x="3266417" y="1672908"/>
              <a:ext cx="97968" cy="429406"/>
            </a:xfrm>
            <a:custGeom>
              <a:avLst/>
              <a:gdLst/>
              <a:ahLst/>
              <a:cxnLst/>
              <a:rect l="l" t="t" r="r" b="b"/>
              <a:pathLst>
                <a:path w="462" h="2025" extrusionOk="0">
                  <a:moveTo>
                    <a:pt x="1" y="0"/>
                  </a:moveTo>
                  <a:lnTo>
                    <a:pt x="1" y="2024"/>
                  </a:lnTo>
                  <a:lnTo>
                    <a:pt x="461" y="2024"/>
                  </a:lnTo>
                  <a:lnTo>
                    <a:pt x="461" y="0"/>
                  </a:ln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9" name="Google Shape;4889;p37"/>
            <p:cNvSpPr/>
            <p:nvPr/>
          </p:nvSpPr>
          <p:spPr>
            <a:xfrm>
              <a:off x="3266417" y="1748186"/>
              <a:ext cx="97968" cy="212"/>
            </a:xfrm>
            <a:custGeom>
              <a:avLst/>
              <a:gdLst/>
              <a:ahLst/>
              <a:cxnLst/>
              <a:rect l="l" t="t" r="r" b="b"/>
              <a:pathLst>
                <a:path w="462" h="1" fill="none" extrusionOk="0">
                  <a:moveTo>
                    <a:pt x="1" y="1"/>
                  </a:moveTo>
                  <a:lnTo>
                    <a:pt x="461" y="1"/>
                  </a:lnTo>
                </a:path>
              </a:pathLst>
            </a:custGeom>
            <a:solidFill>
              <a:schemeClr val="dk2"/>
            </a:solidFill>
            <a:ln w="9525" cap="flat" cmpd="sng">
              <a:solidFill>
                <a:schemeClr val="dk2"/>
              </a:solidFill>
              <a:prstDash val="solid"/>
              <a:miter lim="214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0" name="Google Shape;4890;p37"/>
            <p:cNvSpPr/>
            <p:nvPr/>
          </p:nvSpPr>
          <p:spPr>
            <a:xfrm>
              <a:off x="3266417" y="1840005"/>
              <a:ext cx="97968" cy="212"/>
            </a:xfrm>
            <a:custGeom>
              <a:avLst/>
              <a:gdLst/>
              <a:ahLst/>
              <a:cxnLst/>
              <a:rect l="l" t="t" r="r" b="b"/>
              <a:pathLst>
                <a:path w="462" h="1" fill="none" extrusionOk="0">
                  <a:moveTo>
                    <a:pt x="1" y="0"/>
                  </a:moveTo>
                  <a:lnTo>
                    <a:pt x="461" y="0"/>
                  </a:lnTo>
                </a:path>
              </a:pathLst>
            </a:custGeom>
            <a:noFill/>
            <a:ln w="9525" cap="flat" cmpd="sng">
              <a:solidFill>
                <a:srgbClr val="595959"/>
              </a:solidFill>
              <a:prstDash val="solid"/>
              <a:miter lim="214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1" name="Google Shape;4891;p37"/>
            <p:cNvSpPr/>
            <p:nvPr/>
          </p:nvSpPr>
          <p:spPr>
            <a:xfrm>
              <a:off x="3266417" y="1931824"/>
              <a:ext cx="97968" cy="212"/>
            </a:xfrm>
            <a:custGeom>
              <a:avLst/>
              <a:gdLst/>
              <a:ahLst/>
              <a:cxnLst/>
              <a:rect l="l" t="t" r="r" b="b"/>
              <a:pathLst>
                <a:path w="462" h="1" fill="none" extrusionOk="0">
                  <a:moveTo>
                    <a:pt x="1" y="0"/>
                  </a:moveTo>
                  <a:lnTo>
                    <a:pt x="461" y="0"/>
                  </a:lnTo>
                </a:path>
              </a:pathLst>
            </a:custGeom>
            <a:noFill/>
            <a:ln w="9525" cap="flat" cmpd="sng">
              <a:solidFill>
                <a:srgbClr val="595959"/>
              </a:solidFill>
              <a:prstDash val="solid"/>
              <a:miter lim="214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2" name="Google Shape;4892;p37"/>
            <p:cNvSpPr/>
            <p:nvPr/>
          </p:nvSpPr>
          <p:spPr>
            <a:xfrm>
              <a:off x="3266417" y="2023431"/>
              <a:ext cx="97968" cy="212"/>
            </a:xfrm>
            <a:custGeom>
              <a:avLst/>
              <a:gdLst/>
              <a:ahLst/>
              <a:cxnLst/>
              <a:rect l="l" t="t" r="r" b="b"/>
              <a:pathLst>
                <a:path w="462" h="1" fill="none" extrusionOk="0">
                  <a:moveTo>
                    <a:pt x="1" y="1"/>
                  </a:moveTo>
                  <a:lnTo>
                    <a:pt x="461" y="1"/>
                  </a:lnTo>
                </a:path>
              </a:pathLst>
            </a:custGeom>
            <a:noFill/>
            <a:ln w="9525" cap="flat" cmpd="sng">
              <a:solidFill>
                <a:srgbClr val="595959"/>
              </a:solidFill>
              <a:prstDash val="solid"/>
              <a:miter lim="214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3" name="Google Shape;4893;p37"/>
            <p:cNvSpPr/>
            <p:nvPr/>
          </p:nvSpPr>
          <p:spPr>
            <a:xfrm>
              <a:off x="3266417" y="1872661"/>
              <a:ext cx="97968" cy="29687"/>
            </a:xfrm>
            <a:custGeom>
              <a:avLst/>
              <a:gdLst/>
              <a:ahLst/>
              <a:cxnLst/>
              <a:rect l="l" t="t" r="r" b="b"/>
              <a:pathLst>
                <a:path w="462" h="140" extrusionOk="0">
                  <a:moveTo>
                    <a:pt x="1" y="1"/>
                  </a:moveTo>
                  <a:lnTo>
                    <a:pt x="1" y="140"/>
                  </a:lnTo>
                  <a:lnTo>
                    <a:pt x="461" y="140"/>
                  </a:lnTo>
                  <a:lnTo>
                    <a:pt x="461" y="1"/>
                  </a:lnTo>
                  <a:close/>
                </a:path>
              </a:pathLst>
            </a:custGeom>
            <a:solidFill>
              <a:srgbClr val="68D3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4" name="Google Shape;4894;p37"/>
            <p:cNvSpPr/>
            <p:nvPr/>
          </p:nvSpPr>
          <p:spPr>
            <a:xfrm>
              <a:off x="3625208" y="1783387"/>
              <a:ext cx="25658" cy="23538"/>
            </a:xfrm>
            <a:custGeom>
              <a:avLst/>
              <a:gdLst/>
              <a:ahLst/>
              <a:cxnLst/>
              <a:rect l="l" t="t" r="r" b="b"/>
              <a:pathLst>
                <a:path w="121" h="111" extrusionOk="0">
                  <a:moveTo>
                    <a:pt x="61" y="1"/>
                  </a:moveTo>
                  <a:cubicBezTo>
                    <a:pt x="47" y="1"/>
                    <a:pt x="33" y="6"/>
                    <a:pt x="22" y="17"/>
                  </a:cubicBezTo>
                  <a:cubicBezTo>
                    <a:pt x="1" y="38"/>
                    <a:pt x="1" y="73"/>
                    <a:pt x="22" y="94"/>
                  </a:cubicBezTo>
                  <a:cubicBezTo>
                    <a:pt x="33" y="105"/>
                    <a:pt x="47" y="110"/>
                    <a:pt x="61" y="110"/>
                  </a:cubicBezTo>
                  <a:cubicBezTo>
                    <a:pt x="75" y="110"/>
                    <a:pt x="88" y="105"/>
                    <a:pt x="99" y="94"/>
                  </a:cubicBezTo>
                  <a:cubicBezTo>
                    <a:pt x="121" y="73"/>
                    <a:pt x="121" y="38"/>
                    <a:pt x="99" y="17"/>
                  </a:cubicBezTo>
                  <a:cubicBezTo>
                    <a:pt x="88" y="6"/>
                    <a:pt x="75" y="1"/>
                    <a:pt x="61"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5" name="Google Shape;4895;p37"/>
            <p:cNvSpPr/>
            <p:nvPr/>
          </p:nvSpPr>
          <p:spPr>
            <a:xfrm>
              <a:off x="3626693" y="1748186"/>
              <a:ext cx="58314" cy="55558"/>
            </a:xfrm>
            <a:custGeom>
              <a:avLst/>
              <a:gdLst/>
              <a:ahLst/>
              <a:cxnLst/>
              <a:rect l="l" t="t" r="r" b="b"/>
              <a:pathLst>
                <a:path w="275" h="262" extrusionOk="0">
                  <a:moveTo>
                    <a:pt x="141" y="1"/>
                  </a:moveTo>
                  <a:lnTo>
                    <a:pt x="34" y="108"/>
                  </a:lnTo>
                  <a:cubicBezTo>
                    <a:pt x="15" y="129"/>
                    <a:pt x="0" y="185"/>
                    <a:pt x="45" y="230"/>
                  </a:cubicBezTo>
                  <a:cubicBezTo>
                    <a:pt x="68" y="253"/>
                    <a:pt x="92" y="262"/>
                    <a:pt x="114" y="262"/>
                  </a:cubicBezTo>
                  <a:cubicBezTo>
                    <a:pt x="136" y="262"/>
                    <a:pt x="154" y="253"/>
                    <a:pt x="167" y="241"/>
                  </a:cubicBezTo>
                  <a:lnTo>
                    <a:pt x="274" y="134"/>
                  </a:lnTo>
                  <a:lnTo>
                    <a:pt x="141" y="1"/>
                  </a:ln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6" name="Google Shape;4896;p37"/>
            <p:cNvSpPr/>
            <p:nvPr/>
          </p:nvSpPr>
          <p:spPr>
            <a:xfrm>
              <a:off x="3644293" y="1422261"/>
              <a:ext cx="366639" cy="366639"/>
            </a:xfrm>
            <a:custGeom>
              <a:avLst/>
              <a:gdLst/>
              <a:ahLst/>
              <a:cxnLst/>
              <a:rect l="l" t="t" r="r" b="b"/>
              <a:pathLst>
                <a:path w="1729" h="1729" extrusionOk="0">
                  <a:moveTo>
                    <a:pt x="1568" y="0"/>
                  </a:moveTo>
                  <a:lnTo>
                    <a:pt x="1" y="1568"/>
                  </a:lnTo>
                  <a:lnTo>
                    <a:pt x="159" y="1728"/>
                  </a:lnTo>
                  <a:lnTo>
                    <a:pt x="1729" y="161"/>
                  </a:lnTo>
                  <a:lnTo>
                    <a:pt x="1568" y="0"/>
                  </a:ln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7" name="Google Shape;4897;p37"/>
            <p:cNvSpPr/>
            <p:nvPr/>
          </p:nvSpPr>
          <p:spPr>
            <a:xfrm>
              <a:off x="3644293" y="1735887"/>
              <a:ext cx="53013" cy="53013"/>
            </a:xfrm>
            <a:custGeom>
              <a:avLst/>
              <a:gdLst/>
              <a:ahLst/>
              <a:cxnLst/>
              <a:rect l="l" t="t" r="r" b="b"/>
              <a:pathLst>
                <a:path w="250" h="250" extrusionOk="0">
                  <a:moveTo>
                    <a:pt x="91" y="1"/>
                  </a:moveTo>
                  <a:lnTo>
                    <a:pt x="1" y="89"/>
                  </a:lnTo>
                  <a:lnTo>
                    <a:pt x="159" y="249"/>
                  </a:lnTo>
                  <a:lnTo>
                    <a:pt x="249" y="159"/>
                  </a:lnTo>
                  <a:lnTo>
                    <a:pt x="91"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8" name="Google Shape;4898;p37"/>
            <p:cNvSpPr/>
            <p:nvPr/>
          </p:nvSpPr>
          <p:spPr>
            <a:xfrm>
              <a:off x="3958554" y="1423110"/>
              <a:ext cx="53013" cy="52801"/>
            </a:xfrm>
            <a:custGeom>
              <a:avLst/>
              <a:gdLst/>
              <a:ahLst/>
              <a:cxnLst/>
              <a:rect l="l" t="t" r="r" b="b"/>
              <a:pathLst>
                <a:path w="250" h="249" extrusionOk="0">
                  <a:moveTo>
                    <a:pt x="88" y="0"/>
                  </a:moveTo>
                  <a:lnTo>
                    <a:pt x="1" y="88"/>
                  </a:lnTo>
                  <a:lnTo>
                    <a:pt x="159" y="249"/>
                  </a:lnTo>
                  <a:lnTo>
                    <a:pt x="249" y="159"/>
                  </a:lnTo>
                  <a:lnTo>
                    <a:pt x="88"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9" name="Google Shape;4899;p37"/>
            <p:cNvSpPr/>
            <p:nvPr/>
          </p:nvSpPr>
          <p:spPr>
            <a:xfrm>
              <a:off x="3981667" y="1412719"/>
              <a:ext cx="38382" cy="38806"/>
            </a:xfrm>
            <a:custGeom>
              <a:avLst/>
              <a:gdLst/>
              <a:ahLst/>
              <a:cxnLst/>
              <a:rect l="l" t="t" r="r" b="b"/>
              <a:pathLst>
                <a:path w="181" h="183" extrusionOk="0">
                  <a:moveTo>
                    <a:pt x="89" y="0"/>
                  </a:moveTo>
                  <a:cubicBezTo>
                    <a:pt x="74" y="0"/>
                    <a:pt x="61" y="6"/>
                    <a:pt x="52" y="17"/>
                  </a:cubicBezTo>
                  <a:lnTo>
                    <a:pt x="1" y="66"/>
                  </a:lnTo>
                  <a:lnTo>
                    <a:pt x="114" y="182"/>
                  </a:lnTo>
                  <a:lnTo>
                    <a:pt x="166" y="131"/>
                  </a:lnTo>
                  <a:cubicBezTo>
                    <a:pt x="177" y="122"/>
                    <a:pt x="181" y="107"/>
                    <a:pt x="181" y="94"/>
                  </a:cubicBezTo>
                  <a:cubicBezTo>
                    <a:pt x="181" y="79"/>
                    <a:pt x="177" y="66"/>
                    <a:pt x="166" y="56"/>
                  </a:cubicBezTo>
                  <a:lnTo>
                    <a:pt x="127" y="17"/>
                  </a:lnTo>
                  <a:cubicBezTo>
                    <a:pt x="117" y="6"/>
                    <a:pt x="104" y="0"/>
                    <a:pt x="89" y="0"/>
                  </a:cubicBezTo>
                  <a:close/>
                </a:path>
              </a:pathLst>
            </a:custGeom>
            <a:solidFill>
              <a:srgbClr val="5959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0" name="Google Shape;4900;p37"/>
            <p:cNvSpPr/>
            <p:nvPr/>
          </p:nvSpPr>
          <p:spPr>
            <a:xfrm>
              <a:off x="3745654" y="1636010"/>
              <a:ext cx="50044" cy="50256"/>
            </a:xfrm>
            <a:custGeom>
              <a:avLst/>
              <a:gdLst/>
              <a:ahLst/>
              <a:cxnLst/>
              <a:rect l="l" t="t" r="r" b="b"/>
              <a:pathLst>
                <a:path w="236" h="237" extrusionOk="0">
                  <a:moveTo>
                    <a:pt x="77" y="1"/>
                  </a:moveTo>
                  <a:lnTo>
                    <a:pt x="0" y="78"/>
                  </a:lnTo>
                  <a:lnTo>
                    <a:pt x="161" y="236"/>
                  </a:lnTo>
                  <a:lnTo>
                    <a:pt x="236" y="161"/>
                  </a:lnTo>
                  <a:lnTo>
                    <a:pt x="77"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1" name="Google Shape;4901;p37"/>
            <p:cNvSpPr/>
            <p:nvPr/>
          </p:nvSpPr>
          <p:spPr>
            <a:xfrm>
              <a:off x="3877762" y="1464672"/>
              <a:ext cx="129988" cy="134865"/>
            </a:xfrm>
            <a:custGeom>
              <a:avLst/>
              <a:gdLst/>
              <a:ahLst/>
              <a:cxnLst/>
              <a:rect l="l" t="t" r="r" b="b"/>
              <a:pathLst>
                <a:path w="613" h="636" extrusionOk="0">
                  <a:moveTo>
                    <a:pt x="573" y="1"/>
                  </a:moveTo>
                  <a:cubicBezTo>
                    <a:pt x="569" y="1"/>
                    <a:pt x="566" y="2"/>
                    <a:pt x="564" y="6"/>
                  </a:cubicBezTo>
                  <a:cubicBezTo>
                    <a:pt x="557" y="10"/>
                    <a:pt x="557" y="18"/>
                    <a:pt x="564" y="23"/>
                  </a:cubicBezTo>
                  <a:lnTo>
                    <a:pt x="579" y="40"/>
                  </a:lnTo>
                  <a:lnTo>
                    <a:pt x="7" y="612"/>
                  </a:lnTo>
                  <a:cubicBezTo>
                    <a:pt x="0" y="618"/>
                    <a:pt x="0" y="625"/>
                    <a:pt x="7" y="631"/>
                  </a:cubicBezTo>
                  <a:cubicBezTo>
                    <a:pt x="9" y="634"/>
                    <a:pt x="12" y="636"/>
                    <a:pt x="16" y="636"/>
                  </a:cubicBezTo>
                  <a:cubicBezTo>
                    <a:pt x="19" y="636"/>
                    <a:pt x="23" y="634"/>
                    <a:pt x="26" y="631"/>
                  </a:cubicBezTo>
                  <a:lnTo>
                    <a:pt x="607" y="48"/>
                  </a:lnTo>
                  <a:cubicBezTo>
                    <a:pt x="613" y="44"/>
                    <a:pt x="613" y="36"/>
                    <a:pt x="607" y="29"/>
                  </a:cubicBezTo>
                  <a:lnTo>
                    <a:pt x="583" y="6"/>
                  </a:lnTo>
                  <a:cubicBezTo>
                    <a:pt x="580" y="2"/>
                    <a:pt x="576" y="1"/>
                    <a:pt x="573"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2" name="Google Shape;4902;p37"/>
            <p:cNvSpPr/>
            <p:nvPr/>
          </p:nvSpPr>
          <p:spPr>
            <a:xfrm>
              <a:off x="3675677" y="1663365"/>
              <a:ext cx="58314" cy="53225"/>
            </a:xfrm>
            <a:custGeom>
              <a:avLst/>
              <a:gdLst/>
              <a:ahLst/>
              <a:cxnLst/>
              <a:rect l="l" t="t" r="r" b="b"/>
              <a:pathLst>
                <a:path w="275" h="251" extrusionOk="0">
                  <a:moveTo>
                    <a:pt x="249" y="0"/>
                  </a:moveTo>
                  <a:cubicBezTo>
                    <a:pt x="219" y="0"/>
                    <a:pt x="187" y="36"/>
                    <a:pt x="174" y="47"/>
                  </a:cubicBezTo>
                  <a:cubicBezTo>
                    <a:pt x="159" y="65"/>
                    <a:pt x="174" y="88"/>
                    <a:pt x="142" y="118"/>
                  </a:cubicBezTo>
                  <a:cubicBezTo>
                    <a:pt x="112" y="150"/>
                    <a:pt x="88" y="135"/>
                    <a:pt x="71" y="150"/>
                  </a:cubicBezTo>
                  <a:cubicBezTo>
                    <a:pt x="56" y="167"/>
                    <a:pt x="0" y="217"/>
                    <a:pt x="35" y="251"/>
                  </a:cubicBezTo>
                  <a:lnTo>
                    <a:pt x="155" y="131"/>
                  </a:lnTo>
                  <a:lnTo>
                    <a:pt x="275" y="11"/>
                  </a:lnTo>
                  <a:cubicBezTo>
                    <a:pt x="267" y="3"/>
                    <a:pt x="258" y="0"/>
                    <a:pt x="24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3" name="Google Shape;4903;p37"/>
            <p:cNvSpPr/>
            <p:nvPr/>
          </p:nvSpPr>
          <p:spPr>
            <a:xfrm>
              <a:off x="3637507" y="1757305"/>
              <a:ext cx="37957" cy="37957"/>
            </a:xfrm>
            <a:custGeom>
              <a:avLst/>
              <a:gdLst/>
              <a:ahLst/>
              <a:cxnLst/>
              <a:rect l="l" t="t" r="r" b="b"/>
              <a:pathLst>
                <a:path w="179" h="179" extrusionOk="0">
                  <a:moveTo>
                    <a:pt x="45" y="1"/>
                  </a:moveTo>
                  <a:lnTo>
                    <a:pt x="0" y="46"/>
                  </a:lnTo>
                  <a:lnTo>
                    <a:pt x="133" y="178"/>
                  </a:lnTo>
                  <a:lnTo>
                    <a:pt x="178" y="133"/>
                  </a:lnTo>
                  <a:lnTo>
                    <a:pt x="45" y="1"/>
                  </a:ln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4" name="Google Shape;4904;p37"/>
            <p:cNvSpPr/>
            <p:nvPr/>
          </p:nvSpPr>
          <p:spPr>
            <a:xfrm>
              <a:off x="3459384" y="2230606"/>
              <a:ext cx="98816" cy="92455"/>
            </a:xfrm>
            <a:custGeom>
              <a:avLst/>
              <a:gdLst/>
              <a:ahLst/>
              <a:cxnLst/>
              <a:rect l="l" t="t" r="r" b="b"/>
              <a:pathLst>
                <a:path w="466" h="436" extrusionOk="0">
                  <a:moveTo>
                    <a:pt x="354" y="0"/>
                  </a:moveTo>
                  <a:lnTo>
                    <a:pt x="1" y="127"/>
                  </a:lnTo>
                  <a:lnTo>
                    <a:pt x="112" y="435"/>
                  </a:lnTo>
                  <a:lnTo>
                    <a:pt x="466" y="309"/>
                  </a:lnTo>
                  <a:lnTo>
                    <a:pt x="354" y="0"/>
                  </a:ln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5" name="Google Shape;4905;p37"/>
            <p:cNvSpPr/>
            <p:nvPr/>
          </p:nvSpPr>
          <p:spPr>
            <a:xfrm>
              <a:off x="3469986" y="2278318"/>
              <a:ext cx="27355" cy="12935"/>
            </a:xfrm>
            <a:custGeom>
              <a:avLst/>
              <a:gdLst/>
              <a:ahLst/>
              <a:cxnLst/>
              <a:rect l="l" t="t" r="r" b="b"/>
              <a:pathLst>
                <a:path w="129" h="61" extrusionOk="0">
                  <a:moveTo>
                    <a:pt x="122" y="0"/>
                  </a:moveTo>
                  <a:lnTo>
                    <a:pt x="0" y="45"/>
                  </a:lnTo>
                  <a:lnTo>
                    <a:pt x="7" y="60"/>
                  </a:lnTo>
                  <a:lnTo>
                    <a:pt x="129" y="15"/>
                  </a:lnTo>
                  <a:lnTo>
                    <a:pt x="122"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6" name="Google Shape;4906;p37"/>
            <p:cNvSpPr/>
            <p:nvPr/>
          </p:nvSpPr>
          <p:spPr>
            <a:xfrm>
              <a:off x="3493524" y="2276833"/>
              <a:ext cx="6998" cy="6150"/>
            </a:xfrm>
            <a:custGeom>
              <a:avLst/>
              <a:gdLst/>
              <a:ahLst/>
              <a:cxnLst/>
              <a:rect l="l" t="t" r="r" b="b"/>
              <a:pathLst>
                <a:path w="33" h="29" extrusionOk="0">
                  <a:moveTo>
                    <a:pt x="16" y="0"/>
                  </a:moveTo>
                  <a:cubicBezTo>
                    <a:pt x="14" y="0"/>
                    <a:pt x="13" y="0"/>
                    <a:pt x="11" y="1"/>
                  </a:cubicBezTo>
                  <a:cubicBezTo>
                    <a:pt x="3" y="3"/>
                    <a:pt x="1" y="11"/>
                    <a:pt x="3" y="18"/>
                  </a:cubicBezTo>
                  <a:cubicBezTo>
                    <a:pt x="4" y="24"/>
                    <a:pt x="9" y="28"/>
                    <a:pt x="14" y="28"/>
                  </a:cubicBezTo>
                  <a:cubicBezTo>
                    <a:pt x="16" y="28"/>
                    <a:pt x="18" y="28"/>
                    <a:pt x="20" y="26"/>
                  </a:cubicBezTo>
                  <a:cubicBezTo>
                    <a:pt x="28" y="24"/>
                    <a:pt x="33" y="16"/>
                    <a:pt x="28" y="9"/>
                  </a:cubicBezTo>
                  <a:cubicBezTo>
                    <a:pt x="27" y="3"/>
                    <a:pt x="21" y="0"/>
                    <a:pt x="1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7" name="Google Shape;4907;p37"/>
            <p:cNvSpPr/>
            <p:nvPr/>
          </p:nvSpPr>
          <p:spPr>
            <a:xfrm>
              <a:off x="3508156" y="2248206"/>
              <a:ext cx="17388" cy="17176"/>
            </a:xfrm>
            <a:custGeom>
              <a:avLst/>
              <a:gdLst/>
              <a:ahLst/>
              <a:cxnLst/>
              <a:rect l="l" t="t" r="r" b="b"/>
              <a:pathLst>
                <a:path w="82" h="81" extrusionOk="0">
                  <a:moveTo>
                    <a:pt x="60" y="1"/>
                  </a:moveTo>
                  <a:lnTo>
                    <a:pt x="0" y="22"/>
                  </a:lnTo>
                  <a:lnTo>
                    <a:pt x="21" y="80"/>
                  </a:lnTo>
                  <a:lnTo>
                    <a:pt x="81" y="59"/>
                  </a:lnTo>
                  <a:lnTo>
                    <a:pt x="60"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8" name="Google Shape;4908;p37"/>
            <p:cNvSpPr/>
            <p:nvPr/>
          </p:nvSpPr>
          <p:spPr>
            <a:xfrm>
              <a:off x="3518546" y="2278742"/>
              <a:ext cx="17388" cy="17388"/>
            </a:xfrm>
            <a:custGeom>
              <a:avLst/>
              <a:gdLst/>
              <a:ahLst/>
              <a:cxnLst/>
              <a:rect l="l" t="t" r="r" b="b"/>
              <a:pathLst>
                <a:path w="82" h="82" extrusionOk="0">
                  <a:moveTo>
                    <a:pt x="60" y="0"/>
                  </a:moveTo>
                  <a:lnTo>
                    <a:pt x="0" y="22"/>
                  </a:lnTo>
                  <a:lnTo>
                    <a:pt x="22" y="82"/>
                  </a:lnTo>
                  <a:lnTo>
                    <a:pt x="82" y="60"/>
                  </a:lnTo>
                  <a:lnTo>
                    <a:pt x="60"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9" name="Google Shape;4909;p37"/>
            <p:cNvSpPr/>
            <p:nvPr/>
          </p:nvSpPr>
          <p:spPr>
            <a:xfrm>
              <a:off x="3460444" y="2254992"/>
              <a:ext cx="30960" cy="68493"/>
            </a:xfrm>
            <a:custGeom>
              <a:avLst/>
              <a:gdLst/>
              <a:ahLst/>
              <a:cxnLst/>
              <a:rect l="l" t="t" r="r" b="b"/>
              <a:pathLst>
                <a:path w="146" h="323" extrusionOk="0">
                  <a:moveTo>
                    <a:pt x="34" y="1"/>
                  </a:moveTo>
                  <a:lnTo>
                    <a:pt x="0" y="14"/>
                  </a:lnTo>
                  <a:lnTo>
                    <a:pt x="112" y="322"/>
                  </a:lnTo>
                  <a:lnTo>
                    <a:pt x="146" y="309"/>
                  </a:lnTo>
                  <a:lnTo>
                    <a:pt x="34" y="1"/>
                  </a:ln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0" name="Google Shape;4910;p37"/>
            <p:cNvSpPr/>
            <p:nvPr/>
          </p:nvSpPr>
          <p:spPr>
            <a:xfrm>
              <a:off x="3265992" y="2247782"/>
              <a:ext cx="220535" cy="153314"/>
            </a:xfrm>
            <a:custGeom>
              <a:avLst/>
              <a:gdLst/>
              <a:ahLst/>
              <a:cxnLst/>
              <a:rect l="l" t="t" r="r" b="b"/>
              <a:pathLst>
                <a:path w="1040" h="723" extrusionOk="0">
                  <a:moveTo>
                    <a:pt x="896" y="1"/>
                  </a:moveTo>
                  <a:lnTo>
                    <a:pt x="1" y="324"/>
                  </a:lnTo>
                  <a:lnTo>
                    <a:pt x="144" y="722"/>
                  </a:lnTo>
                  <a:lnTo>
                    <a:pt x="1039" y="399"/>
                  </a:lnTo>
                  <a:lnTo>
                    <a:pt x="89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1" name="Google Shape;4911;p37"/>
            <p:cNvSpPr/>
            <p:nvPr/>
          </p:nvSpPr>
          <p:spPr>
            <a:xfrm>
              <a:off x="3240546" y="2316911"/>
              <a:ext cx="56194" cy="89486"/>
            </a:xfrm>
            <a:custGeom>
              <a:avLst/>
              <a:gdLst/>
              <a:ahLst/>
              <a:cxnLst/>
              <a:rect l="l" t="t" r="r" b="b"/>
              <a:pathLst>
                <a:path w="265" h="422" extrusionOk="0">
                  <a:moveTo>
                    <a:pt x="121" y="0"/>
                  </a:moveTo>
                  <a:lnTo>
                    <a:pt x="76" y="17"/>
                  </a:lnTo>
                  <a:cubicBezTo>
                    <a:pt x="50" y="26"/>
                    <a:pt x="26" y="45"/>
                    <a:pt x="13" y="71"/>
                  </a:cubicBezTo>
                  <a:cubicBezTo>
                    <a:pt x="1" y="99"/>
                    <a:pt x="1" y="129"/>
                    <a:pt x="11" y="154"/>
                  </a:cubicBezTo>
                  <a:lnTo>
                    <a:pt x="82" y="351"/>
                  </a:lnTo>
                  <a:cubicBezTo>
                    <a:pt x="91" y="377"/>
                    <a:pt x="110" y="399"/>
                    <a:pt x="136" y="411"/>
                  </a:cubicBezTo>
                  <a:cubicBezTo>
                    <a:pt x="151" y="419"/>
                    <a:pt x="167" y="422"/>
                    <a:pt x="182" y="422"/>
                  </a:cubicBezTo>
                  <a:cubicBezTo>
                    <a:pt x="195" y="422"/>
                    <a:pt x="207" y="420"/>
                    <a:pt x="219" y="416"/>
                  </a:cubicBezTo>
                  <a:lnTo>
                    <a:pt x="264" y="399"/>
                  </a:lnTo>
                  <a:lnTo>
                    <a:pt x="12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913" name="Google Shape;4913;p37"/>
          <p:cNvSpPr txBox="1"/>
          <p:nvPr/>
        </p:nvSpPr>
        <p:spPr>
          <a:xfrm>
            <a:off x="3143240" y="5429264"/>
            <a:ext cx="1443269" cy="217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l-GR" sz="1400" dirty="0" smtClean="0">
                <a:latin typeface="Fira Sans Extra Condensed Medium"/>
                <a:ea typeface="Fira Sans Extra Condensed Medium"/>
                <a:cs typeface="Fira Sans Extra Condensed Medium"/>
                <a:sym typeface="Fira Sans Extra Condensed Medium"/>
              </a:rPr>
              <a:t>Περιήγηση στον αρχαιολογικό χώρο της Κνωσού</a:t>
            </a:r>
            <a:endParaRPr sz="1400">
              <a:latin typeface="Fira Sans Extra Condensed Medium"/>
              <a:ea typeface="Fira Sans Extra Condensed Medium"/>
              <a:cs typeface="Fira Sans Extra Condensed Medium"/>
              <a:sym typeface="Fira Sans Extra Condensed Medium"/>
            </a:endParaRPr>
          </a:p>
        </p:txBody>
      </p:sp>
      <p:sp>
        <p:nvSpPr>
          <p:cNvPr id="4916" name="Google Shape;4916;p37"/>
          <p:cNvSpPr txBox="1"/>
          <p:nvPr/>
        </p:nvSpPr>
        <p:spPr>
          <a:xfrm flipH="1">
            <a:off x="1214414" y="3714752"/>
            <a:ext cx="1928827" cy="3674586"/>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l-GR" sz="1400" dirty="0" smtClean="0">
                <a:latin typeface="Fira Sans Extra Condensed Medium"/>
                <a:ea typeface="Fira Sans Extra Condensed Medium"/>
                <a:cs typeface="Fira Sans Extra Condensed Medium"/>
                <a:sym typeface="Fira Sans Extra Condensed Medium"/>
              </a:rPr>
              <a:t>Διδασκαλία της τοπικής ιστορίας πολυμεσικά , αλληλεπιδραστικά </a:t>
            </a:r>
            <a:endParaRPr sz="1400">
              <a:latin typeface="Fira Sans Extra Condensed Medium"/>
              <a:ea typeface="Fira Sans Extra Condensed Medium"/>
              <a:cs typeface="Fira Sans Extra Condensed Medium"/>
              <a:sym typeface="Fira Sans Extra Condensed Medium"/>
            </a:endParaRPr>
          </a:p>
        </p:txBody>
      </p:sp>
      <p:sp>
        <p:nvSpPr>
          <p:cNvPr id="4920" name="Google Shape;4920;p37"/>
          <p:cNvSpPr txBox="1"/>
          <p:nvPr/>
        </p:nvSpPr>
        <p:spPr>
          <a:xfrm>
            <a:off x="6643702" y="5357826"/>
            <a:ext cx="1421100" cy="420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l-GR" sz="1400" dirty="0" smtClean="0">
                <a:latin typeface="Roboto"/>
                <a:ea typeface="Roboto"/>
                <a:cs typeface="Roboto"/>
                <a:sym typeface="Roboto"/>
              </a:rPr>
              <a:t>Βιωματική μάθηση με κινητές συσκευές</a:t>
            </a:r>
            <a:endParaRPr sz="1400">
              <a:latin typeface="Roboto"/>
              <a:ea typeface="Roboto"/>
              <a:cs typeface="Roboto"/>
              <a:sym typeface="Roboto"/>
            </a:endParaRPr>
          </a:p>
        </p:txBody>
      </p:sp>
      <p:sp>
        <p:nvSpPr>
          <p:cNvPr id="4922" name="Google Shape;4922;p37"/>
          <p:cNvSpPr txBox="1"/>
          <p:nvPr/>
        </p:nvSpPr>
        <p:spPr>
          <a:xfrm>
            <a:off x="4786314" y="5429264"/>
            <a:ext cx="1571636" cy="217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l-GR" sz="1400" dirty="0" smtClean="0">
                <a:latin typeface="Fira Sans Extra Condensed Medium"/>
                <a:ea typeface="Fira Sans Extra Condensed Medium"/>
                <a:cs typeface="Fira Sans Extra Condensed Medium"/>
                <a:sym typeface="Fira Sans Extra Condensed Medium"/>
              </a:rPr>
              <a:t>Χωρο-ευαίσθητο παιχνίδι επαυξημένης πραγματικότητας </a:t>
            </a:r>
            <a:endParaRPr sz="1400">
              <a:latin typeface="Fira Sans Extra Condensed Medium"/>
              <a:ea typeface="Fira Sans Extra Condensed Medium"/>
              <a:cs typeface="Fira Sans Extra Condensed Medium"/>
              <a:sym typeface="Fira Sans Extra Condensed Medium"/>
            </a:endParaRPr>
          </a:p>
        </p:txBody>
      </p:sp>
      <p:sp>
        <p:nvSpPr>
          <p:cNvPr id="4924" name="Google Shape;4924;p37"/>
          <p:cNvSpPr/>
          <p:nvPr/>
        </p:nvSpPr>
        <p:spPr>
          <a:xfrm>
            <a:off x="1548719" y="4146731"/>
            <a:ext cx="500100" cy="666800"/>
          </a:xfrm>
          <a:prstGeom prst="ellipse">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700" b="1" dirty="0">
                <a:solidFill>
                  <a:schemeClr val="lt1"/>
                </a:solidFill>
                <a:latin typeface="Fira Sans Extra Condensed"/>
                <a:ea typeface="Fira Sans Extra Condensed"/>
                <a:cs typeface="Fira Sans Extra Condensed"/>
                <a:sym typeface="Fira Sans Extra Condensed"/>
              </a:rPr>
              <a:t>1</a:t>
            </a:r>
            <a:endParaRPr sz="1700" b="1">
              <a:solidFill>
                <a:schemeClr val="lt1"/>
              </a:solidFill>
              <a:latin typeface="Fira Sans Extra Condensed"/>
              <a:ea typeface="Fira Sans Extra Condensed"/>
              <a:cs typeface="Fira Sans Extra Condensed"/>
              <a:sym typeface="Fira Sans Extra Condensed"/>
            </a:endParaRPr>
          </a:p>
        </p:txBody>
      </p:sp>
      <p:sp>
        <p:nvSpPr>
          <p:cNvPr id="4925" name="Google Shape;4925;p37"/>
          <p:cNvSpPr/>
          <p:nvPr/>
        </p:nvSpPr>
        <p:spPr>
          <a:xfrm>
            <a:off x="3397531" y="4146731"/>
            <a:ext cx="500100" cy="666800"/>
          </a:xfrm>
          <a:prstGeom prst="ellipse">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700" b="1">
                <a:solidFill>
                  <a:schemeClr val="lt1"/>
                </a:solidFill>
                <a:latin typeface="Fira Sans Extra Condensed"/>
                <a:ea typeface="Fira Sans Extra Condensed"/>
                <a:cs typeface="Fira Sans Extra Condensed"/>
                <a:sym typeface="Fira Sans Extra Condensed"/>
              </a:rPr>
              <a:t>2</a:t>
            </a:r>
            <a:endParaRPr sz="1700" b="1">
              <a:solidFill>
                <a:schemeClr val="lt1"/>
              </a:solidFill>
              <a:latin typeface="Fira Sans Extra Condensed"/>
              <a:ea typeface="Fira Sans Extra Condensed"/>
              <a:cs typeface="Fira Sans Extra Condensed"/>
              <a:sym typeface="Fira Sans Extra Condensed"/>
            </a:endParaRPr>
          </a:p>
        </p:txBody>
      </p:sp>
      <p:sp>
        <p:nvSpPr>
          <p:cNvPr id="4926" name="Google Shape;4926;p37"/>
          <p:cNvSpPr/>
          <p:nvPr/>
        </p:nvSpPr>
        <p:spPr>
          <a:xfrm>
            <a:off x="5246344" y="4146731"/>
            <a:ext cx="500100" cy="666800"/>
          </a:xfrm>
          <a:prstGeom prst="ellipse">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700" b="1">
                <a:solidFill>
                  <a:schemeClr val="lt1"/>
                </a:solidFill>
                <a:latin typeface="Fira Sans Extra Condensed"/>
                <a:ea typeface="Fira Sans Extra Condensed"/>
                <a:cs typeface="Fira Sans Extra Condensed"/>
                <a:sym typeface="Fira Sans Extra Condensed"/>
              </a:rPr>
              <a:t>3</a:t>
            </a:r>
            <a:endParaRPr sz="1700" b="1">
              <a:solidFill>
                <a:schemeClr val="lt1"/>
              </a:solidFill>
              <a:latin typeface="Fira Sans Extra Condensed"/>
              <a:ea typeface="Fira Sans Extra Condensed"/>
              <a:cs typeface="Fira Sans Extra Condensed"/>
              <a:sym typeface="Fira Sans Extra Condensed"/>
            </a:endParaRPr>
          </a:p>
        </p:txBody>
      </p:sp>
      <p:sp>
        <p:nvSpPr>
          <p:cNvPr id="4927" name="Google Shape;4927;p37"/>
          <p:cNvSpPr/>
          <p:nvPr/>
        </p:nvSpPr>
        <p:spPr>
          <a:xfrm>
            <a:off x="7095169" y="4146731"/>
            <a:ext cx="500100" cy="666800"/>
          </a:xfrm>
          <a:prstGeom prst="ellipse">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700" b="1">
                <a:solidFill>
                  <a:schemeClr val="lt1"/>
                </a:solidFill>
                <a:latin typeface="Fira Sans Extra Condensed"/>
                <a:ea typeface="Fira Sans Extra Condensed"/>
                <a:cs typeface="Fira Sans Extra Condensed"/>
                <a:sym typeface="Fira Sans Extra Condensed"/>
              </a:rPr>
              <a:t>4</a:t>
            </a:r>
            <a:endParaRPr sz="1700" b="1">
              <a:solidFill>
                <a:schemeClr val="lt1"/>
              </a:solidFill>
              <a:latin typeface="Fira Sans Extra Condensed"/>
              <a:ea typeface="Fira Sans Extra Condensed"/>
              <a:cs typeface="Fira Sans Extra Condensed"/>
              <a:sym typeface="Fira Sans Extra Condensed"/>
            </a:endParaRPr>
          </a:p>
        </p:txBody>
      </p:sp>
      <p:cxnSp>
        <p:nvCxnSpPr>
          <p:cNvPr id="4928" name="Google Shape;4928;p37"/>
          <p:cNvCxnSpPr/>
          <p:nvPr/>
        </p:nvCxnSpPr>
        <p:spPr>
          <a:xfrm>
            <a:off x="553800" y="6131433"/>
            <a:ext cx="8036400" cy="0"/>
          </a:xfrm>
          <a:prstGeom prst="straightConnector1">
            <a:avLst/>
          </a:prstGeom>
          <a:noFill/>
          <a:ln w="9525" cap="flat" cmpd="sng">
            <a:solidFill>
              <a:schemeClr val="dk2"/>
            </a:solidFill>
            <a:prstDash val="solid"/>
            <a:round/>
            <a:headEnd type="none" w="med" len="med"/>
            <a:tailEnd type="none" w="med" len="med"/>
          </a:ln>
        </p:spPr>
      </p:cxnSp>
      <p:sp>
        <p:nvSpPr>
          <p:cNvPr id="314" name="313 - Ορθογώνιο"/>
          <p:cNvSpPr/>
          <p:nvPr/>
        </p:nvSpPr>
        <p:spPr>
          <a:xfrm>
            <a:off x="0" y="0"/>
            <a:ext cx="1142976" cy="685800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315" name="Picture 8" descr="Monitor lcd png 1 » PNG Image"/>
          <p:cNvPicPr>
            <a:picLocks noChangeAspect="1" noChangeArrowheads="1"/>
          </p:cNvPicPr>
          <p:nvPr/>
        </p:nvPicPr>
        <p:blipFill>
          <a:blip r:embed="rId4"/>
          <a:srcRect/>
          <a:stretch>
            <a:fillRect/>
          </a:stretch>
        </p:blipFill>
        <p:spPr bwMode="auto">
          <a:xfrm>
            <a:off x="0" y="1000108"/>
            <a:ext cx="1095356" cy="1095356"/>
          </a:xfrm>
          <a:prstGeom prst="rect">
            <a:avLst/>
          </a:prstGeom>
          <a:noFill/>
        </p:spPr>
      </p:pic>
      <p:sp>
        <p:nvSpPr>
          <p:cNvPr id="317" name="Freeform: Shape 48">
            <a:extLst>
              <a:ext uri="{FF2B5EF4-FFF2-40B4-BE49-F238E27FC236}">
                <a16:creationId xmlns="" xmlns:a16="http://schemas.microsoft.com/office/drawing/2014/main" id="{6B37BB72-CDFC-4E57-A92B-F7876BDD29AF}"/>
              </a:ext>
            </a:extLst>
          </p:cNvPr>
          <p:cNvSpPr/>
          <p:nvPr/>
        </p:nvSpPr>
        <p:spPr>
          <a:xfrm rot="5796497">
            <a:off x="-1435043" y="3573543"/>
            <a:ext cx="3718643" cy="571536"/>
          </a:xfrm>
          <a:custGeom>
            <a:avLst/>
            <a:gdLst>
              <a:gd name="connsiteX0" fmla="*/ 6429118 w 8066757"/>
              <a:gd name="connsiteY0" fmla="*/ 0 h 1492361"/>
              <a:gd name="connsiteX1" fmla="*/ 6436506 w 8066757"/>
              <a:gd name="connsiteY1" fmla="*/ 0 h 1492361"/>
              <a:gd name="connsiteX2" fmla="*/ 6746799 w 8066757"/>
              <a:gd name="connsiteY2" fmla="*/ 187930 h 1492361"/>
              <a:gd name="connsiteX3" fmla="*/ 6862235 w 8066757"/>
              <a:gd name="connsiteY3" fmla="*/ 556403 h 1492361"/>
              <a:gd name="connsiteX4" fmla="*/ 7031696 w 8066757"/>
              <a:gd name="connsiteY4" fmla="*/ 899942 h 1492361"/>
              <a:gd name="connsiteX5" fmla="*/ 8039686 w 8066757"/>
              <a:gd name="connsiteY5" fmla="*/ 376323 h 1492361"/>
              <a:gd name="connsiteX6" fmla="*/ 8062311 w 8066757"/>
              <a:gd name="connsiteY6" fmla="*/ 376784 h 1492361"/>
              <a:gd name="connsiteX7" fmla="*/ 8061849 w 8066757"/>
              <a:gd name="connsiteY7" fmla="*/ 399410 h 1492361"/>
              <a:gd name="connsiteX8" fmla="*/ 7701227 w 8066757"/>
              <a:gd name="connsiteY8" fmla="*/ 692157 h 1492361"/>
              <a:gd name="connsiteX9" fmla="*/ 7025693 w 8066757"/>
              <a:gd name="connsiteY9" fmla="*/ 931340 h 1492361"/>
              <a:gd name="connsiteX10" fmla="*/ 6830375 w 8066757"/>
              <a:gd name="connsiteY10" fmla="*/ 562406 h 1492361"/>
              <a:gd name="connsiteX11" fmla="*/ 6436044 w 8066757"/>
              <a:gd name="connsiteY11" fmla="*/ 31860 h 1492361"/>
              <a:gd name="connsiteX12" fmla="*/ 6429118 w 8066757"/>
              <a:gd name="connsiteY12" fmla="*/ 31860 h 1492361"/>
              <a:gd name="connsiteX13" fmla="*/ 5531023 w 8066757"/>
              <a:gd name="connsiteY13" fmla="*/ 615507 h 1492361"/>
              <a:gd name="connsiteX14" fmla="*/ 5402196 w 8066757"/>
              <a:gd name="connsiteY14" fmla="*/ 747566 h 1492361"/>
              <a:gd name="connsiteX15" fmla="*/ 5233659 w 8066757"/>
              <a:gd name="connsiteY15" fmla="*/ 924877 h 1492361"/>
              <a:gd name="connsiteX16" fmla="*/ 4491172 w 8066757"/>
              <a:gd name="connsiteY16" fmla="*/ 1492361 h 1492361"/>
              <a:gd name="connsiteX17" fmla="*/ 4450538 w 8066757"/>
              <a:gd name="connsiteY17" fmla="*/ 1488205 h 1492361"/>
              <a:gd name="connsiteX18" fmla="*/ 4212278 w 8066757"/>
              <a:gd name="connsiteY18" fmla="*/ 1137279 h 1492361"/>
              <a:gd name="connsiteX19" fmla="*/ 3986946 w 8066757"/>
              <a:gd name="connsiteY19" fmla="*/ 732328 h 1492361"/>
              <a:gd name="connsiteX20" fmla="*/ 3125329 w 8066757"/>
              <a:gd name="connsiteY20" fmla="*/ 736022 h 1492361"/>
              <a:gd name="connsiteX21" fmla="*/ 2179674 w 8066757"/>
              <a:gd name="connsiteY21" fmla="*/ 964586 h 1492361"/>
              <a:gd name="connsiteX22" fmla="*/ 2167669 w 8066757"/>
              <a:gd name="connsiteY22" fmla="*/ 967818 h 1492361"/>
              <a:gd name="connsiteX23" fmla="*/ 2162920 w 8066757"/>
              <a:gd name="connsiteY23" fmla="*/ 967219 h 1492361"/>
              <a:gd name="connsiteX24" fmla="*/ 1937103 w 8066757"/>
              <a:gd name="connsiteY24" fmla="*/ 1017532 h 1492361"/>
              <a:gd name="connsiteX25" fmla="*/ 1131288 w 8066757"/>
              <a:gd name="connsiteY25" fmla="*/ 1091470 h 1492361"/>
              <a:gd name="connsiteX26" fmla="*/ 824583 w 8066757"/>
              <a:gd name="connsiteY26" fmla="*/ 1080040 h 1492361"/>
              <a:gd name="connsiteX27" fmla="*/ 32698 w 8066757"/>
              <a:gd name="connsiteY27" fmla="*/ 856486 h 1492361"/>
              <a:gd name="connsiteX28" fmla="*/ 0 w 8066757"/>
              <a:gd name="connsiteY28" fmla="*/ 826785 h 1492361"/>
              <a:gd name="connsiteX29" fmla="*/ 826488 w 8066757"/>
              <a:gd name="connsiteY29" fmla="*/ 1051465 h 1492361"/>
              <a:gd name="connsiteX30" fmla="*/ 1856393 w 8066757"/>
              <a:gd name="connsiteY30" fmla="*/ 1002843 h 1492361"/>
              <a:gd name="connsiteX31" fmla="*/ 2155932 w 8066757"/>
              <a:gd name="connsiteY31" fmla="*/ 939216 h 1492361"/>
              <a:gd name="connsiteX32" fmla="*/ 2158895 w 8066757"/>
              <a:gd name="connsiteY32" fmla="*/ 936882 h 1492361"/>
              <a:gd name="connsiteX33" fmla="*/ 2170900 w 8066757"/>
              <a:gd name="connsiteY33" fmla="*/ 933649 h 1492361"/>
              <a:gd name="connsiteX34" fmla="*/ 3119788 w 8066757"/>
              <a:gd name="connsiteY34" fmla="*/ 704624 h 1492361"/>
              <a:gd name="connsiteX35" fmla="*/ 4005416 w 8066757"/>
              <a:gd name="connsiteY35" fmla="*/ 706009 h 1492361"/>
              <a:gd name="connsiteX36" fmla="*/ 4243215 w 8066757"/>
              <a:gd name="connsiteY36" fmla="*/ 1128044 h 1492361"/>
              <a:gd name="connsiteX37" fmla="*/ 4457003 w 8066757"/>
              <a:gd name="connsiteY37" fmla="*/ 1456807 h 1492361"/>
              <a:gd name="connsiteX38" fmla="*/ 4821782 w 8066757"/>
              <a:gd name="connsiteY38" fmla="*/ 1291964 h 1492361"/>
              <a:gd name="connsiteX39" fmla="*/ 5210110 w 8066757"/>
              <a:gd name="connsiteY39" fmla="*/ 903636 h 1492361"/>
              <a:gd name="connsiteX40" fmla="*/ 5380032 w 8066757"/>
              <a:gd name="connsiteY40" fmla="*/ 724940 h 1492361"/>
              <a:gd name="connsiteX41" fmla="*/ 5507935 w 8066757"/>
              <a:gd name="connsiteY41" fmla="*/ 593804 h 1492361"/>
              <a:gd name="connsiteX42" fmla="*/ 6429118 w 8066757"/>
              <a:gd name="connsiteY42" fmla="*/ 0 h 1492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8066757" h="1492361">
                <a:moveTo>
                  <a:pt x="6429118" y="0"/>
                </a:moveTo>
                <a:cubicBezTo>
                  <a:pt x="6431426" y="0"/>
                  <a:pt x="6434197" y="0"/>
                  <a:pt x="6436506" y="0"/>
                </a:cubicBezTo>
                <a:cubicBezTo>
                  <a:pt x="6575030" y="1847"/>
                  <a:pt x="6676152" y="63259"/>
                  <a:pt x="6746799" y="187930"/>
                </a:cubicBezTo>
                <a:cubicBezTo>
                  <a:pt x="6806826" y="294132"/>
                  <a:pt x="6836377" y="433579"/>
                  <a:pt x="6862235" y="556403"/>
                </a:cubicBezTo>
                <a:cubicBezTo>
                  <a:pt x="6899175" y="731405"/>
                  <a:pt x="6931035" y="882396"/>
                  <a:pt x="7031696" y="899942"/>
                </a:cubicBezTo>
                <a:cubicBezTo>
                  <a:pt x="7425565" y="970127"/>
                  <a:pt x="8033683" y="382325"/>
                  <a:pt x="8039686" y="376323"/>
                </a:cubicBezTo>
                <a:cubicBezTo>
                  <a:pt x="8046151" y="370320"/>
                  <a:pt x="8056309" y="370320"/>
                  <a:pt x="8062311" y="376784"/>
                </a:cubicBezTo>
                <a:cubicBezTo>
                  <a:pt x="8068314" y="383249"/>
                  <a:pt x="8068314" y="393407"/>
                  <a:pt x="8061849" y="399410"/>
                </a:cubicBezTo>
                <a:cubicBezTo>
                  <a:pt x="8060465" y="400795"/>
                  <a:pt x="7904857" y="552248"/>
                  <a:pt x="7701227" y="692157"/>
                </a:cubicBezTo>
                <a:cubicBezTo>
                  <a:pt x="7426026" y="881934"/>
                  <a:pt x="7198848" y="962278"/>
                  <a:pt x="7025693" y="931340"/>
                </a:cubicBezTo>
                <a:cubicBezTo>
                  <a:pt x="6903330" y="909638"/>
                  <a:pt x="6869623" y="748489"/>
                  <a:pt x="6830375" y="562406"/>
                </a:cubicBezTo>
                <a:cubicBezTo>
                  <a:pt x="6778198" y="315372"/>
                  <a:pt x="6719556" y="35555"/>
                  <a:pt x="6436044" y="31860"/>
                </a:cubicBezTo>
                <a:cubicBezTo>
                  <a:pt x="6433735" y="31860"/>
                  <a:pt x="6431426" y="31860"/>
                  <a:pt x="6429118" y="31860"/>
                </a:cubicBezTo>
                <a:cubicBezTo>
                  <a:pt x="6085579" y="31860"/>
                  <a:pt x="5752199" y="382787"/>
                  <a:pt x="5531023" y="615507"/>
                </a:cubicBezTo>
                <a:cubicBezTo>
                  <a:pt x="5482078" y="667222"/>
                  <a:pt x="5439597" y="711550"/>
                  <a:pt x="5402196" y="747566"/>
                </a:cubicBezTo>
                <a:cubicBezTo>
                  <a:pt x="5356021" y="791432"/>
                  <a:pt x="5299226" y="853306"/>
                  <a:pt x="5233659" y="924877"/>
                </a:cubicBezTo>
                <a:cubicBezTo>
                  <a:pt x="5012021" y="1167293"/>
                  <a:pt x="4712809" y="1492361"/>
                  <a:pt x="4491172" y="1492361"/>
                </a:cubicBezTo>
                <a:cubicBezTo>
                  <a:pt x="4477319" y="1492361"/>
                  <a:pt x="4463467" y="1490976"/>
                  <a:pt x="4450538" y="1488205"/>
                </a:cubicBezTo>
                <a:cubicBezTo>
                  <a:pt x="4313861" y="1460501"/>
                  <a:pt x="4264455" y="1303507"/>
                  <a:pt x="4212278" y="1137279"/>
                </a:cubicBezTo>
                <a:cubicBezTo>
                  <a:pt x="4162871" y="980286"/>
                  <a:pt x="4112079" y="817751"/>
                  <a:pt x="3986946" y="732328"/>
                </a:cubicBezTo>
                <a:cubicBezTo>
                  <a:pt x="3867815" y="651061"/>
                  <a:pt x="3577839" y="652446"/>
                  <a:pt x="3125329" y="736022"/>
                </a:cubicBezTo>
                <a:cubicBezTo>
                  <a:pt x="2755470" y="804823"/>
                  <a:pt x="2366681" y="912871"/>
                  <a:pt x="2179674" y="964586"/>
                </a:cubicBezTo>
                <a:lnTo>
                  <a:pt x="2167669" y="967818"/>
                </a:lnTo>
                <a:lnTo>
                  <a:pt x="2162920" y="967219"/>
                </a:lnTo>
                <a:lnTo>
                  <a:pt x="1937103" y="1017532"/>
                </a:lnTo>
                <a:cubicBezTo>
                  <a:pt x="1679214" y="1065753"/>
                  <a:pt x="1399893" y="1091470"/>
                  <a:pt x="1131288" y="1091470"/>
                </a:cubicBezTo>
                <a:cubicBezTo>
                  <a:pt x="1026513" y="1091470"/>
                  <a:pt x="923643" y="1087660"/>
                  <a:pt x="824583" y="1080040"/>
                </a:cubicBezTo>
                <a:cubicBezTo>
                  <a:pt x="460966" y="1051465"/>
                  <a:pt x="188432" y="973598"/>
                  <a:pt x="32698" y="856486"/>
                </a:cubicBezTo>
                <a:lnTo>
                  <a:pt x="0" y="826785"/>
                </a:lnTo>
                <a:cubicBezTo>
                  <a:pt x="251503" y="1005647"/>
                  <a:pt x="542995" y="1021892"/>
                  <a:pt x="826488" y="1051465"/>
                </a:cubicBezTo>
                <a:cubicBezTo>
                  <a:pt x="1154386" y="1077183"/>
                  <a:pt x="1520860" y="1058966"/>
                  <a:pt x="1856393" y="1002843"/>
                </a:cubicBezTo>
                <a:lnTo>
                  <a:pt x="2155932" y="939216"/>
                </a:lnTo>
                <a:lnTo>
                  <a:pt x="2158895" y="936882"/>
                </a:lnTo>
                <a:lnTo>
                  <a:pt x="2170900" y="933649"/>
                </a:lnTo>
                <a:cubicBezTo>
                  <a:pt x="2358370" y="881473"/>
                  <a:pt x="2748082" y="773424"/>
                  <a:pt x="3119788" y="704624"/>
                </a:cubicBezTo>
                <a:cubicBezTo>
                  <a:pt x="3581072" y="619201"/>
                  <a:pt x="3878897" y="620124"/>
                  <a:pt x="4005416" y="706009"/>
                </a:cubicBezTo>
                <a:cubicBezTo>
                  <a:pt x="4139784" y="797434"/>
                  <a:pt x="4194732" y="972898"/>
                  <a:pt x="4243215" y="1128044"/>
                </a:cubicBezTo>
                <a:cubicBezTo>
                  <a:pt x="4294468" y="1291964"/>
                  <a:pt x="4338796" y="1433258"/>
                  <a:pt x="4457003" y="1456807"/>
                </a:cubicBezTo>
                <a:cubicBezTo>
                  <a:pt x="4547505" y="1474815"/>
                  <a:pt x="4666635" y="1421253"/>
                  <a:pt x="4821782" y="1291964"/>
                </a:cubicBezTo>
                <a:cubicBezTo>
                  <a:pt x="4957073" y="1179297"/>
                  <a:pt x="5097444" y="1026460"/>
                  <a:pt x="5210110" y="903636"/>
                </a:cubicBezTo>
                <a:cubicBezTo>
                  <a:pt x="5276140" y="832065"/>
                  <a:pt x="5332934" y="769730"/>
                  <a:pt x="5380032" y="724940"/>
                </a:cubicBezTo>
                <a:cubicBezTo>
                  <a:pt x="5416971" y="689848"/>
                  <a:pt x="5458991" y="645520"/>
                  <a:pt x="5507935" y="593804"/>
                </a:cubicBezTo>
                <a:cubicBezTo>
                  <a:pt x="5732806" y="356930"/>
                  <a:pt x="6071727" y="0"/>
                  <a:pt x="6429118" y="0"/>
                </a:cubicBezTo>
                <a:close/>
              </a:path>
            </a:pathLst>
          </a:custGeom>
          <a:solidFill>
            <a:schemeClr val="accent5"/>
          </a:solidFill>
          <a:ln w="7072" cap="flat">
            <a:noFill/>
            <a:prstDash val="solid"/>
            <a:miter/>
          </a:ln>
        </p:spPr>
        <p:txBody>
          <a:bodyPr wrap="square" rtlCol="0" anchor="ctr">
            <a:noAutofit/>
          </a:bodyPr>
          <a:lstStyle/>
          <a:p>
            <a:endParaRPr lang="en-US" dirty="0"/>
          </a:p>
        </p:txBody>
      </p:sp>
      <p:pic>
        <p:nvPicPr>
          <p:cNvPr id="318" name="Picture 2" descr="Mouse icon - Transparent PNG &amp; SVG vector file"/>
          <p:cNvPicPr>
            <a:picLocks noChangeAspect="1" noChangeArrowheads="1"/>
          </p:cNvPicPr>
          <p:nvPr/>
        </p:nvPicPr>
        <p:blipFill>
          <a:blip r:embed="rId5" cstate="print"/>
          <a:srcRect/>
          <a:stretch>
            <a:fillRect/>
          </a:stretch>
        </p:blipFill>
        <p:spPr bwMode="auto">
          <a:xfrm>
            <a:off x="142844" y="5500702"/>
            <a:ext cx="857224" cy="857224"/>
          </a:xfrm>
          <a:prstGeom prst="rect">
            <a:avLst/>
          </a:prstGeom>
          <a:noFill/>
        </p:spPr>
      </p:pic>
      <p:cxnSp>
        <p:nvCxnSpPr>
          <p:cNvPr id="319" name="318 - Ευθεία γραμμή σύνδεσης"/>
          <p:cNvCxnSpPr/>
          <p:nvPr/>
        </p:nvCxnSpPr>
        <p:spPr>
          <a:xfrm>
            <a:off x="1928794" y="1285860"/>
            <a:ext cx="5786478"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ransition>
    <p:wipe dir="d"/>
  </p:transition>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8297</TotalTime>
  <Words>2413</Words>
  <Application>Microsoft Office PowerPoint</Application>
  <PresentationFormat>Προβολή στην οθόνη (4:3)</PresentationFormat>
  <Paragraphs>480</Paragraphs>
  <Slides>67</Slides>
  <Notes>46</Notes>
  <HiddenSlides>0</HiddenSlides>
  <MMClips>0</MMClips>
  <ScaleCrop>false</ScaleCrop>
  <HeadingPairs>
    <vt:vector size="4" baseType="variant">
      <vt:variant>
        <vt:lpstr>Θέμα</vt:lpstr>
      </vt:variant>
      <vt:variant>
        <vt:i4>1</vt:i4>
      </vt:variant>
      <vt:variant>
        <vt:lpstr>Τίτλοι διαφανειών</vt:lpstr>
      </vt:variant>
      <vt:variant>
        <vt:i4>67</vt:i4>
      </vt:variant>
    </vt:vector>
  </HeadingPairs>
  <TitlesOfParts>
    <vt:vector size="68" baseType="lpstr">
      <vt:lpstr>Θέμα του Office</vt:lpstr>
      <vt:lpstr>Διαφάνεια 1</vt:lpstr>
      <vt:lpstr>Διαφάνεια 2</vt:lpstr>
      <vt:lpstr>Διαφάνεια 3</vt:lpstr>
      <vt:lpstr>Διαφάνεια 4</vt:lpstr>
      <vt:lpstr>Διαφάνεια 5</vt:lpstr>
      <vt:lpstr>Διαφάνεια 6</vt:lpstr>
      <vt:lpstr>Θεωρητικό πλαίσιο 2/3</vt:lpstr>
      <vt:lpstr>Διαφάνεια 8</vt:lpstr>
      <vt:lpstr>Σκοπός Ε.Υ.</vt:lpstr>
      <vt:lpstr>Διαφάνεια 10</vt:lpstr>
      <vt:lpstr>Διαφάνεια 11</vt:lpstr>
      <vt:lpstr>Διαφάνεια 12</vt:lpstr>
      <vt:lpstr>Διαφάνεια 13</vt:lpstr>
      <vt:lpstr>Διαφάνεια 14</vt:lpstr>
      <vt:lpstr>Διαφάνεια 15</vt:lpstr>
      <vt:lpstr>Διαφάνεια 16</vt:lpstr>
      <vt:lpstr>Διαφάνεια 17</vt:lpstr>
      <vt:lpstr>Διαφάνεια 18</vt:lpstr>
      <vt:lpstr>Διαφάνεια 19</vt:lpstr>
      <vt:lpstr>Διαφάνεια 20</vt:lpstr>
      <vt:lpstr>Διαφάνεια 21</vt:lpstr>
      <vt:lpstr>Διαφάνεια 22</vt:lpstr>
      <vt:lpstr>Διαφάνεια 23</vt:lpstr>
      <vt:lpstr>Διαφάνεια 24</vt:lpstr>
      <vt:lpstr>Διαφάνεια 25</vt:lpstr>
      <vt:lpstr>Διαφάνεια 26</vt:lpstr>
      <vt:lpstr>Διαφάνεια 27</vt:lpstr>
      <vt:lpstr>Διαφάνεια 28</vt:lpstr>
      <vt:lpstr>Διαφάνεια 29</vt:lpstr>
      <vt:lpstr>Διαφάνεια 30</vt:lpstr>
      <vt:lpstr>Διαφάνεια 31</vt:lpstr>
      <vt:lpstr>Διαφάνεια 32</vt:lpstr>
      <vt:lpstr>Διαφάνεια 33</vt:lpstr>
      <vt:lpstr>Διαφάνεια 34</vt:lpstr>
      <vt:lpstr>Διαφάνεια 35</vt:lpstr>
      <vt:lpstr>Διαφάνεια 36</vt:lpstr>
      <vt:lpstr>Διαφάνεια 37</vt:lpstr>
      <vt:lpstr>Διαφάνεια 38</vt:lpstr>
      <vt:lpstr>Διαφάνεια 39</vt:lpstr>
      <vt:lpstr>Διαφάνεια 40</vt:lpstr>
      <vt:lpstr>Διαφάνεια 41</vt:lpstr>
      <vt:lpstr>Διαφάνεια 42</vt:lpstr>
      <vt:lpstr>  Μεθοδολογία έρευνας 1/3 </vt:lpstr>
      <vt:lpstr>Διαφάνεια 44</vt:lpstr>
      <vt:lpstr>Διαφάνεια 45</vt:lpstr>
      <vt:lpstr>Ευρήματα 1/10</vt:lpstr>
      <vt:lpstr> </vt:lpstr>
      <vt:lpstr>Ευρήματα 3/10</vt:lpstr>
      <vt:lpstr>Ευρήματα 4/10</vt:lpstr>
      <vt:lpstr>Ευρήματα 5/10</vt:lpstr>
      <vt:lpstr>Διαφάνεια 51</vt:lpstr>
      <vt:lpstr>Διαφάνεια 52</vt:lpstr>
      <vt:lpstr>Διαφάνεια 53</vt:lpstr>
      <vt:lpstr>Διαφάνεια 54</vt:lpstr>
      <vt:lpstr>Ευρήματα 10/10</vt:lpstr>
      <vt:lpstr>Διαφάνεια 56</vt:lpstr>
      <vt:lpstr>Διαφάνεια 57</vt:lpstr>
      <vt:lpstr>Συμπεράσματα 2/7</vt:lpstr>
      <vt:lpstr>Συμπεράσματα 3/7</vt:lpstr>
      <vt:lpstr>Διαφάνεια 60</vt:lpstr>
      <vt:lpstr>Διαφάνεια 61</vt:lpstr>
      <vt:lpstr>Συμπεράσματα 6/7</vt:lpstr>
      <vt:lpstr>Διαφάνεια 63</vt:lpstr>
      <vt:lpstr>Περιορισμοί της έρευνας 1/2</vt:lpstr>
      <vt:lpstr>Περιορισμοί της έρευνας 2/2</vt:lpstr>
      <vt:lpstr>Διαφάνεια 66</vt:lpstr>
      <vt:lpstr>Διαφάνεια 67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catherine rokaki</dc:creator>
  <cp:lastModifiedBy>catherine rokaki</cp:lastModifiedBy>
  <cp:revision>402</cp:revision>
  <dcterms:created xsi:type="dcterms:W3CDTF">2020-10-18T21:41:11Z</dcterms:created>
  <dcterms:modified xsi:type="dcterms:W3CDTF">2020-12-08T04:03:04Z</dcterms:modified>
</cp:coreProperties>
</file>