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8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  <p:sldMasterId id="2147484482" r:id="rId2"/>
  </p:sldMasterIdLst>
  <p:notesMasterIdLst>
    <p:notesMasterId r:id="rId25"/>
  </p:notesMasterIdLst>
  <p:sldIdLst>
    <p:sldId id="2023" r:id="rId3"/>
    <p:sldId id="1482" r:id="rId4"/>
    <p:sldId id="2039" r:id="rId5"/>
    <p:sldId id="2013" r:id="rId6"/>
    <p:sldId id="2021" r:id="rId7"/>
    <p:sldId id="2014" r:id="rId8"/>
    <p:sldId id="2020" r:id="rId9"/>
    <p:sldId id="2012" r:id="rId10"/>
    <p:sldId id="2015" r:id="rId11"/>
    <p:sldId id="2026" r:id="rId12"/>
    <p:sldId id="2016" r:id="rId13"/>
    <p:sldId id="2024" r:id="rId14"/>
    <p:sldId id="2025" r:id="rId15"/>
    <p:sldId id="2036" r:id="rId16"/>
    <p:sldId id="2037" r:id="rId17"/>
    <p:sldId id="2032" r:id="rId18"/>
    <p:sldId id="2033" r:id="rId19"/>
    <p:sldId id="2034" r:id="rId20"/>
    <p:sldId id="2018" r:id="rId21"/>
    <p:sldId id="2038" r:id="rId22"/>
    <p:sldId id="2029" r:id="rId23"/>
    <p:sldId id="2019" r:id="rId24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7F00"/>
    <a:srgbClr val="B56021"/>
    <a:srgbClr val="B36020"/>
    <a:srgbClr val="94BB8F"/>
    <a:srgbClr val="EDBE9B"/>
    <a:srgbClr val="FFAD5B"/>
    <a:srgbClr val="F4F694"/>
    <a:srgbClr val="931B1B"/>
    <a:srgbClr val="FFA54B"/>
    <a:srgbClr val="BF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76" autoAdjust="0"/>
    <p:restoredTop sz="89528" autoAdjust="0"/>
  </p:normalViewPr>
  <p:slideViewPr>
    <p:cSldViewPr>
      <p:cViewPr varScale="1">
        <p:scale>
          <a:sx n="67" d="100"/>
          <a:sy n="67" d="100"/>
        </p:scale>
        <p:origin x="786" y="60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E9B731-D429-46DA-806B-1327B36CD861}" type="doc">
      <dgm:prSet loTypeId="urn:microsoft.com/office/officeart/2005/8/layout/vList2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7A6AC10D-23A5-4068-B967-319DFA8C4D51}">
      <dgm:prSet phldrT="[Κείμενο]"/>
      <dgm:spPr/>
      <dgm:t>
        <a:bodyPr/>
        <a:lstStyle/>
        <a:p>
          <a:r>
            <a:rPr lang="el-GR" dirty="0" smtClean="0"/>
            <a:t>Σχεδιασμός, Υλοποίηση και Αποτίμηση Διαδραστικού εκπαιδευτικού υλικού με τη μέθοδο της </a:t>
          </a:r>
          <a:r>
            <a:rPr lang="el-GR" dirty="0" err="1" smtClean="0"/>
            <a:t>ΕξΑΕ</a:t>
          </a:r>
          <a:r>
            <a:rPr lang="el-GR" dirty="0" smtClean="0"/>
            <a:t> για τη γνωριμία και υιοθέτηση κανόνων υγιεινής διατροφής και σωματικής δραστηριότητας από μαθητές Γ΄- Δ΄  δημοτικού σχολείου, στα πλαίσια της Ευέλικτης Ζώνης</a:t>
          </a:r>
          <a:endParaRPr lang="el-GR" dirty="0"/>
        </a:p>
      </dgm:t>
    </dgm:pt>
    <dgm:pt modelId="{02CDCA7B-8E64-4800-A833-A3BA9A1D6E28}" type="parTrans" cxnId="{86632C79-5B33-43BB-9CD1-F870D0AC72FD}">
      <dgm:prSet/>
      <dgm:spPr/>
      <dgm:t>
        <a:bodyPr/>
        <a:lstStyle/>
        <a:p>
          <a:endParaRPr lang="el-GR"/>
        </a:p>
      </dgm:t>
    </dgm:pt>
    <dgm:pt modelId="{2DE47F20-7437-4799-890B-11350570EC91}" type="sibTrans" cxnId="{86632C79-5B33-43BB-9CD1-F870D0AC72FD}">
      <dgm:prSet/>
      <dgm:spPr/>
      <dgm:t>
        <a:bodyPr/>
        <a:lstStyle/>
        <a:p>
          <a:endParaRPr lang="el-GR"/>
        </a:p>
      </dgm:t>
    </dgm:pt>
    <dgm:pt modelId="{748E1483-4EDA-471A-8A4E-198FB9551982}" type="pres">
      <dgm:prSet presAssocID="{96E9B731-D429-46DA-806B-1327B36CD8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95CF473-00CE-42FB-91DB-6B35B39AE260}" type="pres">
      <dgm:prSet presAssocID="{7A6AC10D-23A5-4068-B967-319DFA8C4D51}" presName="parentText" presStyleLbl="node1" presStyleIdx="0" presStyleCnt="1" custScaleY="83203" custLinFactNeighborX="67573" custLinFactNeighborY="-1136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731E7B3-CEED-4ABE-A1C1-80E6E9A44468}" type="presOf" srcId="{7A6AC10D-23A5-4068-B967-319DFA8C4D51}" destId="{F95CF473-00CE-42FB-91DB-6B35B39AE260}" srcOrd="0" destOrd="0" presId="urn:microsoft.com/office/officeart/2005/8/layout/vList2"/>
    <dgm:cxn modelId="{73F99F42-CEBD-4579-9B5E-DFF6E89EF777}" type="presOf" srcId="{96E9B731-D429-46DA-806B-1327B36CD861}" destId="{748E1483-4EDA-471A-8A4E-198FB9551982}" srcOrd="0" destOrd="0" presId="urn:microsoft.com/office/officeart/2005/8/layout/vList2"/>
    <dgm:cxn modelId="{86632C79-5B33-43BB-9CD1-F870D0AC72FD}" srcId="{96E9B731-D429-46DA-806B-1327B36CD861}" destId="{7A6AC10D-23A5-4068-B967-319DFA8C4D51}" srcOrd="0" destOrd="0" parTransId="{02CDCA7B-8E64-4800-A833-A3BA9A1D6E28}" sibTransId="{2DE47F20-7437-4799-890B-11350570EC91}"/>
    <dgm:cxn modelId="{344C0FE5-B2C1-4DDA-9AFD-71504014F3C6}" type="presParOf" srcId="{748E1483-4EDA-471A-8A4E-198FB9551982}" destId="{F95CF473-00CE-42FB-91DB-6B35B39AE26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0D3DD8-BD13-415C-8041-A67A144E51EA}" type="doc">
      <dgm:prSet loTypeId="urn:microsoft.com/office/officeart/2005/8/layout/list1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562EBCEC-8420-486A-B203-83494CDFF3B2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Σύγχρονο και ενημερωμένο</a:t>
          </a:r>
          <a:endParaRPr lang="el-GR" sz="2000" b="1" dirty="0"/>
        </a:p>
      </dgm:t>
    </dgm:pt>
    <dgm:pt modelId="{CA58C82B-8E4B-4A0B-8508-7B3EB56F4143}" type="parTrans" cxnId="{2874E9A3-93E4-45C7-968F-31D793EB3B3D}">
      <dgm:prSet/>
      <dgm:spPr/>
      <dgm:t>
        <a:bodyPr/>
        <a:lstStyle/>
        <a:p>
          <a:endParaRPr lang="el-GR"/>
        </a:p>
      </dgm:t>
    </dgm:pt>
    <dgm:pt modelId="{DAB4300B-E8C3-4D17-B79F-7C6BC3E3E507}" type="sibTrans" cxnId="{2874E9A3-93E4-45C7-968F-31D793EB3B3D}">
      <dgm:prSet/>
      <dgm:spPr/>
      <dgm:t>
        <a:bodyPr/>
        <a:lstStyle/>
        <a:p>
          <a:endParaRPr lang="el-GR"/>
        </a:p>
      </dgm:t>
    </dgm:pt>
    <dgm:pt modelId="{038A693D-F0BB-4CB1-BC51-821FFD7E24C5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Διαθεματικό</a:t>
          </a:r>
          <a:endParaRPr lang="el-GR" sz="2000" b="1" dirty="0"/>
        </a:p>
      </dgm:t>
    </dgm:pt>
    <dgm:pt modelId="{4970B1C5-BFC8-410C-96FA-F609F9595991}" type="parTrans" cxnId="{11709A51-6C36-42EF-9550-7AD3AE622C1E}">
      <dgm:prSet/>
      <dgm:spPr/>
      <dgm:t>
        <a:bodyPr/>
        <a:lstStyle/>
        <a:p>
          <a:endParaRPr lang="el-GR"/>
        </a:p>
      </dgm:t>
    </dgm:pt>
    <dgm:pt modelId="{33500A5D-A026-4EE8-B3E1-DF55C3F32B58}" type="sibTrans" cxnId="{11709A51-6C36-42EF-9550-7AD3AE622C1E}">
      <dgm:prSet/>
      <dgm:spPr/>
      <dgm:t>
        <a:bodyPr/>
        <a:lstStyle/>
        <a:p>
          <a:endParaRPr lang="el-GR"/>
        </a:p>
      </dgm:t>
    </dgm:pt>
    <dgm:pt modelId="{55CD0F95-5229-47A5-ABDA-F127736666E9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Διαπραγματεύεται Ρεαλιστικές και αυθεντικές καταστάσεις</a:t>
          </a:r>
          <a:endParaRPr lang="el-GR" sz="2000" b="1" dirty="0"/>
        </a:p>
      </dgm:t>
    </dgm:pt>
    <dgm:pt modelId="{FFB674B4-B83D-4B15-9237-74D380E45F42}" type="parTrans" cxnId="{0D0D91DA-EB3D-4BBA-BF14-5298D0428134}">
      <dgm:prSet/>
      <dgm:spPr/>
      <dgm:t>
        <a:bodyPr/>
        <a:lstStyle/>
        <a:p>
          <a:endParaRPr lang="el-GR"/>
        </a:p>
      </dgm:t>
    </dgm:pt>
    <dgm:pt modelId="{F58D3E43-2A80-491E-A65E-3589250B0236}" type="sibTrans" cxnId="{0D0D91DA-EB3D-4BBA-BF14-5298D0428134}">
      <dgm:prSet/>
      <dgm:spPr/>
      <dgm:t>
        <a:bodyPr/>
        <a:lstStyle/>
        <a:p>
          <a:endParaRPr lang="el-GR"/>
        </a:p>
      </dgm:t>
    </dgm:pt>
    <dgm:pt modelId="{DA87258F-53CA-4363-9C98-4CD5EE1AF0C6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Καλλιεργεί την Κριτική σκέψη</a:t>
          </a:r>
          <a:endParaRPr lang="el-GR" sz="2000" b="1" dirty="0"/>
        </a:p>
      </dgm:t>
    </dgm:pt>
    <dgm:pt modelId="{8C508DD7-0C0F-46BA-B95B-FBE886B4DA92}" type="parTrans" cxnId="{EFB0ADC4-68B4-4345-8DCD-86C3F03EC2D5}">
      <dgm:prSet/>
      <dgm:spPr/>
      <dgm:t>
        <a:bodyPr/>
        <a:lstStyle/>
        <a:p>
          <a:endParaRPr lang="el-GR"/>
        </a:p>
      </dgm:t>
    </dgm:pt>
    <dgm:pt modelId="{7A806079-BC24-4ACA-8940-74FE3B11AC4B}" type="sibTrans" cxnId="{EFB0ADC4-68B4-4345-8DCD-86C3F03EC2D5}">
      <dgm:prSet/>
      <dgm:spPr/>
      <dgm:t>
        <a:bodyPr/>
        <a:lstStyle/>
        <a:p>
          <a:endParaRPr lang="el-GR"/>
        </a:p>
      </dgm:t>
    </dgm:pt>
    <dgm:pt modelId="{D1A42265-0149-4C4C-80D6-6CE20BF7AF11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Παρέχει διαφορετικούς τρόπου επίλυσης προβλημάτων</a:t>
          </a:r>
          <a:endParaRPr lang="el-GR" sz="2000" b="1" dirty="0"/>
        </a:p>
      </dgm:t>
    </dgm:pt>
    <dgm:pt modelId="{0FC938D6-B163-4B5F-A0B6-6317916A7BB0}" type="parTrans" cxnId="{A1AF17E3-8BA2-4E22-A1AB-C3C581238ABE}">
      <dgm:prSet/>
      <dgm:spPr/>
      <dgm:t>
        <a:bodyPr/>
        <a:lstStyle/>
        <a:p>
          <a:endParaRPr lang="el-GR"/>
        </a:p>
      </dgm:t>
    </dgm:pt>
    <dgm:pt modelId="{8F6FF89E-C4C9-450E-BDF2-3BB09398FAE0}" type="sibTrans" cxnId="{A1AF17E3-8BA2-4E22-A1AB-C3C581238ABE}">
      <dgm:prSet/>
      <dgm:spPr/>
      <dgm:t>
        <a:bodyPr/>
        <a:lstStyle/>
        <a:p>
          <a:endParaRPr lang="el-GR"/>
        </a:p>
      </dgm:t>
    </dgm:pt>
    <dgm:pt modelId="{D8E23C47-3A8B-41A8-9080-4990A6E50AD3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2000" b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Δυνατότητα </a:t>
          </a:r>
          <a:r>
            <a:rPr lang="el-GR" sz="2000" b="1" smtClean="0"/>
            <a:t>επικοινωνίας Εκπαιδευόμενου </a:t>
          </a:r>
          <a:r>
            <a:rPr lang="el-GR" sz="2000" b="1" dirty="0" smtClean="0"/>
            <a:t>- Εκπαιδευτικού</a:t>
          </a:r>
        </a:p>
        <a:p>
          <a:pPr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dirty="0"/>
        </a:p>
      </dgm:t>
    </dgm:pt>
    <dgm:pt modelId="{2AC10CF7-88F0-4F79-8EEC-6388BAB4B09D}" type="parTrans" cxnId="{7EC5A553-259D-4892-9584-1089419A8526}">
      <dgm:prSet/>
      <dgm:spPr/>
      <dgm:t>
        <a:bodyPr/>
        <a:lstStyle/>
        <a:p>
          <a:endParaRPr lang="el-GR"/>
        </a:p>
      </dgm:t>
    </dgm:pt>
    <dgm:pt modelId="{F2A78508-34BF-4887-9F92-7FFAA5FECC37}" type="sibTrans" cxnId="{7EC5A553-259D-4892-9584-1089419A8526}">
      <dgm:prSet/>
      <dgm:spPr/>
      <dgm:t>
        <a:bodyPr/>
        <a:lstStyle/>
        <a:p>
          <a:endParaRPr lang="el-GR"/>
        </a:p>
      </dgm:t>
    </dgm:pt>
    <dgm:pt modelId="{3C1B643B-0065-45E9-995A-3933E732C03C}" type="pres">
      <dgm:prSet presAssocID="{330D3DD8-BD13-415C-8041-A67A144E51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5786B14-1C28-47C5-8388-60D31C5C9593}" type="pres">
      <dgm:prSet presAssocID="{562EBCEC-8420-486A-B203-83494CDFF3B2}" presName="parentLin" presStyleCnt="0"/>
      <dgm:spPr/>
      <dgm:t>
        <a:bodyPr/>
        <a:lstStyle/>
        <a:p>
          <a:endParaRPr lang="el-GR"/>
        </a:p>
      </dgm:t>
    </dgm:pt>
    <dgm:pt modelId="{F6AF0C5C-DE66-4B83-8F1B-739698581B31}" type="pres">
      <dgm:prSet presAssocID="{562EBCEC-8420-486A-B203-83494CDFF3B2}" presName="parentLeftMargin" presStyleLbl="node1" presStyleIdx="0" presStyleCnt="6"/>
      <dgm:spPr/>
      <dgm:t>
        <a:bodyPr/>
        <a:lstStyle/>
        <a:p>
          <a:endParaRPr lang="el-GR"/>
        </a:p>
      </dgm:t>
    </dgm:pt>
    <dgm:pt modelId="{F5A15704-5BDA-43C0-96C5-E5DC7BE09D91}" type="pres">
      <dgm:prSet presAssocID="{562EBCEC-8420-486A-B203-83494CDFF3B2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E03A436-33C1-4D94-B42E-7528634DA56A}" type="pres">
      <dgm:prSet presAssocID="{562EBCEC-8420-486A-B203-83494CDFF3B2}" presName="negativeSpace" presStyleCnt="0"/>
      <dgm:spPr/>
      <dgm:t>
        <a:bodyPr/>
        <a:lstStyle/>
        <a:p>
          <a:endParaRPr lang="el-GR"/>
        </a:p>
      </dgm:t>
    </dgm:pt>
    <dgm:pt modelId="{99AF55C4-845D-4499-A1F0-F5F142966F3C}" type="pres">
      <dgm:prSet presAssocID="{562EBCEC-8420-486A-B203-83494CDFF3B2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6697C2D-E9FC-427C-A470-62CA21127F7F}" type="pres">
      <dgm:prSet presAssocID="{DAB4300B-E8C3-4D17-B79F-7C6BC3E3E507}" presName="spaceBetweenRectangles" presStyleCnt="0"/>
      <dgm:spPr/>
      <dgm:t>
        <a:bodyPr/>
        <a:lstStyle/>
        <a:p>
          <a:endParaRPr lang="el-GR"/>
        </a:p>
      </dgm:t>
    </dgm:pt>
    <dgm:pt modelId="{35E72AD0-5C4B-4EB8-B6D6-9A61972A7E09}" type="pres">
      <dgm:prSet presAssocID="{038A693D-F0BB-4CB1-BC51-821FFD7E24C5}" presName="parentLin" presStyleCnt="0"/>
      <dgm:spPr/>
      <dgm:t>
        <a:bodyPr/>
        <a:lstStyle/>
        <a:p>
          <a:endParaRPr lang="el-GR"/>
        </a:p>
      </dgm:t>
    </dgm:pt>
    <dgm:pt modelId="{02012174-F7B7-4260-8A52-2CF44758C885}" type="pres">
      <dgm:prSet presAssocID="{038A693D-F0BB-4CB1-BC51-821FFD7E24C5}" presName="parentLeftMargin" presStyleLbl="node1" presStyleIdx="0" presStyleCnt="6"/>
      <dgm:spPr/>
      <dgm:t>
        <a:bodyPr/>
        <a:lstStyle/>
        <a:p>
          <a:endParaRPr lang="el-GR"/>
        </a:p>
      </dgm:t>
    </dgm:pt>
    <dgm:pt modelId="{532DD898-AD81-412B-8094-560377056DDE}" type="pres">
      <dgm:prSet presAssocID="{038A693D-F0BB-4CB1-BC51-821FFD7E24C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EA50D2D-89F8-4A2E-A253-3C4BB6A07D8B}" type="pres">
      <dgm:prSet presAssocID="{038A693D-F0BB-4CB1-BC51-821FFD7E24C5}" presName="negativeSpace" presStyleCnt="0"/>
      <dgm:spPr/>
      <dgm:t>
        <a:bodyPr/>
        <a:lstStyle/>
        <a:p>
          <a:endParaRPr lang="el-GR"/>
        </a:p>
      </dgm:t>
    </dgm:pt>
    <dgm:pt modelId="{000FEA46-C1F2-4F11-A2E0-109E0C8D5C89}" type="pres">
      <dgm:prSet presAssocID="{038A693D-F0BB-4CB1-BC51-821FFD7E24C5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2C5DC83-D946-4535-B701-6ADF0C0FA1B5}" type="pres">
      <dgm:prSet presAssocID="{33500A5D-A026-4EE8-B3E1-DF55C3F32B58}" presName="spaceBetweenRectangles" presStyleCnt="0"/>
      <dgm:spPr/>
      <dgm:t>
        <a:bodyPr/>
        <a:lstStyle/>
        <a:p>
          <a:endParaRPr lang="el-GR"/>
        </a:p>
      </dgm:t>
    </dgm:pt>
    <dgm:pt modelId="{359D04E0-10AD-431F-B4CA-0A9816681450}" type="pres">
      <dgm:prSet presAssocID="{55CD0F95-5229-47A5-ABDA-F127736666E9}" presName="parentLin" presStyleCnt="0"/>
      <dgm:spPr/>
      <dgm:t>
        <a:bodyPr/>
        <a:lstStyle/>
        <a:p>
          <a:endParaRPr lang="el-GR"/>
        </a:p>
      </dgm:t>
    </dgm:pt>
    <dgm:pt modelId="{513DF13A-1FF1-4F63-86D7-790EA1E61A80}" type="pres">
      <dgm:prSet presAssocID="{55CD0F95-5229-47A5-ABDA-F127736666E9}" presName="parentLeftMargin" presStyleLbl="node1" presStyleIdx="1" presStyleCnt="6"/>
      <dgm:spPr/>
      <dgm:t>
        <a:bodyPr/>
        <a:lstStyle/>
        <a:p>
          <a:endParaRPr lang="el-GR"/>
        </a:p>
      </dgm:t>
    </dgm:pt>
    <dgm:pt modelId="{8C9ED9DF-E8B7-42B7-836F-C660AE719D0C}" type="pres">
      <dgm:prSet presAssocID="{55CD0F95-5229-47A5-ABDA-F127736666E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71A456-853A-40D4-AF89-1E0700A2A72B}" type="pres">
      <dgm:prSet presAssocID="{55CD0F95-5229-47A5-ABDA-F127736666E9}" presName="negativeSpace" presStyleCnt="0"/>
      <dgm:spPr/>
      <dgm:t>
        <a:bodyPr/>
        <a:lstStyle/>
        <a:p>
          <a:endParaRPr lang="el-GR"/>
        </a:p>
      </dgm:t>
    </dgm:pt>
    <dgm:pt modelId="{A85BEB04-BE09-442B-A235-4925E3ADB032}" type="pres">
      <dgm:prSet presAssocID="{55CD0F95-5229-47A5-ABDA-F127736666E9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C73C785-D913-4380-8904-D2C9DA75F0AC}" type="pres">
      <dgm:prSet presAssocID="{F58D3E43-2A80-491E-A65E-3589250B0236}" presName="spaceBetweenRectangles" presStyleCnt="0"/>
      <dgm:spPr/>
      <dgm:t>
        <a:bodyPr/>
        <a:lstStyle/>
        <a:p>
          <a:endParaRPr lang="el-GR"/>
        </a:p>
      </dgm:t>
    </dgm:pt>
    <dgm:pt modelId="{4D2E265E-532E-416B-87DF-492B64FD87A2}" type="pres">
      <dgm:prSet presAssocID="{DA87258F-53CA-4363-9C98-4CD5EE1AF0C6}" presName="parentLin" presStyleCnt="0"/>
      <dgm:spPr/>
      <dgm:t>
        <a:bodyPr/>
        <a:lstStyle/>
        <a:p>
          <a:endParaRPr lang="el-GR"/>
        </a:p>
      </dgm:t>
    </dgm:pt>
    <dgm:pt modelId="{7940FCC0-5EAE-49CC-A013-A19BF39A980E}" type="pres">
      <dgm:prSet presAssocID="{DA87258F-53CA-4363-9C98-4CD5EE1AF0C6}" presName="parentLeftMargin" presStyleLbl="node1" presStyleIdx="2" presStyleCnt="6"/>
      <dgm:spPr/>
      <dgm:t>
        <a:bodyPr/>
        <a:lstStyle/>
        <a:p>
          <a:endParaRPr lang="el-GR"/>
        </a:p>
      </dgm:t>
    </dgm:pt>
    <dgm:pt modelId="{43C09880-FB70-45E6-B192-10DE96E30EB4}" type="pres">
      <dgm:prSet presAssocID="{DA87258F-53CA-4363-9C98-4CD5EE1AF0C6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A9BDB9-AE5E-4266-B46B-FD38B5A1BF4D}" type="pres">
      <dgm:prSet presAssocID="{DA87258F-53CA-4363-9C98-4CD5EE1AF0C6}" presName="negativeSpace" presStyleCnt="0"/>
      <dgm:spPr/>
      <dgm:t>
        <a:bodyPr/>
        <a:lstStyle/>
        <a:p>
          <a:endParaRPr lang="el-GR"/>
        </a:p>
      </dgm:t>
    </dgm:pt>
    <dgm:pt modelId="{53FB3E4C-2C5E-4991-8E73-C61F17DCEC6F}" type="pres">
      <dgm:prSet presAssocID="{DA87258F-53CA-4363-9C98-4CD5EE1AF0C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7061F6F-5B94-4152-83DC-0712F6D5E586}" type="pres">
      <dgm:prSet presAssocID="{7A806079-BC24-4ACA-8940-74FE3B11AC4B}" presName="spaceBetweenRectangles" presStyleCnt="0"/>
      <dgm:spPr/>
      <dgm:t>
        <a:bodyPr/>
        <a:lstStyle/>
        <a:p>
          <a:endParaRPr lang="el-GR"/>
        </a:p>
      </dgm:t>
    </dgm:pt>
    <dgm:pt modelId="{4A96497D-04BA-42A9-81EA-EBA5C53C1DEC}" type="pres">
      <dgm:prSet presAssocID="{D1A42265-0149-4C4C-80D6-6CE20BF7AF11}" presName="parentLin" presStyleCnt="0"/>
      <dgm:spPr/>
      <dgm:t>
        <a:bodyPr/>
        <a:lstStyle/>
        <a:p>
          <a:endParaRPr lang="el-GR"/>
        </a:p>
      </dgm:t>
    </dgm:pt>
    <dgm:pt modelId="{AE4F667F-A1B1-41FE-BFAA-52901F60B5E5}" type="pres">
      <dgm:prSet presAssocID="{D1A42265-0149-4C4C-80D6-6CE20BF7AF11}" presName="parentLeftMargin" presStyleLbl="node1" presStyleIdx="3" presStyleCnt="6"/>
      <dgm:spPr/>
      <dgm:t>
        <a:bodyPr/>
        <a:lstStyle/>
        <a:p>
          <a:endParaRPr lang="el-GR"/>
        </a:p>
      </dgm:t>
    </dgm:pt>
    <dgm:pt modelId="{653F87BA-E629-46A9-AAFF-B383354A09FF}" type="pres">
      <dgm:prSet presAssocID="{D1A42265-0149-4C4C-80D6-6CE20BF7AF11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6D1B65-1FC9-428E-AD5E-31AB799F74F6}" type="pres">
      <dgm:prSet presAssocID="{D1A42265-0149-4C4C-80D6-6CE20BF7AF11}" presName="negativeSpace" presStyleCnt="0"/>
      <dgm:spPr/>
      <dgm:t>
        <a:bodyPr/>
        <a:lstStyle/>
        <a:p>
          <a:endParaRPr lang="el-GR"/>
        </a:p>
      </dgm:t>
    </dgm:pt>
    <dgm:pt modelId="{98D6C49C-61B0-4577-AC71-5EDEC0A16158}" type="pres">
      <dgm:prSet presAssocID="{D1A42265-0149-4C4C-80D6-6CE20BF7AF11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253EF93-CA51-429B-A799-D13C96A18523}" type="pres">
      <dgm:prSet presAssocID="{8F6FF89E-C4C9-450E-BDF2-3BB09398FAE0}" presName="spaceBetweenRectangles" presStyleCnt="0"/>
      <dgm:spPr/>
      <dgm:t>
        <a:bodyPr/>
        <a:lstStyle/>
        <a:p>
          <a:endParaRPr lang="el-GR"/>
        </a:p>
      </dgm:t>
    </dgm:pt>
    <dgm:pt modelId="{87864725-F9F8-4B4A-943F-AF6A034869E2}" type="pres">
      <dgm:prSet presAssocID="{D8E23C47-3A8B-41A8-9080-4990A6E50AD3}" presName="parentLin" presStyleCnt="0"/>
      <dgm:spPr/>
      <dgm:t>
        <a:bodyPr/>
        <a:lstStyle/>
        <a:p>
          <a:endParaRPr lang="el-GR"/>
        </a:p>
      </dgm:t>
    </dgm:pt>
    <dgm:pt modelId="{4E2EDBF9-06C2-4CAD-8B9A-033AC277AE49}" type="pres">
      <dgm:prSet presAssocID="{D8E23C47-3A8B-41A8-9080-4990A6E50AD3}" presName="parentLeftMargin" presStyleLbl="node1" presStyleIdx="4" presStyleCnt="6"/>
      <dgm:spPr/>
      <dgm:t>
        <a:bodyPr/>
        <a:lstStyle/>
        <a:p>
          <a:endParaRPr lang="el-GR"/>
        </a:p>
      </dgm:t>
    </dgm:pt>
    <dgm:pt modelId="{97BAF246-1FAD-4691-B2EC-4C762F4AF87A}" type="pres">
      <dgm:prSet presAssocID="{D8E23C47-3A8B-41A8-9080-4990A6E50AD3}" presName="parentText" presStyleLbl="node1" presStyleIdx="5" presStyleCnt="6" custScaleY="85682" custLinFactNeighborX="-5936" custLinFactNeighborY="684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B3E1E11-092C-475B-B2B0-971CA6F23269}" type="pres">
      <dgm:prSet presAssocID="{D8E23C47-3A8B-41A8-9080-4990A6E50AD3}" presName="negativeSpace" presStyleCnt="0"/>
      <dgm:spPr/>
      <dgm:t>
        <a:bodyPr/>
        <a:lstStyle/>
        <a:p>
          <a:endParaRPr lang="el-GR"/>
        </a:p>
      </dgm:t>
    </dgm:pt>
    <dgm:pt modelId="{7CC26E4E-67CC-48D7-83E6-6DC6AD699990}" type="pres">
      <dgm:prSet presAssocID="{D8E23C47-3A8B-41A8-9080-4990A6E50AD3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9A5ADA3-E563-4DCA-9CE8-2104E2D65A78}" type="presOf" srcId="{D8E23C47-3A8B-41A8-9080-4990A6E50AD3}" destId="{4E2EDBF9-06C2-4CAD-8B9A-033AC277AE49}" srcOrd="0" destOrd="0" presId="urn:microsoft.com/office/officeart/2005/8/layout/list1"/>
    <dgm:cxn modelId="{11709A51-6C36-42EF-9550-7AD3AE622C1E}" srcId="{330D3DD8-BD13-415C-8041-A67A144E51EA}" destId="{038A693D-F0BB-4CB1-BC51-821FFD7E24C5}" srcOrd="1" destOrd="0" parTransId="{4970B1C5-BFC8-410C-96FA-F609F9595991}" sibTransId="{33500A5D-A026-4EE8-B3E1-DF55C3F32B58}"/>
    <dgm:cxn modelId="{A1AF17E3-8BA2-4E22-A1AB-C3C581238ABE}" srcId="{330D3DD8-BD13-415C-8041-A67A144E51EA}" destId="{D1A42265-0149-4C4C-80D6-6CE20BF7AF11}" srcOrd="4" destOrd="0" parTransId="{0FC938D6-B163-4B5F-A0B6-6317916A7BB0}" sibTransId="{8F6FF89E-C4C9-450E-BDF2-3BB09398FAE0}"/>
    <dgm:cxn modelId="{0D0D91DA-EB3D-4BBA-BF14-5298D0428134}" srcId="{330D3DD8-BD13-415C-8041-A67A144E51EA}" destId="{55CD0F95-5229-47A5-ABDA-F127736666E9}" srcOrd="2" destOrd="0" parTransId="{FFB674B4-B83D-4B15-9237-74D380E45F42}" sibTransId="{F58D3E43-2A80-491E-A65E-3589250B0236}"/>
    <dgm:cxn modelId="{1797E50F-F150-4ACC-8CA5-FF8DB388FA9D}" type="presOf" srcId="{038A693D-F0BB-4CB1-BC51-821FFD7E24C5}" destId="{02012174-F7B7-4260-8A52-2CF44758C885}" srcOrd="0" destOrd="0" presId="urn:microsoft.com/office/officeart/2005/8/layout/list1"/>
    <dgm:cxn modelId="{DEB3F891-F497-4C80-8C83-BFDD1B8FDC5A}" type="presOf" srcId="{DA87258F-53CA-4363-9C98-4CD5EE1AF0C6}" destId="{7940FCC0-5EAE-49CC-A013-A19BF39A980E}" srcOrd="0" destOrd="0" presId="urn:microsoft.com/office/officeart/2005/8/layout/list1"/>
    <dgm:cxn modelId="{16FDFDE9-E4B3-4A0B-8C17-0BBAEA72F779}" type="presOf" srcId="{D1A42265-0149-4C4C-80D6-6CE20BF7AF11}" destId="{AE4F667F-A1B1-41FE-BFAA-52901F60B5E5}" srcOrd="0" destOrd="0" presId="urn:microsoft.com/office/officeart/2005/8/layout/list1"/>
    <dgm:cxn modelId="{B49359D9-6EF0-4586-B541-B9B6778FB3FF}" type="presOf" srcId="{562EBCEC-8420-486A-B203-83494CDFF3B2}" destId="{F6AF0C5C-DE66-4B83-8F1B-739698581B31}" srcOrd="0" destOrd="0" presId="urn:microsoft.com/office/officeart/2005/8/layout/list1"/>
    <dgm:cxn modelId="{401C83AB-AC16-4EFD-A914-C1B4C979B881}" type="presOf" srcId="{038A693D-F0BB-4CB1-BC51-821FFD7E24C5}" destId="{532DD898-AD81-412B-8094-560377056DDE}" srcOrd="1" destOrd="0" presId="urn:microsoft.com/office/officeart/2005/8/layout/list1"/>
    <dgm:cxn modelId="{EFB0ADC4-68B4-4345-8DCD-86C3F03EC2D5}" srcId="{330D3DD8-BD13-415C-8041-A67A144E51EA}" destId="{DA87258F-53CA-4363-9C98-4CD5EE1AF0C6}" srcOrd="3" destOrd="0" parTransId="{8C508DD7-0C0F-46BA-B95B-FBE886B4DA92}" sibTransId="{7A806079-BC24-4ACA-8940-74FE3B11AC4B}"/>
    <dgm:cxn modelId="{7EC5A553-259D-4892-9584-1089419A8526}" srcId="{330D3DD8-BD13-415C-8041-A67A144E51EA}" destId="{D8E23C47-3A8B-41A8-9080-4990A6E50AD3}" srcOrd="5" destOrd="0" parTransId="{2AC10CF7-88F0-4F79-8EEC-6388BAB4B09D}" sibTransId="{F2A78508-34BF-4887-9F92-7FFAA5FECC37}"/>
    <dgm:cxn modelId="{46AF5F5C-8527-492D-A979-097B9CFB0D7C}" type="presOf" srcId="{562EBCEC-8420-486A-B203-83494CDFF3B2}" destId="{F5A15704-5BDA-43C0-96C5-E5DC7BE09D91}" srcOrd="1" destOrd="0" presId="urn:microsoft.com/office/officeart/2005/8/layout/list1"/>
    <dgm:cxn modelId="{EEA14C1A-5017-4FEB-A0EE-12DDF45DDC8D}" type="presOf" srcId="{DA87258F-53CA-4363-9C98-4CD5EE1AF0C6}" destId="{43C09880-FB70-45E6-B192-10DE96E30EB4}" srcOrd="1" destOrd="0" presId="urn:microsoft.com/office/officeart/2005/8/layout/list1"/>
    <dgm:cxn modelId="{6A90E179-8ED1-4BBB-A30A-BE8286768C59}" type="presOf" srcId="{D1A42265-0149-4C4C-80D6-6CE20BF7AF11}" destId="{653F87BA-E629-46A9-AAFF-B383354A09FF}" srcOrd="1" destOrd="0" presId="urn:microsoft.com/office/officeart/2005/8/layout/list1"/>
    <dgm:cxn modelId="{9E172985-CB0B-4AC6-AF8F-18E54282D1BD}" type="presOf" srcId="{55CD0F95-5229-47A5-ABDA-F127736666E9}" destId="{513DF13A-1FF1-4F63-86D7-790EA1E61A80}" srcOrd="0" destOrd="0" presId="urn:microsoft.com/office/officeart/2005/8/layout/list1"/>
    <dgm:cxn modelId="{B166341B-D97B-4BC8-857F-A2FBE7475578}" type="presOf" srcId="{55CD0F95-5229-47A5-ABDA-F127736666E9}" destId="{8C9ED9DF-E8B7-42B7-836F-C660AE719D0C}" srcOrd="1" destOrd="0" presId="urn:microsoft.com/office/officeart/2005/8/layout/list1"/>
    <dgm:cxn modelId="{2F51CA7C-FA0A-4552-8D26-9444EEC7ADB6}" type="presOf" srcId="{330D3DD8-BD13-415C-8041-A67A144E51EA}" destId="{3C1B643B-0065-45E9-995A-3933E732C03C}" srcOrd="0" destOrd="0" presId="urn:microsoft.com/office/officeart/2005/8/layout/list1"/>
    <dgm:cxn modelId="{1EF3C303-A051-4A0B-A73D-49487335585E}" type="presOf" srcId="{D8E23C47-3A8B-41A8-9080-4990A6E50AD3}" destId="{97BAF246-1FAD-4691-B2EC-4C762F4AF87A}" srcOrd="1" destOrd="0" presId="urn:microsoft.com/office/officeart/2005/8/layout/list1"/>
    <dgm:cxn modelId="{2874E9A3-93E4-45C7-968F-31D793EB3B3D}" srcId="{330D3DD8-BD13-415C-8041-A67A144E51EA}" destId="{562EBCEC-8420-486A-B203-83494CDFF3B2}" srcOrd="0" destOrd="0" parTransId="{CA58C82B-8E4B-4A0B-8508-7B3EB56F4143}" sibTransId="{DAB4300B-E8C3-4D17-B79F-7C6BC3E3E507}"/>
    <dgm:cxn modelId="{E164D3BD-500A-456F-9B38-08FA83878830}" type="presParOf" srcId="{3C1B643B-0065-45E9-995A-3933E732C03C}" destId="{C5786B14-1C28-47C5-8388-60D31C5C9593}" srcOrd="0" destOrd="0" presId="urn:microsoft.com/office/officeart/2005/8/layout/list1"/>
    <dgm:cxn modelId="{3B79187A-78F4-4EDE-9546-9DDFADC4913C}" type="presParOf" srcId="{C5786B14-1C28-47C5-8388-60D31C5C9593}" destId="{F6AF0C5C-DE66-4B83-8F1B-739698581B31}" srcOrd="0" destOrd="0" presId="urn:microsoft.com/office/officeart/2005/8/layout/list1"/>
    <dgm:cxn modelId="{52DD6869-FEE2-4923-BAC0-7D558A8A134C}" type="presParOf" srcId="{C5786B14-1C28-47C5-8388-60D31C5C9593}" destId="{F5A15704-5BDA-43C0-96C5-E5DC7BE09D91}" srcOrd="1" destOrd="0" presId="urn:microsoft.com/office/officeart/2005/8/layout/list1"/>
    <dgm:cxn modelId="{180C172E-052A-4854-95ED-F39F3B4FE529}" type="presParOf" srcId="{3C1B643B-0065-45E9-995A-3933E732C03C}" destId="{7E03A436-33C1-4D94-B42E-7528634DA56A}" srcOrd="1" destOrd="0" presId="urn:microsoft.com/office/officeart/2005/8/layout/list1"/>
    <dgm:cxn modelId="{65C37783-B0AD-435A-B80D-02687858200E}" type="presParOf" srcId="{3C1B643B-0065-45E9-995A-3933E732C03C}" destId="{99AF55C4-845D-4499-A1F0-F5F142966F3C}" srcOrd="2" destOrd="0" presId="urn:microsoft.com/office/officeart/2005/8/layout/list1"/>
    <dgm:cxn modelId="{7DC3866A-5F4D-482B-94EC-86CD1DDC4A8F}" type="presParOf" srcId="{3C1B643B-0065-45E9-995A-3933E732C03C}" destId="{B6697C2D-E9FC-427C-A470-62CA21127F7F}" srcOrd="3" destOrd="0" presId="urn:microsoft.com/office/officeart/2005/8/layout/list1"/>
    <dgm:cxn modelId="{3AC4409A-D3AE-4DE3-817F-AAFC4E806D90}" type="presParOf" srcId="{3C1B643B-0065-45E9-995A-3933E732C03C}" destId="{35E72AD0-5C4B-4EB8-B6D6-9A61972A7E09}" srcOrd="4" destOrd="0" presId="urn:microsoft.com/office/officeart/2005/8/layout/list1"/>
    <dgm:cxn modelId="{71B64271-BE46-425B-957B-6EF0D9A3767B}" type="presParOf" srcId="{35E72AD0-5C4B-4EB8-B6D6-9A61972A7E09}" destId="{02012174-F7B7-4260-8A52-2CF44758C885}" srcOrd="0" destOrd="0" presId="urn:microsoft.com/office/officeart/2005/8/layout/list1"/>
    <dgm:cxn modelId="{A04DF6BD-FC2C-4E2E-BE57-A6F5EFE681BF}" type="presParOf" srcId="{35E72AD0-5C4B-4EB8-B6D6-9A61972A7E09}" destId="{532DD898-AD81-412B-8094-560377056DDE}" srcOrd="1" destOrd="0" presId="urn:microsoft.com/office/officeart/2005/8/layout/list1"/>
    <dgm:cxn modelId="{57619B9A-62C9-467D-91BC-B7973C6871F8}" type="presParOf" srcId="{3C1B643B-0065-45E9-995A-3933E732C03C}" destId="{DEA50D2D-89F8-4A2E-A253-3C4BB6A07D8B}" srcOrd="5" destOrd="0" presId="urn:microsoft.com/office/officeart/2005/8/layout/list1"/>
    <dgm:cxn modelId="{FF064F21-9918-4970-9989-38ED68007AD3}" type="presParOf" srcId="{3C1B643B-0065-45E9-995A-3933E732C03C}" destId="{000FEA46-C1F2-4F11-A2E0-109E0C8D5C89}" srcOrd="6" destOrd="0" presId="urn:microsoft.com/office/officeart/2005/8/layout/list1"/>
    <dgm:cxn modelId="{E7A1F51B-919D-452E-95FC-F094124EE3DF}" type="presParOf" srcId="{3C1B643B-0065-45E9-995A-3933E732C03C}" destId="{02C5DC83-D946-4535-B701-6ADF0C0FA1B5}" srcOrd="7" destOrd="0" presId="urn:microsoft.com/office/officeart/2005/8/layout/list1"/>
    <dgm:cxn modelId="{B2EBC96E-BDD3-43F5-A8D6-C945BA248E01}" type="presParOf" srcId="{3C1B643B-0065-45E9-995A-3933E732C03C}" destId="{359D04E0-10AD-431F-B4CA-0A9816681450}" srcOrd="8" destOrd="0" presId="urn:microsoft.com/office/officeart/2005/8/layout/list1"/>
    <dgm:cxn modelId="{5AE88F1B-3DD5-4293-9FF6-829FA06CB344}" type="presParOf" srcId="{359D04E0-10AD-431F-B4CA-0A9816681450}" destId="{513DF13A-1FF1-4F63-86D7-790EA1E61A80}" srcOrd="0" destOrd="0" presId="urn:microsoft.com/office/officeart/2005/8/layout/list1"/>
    <dgm:cxn modelId="{89EAE8D9-CB0B-4CB9-BF05-C38AED62A231}" type="presParOf" srcId="{359D04E0-10AD-431F-B4CA-0A9816681450}" destId="{8C9ED9DF-E8B7-42B7-836F-C660AE719D0C}" srcOrd="1" destOrd="0" presId="urn:microsoft.com/office/officeart/2005/8/layout/list1"/>
    <dgm:cxn modelId="{718B5EA9-C6DE-4150-97A1-D39D2690C80D}" type="presParOf" srcId="{3C1B643B-0065-45E9-995A-3933E732C03C}" destId="{0371A456-853A-40D4-AF89-1E0700A2A72B}" srcOrd="9" destOrd="0" presId="urn:microsoft.com/office/officeart/2005/8/layout/list1"/>
    <dgm:cxn modelId="{45A60AB7-5180-4A14-BBB7-0995E591BBF7}" type="presParOf" srcId="{3C1B643B-0065-45E9-995A-3933E732C03C}" destId="{A85BEB04-BE09-442B-A235-4925E3ADB032}" srcOrd="10" destOrd="0" presId="urn:microsoft.com/office/officeart/2005/8/layout/list1"/>
    <dgm:cxn modelId="{48C5A89B-C280-41FD-8AE7-705FC4AC577A}" type="presParOf" srcId="{3C1B643B-0065-45E9-995A-3933E732C03C}" destId="{CC73C785-D913-4380-8904-D2C9DA75F0AC}" srcOrd="11" destOrd="0" presId="urn:microsoft.com/office/officeart/2005/8/layout/list1"/>
    <dgm:cxn modelId="{C331C360-FC9F-4303-B3D6-B55DD8FCF71B}" type="presParOf" srcId="{3C1B643B-0065-45E9-995A-3933E732C03C}" destId="{4D2E265E-532E-416B-87DF-492B64FD87A2}" srcOrd="12" destOrd="0" presId="urn:microsoft.com/office/officeart/2005/8/layout/list1"/>
    <dgm:cxn modelId="{9EE214D8-93AA-4EFF-BEA1-923D8C23AEAC}" type="presParOf" srcId="{4D2E265E-532E-416B-87DF-492B64FD87A2}" destId="{7940FCC0-5EAE-49CC-A013-A19BF39A980E}" srcOrd="0" destOrd="0" presId="urn:microsoft.com/office/officeart/2005/8/layout/list1"/>
    <dgm:cxn modelId="{291D084D-3AC6-4119-A60D-F0876A8049CB}" type="presParOf" srcId="{4D2E265E-532E-416B-87DF-492B64FD87A2}" destId="{43C09880-FB70-45E6-B192-10DE96E30EB4}" srcOrd="1" destOrd="0" presId="urn:microsoft.com/office/officeart/2005/8/layout/list1"/>
    <dgm:cxn modelId="{DB15A023-BBD8-4CDF-9010-552A3A0978F2}" type="presParOf" srcId="{3C1B643B-0065-45E9-995A-3933E732C03C}" destId="{5CA9BDB9-AE5E-4266-B46B-FD38B5A1BF4D}" srcOrd="13" destOrd="0" presId="urn:microsoft.com/office/officeart/2005/8/layout/list1"/>
    <dgm:cxn modelId="{74EB2307-D13B-44FD-B050-F235DBFE62A3}" type="presParOf" srcId="{3C1B643B-0065-45E9-995A-3933E732C03C}" destId="{53FB3E4C-2C5E-4991-8E73-C61F17DCEC6F}" srcOrd="14" destOrd="0" presId="urn:microsoft.com/office/officeart/2005/8/layout/list1"/>
    <dgm:cxn modelId="{91BC1A7B-260B-419F-BAF8-C860BE280592}" type="presParOf" srcId="{3C1B643B-0065-45E9-995A-3933E732C03C}" destId="{D7061F6F-5B94-4152-83DC-0712F6D5E586}" srcOrd="15" destOrd="0" presId="urn:microsoft.com/office/officeart/2005/8/layout/list1"/>
    <dgm:cxn modelId="{054C14E2-5BA0-4253-8A57-05F77B57F0A7}" type="presParOf" srcId="{3C1B643B-0065-45E9-995A-3933E732C03C}" destId="{4A96497D-04BA-42A9-81EA-EBA5C53C1DEC}" srcOrd="16" destOrd="0" presId="urn:microsoft.com/office/officeart/2005/8/layout/list1"/>
    <dgm:cxn modelId="{741307B3-27D3-4D28-B08B-AE6DED1B6312}" type="presParOf" srcId="{4A96497D-04BA-42A9-81EA-EBA5C53C1DEC}" destId="{AE4F667F-A1B1-41FE-BFAA-52901F60B5E5}" srcOrd="0" destOrd="0" presId="urn:microsoft.com/office/officeart/2005/8/layout/list1"/>
    <dgm:cxn modelId="{C259CCBA-7C9A-4C83-AF65-468CD88B4310}" type="presParOf" srcId="{4A96497D-04BA-42A9-81EA-EBA5C53C1DEC}" destId="{653F87BA-E629-46A9-AAFF-B383354A09FF}" srcOrd="1" destOrd="0" presId="urn:microsoft.com/office/officeart/2005/8/layout/list1"/>
    <dgm:cxn modelId="{748B2A45-1E1B-4162-A796-3E3A18A7782E}" type="presParOf" srcId="{3C1B643B-0065-45E9-995A-3933E732C03C}" destId="{746D1B65-1FC9-428E-AD5E-31AB799F74F6}" srcOrd="17" destOrd="0" presId="urn:microsoft.com/office/officeart/2005/8/layout/list1"/>
    <dgm:cxn modelId="{4E4A9098-CCC6-469A-A26A-AE5677235892}" type="presParOf" srcId="{3C1B643B-0065-45E9-995A-3933E732C03C}" destId="{98D6C49C-61B0-4577-AC71-5EDEC0A16158}" srcOrd="18" destOrd="0" presId="urn:microsoft.com/office/officeart/2005/8/layout/list1"/>
    <dgm:cxn modelId="{CFDE94CE-AB32-492C-B245-455546FE874B}" type="presParOf" srcId="{3C1B643B-0065-45E9-995A-3933E732C03C}" destId="{1253EF93-CA51-429B-A799-D13C96A18523}" srcOrd="19" destOrd="0" presId="urn:microsoft.com/office/officeart/2005/8/layout/list1"/>
    <dgm:cxn modelId="{55635B8F-965C-4B7F-896E-0840CFD030BC}" type="presParOf" srcId="{3C1B643B-0065-45E9-995A-3933E732C03C}" destId="{87864725-F9F8-4B4A-943F-AF6A034869E2}" srcOrd="20" destOrd="0" presId="urn:microsoft.com/office/officeart/2005/8/layout/list1"/>
    <dgm:cxn modelId="{28E202A7-1DF4-497B-8D0E-354F6B5AC6A9}" type="presParOf" srcId="{87864725-F9F8-4B4A-943F-AF6A034869E2}" destId="{4E2EDBF9-06C2-4CAD-8B9A-033AC277AE49}" srcOrd="0" destOrd="0" presId="urn:microsoft.com/office/officeart/2005/8/layout/list1"/>
    <dgm:cxn modelId="{81628BAF-85A7-4C22-9D48-7BA05AC4F256}" type="presParOf" srcId="{87864725-F9F8-4B4A-943F-AF6A034869E2}" destId="{97BAF246-1FAD-4691-B2EC-4C762F4AF87A}" srcOrd="1" destOrd="0" presId="urn:microsoft.com/office/officeart/2005/8/layout/list1"/>
    <dgm:cxn modelId="{24FFD941-9CFD-4D8D-9435-99EE31A30442}" type="presParOf" srcId="{3C1B643B-0065-45E9-995A-3933E732C03C}" destId="{6B3E1E11-092C-475B-B2B0-971CA6F23269}" srcOrd="21" destOrd="0" presId="urn:microsoft.com/office/officeart/2005/8/layout/list1"/>
    <dgm:cxn modelId="{420DDE04-993C-416C-B180-4397847F9D91}" type="presParOf" srcId="{3C1B643B-0065-45E9-995A-3933E732C03C}" destId="{7CC26E4E-67CC-48D7-83E6-6DC6AD69999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30D3DD8-BD13-415C-8041-A67A144E51EA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148F4E2-FC7C-4B71-9505-3F08851A71DE}">
      <dgm:prSet phldrT="[Κείμενο]" custT="1"/>
      <dgm:spPr>
        <a:solidFill>
          <a:srgbClr val="FE7F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Εύχρηστο και γρήγορο στη χρήση του</a:t>
          </a:r>
          <a:endParaRPr lang="el-GR" sz="2000" b="1" dirty="0"/>
        </a:p>
      </dgm:t>
    </dgm:pt>
    <dgm:pt modelId="{1D5D37B1-3B27-46D9-B474-CF814BBA7A22}" type="parTrans" cxnId="{6AC6E2C4-A035-4EBB-8A4F-937084143464}">
      <dgm:prSet/>
      <dgm:spPr/>
      <dgm:t>
        <a:bodyPr/>
        <a:lstStyle/>
        <a:p>
          <a:endParaRPr lang="el-GR"/>
        </a:p>
      </dgm:t>
    </dgm:pt>
    <dgm:pt modelId="{50C11CDA-96E5-4FC3-ACA4-9B0D905B2A67}" type="sibTrans" cxnId="{6AC6E2C4-A035-4EBB-8A4F-937084143464}">
      <dgm:prSet/>
      <dgm:spPr/>
      <dgm:t>
        <a:bodyPr/>
        <a:lstStyle/>
        <a:p>
          <a:endParaRPr lang="el-GR"/>
        </a:p>
      </dgm:t>
    </dgm:pt>
    <dgm:pt modelId="{D1A42265-0149-4C4C-80D6-6CE20BF7AF11}">
      <dgm:prSet phldrT="[Κείμενο]" custT="1"/>
      <dgm:spPr>
        <a:solidFill>
          <a:srgbClr val="FE7F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Το εκπαιδευτικό υλικό αλληλοεπιδρά με τον χρήστη</a:t>
          </a:r>
          <a:endParaRPr lang="el-GR" sz="2000" b="1" dirty="0"/>
        </a:p>
      </dgm:t>
    </dgm:pt>
    <dgm:pt modelId="{0FC938D6-B163-4B5F-A0B6-6317916A7BB0}" type="parTrans" cxnId="{A1AF17E3-8BA2-4E22-A1AB-C3C581238ABE}">
      <dgm:prSet/>
      <dgm:spPr/>
      <dgm:t>
        <a:bodyPr/>
        <a:lstStyle/>
        <a:p>
          <a:endParaRPr lang="el-GR"/>
        </a:p>
      </dgm:t>
    </dgm:pt>
    <dgm:pt modelId="{8F6FF89E-C4C9-450E-BDF2-3BB09398FAE0}" type="sibTrans" cxnId="{A1AF17E3-8BA2-4E22-A1AB-C3C581238ABE}">
      <dgm:prSet/>
      <dgm:spPr/>
      <dgm:t>
        <a:bodyPr/>
        <a:lstStyle/>
        <a:p>
          <a:endParaRPr lang="el-GR"/>
        </a:p>
      </dgm:t>
    </dgm:pt>
    <dgm:pt modelId="{35674850-1050-4B02-85E9-7E868C9A625E}">
      <dgm:prSet phldrT="[Κείμενο]" custT="1"/>
      <dgm:spPr>
        <a:solidFill>
          <a:srgbClr val="FE7F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Παρέχει τη δυνατότητα ελέγχου των πληροφοριών</a:t>
          </a:r>
          <a:endParaRPr lang="el-GR" sz="2000" b="1" dirty="0"/>
        </a:p>
      </dgm:t>
    </dgm:pt>
    <dgm:pt modelId="{F74F444E-EB9B-4D6C-B915-E6C70A0BCE1B}" type="parTrans" cxnId="{8CA35D4C-A99A-41A0-9133-13F8FB905A2B}">
      <dgm:prSet/>
      <dgm:spPr/>
      <dgm:t>
        <a:bodyPr/>
        <a:lstStyle/>
        <a:p>
          <a:endParaRPr lang="el-GR"/>
        </a:p>
      </dgm:t>
    </dgm:pt>
    <dgm:pt modelId="{128D1883-342C-4C4C-8DD0-EECE5E0F13ED}" type="sibTrans" cxnId="{8CA35D4C-A99A-41A0-9133-13F8FB905A2B}">
      <dgm:prSet/>
      <dgm:spPr/>
      <dgm:t>
        <a:bodyPr/>
        <a:lstStyle/>
        <a:p>
          <a:endParaRPr lang="el-GR"/>
        </a:p>
      </dgm:t>
    </dgm:pt>
    <dgm:pt modelId="{88C0AED4-FF17-402C-9A23-8452B273400A}">
      <dgm:prSet phldrT="[Κείμενο]" custT="1"/>
      <dgm:spPr>
        <a:solidFill>
          <a:srgbClr val="FE7F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Δυνατότητα για περαιτέρω διερεύνηση του θέματος</a:t>
          </a:r>
          <a:endParaRPr lang="el-GR" sz="2000" b="1" dirty="0"/>
        </a:p>
      </dgm:t>
    </dgm:pt>
    <dgm:pt modelId="{34BF1B97-771D-42C7-9E89-1203048D727D}" type="parTrans" cxnId="{9EE786BC-3B6A-46C0-BEDF-488EC743418A}">
      <dgm:prSet/>
      <dgm:spPr/>
      <dgm:t>
        <a:bodyPr/>
        <a:lstStyle/>
        <a:p>
          <a:endParaRPr lang="el-GR"/>
        </a:p>
      </dgm:t>
    </dgm:pt>
    <dgm:pt modelId="{E234280C-D150-4AD6-9F10-6FDB15A24C37}" type="sibTrans" cxnId="{9EE786BC-3B6A-46C0-BEDF-488EC743418A}">
      <dgm:prSet/>
      <dgm:spPr/>
      <dgm:t>
        <a:bodyPr/>
        <a:lstStyle/>
        <a:p>
          <a:endParaRPr lang="el-GR"/>
        </a:p>
      </dgm:t>
    </dgm:pt>
    <dgm:pt modelId="{BC3C0136-CDA0-428E-A88A-6DA0B2873DF2}">
      <dgm:prSet phldrT="[Κείμενο]" custT="1"/>
      <dgm:spPr>
        <a:solidFill>
          <a:srgbClr val="FE7F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Με τις απαραίτητες συμβουλές, σχόλια, και οδηγίες</a:t>
          </a:r>
          <a:endParaRPr lang="el-GR" sz="2000" b="1" dirty="0"/>
        </a:p>
      </dgm:t>
    </dgm:pt>
    <dgm:pt modelId="{5A2B451D-149A-4250-A8EA-67F21D5B4501}" type="parTrans" cxnId="{E0FF4874-2C15-4F1C-BD80-71C05AC74C42}">
      <dgm:prSet/>
      <dgm:spPr/>
      <dgm:t>
        <a:bodyPr/>
        <a:lstStyle/>
        <a:p>
          <a:endParaRPr lang="el-GR"/>
        </a:p>
      </dgm:t>
    </dgm:pt>
    <dgm:pt modelId="{22C845D0-2A21-4FCC-AB90-01F84BDB1AFA}" type="sibTrans" cxnId="{E0FF4874-2C15-4F1C-BD80-71C05AC74C42}">
      <dgm:prSet/>
      <dgm:spPr/>
      <dgm:t>
        <a:bodyPr/>
        <a:lstStyle/>
        <a:p>
          <a:endParaRPr lang="el-GR"/>
        </a:p>
      </dgm:t>
    </dgm:pt>
    <dgm:pt modelId="{049FBA42-BB65-494C-A395-9632FB195584}">
      <dgm:prSet phldrT="[Κείμενο]" custT="1"/>
      <dgm:spPr>
        <a:solidFill>
          <a:srgbClr val="FE7F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2000" b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Δυνατότητα Αυτενέργειας και Αυτονομίας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1800" dirty="0"/>
        </a:p>
      </dgm:t>
    </dgm:pt>
    <dgm:pt modelId="{A581E7D3-1ADE-46D6-9713-6916ADC403B4}" type="parTrans" cxnId="{F6313551-ECEF-45D0-AC62-C3A135C0553D}">
      <dgm:prSet/>
      <dgm:spPr/>
      <dgm:t>
        <a:bodyPr/>
        <a:lstStyle/>
        <a:p>
          <a:endParaRPr lang="el-GR"/>
        </a:p>
      </dgm:t>
    </dgm:pt>
    <dgm:pt modelId="{2F1FF169-6934-4EF8-9FBE-7357B4701A00}" type="sibTrans" cxnId="{F6313551-ECEF-45D0-AC62-C3A135C0553D}">
      <dgm:prSet/>
      <dgm:spPr/>
      <dgm:t>
        <a:bodyPr/>
        <a:lstStyle/>
        <a:p>
          <a:endParaRPr lang="el-GR"/>
        </a:p>
      </dgm:t>
    </dgm:pt>
    <dgm:pt modelId="{3C1B643B-0065-45E9-995A-3933E732C03C}" type="pres">
      <dgm:prSet presAssocID="{330D3DD8-BD13-415C-8041-A67A144E51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10EFCE7-B239-4D66-96FD-73D625C0464B}" type="pres">
      <dgm:prSet presAssocID="{C148F4E2-FC7C-4B71-9505-3F08851A71DE}" presName="parentLin" presStyleCnt="0"/>
      <dgm:spPr/>
      <dgm:t>
        <a:bodyPr/>
        <a:lstStyle/>
        <a:p>
          <a:endParaRPr lang="el-GR"/>
        </a:p>
      </dgm:t>
    </dgm:pt>
    <dgm:pt modelId="{8D5C27D1-70EA-44A2-A959-13D04C544247}" type="pres">
      <dgm:prSet presAssocID="{C148F4E2-FC7C-4B71-9505-3F08851A71DE}" presName="parentLeftMargin" presStyleLbl="node1" presStyleIdx="0" presStyleCnt="6"/>
      <dgm:spPr/>
      <dgm:t>
        <a:bodyPr/>
        <a:lstStyle/>
        <a:p>
          <a:endParaRPr lang="el-GR"/>
        </a:p>
      </dgm:t>
    </dgm:pt>
    <dgm:pt modelId="{A84A8D4C-75A0-459F-88FC-B92FA7D39980}" type="pres">
      <dgm:prSet presAssocID="{C148F4E2-FC7C-4B71-9505-3F08851A71D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404CC16-CB97-4ED5-BC46-CA0B1443F1A9}" type="pres">
      <dgm:prSet presAssocID="{C148F4E2-FC7C-4B71-9505-3F08851A71DE}" presName="negativeSpace" presStyleCnt="0"/>
      <dgm:spPr/>
      <dgm:t>
        <a:bodyPr/>
        <a:lstStyle/>
        <a:p>
          <a:endParaRPr lang="el-GR"/>
        </a:p>
      </dgm:t>
    </dgm:pt>
    <dgm:pt modelId="{A182065B-601B-4952-A19D-FF57CCB25C3A}" type="pres">
      <dgm:prSet presAssocID="{C148F4E2-FC7C-4B71-9505-3F08851A71DE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82ECD3-49D3-44CF-8CC5-4A8760C9B885}" type="pres">
      <dgm:prSet presAssocID="{50C11CDA-96E5-4FC3-ACA4-9B0D905B2A67}" presName="spaceBetweenRectangles" presStyleCnt="0"/>
      <dgm:spPr/>
      <dgm:t>
        <a:bodyPr/>
        <a:lstStyle/>
        <a:p>
          <a:endParaRPr lang="el-GR"/>
        </a:p>
      </dgm:t>
    </dgm:pt>
    <dgm:pt modelId="{7B09BA3F-BC0D-493D-8923-D2B7D3755ABA}" type="pres">
      <dgm:prSet presAssocID="{35674850-1050-4B02-85E9-7E868C9A625E}" presName="parentLin" presStyleCnt="0"/>
      <dgm:spPr/>
      <dgm:t>
        <a:bodyPr/>
        <a:lstStyle/>
        <a:p>
          <a:endParaRPr lang="el-GR"/>
        </a:p>
      </dgm:t>
    </dgm:pt>
    <dgm:pt modelId="{CDEAD407-2653-4C1E-BB9B-D5A55AF60DCC}" type="pres">
      <dgm:prSet presAssocID="{35674850-1050-4B02-85E9-7E868C9A625E}" presName="parentLeftMargin" presStyleLbl="node1" presStyleIdx="0" presStyleCnt="6"/>
      <dgm:spPr/>
      <dgm:t>
        <a:bodyPr/>
        <a:lstStyle/>
        <a:p>
          <a:endParaRPr lang="el-GR"/>
        </a:p>
      </dgm:t>
    </dgm:pt>
    <dgm:pt modelId="{3DA195A4-5EB9-45DA-9583-F70C5FC02133}" type="pres">
      <dgm:prSet presAssocID="{35674850-1050-4B02-85E9-7E868C9A625E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4A369EF-57A8-4AE6-A15C-15A41FFB6DD3}" type="pres">
      <dgm:prSet presAssocID="{35674850-1050-4B02-85E9-7E868C9A625E}" presName="negativeSpace" presStyleCnt="0"/>
      <dgm:spPr/>
      <dgm:t>
        <a:bodyPr/>
        <a:lstStyle/>
        <a:p>
          <a:endParaRPr lang="el-GR"/>
        </a:p>
      </dgm:t>
    </dgm:pt>
    <dgm:pt modelId="{DC797CC7-C496-4536-851C-ABB0ED7A795A}" type="pres">
      <dgm:prSet presAssocID="{35674850-1050-4B02-85E9-7E868C9A625E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CA3FA76-A433-4EC3-B4C3-872BEBFCB187}" type="pres">
      <dgm:prSet presAssocID="{128D1883-342C-4C4C-8DD0-EECE5E0F13ED}" presName="spaceBetweenRectangles" presStyleCnt="0"/>
      <dgm:spPr/>
      <dgm:t>
        <a:bodyPr/>
        <a:lstStyle/>
        <a:p>
          <a:endParaRPr lang="el-GR"/>
        </a:p>
      </dgm:t>
    </dgm:pt>
    <dgm:pt modelId="{4DE4C886-63E1-48B0-A227-4D543A4AA259}" type="pres">
      <dgm:prSet presAssocID="{88C0AED4-FF17-402C-9A23-8452B273400A}" presName="parentLin" presStyleCnt="0"/>
      <dgm:spPr/>
      <dgm:t>
        <a:bodyPr/>
        <a:lstStyle/>
        <a:p>
          <a:endParaRPr lang="el-GR"/>
        </a:p>
      </dgm:t>
    </dgm:pt>
    <dgm:pt modelId="{947A1452-66B6-4AE0-88D8-95D2B816FB6C}" type="pres">
      <dgm:prSet presAssocID="{88C0AED4-FF17-402C-9A23-8452B273400A}" presName="parentLeftMargin" presStyleLbl="node1" presStyleIdx="1" presStyleCnt="6"/>
      <dgm:spPr/>
      <dgm:t>
        <a:bodyPr/>
        <a:lstStyle/>
        <a:p>
          <a:endParaRPr lang="el-GR"/>
        </a:p>
      </dgm:t>
    </dgm:pt>
    <dgm:pt modelId="{7BA419C3-6C0F-40B8-8C85-6CE29F94D9EF}" type="pres">
      <dgm:prSet presAssocID="{88C0AED4-FF17-402C-9A23-8452B273400A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74AB316-0895-41BE-A63F-1AF1BD510E8E}" type="pres">
      <dgm:prSet presAssocID="{88C0AED4-FF17-402C-9A23-8452B273400A}" presName="negativeSpace" presStyleCnt="0"/>
      <dgm:spPr/>
      <dgm:t>
        <a:bodyPr/>
        <a:lstStyle/>
        <a:p>
          <a:endParaRPr lang="el-GR"/>
        </a:p>
      </dgm:t>
    </dgm:pt>
    <dgm:pt modelId="{1A2129AD-1EE0-4767-9576-3EC7B3F92376}" type="pres">
      <dgm:prSet presAssocID="{88C0AED4-FF17-402C-9A23-8452B273400A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2F373CD-3EA5-4BE8-81B2-0617580A7AC4}" type="pres">
      <dgm:prSet presAssocID="{E234280C-D150-4AD6-9F10-6FDB15A24C37}" presName="spaceBetweenRectangles" presStyleCnt="0"/>
      <dgm:spPr/>
      <dgm:t>
        <a:bodyPr/>
        <a:lstStyle/>
        <a:p>
          <a:endParaRPr lang="el-GR"/>
        </a:p>
      </dgm:t>
    </dgm:pt>
    <dgm:pt modelId="{4A96497D-04BA-42A9-81EA-EBA5C53C1DEC}" type="pres">
      <dgm:prSet presAssocID="{D1A42265-0149-4C4C-80D6-6CE20BF7AF11}" presName="parentLin" presStyleCnt="0"/>
      <dgm:spPr/>
      <dgm:t>
        <a:bodyPr/>
        <a:lstStyle/>
        <a:p>
          <a:endParaRPr lang="el-GR"/>
        </a:p>
      </dgm:t>
    </dgm:pt>
    <dgm:pt modelId="{AE4F667F-A1B1-41FE-BFAA-52901F60B5E5}" type="pres">
      <dgm:prSet presAssocID="{D1A42265-0149-4C4C-80D6-6CE20BF7AF11}" presName="parentLeftMargin" presStyleLbl="node1" presStyleIdx="2" presStyleCnt="6"/>
      <dgm:spPr/>
      <dgm:t>
        <a:bodyPr/>
        <a:lstStyle/>
        <a:p>
          <a:endParaRPr lang="el-GR"/>
        </a:p>
      </dgm:t>
    </dgm:pt>
    <dgm:pt modelId="{653F87BA-E629-46A9-AAFF-B383354A09FF}" type="pres">
      <dgm:prSet presAssocID="{D1A42265-0149-4C4C-80D6-6CE20BF7AF11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6D1B65-1FC9-428E-AD5E-31AB799F74F6}" type="pres">
      <dgm:prSet presAssocID="{D1A42265-0149-4C4C-80D6-6CE20BF7AF11}" presName="negativeSpace" presStyleCnt="0"/>
      <dgm:spPr/>
      <dgm:t>
        <a:bodyPr/>
        <a:lstStyle/>
        <a:p>
          <a:endParaRPr lang="el-GR"/>
        </a:p>
      </dgm:t>
    </dgm:pt>
    <dgm:pt modelId="{98D6C49C-61B0-4577-AC71-5EDEC0A16158}" type="pres">
      <dgm:prSet presAssocID="{D1A42265-0149-4C4C-80D6-6CE20BF7AF11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253EF93-CA51-429B-A799-D13C96A18523}" type="pres">
      <dgm:prSet presAssocID="{8F6FF89E-C4C9-450E-BDF2-3BB09398FAE0}" presName="spaceBetweenRectangles" presStyleCnt="0"/>
      <dgm:spPr/>
      <dgm:t>
        <a:bodyPr/>
        <a:lstStyle/>
        <a:p>
          <a:endParaRPr lang="el-GR"/>
        </a:p>
      </dgm:t>
    </dgm:pt>
    <dgm:pt modelId="{AF845326-E7F2-4F2A-B987-2C916FAF90FB}" type="pres">
      <dgm:prSet presAssocID="{BC3C0136-CDA0-428E-A88A-6DA0B2873DF2}" presName="parentLin" presStyleCnt="0"/>
      <dgm:spPr/>
      <dgm:t>
        <a:bodyPr/>
        <a:lstStyle/>
        <a:p>
          <a:endParaRPr lang="el-GR"/>
        </a:p>
      </dgm:t>
    </dgm:pt>
    <dgm:pt modelId="{1A31D5AB-043A-4C4C-BB1C-FE298A7657D9}" type="pres">
      <dgm:prSet presAssocID="{BC3C0136-CDA0-428E-A88A-6DA0B2873DF2}" presName="parentLeftMargin" presStyleLbl="node1" presStyleIdx="3" presStyleCnt="6"/>
      <dgm:spPr/>
      <dgm:t>
        <a:bodyPr/>
        <a:lstStyle/>
        <a:p>
          <a:endParaRPr lang="el-GR"/>
        </a:p>
      </dgm:t>
    </dgm:pt>
    <dgm:pt modelId="{135F8AAA-E1F4-40A6-ADDD-9A647FBCF3B1}" type="pres">
      <dgm:prSet presAssocID="{BC3C0136-CDA0-428E-A88A-6DA0B2873DF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5D1FBCB-2C3B-486A-9EED-41B85E5D4495}" type="pres">
      <dgm:prSet presAssocID="{BC3C0136-CDA0-428E-A88A-6DA0B2873DF2}" presName="negativeSpace" presStyleCnt="0"/>
      <dgm:spPr/>
      <dgm:t>
        <a:bodyPr/>
        <a:lstStyle/>
        <a:p>
          <a:endParaRPr lang="el-GR"/>
        </a:p>
      </dgm:t>
    </dgm:pt>
    <dgm:pt modelId="{4C6B0E8D-FAAB-4DF5-AE7E-BE3D26FDD825}" type="pres">
      <dgm:prSet presAssocID="{BC3C0136-CDA0-428E-A88A-6DA0B2873DF2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756272-4C38-4CE9-8684-18C05B361531}" type="pres">
      <dgm:prSet presAssocID="{22C845D0-2A21-4FCC-AB90-01F84BDB1AFA}" presName="spaceBetweenRectangles" presStyleCnt="0"/>
      <dgm:spPr/>
      <dgm:t>
        <a:bodyPr/>
        <a:lstStyle/>
        <a:p>
          <a:endParaRPr lang="el-GR"/>
        </a:p>
      </dgm:t>
    </dgm:pt>
    <dgm:pt modelId="{19FB6CEF-49E9-4E02-9B61-637653EFF451}" type="pres">
      <dgm:prSet presAssocID="{049FBA42-BB65-494C-A395-9632FB195584}" presName="parentLin" presStyleCnt="0"/>
      <dgm:spPr/>
      <dgm:t>
        <a:bodyPr/>
        <a:lstStyle/>
        <a:p>
          <a:endParaRPr lang="el-GR"/>
        </a:p>
      </dgm:t>
    </dgm:pt>
    <dgm:pt modelId="{13D1C109-D47C-43F3-B2A0-51E296B78E57}" type="pres">
      <dgm:prSet presAssocID="{049FBA42-BB65-494C-A395-9632FB195584}" presName="parentLeftMargin" presStyleLbl="node1" presStyleIdx="4" presStyleCnt="6"/>
      <dgm:spPr/>
      <dgm:t>
        <a:bodyPr/>
        <a:lstStyle/>
        <a:p>
          <a:endParaRPr lang="el-GR"/>
        </a:p>
      </dgm:t>
    </dgm:pt>
    <dgm:pt modelId="{3BC01B13-DE58-4450-A0F5-C52AF3AC0D72}" type="pres">
      <dgm:prSet presAssocID="{049FBA42-BB65-494C-A395-9632FB195584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A3CD3-6CC8-4BF7-9D44-D1684020A777}" type="pres">
      <dgm:prSet presAssocID="{049FBA42-BB65-494C-A395-9632FB195584}" presName="negativeSpace" presStyleCnt="0"/>
      <dgm:spPr/>
      <dgm:t>
        <a:bodyPr/>
        <a:lstStyle/>
        <a:p>
          <a:endParaRPr lang="el-GR"/>
        </a:p>
      </dgm:t>
    </dgm:pt>
    <dgm:pt modelId="{B47ECFB0-D5D0-4D7E-9219-0AA4B8DE374C}" type="pres">
      <dgm:prSet presAssocID="{049FBA42-BB65-494C-A395-9632FB195584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0FF4874-2C15-4F1C-BD80-71C05AC74C42}" srcId="{330D3DD8-BD13-415C-8041-A67A144E51EA}" destId="{BC3C0136-CDA0-428E-A88A-6DA0B2873DF2}" srcOrd="4" destOrd="0" parTransId="{5A2B451D-149A-4250-A8EA-67F21D5B4501}" sibTransId="{22C845D0-2A21-4FCC-AB90-01F84BDB1AFA}"/>
    <dgm:cxn modelId="{A1AF17E3-8BA2-4E22-A1AB-C3C581238ABE}" srcId="{330D3DD8-BD13-415C-8041-A67A144E51EA}" destId="{D1A42265-0149-4C4C-80D6-6CE20BF7AF11}" srcOrd="3" destOrd="0" parTransId="{0FC938D6-B163-4B5F-A0B6-6317916A7BB0}" sibTransId="{8F6FF89E-C4C9-450E-BDF2-3BB09398FAE0}"/>
    <dgm:cxn modelId="{76622FDD-CCE5-4A30-8248-5E78ACD98853}" type="presOf" srcId="{D1A42265-0149-4C4C-80D6-6CE20BF7AF11}" destId="{AE4F667F-A1B1-41FE-BFAA-52901F60B5E5}" srcOrd="0" destOrd="0" presId="urn:microsoft.com/office/officeart/2005/8/layout/list1"/>
    <dgm:cxn modelId="{42A6B723-D91A-4218-AB88-7F15C9A715ED}" type="presOf" srcId="{C148F4E2-FC7C-4B71-9505-3F08851A71DE}" destId="{A84A8D4C-75A0-459F-88FC-B92FA7D39980}" srcOrd="1" destOrd="0" presId="urn:microsoft.com/office/officeart/2005/8/layout/list1"/>
    <dgm:cxn modelId="{F6313551-ECEF-45D0-AC62-C3A135C0553D}" srcId="{330D3DD8-BD13-415C-8041-A67A144E51EA}" destId="{049FBA42-BB65-494C-A395-9632FB195584}" srcOrd="5" destOrd="0" parTransId="{A581E7D3-1ADE-46D6-9713-6916ADC403B4}" sibTransId="{2F1FF169-6934-4EF8-9FBE-7357B4701A00}"/>
    <dgm:cxn modelId="{8A3DF417-02FF-4F8D-94C4-BD98A0D6DFCD}" type="presOf" srcId="{D1A42265-0149-4C4C-80D6-6CE20BF7AF11}" destId="{653F87BA-E629-46A9-AAFF-B383354A09FF}" srcOrd="1" destOrd="0" presId="urn:microsoft.com/office/officeart/2005/8/layout/list1"/>
    <dgm:cxn modelId="{F0CE6BCD-22A1-48E7-9532-1CA2EF66C6C4}" type="presOf" srcId="{049FBA42-BB65-494C-A395-9632FB195584}" destId="{3BC01B13-DE58-4450-A0F5-C52AF3AC0D72}" srcOrd="1" destOrd="0" presId="urn:microsoft.com/office/officeart/2005/8/layout/list1"/>
    <dgm:cxn modelId="{22A0AC7C-54CC-4CDB-8710-CB12BD273B3D}" type="presOf" srcId="{C148F4E2-FC7C-4B71-9505-3F08851A71DE}" destId="{8D5C27D1-70EA-44A2-A959-13D04C544247}" srcOrd="0" destOrd="0" presId="urn:microsoft.com/office/officeart/2005/8/layout/list1"/>
    <dgm:cxn modelId="{2E120509-93F6-4BFF-90CA-3133D376FF4A}" type="presOf" srcId="{BC3C0136-CDA0-428E-A88A-6DA0B2873DF2}" destId="{1A31D5AB-043A-4C4C-BB1C-FE298A7657D9}" srcOrd="0" destOrd="0" presId="urn:microsoft.com/office/officeart/2005/8/layout/list1"/>
    <dgm:cxn modelId="{2BF8353C-9ED0-4415-BA9F-B32E1CD05B5C}" type="presOf" srcId="{88C0AED4-FF17-402C-9A23-8452B273400A}" destId="{7BA419C3-6C0F-40B8-8C85-6CE29F94D9EF}" srcOrd="1" destOrd="0" presId="urn:microsoft.com/office/officeart/2005/8/layout/list1"/>
    <dgm:cxn modelId="{B1638981-4175-48F2-966E-AA5485BF7C13}" type="presOf" srcId="{049FBA42-BB65-494C-A395-9632FB195584}" destId="{13D1C109-D47C-43F3-B2A0-51E296B78E57}" srcOrd="0" destOrd="0" presId="urn:microsoft.com/office/officeart/2005/8/layout/list1"/>
    <dgm:cxn modelId="{5C2B7E15-AAD6-4F86-AFE7-91C7C86877D8}" type="presOf" srcId="{35674850-1050-4B02-85E9-7E868C9A625E}" destId="{3DA195A4-5EB9-45DA-9583-F70C5FC02133}" srcOrd="1" destOrd="0" presId="urn:microsoft.com/office/officeart/2005/8/layout/list1"/>
    <dgm:cxn modelId="{6AC6E2C4-A035-4EBB-8A4F-937084143464}" srcId="{330D3DD8-BD13-415C-8041-A67A144E51EA}" destId="{C148F4E2-FC7C-4B71-9505-3F08851A71DE}" srcOrd="0" destOrd="0" parTransId="{1D5D37B1-3B27-46D9-B474-CF814BBA7A22}" sibTransId="{50C11CDA-96E5-4FC3-ACA4-9B0D905B2A67}"/>
    <dgm:cxn modelId="{9EE786BC-3B6A-46C0-BEDF-488EC743418A}" srcId="{330D3DD8-BD13-415C-8041-A67A144E51EA}" destId="{88C0AED4-FF17-402C-9A23-8452B273400A}" srcOrd="2" destOrd="0" parTransId="{34BF1B97-771D-42C7-9E89-1203048D727D}" sibTransId="{E234280C-D150-4AD6-9F10-6FDB15A24C37}"/>
    <dgm:cxn modelId="{8CA35D4C-A99A-41A0-9133-13F8FB905A2B}" srcId="{330D3DD8-BD13-415C-8041-A67A144E51EA}" destId="{35674850-1050-4B02-85E9-7E868C9A625E}" srcOrd="1" destOrd="0" parTransId="{F74F444E-EB9B-4D6C-B915-E6C70A0BCE1B}" sibTransId="{128D1883-342C-4C4C-8DD0-EECE5E0F13ED}"/>
    <dgm:cxn modelId="{2AA53715-0C0B-48B7-9D7E-320BD41D96C8}" type="presOf" srcId="{35674850-1050-4B02-85E9-7E868C9A625E}" destId="{CDEAD407-2653-4C1E-BB9B-D5A55AF60DCC}" srcOrd="0" destOrd="0" presId="urn:microsoft.com/office/officeart/2005/8/layout/list1"/>
    <dgm:cxn modelId="{CC60E37A-E502-487F-B5CA-8BC7159A3D1B}" type="presOf" srcId="{330D3DD8-BD13-415C-8041-A67A144E51EA}" destId="{3C1B643B-0065-45E9-995A-3933E732C03C}" srcOrd="0" destOrd="0" presId="urn:microsoft.com/office/officeart/2005/8/layout/list1"/>
    <dgm:cxn modelId="{E5BC4243-306A-471E-AA24-31C74C560695}" type="presOf" srcId="{BC3C0136-CDA0-428E-A88A-6DA0B2873DF2}" destId="{135F8AAA-E1F4-40A6-ADDD-9A647FBCF3B1}" srcOrd="1" destOrd="0" presId="urn:microsoft.com/office/officeart/2005/8/layout/list1"/>
    <dgm:cxn modelId="{F14C36E3-04AB-4B41-B9D8-DF7131FA683E}" type="presOf" srcId="{88C0AED4-FF17-402C-9A23-8452B273400A}" destId="{947A1452-66B6-4AE0-88D8-95D2B816FB6C}" srcOrd="0" destOrd="0" presId="urn:microsoft.com/office/officeart/2005/8/layout/list1"/>
    <dgm:cxn modelId="{D7A4F87A-CD4D-4675-8958-6C9EF5B381FC}" type="presParOf" srcId="{3C1B643B-0065-45E9-995A-3933E732C03C}" destId="{D10EFCE7-B239-4D66-96FD-73D625C0464B}" srcOrd="0" destOrd="0" presId="urn:microsoft.com/office/officeart/2005/8/layout/list1"/>
    <dgm:cxn modelId="{18912000-82CE-43CC-BAD3-1F9ADBF651B6}" type="presParOf" srcId="{D10EFCE7-B239-4D66-96FD-73D625C0464B}" destId="{8D5C27D1-70EA-44A2-A959-13D04C544247}" srcOrd="0" destOrd="0" presId="urn:microsoft.com/office/officeart/2005/8/layout/list1"/>
    <dgm:cxn modelId="{C3F21404-8859-43B1-8141-8AD0B6819D6A}" type="presParOf" srcId="{D10EFCE7-B239-4D66-96FD-73D625C0464B}" destId="{A84A8D4C-75A0-459F-88FC-B92FA7D39980}" srcOrd="1" destOrd="0" presId="urn:microsoft.com/office/officeart/2005/8/layout/list1"/>
    <dgm:cxn modelId="{A506BCCC-2027-4ECB-BEF0-CF5A7C0C4E32}" type="presParOf" srcId="{3C1B643B-0065-45E9-995A-3933E732C03C}" destId="{8404CC16-CB97-4ED5-BC46-CA0B1443F1A9}" srcOrd="1" destOrd="0" presId="urn:microsoft.com/office/officeart/2005/8/layout/list1"/>
    <dgm:cxn modelId="{7F2E91C5-EC0D-4815-AD62-B8F498293B88}" type="presParOf" srcId="{3C1B643B-0065-45E9-995A-3933E732C03C}" destId="{A182065B-601B-4952-A19D-FF57CCB25C3A}" srcOrd="2" destOrd="0" presId="urn:microsoft.com/office/officeart/2005/8/layout/list1"/>
    <dgm:cxn modelId="{9ADC9A85-23AB-4F86-8C3C-44FF9D0E6C95}" type="presParOf" srcId="{3C1B643B-0065-45E9-995A-3933E732C03C}" destId="{BE82ECD3-49D3-44CF-8CC5-4A8760C9B885}" srcOrd="3" destOrd="0" presId="urn:microsoft.com/office/officeart/2005/8/layout/list1"/>
    <dgm:cxn modelId="{A48FC7B5-3282-40FD-9394-A396A2DE02D9}" type="presParOf" srcId="{3C1B643B-0065-45E9-995A-3933E732C03C}" destId="{7B09BA3F-BC0D-493D-8923-D2B7D3755ABA}" srcOrd="4" destOrd="0" presId="urn:microsoft.com/office/officeart/2005/8/layout/list1"/>
    <dgm:cxn modelId="{95723C4C-F8D4-485C-9CC6-829653B4A94E}" type="presParOf" srcId="{7B09BA3F-BC0D-493D-8923-D2B7D3755ABA}" destId="{CDEAD407-2653-4C1E-BB9B-D5A55AF60DCC}" srcOrd="0" destOrd="0" presId="urn:microsoft.com/office/officeart/2005/8/layout/list1"/>
    <dgm:cxn modelId="{1CCCE41B-AA72-4AD7-987A-8BA86BA209FC}" type="presParOf" srcId="{7B09BA3F-BC0D-493D-8923-D2B7D3755ABA}" destId="{3DA195A4-5EB9-45DA-9583-F70C5FC02133}" srcOrd="1" destOrd="0" presId="urn:microsoft.com/office/officeart/2005/8/layout/list1"/>
    <dgm:cxn modelId="{632F2357-F6EE-4898-9B0D-2200CACB524D}" type="presParOf" srcId="{3C1B643B-0065-45E9-995A-3933E732C03C}" destId="{84A369EF-57A8-4AE6-A15C-15A41FFB6DD3}" srcOrd="5" destOrd="0" presId="urn:microsoft.com/office/officeart/2005/8/layout/list1"/>
    <dgm:cxn modelId="{EE07B3E8-6D27-48DC-81CF-C3205871BEFD}" type="presParOf" srcId="{3C1B643B-0065-45E9-995A-3933E732C03C}" destId="{DC797CC7-C496-4536-851C-ABB0ED7A795A}" srcOrd="6" destOrd="0" presId="urn:microsoft.com/office/officeart/2005/8/layout/list1"/>
    <dgm:cxn modelId="{1FA22DD9-A15C-4A3D-8668-811C3C574E60}" type="presParOf" srcId="{3C1B643B-0065-45E9-995A-3933E732C03C}" destId="{8CA3FA76-A433-4EC3-B4C3-872BEBFCB187}" srcOrd="7" destOrd="0" presId="urn:microsoft.com/office/officeart/2005/8/layout/list1"/>
    <dgm:cxn modelId="{A8D0ADDD-36E6-454A-8561-C6172E59896C}" type="presParOf" srcId="{3C1B643B-0065-45E9-995A-3933E732C03C}" destId="{4DE4C886-63E1-48B0-A227-4D543A4AA259}" srcOrd="8" destOrd="0" presId="urn:microsoft.com/office/officeart/2005/8/layout/list1"/>
    <dgm:cxn modelId="{7CF41C3C-B39A-474F-9143-459401A5AA11}" type="presParOf" srcId="{4DE4C886-63E1-48B0-A227-4D543A4AA259}" destId="{947A1452-66B6-4AE0-88D8-95D2B816FB6C}" srcOrd="0" destOrd="0" presId="urn:microsoft.com/office/officeart/2005/8/layout/list1"/>
    <dgm:cxn modelId="{8AEB48EF-4375-42D8-A482-C69623798303}" type="presParOf" srcId="{4DE4C886-63E1-48B0-A227-4D543A4AA259}" destId="{7BA419C3-6C0F-40B8-8C85-6CE29F94D9EF}" srcOrd="1" destOrd="0" presId="urn:microsoft.com/office/officeart/2005/8/layout/list1"/>
    <dgm:cxn modelId="{DE22920A-9906-44D8-B7C2-7122EA5CA187}" type="presParOf" srcId="{3C1B643B-0065-45E9-995A-3933E732C03C}" destId="{074AB316-0895-41BE-A63F-1AF1BD510E8E}" srcOrd="9" destOrd="0" presId="urn:microsoft.com/office/officeart/2005/8/layout/list1"/>
    <dgm:cxn modelId="{3787C644-2555-461E-A5DA-86535DA5F617}" type="presParOf" srcId="{3C1B643B-0065-45E9-995A-3933E732C03C}" destId="{1A2129AD-1EE0-4767-9576-3EC7B3F92376}" srcOrd="10" destOrd="0" presId="urn:microsoft.com/office/officeart/2005/8/layout/list1"/>
    <dgm:cxn modelId="{29DD5414-19B4-4359-BF3F-F707E794C4AA}" type="presParOf" srcId="{3C1B643B-0065-45E9-995A-3933E732C03C}" destId="{D2F373CD-3EA5-4BE8-81B2-0617580A7AC4}" srcOrd="11" destOrd="0" presId="urn:microsoft.com/office/officeart/2005/8/layout/list1"/>
    <dgm:cxn modelId="{874D08C8-6659-466D-A0F1-B9CEEE7ED4B2}" type="presParOf" srcId="{3C1B643B-0065-45E9-995A-3933E732C03C}" destId="{4A96497D-04BA-42A9-81EA-EBA5C53C1DEC}" srcOrd="12" destOrd="0" presId="urn:microsoft.com/office/officeart/2005/8/layout/list1"/>
    <dgm:cxn modelId="{E9262A7A-6053-48AC-8ADE-2F2C2B38A311}" type="presParOf" srcId="{4A96497D-04BA-42A9-81EA-EBA5C53C1DEC}" destId="{AE4F667F-A1B1-41FE-BFAA-52901F60B5E5}" srcOrd="0" destOrd="0" presId="urn:microsoft.com/office/officeart/2005/8/layout/list1"/>
    <dgm:cxn modelId="{FE744905-AF78-426C-BAB6-5C57C8C6DE4B}" type="presParOf" srcId="{4A96497D-04BA-42A9-81EA-EBA5C53C1DEC}" destId="{653F87BA-E629-46A9-AAFF-B383354A09FF}" srcOrd="1" destOrd="0" presId="urn:microsoft.com/office/officeart/2005/8/layout/list1"/>
    <dgm:cxn modelId="{FE822275-FFD3-4C77-93DC-1E5BB8B08A74}" type="presParOf" srcId="{3C1B643B-0065-45E9-995A-3933E732C03C}" destId="{746D1B65-1FC9-428E-AD5E-31AB799F74F6}" srcOrd="13" destOrd="0" presId="urn:microsoft.com/office/officeart/2005/8/layout/list1"/>
    <dgm:cxn modelId="{8542D8EF-7DA0-4E89-A0AD-DF801A70FDD8}" type="presParOf" srcId="{3C1B643B-0065-45E9-995A-3933E732C03C}" destId="{98D6C49C-61B0-4577-AC71-5EDEC0A16158}" srcOrd="14" destOrd="0" presId="urn:microsoft.com/office/officeart/2005/8/layout/list1"/>
    <dgm:cxn modelId="{50640DD1-3099-4D04-BA9F-CE0B547D3673}" type="presParOf" srcId="{3C1B643B-0065-45E9-995A-3933E732C03C}" destId="{1253EF93-CA51-429B-A799-D13C96A18523}" srcOrd="15" destOrd="0" presId="urn:microsoft.com/office/officeart/2005/8/layout/list1"/>
    <dgm:cxn modelId="{12935286-F8C4-4602-94F2-168FB03140B2}" type="presParOf" srcId="{3C1B643B-0065-45E9-995A-3933E732C03C}" destId="{AF845326-E7F2-4F2A-B987-2C916FAF90FB}" srcOrd="16" destOrd="0" presId="urn:microsoft.com/office/officeart/2005/8/layout/list1"/>
    <dgm:cxn modelId="{260EACED-FDBD-404B-96A8-F08948EB23B9}" type="presParOf" srcId="{AF845326-E7F2-4F2A-B987-2C916FAF90FB}" destId="{1A31D5AB-043A-4C4C-BB1C-FE298A7657D9}" srcOrd="0" destOrd="0" presId="urn:microsoft.com/office/officeart/2005/8/layout/list1"/>
    <dgm:cxn modelId="{6A7704DD-CDD2-468C-AE13-A88FD634BC08}" type="presParOf" srcId="{AF845326-E7F2-4F2A-B987-2C916FAF90FB}" destId="{135F8AAA-E1F4-40A6-ADDD-9A647FBCF3B1}" srcOrd="1" destOrd="0" presId="urn:microsoft.com/office/officeart/2005/8/layout/list1"/>
    <dgm:cxn modelId="{89BCE3AC-8094-48BF-B59B-882A0AC1388B}" type="presParOf" srcId="{3C1B643B-0065-45E9-995A-3933E732C03C}" destId="{65D1FBCB-2C3B-486A-9EED-41B85E5D4495}" srcOrd="17" destOrd="0" presId="urn:microsoft.com/office/officeart/2005/8/layout/list1"/>
    <dgm:cxn modelId="{A5761219-193E-4771-88C2-A60440221AB1}" type="presParOf" srcId="{3C1B643B-0065-45E9-995A-3933E732C03C}" destId="{4C6B0E8D-FAAB-4DF5-AE7E-BE3D26FDD825}" srcOrd="18" destOrd="0" presId="urn:microsoft.com/office/officeart/2005/8/layout/list1"/>
    <dgm:cxn modelId="{3899A469-67B3-424F-8019-ABAA47F5E1ED}" type="presParOf" srcId="{3C1B643B-0065-45E9-995A-3933E732C03C}" destId="{96756272-4C38-4CE9-8684-18C05B361531}" srcOrd="19" destOrd="0" presId="urn:microsoft.com/office/officeart/2005/8/layout/list1"/>
    <dgm:cxn modelId="{63A8E73D-46D0-40DC-AA5A-46304AA88EAC}" type="presParOf" srcId="{3C1B643B-0065-45E9-995A-3933E732C03C}" destId="{19FB6CEF-49E9-4E02-9B61-637653EFF451}" srcOrd="20" destOrd="0" presId="urn:microsoft.com/office/officeart/2005/8/layout/list1"/>
    <dgm:cxn modelId="{33426F67-EC8A-4A43-B5E8-5FBD10C6420D}" type="presParOf" srcId="{19FB6CEF-49E9-4E02-9B61-637653EFF451}" destId="{13D1C109-D47C-43F3-B2A0-51E296B78E57}" srcOrd="0" destOrd="0" presId="urn:microsoft.com/office/officeart/2005/8/layout/list1"/>
    <dgm:cxn modelId="{60AD6B7C-FAF2-49B2-A901-06CAD8C3A280}" type="presParOf" srcId="{19FB6CEF-49E9-4E02-9B61-637653EFF451}" destId="{3BC01B13-DE58-4450-A0F5-C52AF3AC0D72}" srcOrd="1" destOrd="0" presId="urn:microsoft.com/office/officeart/2005/8/layout/list1"/>
    <dgm:cxn modelId="{85224E6E-CE0E-4E17-B6BA-374DF540E758}" type="presParOf" srcId="{3C1B643B-0065-45E9-995A-3933E732C03C}" destId="{BC8A3CD3-6CC8-4BF7-9D44-D1684020A777}" srcOrd="21" destOrd="0" presId="urn:microsoft.com/office/officeart/2005/8/layout/list1"/>
    <dgm:cxn modelId="{54400AA0-2232-47F0-8008-CC4585D38484}" type="presParOf" srcId="{3C1B643B-0065-45E9-995A-3933E732C03C}" destId="{B47ECFB0-D5D0-4D7E-9219-0AA4B8DE374C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30D3DD8-BD13-415C-8041-A67A144E51EA}" type="doc">
      <dgm:prSet loTypeId="urn:microsoft.com/office/officeart/2005/8/layout/list1" loCatId="list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el-GR"/>
        </a:p>
      </dgm:t>
    </dgm:pt>
    <dgm:pt modelId="{2251A460-777D-4392-89A2-968647ED7A83}">
      <dgm:prSet phldrT="[Κείμενο]" custT="1"/>
      <dgm:spPr>
        <a:solidFill>
          <a:srgbClr val="B3602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Προσελκύει το ενδιαφέρον</a:t>
          </a:r>
          <a:endParaRPr lang="el-GR" sz="2000" b="1" dirty="0"/>
        </a:p>
      </dgm:t>
    </dgm:pt>
    <dgm:pt modelId="{0B5FF386-2E8C-4803-AD60-AB74B581EA3C}" type="parTrans" cxnId="{96EBCA0F-8118-42AF-83A9-F0F898775BA9}">
      <dgm:prSet/>
      <dgm:spPr/>
      <dgm:t>
        <a:bodyPr/>
        <a:lstStyle/>
        <a:p>
          <a:endParaRPr lang="el-GR"/>
        </a:p>
      </dgm:t>
    </dgm:pt>
    <dgm:pt modelId="{409AFE2A-0812-42B8-81BC-E823A7A541AC}" type="sibTrans" cxnId="{96EBCA0F-8118-42AF-83A9-F0F898775BA9}">
      <dgm:prSet/>
      <dgm:spPr/>
      <dgm:t>
        <a:bodyPr/>
        <a:lstStyle/>
        <a:p>
          <a:endParaRPr lang="el-GR"/>
        </a:p>
      </dgm:t>
    </dgm:pt>
    <dgm:pt modelId="{9CC7CD58-FE56-466D-BE51-BC50A1EBBAF2}">
      <dgm:prSet phldrT="[Κείμενο]" custT="1"/>
      <dgm:spPr>
        <a:solidFill>
          <a:srgbClr val="B56021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Δημιουργεί θετική διάθεση</a:t>
          </a:r>
          <a:endParaRPr lang="el-GR" sz="2000" b="1" dirty="0"/>
        </a:p>
      </dgm:t>
    </dgm:pt>
    <dgm:pt modelId="{E5352DBE-AB7B-4776-99AB-FD8812022CC3}" type="parTrans" cxnId="{4A671371-FBB9-46ED-84D4-37CC25FA54FE}">
      <dgm:prSet/>
      <dgm:spPr/>
      <dgm:t>
        <a:bodyPr/>
        <a:lstStyle/>
        <a:p>
          <a:endParaRPr lang="el-GR"/>
        </a:p>
      </dgm:t>
    </dgm:pt>
    <dgm:pt modelId="{CBA50428-874A-4363-8E19-1A6B75734262}" type="sibTrans" cxnId="{4A671371-FBB9-46ED-84D4-37CC25FA54FE}">
      <dgm:prSet/>
      <dgm:spPr/>
      <dgm:t>
        <a:bodyPr/>
        <a:lstStyle/>
        <a:p>
          <a:endParaRPr lang="el-GR"/>
        </a:p>
      </dgm:t>
    </dgm:pt>
    <dgm:pt modelId="{C5C617AB-305E-47C1-AEDA-3F237B34D026}">
      <dgm:prSet phldrT="[Κείμενο]" custT="1"/>
      <dgm:spPr>
        <a:solidFill>
          <a:srgbClr val="B3602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Υλικό εύκολο στην κατανόηση και στη μελέτη του</a:t>
          </a:r>
          <a:endParaRPr lang="el-GR" sz="2000" b="1" dirty="0"/>
        </a:p>
      </dgm:t>
    </dgm:pt>
    <dgm:pt modelId="{8C6FF9BD-E8A2-4443-B137-DF1D5E6C3081}" type="parTrans" cxnId="{522620F8-2E8C-42BF-927E-A6C3D11F5EB8}">
      <dgm:prSet/>
      <dgm:spPr/>
      <dgm:t>
        <a:bodyPr/>
        <a:lstStyle/>
        <a:p>
          <a:endParaRPr lang="el-GR"/>
        </a:p>
      </dgm:t>
    </dgm:pt>
    <dgm:pt modelId="{2D645DA4-5739-411E-BB13-0E6484D1BDB3}" type="sibTrans" cxnId="{522620F8-2E8C-42BF-927E-A6C3D11F5EB8}">
      <dgm:prSet/>
      <dgm:spPr/>
      <dgm:t>
        <a:bodyPr/>
        <a:lstStyle/>
        <a:p>
          <a:endParaRPr lang="el-GR"/>
        </a:p>
      </dgm:t>
    </dgm:pt>
    <dgm:pt modelId="{562EBCEC-8420-486A-B203-83494CDFF3B2}">
      <dgm:prSet phldrT="[Κείμενο]" custT="1"/>
      <dgm:spPr>
        <a:solidFill>
          <a:srgbClr val="B56021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Προσαρμοσμένο στην ηλικία και το μαθησιακό επίπεδο</a:t>
          </a:r>
          <a:endParaRPr lang="el-GR" sz="2000" b="1" dirty="0"/>
        </a:p>
      </dgm:t>
    </dgm:pt>
    <dgm:pt modelId="{CA58C82B-8E4B-4A0B-8508-7B3EB56F4143}" type="parTrans" cxnId="{2874E9A3-93E4-45C7-968F-31D793EB3B3D}">
      <dgm:prSet/>
      <dgm:spPr/>
      <dgm:t>
        <a:bodyPr/>
        <a:lstStyle/>
        <a:p>
          <a:endParaRPr lang="el-GR"/>
        </a:p>
      </dgm:t>
    </dgm:pt>
    <dgm:pt modelId="{DAB4300B-E8C3-4D17-B79F-7C6BC3E3E507}" type="sibTrans" cxnId="{2874E9A3-93E4-45C7-968F-31D793EB3B3D}">
      <dgm:prSet/>
      <dgm:spPr/>
      <dgm:t>
        <a:bodyPr/>
        <a:lstStyle/>
        <a:p>
          <a:endParaRPr lang="el-GR"/>
        </a:p>
      </dgm:t>
    </dgm:pt>
    <dgm:pt modelId="{038A693D-F0BB-4CB1-BC51-821FFD7E24C5}">
      <dgm:prSet phldrT="[Κείμενο]" custT="1"/>
      <dgm:spPr>
        <a:solidFill>
          <a:srgbClr val="B3602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Ορθή δομή και οργάνωση </a:t>
          </a:r>
          <a:endParaRPr lang="el-GR" sz="2000" b="1" dirty="0"/>
        </a:p>
      </dgm:t>
    </dgm:pt>
    <dgm:pt modelId="{4970B1C5-BFC8-410C-96FA-F609F9595991}" type="parTrans" cxnId="{11709A51-6C36-42EF-9550-7AD3AE622C1E}">
      <dgm:prSet/>
      <dgm:spPr/>
      <dgm:t>
        <a:bodyPr/>
        <a:lstStyle/>
        <a:p>
          <a:endParaRPr lang="el-GR"/>
        </a:p>
      </dgm:t>
    </dgm:pt>
    <dgm:pt modelId="{33500A5D-A026-4EE8-B3E1-DF55C3F32B58}" type="sibTrans" cxnId="{11709A51-6C36-42EF-9550-7AD3AE622C1E}">
      <dgm:prSet/>
      <dgm:spPr/>
      <dgm:t>
        <a:bodyPr/>
        <a:lstStyle/>
        <a:p>
          <a:endParaRPr lang="el-GR"/>
        </a:p>
      </dgm:t>
    </dgm:pt>
    <dgm:pt modelId="{C148F4E2-FC7C-4B71-9505-3F08851A71DE}">
      <dgm:prSet phldrT="[Κείμενο]" custT="1"/>
      <dgm:spPr>
        <a:solidFill>
          <a:srgbClr val="B56021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Πολύ καλό ως  προς τη δομή και περιεχόμενο</a:t>
          </a:r>
          <a:endParaRPr lang="el-GR" sz="2000" b="1" dirty="0"/>
        </a:p>
      </dgm:t>
    </dgm:pt>
    <dgm:pt modelId="{1D5D37B1-3B27-46D9-B474-CF814BBA7A22}" type="parTrans" cxnId="{6AC6E2C4-A035-4EBB-8A4F-937084143464}">
      <dgm:prSet/>
      <dgm:spPr/>
      <dgm:t>
        <a:bodyPr/>
        <a:lstStyle/>
        <a:p>
          <a:endParaRPr lang="el-GR"/>
        </a:p>
      </dgm:t>
    </dgm:pt>
    <dgm:pt modelId="{50C11CDA-96E5-4FC3-ACA4-9B0D905B2A67}" type="sibTrans" cxnId="{6AC6E2C4-A035-4EBB-8A4F-937084143464}">
      <dgm:prSet/>
      <dgm:spPr/>
      <dgm:t>
        <a:bodyPr/>
        <a:lstStyle/>
        <a:p>
          <a:endParaRPr lang="el-GR"/>
        </a:p>
      </dgm:t>
    </dgm:pt>
    <dgm:pt modelId="{D1C1FCC9-3F1B-4C56-930C-FC9EE5B524B2}">
      <dgm:prSet phldrT="[Κείμενο]" custT="1"/>
      <dgm:spPr>
        <a:solidFill>
          <a:srgbClr val="B3602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Με καλή αισθητική και εμφάνιση</a:t>
          </a:r>
          <a:endParaRPr lang="el-GR" sz="2000" b="1" dirty="0"/>
        </a:p>
      </dgm:t>
    </dgm:pt>
    <dgm:pt modelId="{88C09365-4A97-4F98-83C2-BE2AE5C623E2}" type="parTrans" cxnId="{B4822319-EF80-4B1D-BA6A-7C7AF5676A93}">
      <dgm:prSet/>
      <dgm:spPr/>
      <dgm:t>
        <a:bodyPr/>
        <a:lstStyle/>
        <a:p>
          <a:endParaRPr lang="el-GR"/>
        </a:p>
      </dgm:t>
    </dgm:pt>
    <dgm:pt modelId="{BD36CEE8-28FA-4ACE-9E0D-855073D91551}" type="sibTrans" cxnId="{B4822319-EF80-4B1D-BA6A-7C7AF5676A93}">
      <dgm:prSet/>
      <dgm:spPr/>
      <dgm:t>
        <a:bodyPr/>
        <a:lstStyle/>
        <a:p>
          <a:endParaRPr lang="el-GR"/>
        </a:p>
      </dgm:t>
    </dgm:pt>
    <dgm:pt modelId="{55CD0F95-5229-47A5-ABDA-F127736666E9}">
      <dgm:prSet phldrT="[Κείμενο]" custT="1"/>
      <dgm:spPr>
        <a:solidFill>
          <a:srgbClr val="B56021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Απαλλαγμένο από ορθογραφικά και συντακτικά λάθη</a:t>
          </a:r>
          <a:endParaRPr lang="el-GR" sz="2000" b="1" dirty="0"/>
        </a:p>
      </dgm:t>
    </dgm:pt>
    <dgm:pt modelId="{FFB674B4-B83D-4B15-9237-74D380E45F42}" type="parTrans" cxnId="{0D0D91DA-EB3D-4BBA-BF14-5298D0428134}">
      <dgm:prSet/>
      <dgm:spPr/>
      <dgm:t>
        <a:bodyPr/>
        <a:lstStyle/>
        <a:p>
          <a:endParaRPr lang="el-GR"/>
        </a:p>
      </dgm:t>
    </dgm:pt>
    <dgm:pt modelId="{F58D3E43-2A80-491E-A65E-3589250B0236}" type="sibTrans" cxnId="{0D0D91DA-EB3D-4BBA-BF14-5298D0428134}">
      <dgm:prSet/>
      <dgm:spPr/>
      <dgm:t>
        <a:bodyPr/>
        <a:lstStyle/>
        <a:p>
          <a:endParaRPr lang="el-GR"/>
        </a:p>
      </dgm:t>
    </dgm:pt>
    <dgm:pt modelId="{3C1B643B-0065-45E9-995A-3933E732C03C}" type="pres">
      <dgm:prSet presAssocID="{330D3DD8-BD13-415C-8041-A67A144E51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10EFCE7-B239-4D66-96FD-73D625C0464B}" type="pres">
      <dgm:prSet presAssocID="{C148F4E2-FC7C-4B71-9505-3F08851A71DE}" presName="parentLin" presStyleCnt="0"/>
      <dgm:spPr/>
      <dgm:t>
        <a:bodyPr/>
        <a:lstStyle/>
        <a:p>
          <a:endParaRPr lang="el-GR"/>
        </a:p>
      </dgm:t>
    </dgm:pt>
    <dgm:pt modelId="{8D5C27D1-70EA-44A2-A959-13D04C544247}" type="pres">
      <dgm:prSet presAssocID="{C148F4E2-FC7C-4B71-9505-3F08851A71DE}" presName="parentLeftMargin" presStyleLbl="node1" presStyleIdx="0" presStyleCnt="8"/>
      <dgm:spPr/>
      <dgm:t>
        <a:bodyPr/>
        <a:lstStyle/>
        <a:p>
          <a:endParaRPr lang="el-GR"/>
        </a:p>
      </dgm:t>
    </dgm:pt>
    <dgm:pt modelId="{A84A8D4C-75A0-459F-88FC-B92FA7D39980}" type="pres">
      <dgm:prSet presAssocID="{C148F4E2-FC7C-4B71-9505-3F08851A71DE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404CC16-CB97-4ED5-BC46-CA0B1443F1A9}" type="pres">
      <dgm:prSet presAssocID="{C148F4E2-FC7C-4B71-9505-3F08851A71DE}" presName="negativeSpace" presStyleCnt="0"/>
      <dgm:spPr/>
      <dgm:t>
        <a:bodyPr/>
        <a:lstStyle/>
        <a:p>
          <a:endParaRPr lang="el-GR"/>
        </a:p>
      </dgm:t>
    </dgm:pt>
    <dgm:pt modelId="{A182065B-601B-4952-A19D-FF57CCB25C3A}" type="pres">
      <dgm:prSet presAssocID="{C148F4E2-FC7C-4B71-9505-3F08851A71DE}" presName="childText" presStyleLbl="conFgAcc1" presStyleIdx="0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82ECD3-49D3-44CF-8CC5-4A8760C9B885}" type="pres">
      <dgm:prSet presAssocID="{50C11CDA-96E5-4FC3-ACA4-9B0D905B2A67}" presName="spaceBetweenRectangles" presStyleCnt="0"/>
      <dgm:spPr/>
      <dgm:t>
        <a:bodyPr/>
        <a:lstStyle/>
        <a:p>
          <a:endParaRPr lang="el-GR"/>
        </a:p>
      </dgm:t>
    </dgm:pt>
    <dgm:pt modelId="{A1DAC0BD-2B98-4D51-8CAE-7CD6644283CC}" type="pres">
      <dgm:prSet presAssocID="{D1C1FCC9-3F1B-4C56-930C-FC9EE5B524B2}" presName="parentLin" presStyleCnt="0"/>
      <dgm:spPr/>
      <dgm:t>
        <a:bodyPr/>
        <a:lstStyle/>
        <a:p>
          <a:endParaRPr lang="el-GR"/>
        </a:p>
      </dgm:t>
    </dgm:pt>
    <dgm:pt modelId="{23AFA6C7-64D2-4609-98C1-72AC89B0CCF2}" type="pres">
      <dgm:prSet presAssocID="{D1C1FCC9-3F1B-4C56-930C-FC9EE5B524B2}" presName="parentLeftMargin" presStyleLbl="node1" presStyleIdx="0" presStyleCnt="8"/>
      <dgm:spPr/>
      <dgm:t>
        <a:bodyPr/>
        <a:lstStyle/>
        <a:p>
          <a:endParaRPr lang="el-GR"/>
        </a:p>
      </dgm:t>
    </dgm:pt>
    <dgm:pt modelId="{2F111EFA-26D8-4EBD-8DB9-53B4CA226074}" type="pres">
      <dgm:prSet presAssocID="{D1C1FCC9-3F1B-4C56-930C-FC9EE5B524B2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04B57F7-1B19-4405-A216-38F2DD15B625}" type="pres">
      <dgm:prSet presAssocID="{D1C1FCC9-3F1B-4C56-930C-FC9EE5B524B2}" presName="negativeSpace" presStyleCnt="0"/>
      <dgm:spPr/>
      <dgm:t>
        <a:bodyPr/>
        <a:lstStyle/>
        <a:p>
          <a:endParaRPr lang="el-GR"/>
        </a:p>
      </dgm:t>
    </dgm:pt>
    <dgm:pt modelId="{8276E461-805D-4AE8-9BE4-DA2D902B5416}" type="pres">
      <dgm:prSet presAssocID="{D1C1FCC9-3F1B-4C56-930C-FC9EE5B524B2}" presName="childText" presStyleLbl="conFgAcc1" presStyleIdx="1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9D41A84-C494-45D4-821E-F313FD66E5C1}" type="pres">
      <dgm:prSet presAssocID="{BD36CEE8-28FA-4ACE-9E0D-855073D91551}" presName="spaceBetweenRectangles" presStyleCnt="0"/>
      <dgm:spPr/>
      <dgm:t>
        <a:bodyPr/>
        <a:lstStyle/>
        <a:p>
          <a:endParaRPr lang="el-GR"/>
        </a:p>
      </dgm:t>
    </dgm:pt>
    <dgm:pt modelId="{5B1E75F2-73AA-4462-9ACC-5D8E632A9B5B}" type="pres">
      <dgm:prSet presAssocID="{2251A460-777D-4392-89A2-968647ED7A83}" presName="parentLin" presStyleCnt="0"/>
      <dgm:spPr/>
      <dgm:t>
        <a:bodyPr/>
        <a:lstStyle/>
        <a:p>
          <a:endParaRPr lang="el-GR"/>
        </a:p>
      </dgm:t>
    </dgm:pt>
    <dgm:pt modelId="{B4852E85-D4D0-4D0C-A6CD-50118F562AD7}" type="pres">
      <dgm:prSet presAssocID="{2251A460-777D-4392-89A2-968647ED7A83}" presName="parentLeftMargin" presStyleLbl="node1" presStyleIdx="1" presStyleCnt="8"/>
      <dgm:spPr/>
      <dgm:t>
        <a:bodyPr/>
        <a:lstStyle/>
        <a:p>
          <a:endParaRPr lang="el-GR"/>
        </a:p>
      </dgm:t>
    </dgm:pt>
    <dgm:pt modelId="{155A7AE2-2E9C-4D2B-BA84-2DE3B436D018}" type="pres">
      <dgm:prSet presAssocID="{2251A460-777D-4392-89A2-968647ED7A83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8AD72D0-19D9-4E1D-BA45-D937F28E8A6A}" type="pres">
      <dgm:prSet presAssocID="{2251A460-777D-4392-89A2-968647ED7A83}" presName="negativeSpace" presStyleCnt="0"/>
      <dgm:spPr/>
      <dgm:t>
        <a:bodyPr/>
        <a:lstStyle/>
        <a:p>
          <a:endParaRPr lang="el-GR"/>
        </a:p>
      </dgm:t>
    </dgm:pt>
    <dgm:pt modelId="{554EACE4-A15E-4C51-9BDC-348F817CFBB4}" type="pres">
      <dgm:prSet presAssocID="{2251A460-777D-4392-89A2-968647ED7A83}" presName="childText" presStyleLbl="conFgAcc1" presStyleIdx="2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DC99B9-4333-44BE-908A-3D4C4310C0B0}" type="pres">
      <dgm:prSet presAssocID="{409AFE2A-0812-42B8-81BC-E823A7A541AC}" presName="spaceBetweenRectangles" presStyleCnt="0"/>
      <dgm:spPr/>
      <dgm:t>
        <a:bodyPr/>
        <a:lstStyle/>
        <a:p>
          <a:endParaRPr lang="el-GR"/>
        </a:p>
      </dgm:t>
    </dgm:pt>
    <dgm:pt modelId="{5BD3D4FE-139C-4D01-AD77-63367E7C0E6F}" type="pres">
      <dgm:prSet presAssocID="{9CC7CD58-FE56-466D-BE51-BC50A1EBBAF2}" presName="parentLin" presStyleCnt="0"/>
      <dgm:spPr/>
      <dgm:t>
        <a:bodyPr/>
        <a:lstStyle/>
        <a:p>
          <a:endParaRPr lang="el-GR"/>
        </a:p>
      </dgm:t>
    </dgm:pt>
    <dgm:pt modelId="{30271CD9-6E58-44C5-84A4-A52E31149C7A}" type="pres">
      <dgm:prSet presAssocID="{9CC7CD58-FE56-466D-BE51-BC50A1EBBAF2}" presName="parentLeftMargin" presStyleLbl="node1" presStyleIdx="2" presStyleCnt="8"/>
      <dgm:spPr/>
      <dgm:t>
        <a:bodyPr/>
        <a:lstStyle/>
        <a:p>
          <a:endParaRPr lang="el-GR"/>
        </a:p>
      </dgm:t>
    </dgm:pt>
    <dgm:pt modelId="{7E7D2617-C188-4290-9AB2-F7C8DD383947}" type="pres">
      <dgm:prSet presAssocID="{9CC7CD58-FE56-466D-BE51-BC50A1EBBAF2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6CBC38-B049-45D4-9DF7-C50ABFB83650}" type="pres">
      <dgm:prSet presAssocID="{9CC7CD58-FE56-466D-BE51-BC50A1EBBAF2}" presName="negativeSpace" presStyleCnt="0"/>
      <dgm:spPr/>
      <dgm:t>
        <a:bodyPr/>
        <a:lstStyle/>
        <a:p>
          <a:endParaRPr lang="el-GR"/>
        </a:p>
      </dgm:t>
    </dgm:pt>
    <dgm:pt modelId="{531EDBB1-5965-4869-B04F-DD879FD75CC4}" type="pres">
      <dgm:prSet presAssocID="{9CC7CD58-FE56-466D-BE51-BC50A1EBBAF2}" presName="childText" presStyleLbl="conFgAcc1" presStyleIdx="3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471B42-1C4E-47B2-9DF7-9E51B9DC08EF}" type="pres">
      <dgm:prSet presAssocID="{CBA50428-874A-4363-8E19-1A6B75734262}" presName="spaceBetweenRectangles" presStyleCnt="0"/>
      <dgm:spPr/>
      <dgm:t>
        <a:bodyPr/>
        <a:lstStyle/>
        <a:p>
          <a:endParaRPr lang="el-GR"/>
        </a:p>
      </dgm:t>
    </dgm:pt>
    <dgm:pt modelId="{24549092-3EF4-4501-BAF2-CE491C3EA3E2}" type="pres">
      <dgm:prSet presAssocID="{C5C617AB-305E-47C1-AEDA-3F237B34D026}" presName="parentLin" presStyleCnt="0"/>
      <dgm:spPr/>
      <dgm:t>
        <a:bodyPr/>
        <a:lstStyle/>
        <a:p>
          <a:endParaRPr lang="el-GR"/>
        </a:p>
      </dgm:t>
    </dgm:pt>
    <dgm:pt modelId="{5BF00CCB-754C-4142-B9D9-0ABDC0058869}" type="pres">
      <dgm:prSet presAssocID="{C5C617AB-305E-47C1-AEDA-3F237B34D026}" presName="parentLeftMargin" presStyleLbl="node1" presStyleIdx="3" presStyleCnt="8"/>
      <dgm:spPr/>
      <dgm:t>
        <a:bodyPr/>
        <a:lstStyle/>
        <a:p>
          <a:endParaRPr lang="el-GR"/>
        </a:p>
      </dgm:t>
    </dgm:pt>
    <dgm:pt modelId="{A0D97A3B-DC44-4F5D-B793-C2151B076FE5}" type="pres">
      <dgm:prSet presAssocID="{C5C617AB-305E-47C1-AEDA-3F237B34D026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642B03A-E48D-43EC-9B95-C9C804FDEEEB}" type="pres">
      <dgm:prSet presAssocID="{C5C617AB-305E-47C1-AEDA-3F237B34D026}" presName="negativeSpace" presStyleCnt="0"/>
      <dgm:spPr/>
      <dgm:t>
        <a:bodyPr/>
        <a:lstStyle/>
        <a:p>
          <a:endParaRPr lang="el-GR"/>
        </a:p>
      </dgm:t>
    </dgm:pt>
    <dgm:pt modelId="{FDDB36BC-79C3-469E-8101-97E41ADD1828}" type="pres">
      <dgm:prSet presAssocID="{C5C617AB-305E-47C1-AEDA-3F237B34D026}" presName="childText" presStyleLbl="conFgAcc1" presStyleIdx="4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8131194-2EF9-4794-A68D-94D1E4BE36D9}" type="pres">
      <dgm:prSet presAssocID="{2D645DA4-5739-411E-BB13-0E6484D1BDB3}" presName="spaceBetweenRectangles" presStyleCnt="0"/>
      <dgm:spPr/>
      <dgm:t>
        <a:bodyPr/>
        <a:lstStyle/>
        <a:p>
          <a:endParaRPr lang="el-GR"/>
        </a:p>
      </dgm:t>
    </dgm:pt>
    <dgm:pt modelId="{C5786B14-1C28-47C5-8388-60D31C5C9593}" type="pres">
      <dgm:prSet presAssocID="{562EBCEC-8420-486A-B203-83494CDFF3B2}" presName="parentLin" presStyleCnt="0"/>
      <dgm:spPr/>
      <dgm:t>
        <a:bodyPr/>
        <a:lstStyle/>
        <a:p>
          <a:endParaRPr lang="el-GR"/>
        </a:p>
      </dgm:t>
    </dgm:pt>
    <dgm:pt modelId="{F6AF0C5C-DE66-4B83-8F1B-739698581B31}" type="pres">
      <dgm:prSet presAssocID="{562EBCEC-8420-486A-B203-83494CDFF3B2}" presName="parentLeftMargin" presStyleLbl="node1" presStyleIdx="4" presStyleCnt="8"/>
      <dgm:spPr/>
      <dgm:t>
        <a:bodyPr/>
        <a:lstStyle/>
        <a:p>
          <a:endParaRPr lang="el-GR"/>
        </a:p>
      </dgm:t>
    </dgm:pt>
    <dgm:pt modelId="{F5A15704-5BDA-43C0-96C5-E5DC7BE09D91}" type="pres">
      <dgm:prSet presAssocID="{562EBCEC-8420-486A-B203-83494CDFF3B2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E03A436-33C1-4D94-B42E-7528634DA56A}" type="pres">
      <dgm:prSet presAssocID="{562EBCEC-8420-486A-B203-83494CDFF3B2}" presName="negativeSpace" presStyleCnt="0"/>
      <dgm:spPr/>
      <dgm:t>
        <a:bodyPr/>
        <a:lstStyle/>
        <a:p>
          <a:endParaRPr lang="el-GR"/>
        </a:p>
      </dgm:t>
    </dgm:pt>
    <dgm:pt modelId="{99AF55C4-845D-4499-A1F0-F5F142966F3C}" type="pres">
      <dgm:prSet presAssocID="{562EBCEC-8420-486A-B203-83494CDFF3B2}" presName="childText" presStyleLbl="conFgAcc1" presStyleIdx="5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6697C2D-E9FC-427C-A470-62CA21127F7F}" type="pres">
      <dgm:prSet presAssocID="{DAB4300B-E8C3-4D17-B79F-7C6BC3E3E507}" presName="spaceBetweenRectangles" presStyleCnt="0"/>
      <dgm:spPr/>
      <dgm:t>
        <a:bodyPr/>
        <a:lstStyle/>
        <a:p>
          <a:endParaRPr lang="el-GR"/>
        </a:p>
      </dgm:t>
    </dgm:pt>
    <dgm:pt modelId="{35E72AD0-5C4B-4EB8-B6D6-9A61972A7E09}" type="pres">
      <dgm:prSet presAssocID="{038A693D-F0BB-4CB1-BC51-821FFD7E24C5}" presName="parentLin" presStyleCnt="0"/>
      <dgm:spPr/>
      <dgm:t>
        <a:bodyPr/>
        <a:lstStyle/>
        <a:p>
          <a:endParaRPr lang="el-GR"/>
        </a:p>
      </dgm:t>
    </dgm:pt>
    <dgm:pt modelId="{02012174-F7B7-4260-8A52-2CF44758C885}" type="pres">
      <dgm:prSet presAssocID="{038A693D-F0BB-4CB1-BC51-821FFD7E24C5}" presName="parentLeftMargin" presStyleLbl="node1" presStyleIdx="5" presStyleCnt="8"/>
      <dgm:spPr/>
      <dgm:t>
        <a:bodyPr/>
        <a:lstStyle/>
        <a:p>
          <a:endParaRPr lang="el-GR"/>
        </a:p>
      </dgm:t>
    </dgm:pt>
    <dgm:pt modelId="{532DD898-AD81-412B-8094-560377056DDE}" type="pres">
      <dgm:prSet presAssocID="{038A693D-F0BB-4CB1-BC51-821FFD7E24C5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EA50D2D-89F8-4A2E-A253-3C4BB6A07D8B}" type="pres">
      <dgm:prSet presAssocID="{038A693D-F0BB-4CB1-BC51-821FFD7E24C5}" presName="negativeSpace" presStyleCnt="0"/>
      <dgm:spPr/>
      <dgm:t>
        <a:bodyPr/>
        <a:lstStyle/>
        <a:p>
          <a:endParaRPr lang="el-GR"/>
        </a:p>
      </dgm:t>
    </dgm:pt>
    <dgm:pt modelId="{000FEA46-C1F2-4F11-A2E0-109E0C8D5C89}" type="pres">
      <dgm:prSet presAssocID="{038A693D-F0BB-4CB1-BC51-821FFD7E24C5}" presName="childText" presStyleLbl="conFgAcc1" presStyleIdx="6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2C5DC83-D946-4535-B701-6ADF0C0FA1B5}" type="pres">
      <dgm:prSet presAssocID="{33500A5D-A026-4EE8-B3E1-DF55C3F32B58}" presName="spaceBetweenRectangles" presStyleCnt="0"/>
      <dgm:spPr/>
      <dgm:t>
        <a:bodyPr/>
        <a:lstStyle/>
        <a:p>
          <a:endParaRPr lang="el-GR"/>
        </a:p>
      </dgm:t>
    </dgm:pt>
    <dgm:pt modelId="{359D04E0-10AD-431F-B4CA-0A9816681450}" type="pres">
      <dgm:prSet presAssocID="{55CD0F95-5229-47A5-ABDA-F127736666E9}" presName="parentLin" presStyleCnt="0"/>
      <dgm:spPr/>
      <dgm:t>
        <a:bodyPr/>
        <a:lstStyle/>
        <a:p>
          <a:endParaRPr lang="el-GR"/>
        </a:p>
      </dgm:t>
    </dgm:pt>
    <dgm:pt modelId="{513DF13A-1FF1-4F63-86D7-790EA1E61A80}" type="pres">
      <dgm:prSet presAssocID="{55CD0F95-5229-47A5-ABDA-F127736666E9}" presName="parentLeftMargin" presStyleLbl="node1" presStyleIdx="6" presStyleCnt="8"/>
      <dgm:spPr/>
      <dgm:t>
        <a:bodyPr/>
        <a:lstStyle/>
        <a:p>
          <a:endParaRPr lang="el-GR"/>
        </a:p>
      </dgm:t>
    </dgm:pt>
    <dgm:pt modelId="{8C9ED9DF-E8B7-42B7-836F-C660AE719D0C}" type="pres">
      <dgm:prSet presAssocID="{55CD0F95-5229-47A5-ABDA-F127736666E9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71A456-853A-40D4-AF89-1E0700A2A72B}" type="pres">
      <dgm:prSet presAssocID="{55CD0F95-5229-47A5-ABDA-F127736666E9}" presName="negativeSpace" presStyleCnt="0"/>
      <dgm:spPr/>
      <dgm:t>
        <a:bodyPr/>
        <a:lstStyle/>
        <a:p>
          <a:endParaRPr lang="el-GR"/>
        </a:p>
      </dgm:t>
    </dgm:pt>
    <dgm:pt modelId="{A85BEB04-BE09-442B-A235-4925E3ADB032}" type="pres">
      <dgm:prSet presAssocID="{55CD0F95-5229-47A5-ABDA-F127736666E9}" presName="childText" presStyleLbl="conFgAcc1" presStyleIdx="7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A671371-FBB9-46ED-84D4-37CC25FA54FE}" srcId="{330D3DD8-BD13-415C-8041-A67A144E51EA}" destId="{9CC7CD58-FE56-466D-BE51-BC50A1EBBAF2}" srcOrd="3" destOrd="0" parTransId="{E5352DBE-AB7B-4776-99AB-FD8812022CC3}" sibTransId="{CBA50428-874A-4363-8E19-1A6B75734262}"/>
    <dgm:cxn modelId="{FC444F25-3900-4394-BBC0-419BCC80A9D4}" type="presOf" srcId="{562EBCEC-8420-486A-B203-83494CDFF3B2}" destId="{F5A15704-5BDA-43C0-96C5-E5DC7BE09D91}" srcOrd="1" destOrd="0" presId="urn:microsoft.com/office/officeart/2005/8/layout/list1"/>
    <dgm:cxn modelId="{C3749642-570B-4ECF-9956-9A443B58DEC6}" type="presOf" srcId="{55CD0F95-5229-47A5-ABDA-F127736666E9}" destId="{8C9ED9DF-E8B7-42B7-836F-C660AE719D0C}" srcOrd="1" destOrd="0" presId="urn:microsoft.com/office/officeart/2005/8/layout/list1"/>
    <dgm:cxn modelId="{522620F8-2E8C-42BF-927E-A6C3D11F5EB8}" srcId="{330D3DD8-BD13-415C-8041-A67A144E51EA}" destId="{C5C617AB-305E-47C1-AEDA-3F237B34D026}" srcOrd="4" destOrd="0" parTransId="{8C6FF9BD-E8A2-4443-B137-DF1D5E6C3081}" sibTransId="{2D645DA4-5739-411E-BB13-0E6484D1BDB3}"/>
    <dgm:cxn modelId="{0084E000-79FD-46C8-B7A0-694D0754E059}" type="presOf" srcId="{C148F4E2-FC7C-4B71-9505-3F08851A71DE}" destId="{8D5C27D1-70EA-44A2-A959-13D04C544247}" srcOrd="0" destOrd="0" presId="urn:microsoft.com/office/officeart/2005/8/layout/list1"/>
    <dgm:cxn modelId="{C512A903-D7C2-40EB-8336-7690AFEEDA0F}" type="presOf" srcId="{038A693D-F0BB-4CB1-BC51-821FFD7E24C5}" destId="{532DD898-AD81-412B-8094-560377056DDE}" srcOrd="1" destOrd="0" presId="urn:microsoft.com/office/officeart/2005/8/layout/list1"/>
    <dgm:cxn modelId="{B4822319-EF80-4B1D-BA6A-7C7AF5676A93}" srcId="{330D3DD8-BD13-415C-8041-A67A144E51EA}" destId="{D1C1FCC9-3F1B-4C56-930C-FC9EE5B524B2}" srcOrd="1" destOrd="0" parTransId="{88C09365-4A97-4F98-83C2-BE2AE5C623E2}" sibTransId="{BD36CEE8-28FA-4ACE-9E0D-855073D91551}"/>
    <dgm:cxn modelId="{8CB91535-5DC4-455B-A0CF-F10CE1EEE6FF}" type="presOf" srcId="{330D3DD8-BD13-415C-8041-A67A144E51EA}" destId="{3C1B643B-0065-45E9-995A-3933E732C03C}" srcOrd="0" destOrd="0" presId="urn:microsoft.com/office/officeart/2005/8/layout/list1"/>
    <dgm:cxn modelId="{69E09B92-2126-42B2-8F86-27789C4C9C7E}" type="presOf" srcId="{D1C1FCC9-3F1B-4C56-930C-FC9EE5B524B2}" destId="{2F111EFA-26D8-4EBD-8DB9-53B4CA226074}" srcOrd="1" destOrd="0" presId="urn:microsoft.com/office/officeart/2005/8/layout/list1"/>
    <dgm:cxn modelId="{BCF2737F-D00C-4747-A7A5-A5078D36EFCA}" type="presOf" srcId="{C148F4E2-FC7C-4B71-9505-3F08851A71DE}" destId="{A84A8D4C-75A0-459F-88FC-B92FA7D39980}" srcOrd="1" destOrd="0" presId="urn:microsoft.com/office/officeart/2005/8/layout/list1"/>
    <dgm:cxn modelId="{96EBCA0F-8118-42AF-83A9-F0F898775BA9}" srcId="{330D3DD8-BD13-415C-8041-A67A144E51EA}" destId="{2251A460-777D-4392-89A2-968647ED7A83}" srcOrd="2" destOrd="0" parTransId="{0B5FF386-2E8C-4803-AD60-AB74B581EA3C}" sibTransId="{409AFE2A-0812-42B8-81BC-E823A7A541AC}"/>
    <dgm:cxn modelId="{6AC6E2C4-A035-4EBB-8A4F-937084143464}" srcId="{330D3DD8-BD13-415C-8041-A67A144E51EA}" destId="{C148F4E2-FC7C-4B71-9505-3F08851A71DE}" srcOrd="0" destOrd="0" parTransId="{1D5D37B1-3B27-46D9-B474-CF814BBA7A22}" sibTransId="{50C11CDA-96E5-4FC3-ACA4-9B0D905B2A67}"/>
    <dgm:cxn modelId="{735390EE-144E-47E1-8FC4-C866AF7378A2}" type="presOf" srcId="{55CD0F95-5229-47A5-ABDA-F127736666E9}" destId="{513DF13A-1FF1-4F63-86D7-790EA1E61A80}" srcOrd="0" destOrd="0" presId="urn:microsoft.com/office/officeart/2005/8/layout/list1"/>
    <dgm:cxn modelId="{C0F41AB0-CF47-4ED6-B803-FA648C8AD9B9}" type="presOf" srcId="{2251A460-777D-4392-89A2-968647ED7A83}" destId="{155A7AE2-2E9C-4D2B-BA84-2DE3B436D018}" srcOrd="1" destOrd="0" presId="urn:microsoft.com/office/officeart/2005/8/layout/list1"/>
    <dgm:cxn modelId="{8FE71DD2-A994-4431-8BEF-1E154D971CAA}" type="presOf" srcId="{9CC7CD58-FE56-466D-BE51-BC50A1EBBAF2}" destId="{30271CD9-6E58-44C5-84A4-A52E31149C7A}" srcOrd="0" destOrd="0" presId="urn:microsoft.com/office/officeart/2005/8/layout/list1"/>
    <dgm:cxn modelId="{14A67328-7A34-4CF6-B48F-2A79F05A6237}" type="presOf" srcId="{9CC7CD58-FE56-466D-BE51-BC50A1EBBAF2}" destId="{7E7D2617-C188-4290-9AB2-F7C8DD383947}" srcOrd="1" destOrd="0" presId="urn:microsoft.com/office/officeart/2005/8/layout/list1"/>
    <dgm:cxn modelId="{3D216483-B0E3-4105-85B6-4BA739271343}" type="presOf" srcId="{038A693D-F0BB-4CB1-BC51-821FFD7E24C5}" destId="{02012174-F7B7-4260-8A52-2CF44758C885}" srcOrd="0" destOrd="0" presId="urn:microsoft.com/office/officeart/2005/8/layout/list1"/>
    <dgm:cxn modelId="{B981A8CB-232A-49A4-8EFF-E9415ABB6A19}" type="presOf" srcId="{562EBCEC-8420-486A-B203-83494CDFF3B2}" destId="{F6AF0C5C-DE66-4B83-8F1B-739698581B31}" srcOrd="0" destOrd="0" presId="urn:microsoft.com/office/officeart/2005/8/layout/list1"/>
    <dgm:cxn modelId="{0D0D91DA-EB3D-4BBA-BF14-5298D0428134}" srcId="{330D3DD8-BD13-415C-8041-A67A144E51EA}" destId="{55CD0F95-5229-47A5-ABDA-F127736666E9}" srcOrd="7" destOrd="0" parTransId="{FFB674B4-B83D-4B15-9237-74D380E45F42}" sibTransId="{F58D3E43-2A80-491E-A65E-3589250B0236}"/>
    <dgm:cxn modelId="{11709A51-6C36-42EF-9550-7AD3AE622C1E}" srcId="{330D3DD8-BD13-415C-8041-A67A144E51EA}" destId="{038A693D-F0BB-4CB1-BC51-821FFD7E24C5}" srcOrd="6" destOrd="0" parTransId="{4970B1C5-BFC8-410C-96FA-F609F9595991}" sibTransId="{33500A5D-A026-4EE8-B3E1-DF55C3F32B58}"/>
    <dgm:cxn modelId="{68C5D968-F430-4FAC-82B6-F582B6E66C1D}" type="presOf" srcId="{D1C1FCC9-3F1B-4C56-930C-FC9EE5B524B2}" destId="{23AFA6C7-64D2-4609-98C1-72AC89B0CCF2}" srcOrd="0" destOrd="0" presId="urn:microsoft.com/office/officeart/2005/8/layout/list1"/>
    <dgm:cxn modelId="{2874E9A3-93E4-45C7-968F-31D793EB3B3D}" srcId="{330D3DD8-BD13-415C-8041-A67A144E51EA}" destId="{562EBCEC-8420-486A-B203-83494CDFF3B2}" srcOrd="5" destOrd="0" parTransId="{CA58C82B-8E4B-4A0B-8508-7B3EB56F4143}" sibTransId="{DAB4300B-E8C3-4D17-B79F-7C6BC3E3E507}"/>
    <dgm:cxn modelId="{0DBF200E-A4B3-4761-92AC-9FE091035A1D}" type="presOf" srcId="{C5C617AB-305E-47C1-AEDA-3F237B34D026}" destId="{A0D97A3B-DC44-4F5D-B793-C2151B076FE5}" srcOrd="1" destOrd="0" presId="urn:microsoft.com/office/officeart/2005/8/layout/list1"/>
    <dgm:cxn modelId="{CF2FD7A8-BC9F-40F2-9EDC-C91175F94BC4}" type="presOf" srcId="{C5C617AB-305E-47C1-AEDA-3F237B34D026}" destId="{5BF00CCB-754C-4142-B9D9-0ABDC0058869}" srcOrd="0" destOrd="0" presId="urn:microsoft.com/office/officeart/2005/8/layout/list1"/>
    <dgm:cxn modelId="{119F2D01-C528-4A51-AC71-103C62340180}" type="presOf" srcId="{2251A460-777D-4392-89A2-968647ED7A83}" destId="{B4852E85-D4D0-4D0C-A6CD-50118F562AD7}" srcOrd="0" destOrd="0" presId="urn:microsoft.com/office/officeart/2005/8/layout/list1"/>
    <dgm:cxn modelId="{F12DD60A-D62F-4D6C-BB14-4FE1244269B6}" type="presParOf" srcId="{3C1B643B-0065-45E9-995A-3933E732C03C}" destId="{D10EFCE7-B239-4D66-96FD-73D625C0464B}" srcOrd="0" destOrd="0" presId="urn:microsoft.com/office/officeart/2005/8/layout/list1"/>
    <dgm:cxn modelId="{30F7ECE8-C8C1-4249-A8E0-245B803A523A}" type="presParOf" srcId="{D10EFCE7-B239-4D66-96FD-73D625C0464B}" destId="{8D5C27D1-70EA-44A2-A959-13D04C544247}" srcOrd="0" destOrd="0" presId="urn:microsoft.com/office/officeart/2005/8/layout/list1"/>
    <dgm:cxn modelId="{8B32416A-DD24-40C4-8782-26854E91384F}" type="presParOf" srcId="{D10EFCE7-B239-4D66-96FD-73D625C0464B}" destId="{A84A8D4C-75A0-459F-88FC-B92FA7D39980}" srcOrd="1" destOrd="0" presId="urn:microsoft.com/office/officeart/2005/8/layout/list1"/>
    <dgm:cxn modelId="{ACBF9973-315E-4D92-9742-ABE99672C9D7}" type="presParOf" srcId="{3C1B643B-0065-45E9-995A-3933E732C03C}" destId="{8404CC16-CB97-4ED5-BC46-CA0B1443F1A9}" srcOrd="1" destOrd="0" presId="urn:microsoft.com/office/officeart/2005/8/layout/list1"/>
    <dgm:cxn modelId="{9E711E1F-8D4E-410D-A6A3-0032C700D541}" type="presParOf" srcId="{3C1B643B-0065-45E9-995A-3933E732C03C}" destId="{A182065B-601B-4952-A19D-FF57CCB25C3A}" srcOrd="2" destOrd="0" presId="urn:microsoft.com/office/officeart/2005/8/layout/list1"/>
    <dgm:cxn modelId="{296FB554-8D3D-49AB-9C86-47FB9D795D81}" type="presParOf" srcId="{3C1B643B-0065-45E9-995A-3933E732C03C}" destId="{BE82ECD3-49D3-44CF-8CC5-4A8760C9B885}" srcOrd="3" destOrd="0" presId="urn:microsoft.com/office/officeart/2005/8/layout/list1"/>
    <dgm:cxn modelId="{B5408A91-5B11-4712-88C2-F27021A438F8}" type="presParOf" srcId="{3C1B643B-0065-45E9-995A-3933E732C03C}" destId="{A1DAC0BD-2B98-4D51-8CAE-7CD6644283CC}" srcOrd="4" destOrd="0" presId="urn:microsoft.com/office/officeart/2005/8/layout/list1"/>
    <dgm:cxn modelId="{F3D6009A-59A7-455F-B30E-301C72A4C73B}" type="presParOf" srcId="{A1DAC0BD-2B98-4D51-8CAE-7CD6644283CC}" destId="{23AFA6C7-64D2-4609-98C1-72AC89B0CCF2}" srcOrd="0" destOrd="0" presId="urn:microsoft.com/office/officeart/2005/8/layout/list1"/>
    <dgm:cxn modelId="{3D8CBAA3-0A22-401B-8549-E41EBB2C6600}" type="presParOf" srcId="{A1DAC0BD-2B98-4D51-8CAE-7CD6644283CC}" destId="{2F111EFA-26D8-4EBD-8DB9-53B4CA226074}" srcOrd="1" destOrd="0" presId="urn:microsoft.com/office/officeart/2005/8/layout/list1"/>
    <dgm:cxn modelId="{C394B64C-7829-49A5-9EF6-92BD8AD1351D}" type="presParOf" srcId="{3C1B643B-0065-45E9-995A-3933E732C03C}" destId="{B04B57F7-1B19-4405-A216-38F2DD15B625}" srcOrd="5" destOrd="0" presId="urn:microsoft.com/office/officeart/2005/8/layout/list1"/>
    <dgm:cxn modelId="{CA5A8B8C-3F03-4C8D-99D3-C08ADDF10828}" type="presParOf" srcId="{3C1B643B-0065-45E9-995A-3933E732C03C}" destId="{8276E461-805D-4AE8-9BE4-DA2D902B5416}" srcOrd="6" destOrd="0" presId="urn:microsoft.com/office/officeart/2005/8/layout/list1"/>
    <dgm:cxn modelId="{EB50D31C-3832-4297-8BCC-BA84089370BF}" type="presParOf" srcId="{3C1B643B-0065-45E9-995A-3933E732C03C}" destId="{D9D41A84-C494-45D4-821E-F313FD66E5C1}" srcOrd="7" destOrd="0" presId="urn:microsoft.com/office/officeart/2005/8/layout/list1"/>
    <dgm:cxn modelId="{0E5FE5B2-D17C-4434-B6CD-90D089053C96}" type="presParOf" srcId="{3C1B643B-0065-45E9-995A-3933E732C03C}" destId="{5B1E75F2-73AA-4462-9ACC-5D8E632A9B5B}" srcOrd="8" destOrd="0" presId="urn:microsoft.com/office/officeart/2005/8/layout/list1"/>
    <dgm:cxn modelId="{BAE51D80-5DBF-4A00-8781-170A3909F8C6}" type="presParOf" srcId="{5B1E75F2-73AA-4462-9ACC-5D8E632A9B5B}" destId="{B4852E85-D4D0-4D0C-A6CD-50118F562AD7}" srcOrd="0" destOrd="0" presId="urn:microsoft.com/office/officeart/2005/8/layout/list1"/>
    <dgm:cxn modelId="{79A7D1B1-0D06-40EF-8E8C-AC54C48620ED}" type="presParOf" srcId="{5B1E75F2-73AA-4462-9ACC-5D8E632A9B5B}" destId="{155A7AE2-2E9C-4D2B-BA84-2DE3B436D018}" srcOrd="1" destOrd="0" presId="urn:microsoft.com/office/officeart/2005/8/layout/list1"/>
    <dgm:cxn modelId="{19C7563F-0C13-4904-A103-7C6659B0BBCA}" type="presParOf" srcId="{3C1B643B-0065-45E9-995A-3933E732C03C}" destId="{18AD72D0-19D9-4E1D-BA45-D937F28E8A6A}" srcOrd="9" destOrd="0" presId="urn:microsoft.com/office/officeart/2005/8/layout/list1"/>
    <dgm:cxn modelId="{B95EDD3A-68CB-4D52-8E2D-B97B705B91D3}" type="presParOf" srcId="{3C1B643B-0065-45E9-995A-3933E732C03C}" destId="{554EACE4-A15E-4C51-9BDC-348F817CFBB4}" srcOrd="10" destOrd="0" presId="urn:microsoft.com/office/officeart/2005/8/layout/list1"/>
    <dgm:cxn modelId="{938D36A9-7F5D-4A6B-A1C3-6F7FA3C4A19A}" type="presParOf" srcId="{3C1B643B-0065-45E9-995A-3933E732C03C}" destId="{23DC99B9-4333-44BE-908A-3D4C4310C0B0}" srcOrd="11" destOrd="0" presId="urn:microsoft.com/office/officeart/2005/8/layout/list1"/>
    <dgm:cxn modelId="{AB46EED3-A3B3-4EA6-8F04-BC4F0BBFDBA5}" type="presParOf" srcId="{3C1B643B-0065-45E9-995A-3933E732C03C}" destId="{5BD3D4FE-139C-4D01-AD77-63367E7C0E6F}" srcOrd="12" destOrd="0" presId="urn:microsoft.com/office/officeart/2005/8/layout/list1"/>
    <dgm:cxn modelId="{5B0E3538-3647-4403-B238-D0EA36A3C9DE}" type="presParOf" srcId="{5BD3D4FE-139C-4D01-AD77-63367E7C0E6F}" destId="{30271CD9-6E58-44C5-84A4-A52E31149C7A}" srcOrd="0" destOrd="0" presId="urn:microsoft.com/office/officeart/2005/8/layout/list1"/>
    <dgm:cxn modelId="{5C336626-82F7-4638-BE82-2F1238F6B0ED}" type="presParOf" srcId="{5BD3D4FE-139C-4D01-AD77-63367E7C0E6F}" destId="{7E7D2617-C188-4290-9AB2-F7C8DD383947}" srcOrd="1" destOrd="0" presId="urn:microsoft.com/office/officeart/2005/8/layout/list1"/>
    <dgm:cxn modelId="{7C2849E3-6368-493A-A6E8-CC8C37067837}" type="presParOf" srcId="{3C1B643B-0065-45E9-995A-3933E732C03C}" destId="{296CBC38-B049-45D4-9DF7-C50ABFB83650}" srcOrd="13" destOrd="0" presId="urn:microsoft.com/office/officeart/2005/8/layout/list1"/>
    <dgm:cxn modelId="{4EEBC5DB-E8E0-4D6A-9196-E2273BCDC75B}" type="presParOf" srcId="{3C1B643B-0065-45E9-995A-3933E732C03C}" destId="{531EDBB1-5965-4869-B04F-DD879FD75CC4}" srcOrd="14" destOrd="0" presId="urn:microsoft.com/office/officeart/2005/8/layout/list1"/>
    <dgm:cxn modelId="{A90965FC-9ED7-4BC0-BB92-E58B909EC766}" type="presParOf" srcId="{3C1B643B-0065-45E9-995A-3933E732C03C}" destId="{26471B42-1C4E-47B2-9DF7-9E51B9DC08EF}" srcOrd="15" destOrd="0" presId="urn:microsoft.com/office/officeart/2005/8/layout/list1"/>
    <dgm:cxn modelId="{9A3E061D-FC25-4C4B-855E-9770CFCB9FA5}" type="presParOf" srcId="{3C1B643B-0065-45E9-995A-3933E732C03C}" destId="{24549092-3EF4-4501-BAF2-CE491C3EA3E2}" srcOrd="16" destOrd="0" presId="urn:microsoft.com/office/officeart/2005/8/layout/list1"/>
    <dgm:cxn modelId="{17A78D48-DEDD-4DA7-B807-7B0288351335}" type="presParOf" srcId="{24549092-3EF4-4501-BAF2-CE491C3EA3E2}" destId="{5BF00CCB-754C-4142-B9D9-0ABDC0058869}" srcOrd="0" destOrd="0" presId="urn:microsoft.com/office/officeart/2005/8/layout/list1"/>
    <dgm:cxn modelId="{2C54DBAD-1D93-4CA2-BDCD-ADD195453AC9}" type="presParOf" srcId="{24549092-3EF4-4501-BAF2-CE491C3EA3E2}" destId="{A0D97A3B-DC44-4F5D-B793-C2151B076FE5}" srcOrd="1" destOrd="0" presId="urn:microsoft.com/office/officeart/2005/8/layout/list1"/>
    <dgm:cxn modelId="{794FF040-F68F-429F-96F9-0F83386A814E}" type="presParOf" srcId="{3C1B643B-0065-45E9-995A-3933E732C03C}" destId="{6642B03A-E48D-43EC-9B95-C9C804FDEEEB}" srcOrd="17" destOrd="0" presId="urn:microsoft.com/office/officeart/2005/8/layout/list1"/>
    <dgm:cxn modelId="{49AC050B-603A-4963-BCFE-5FA72255B5AB}" type="presParOf" srcId="{3C1B643B-0065-45E9-995A-3933E732C03C}" destId="{FDDB36BC-79C3-469E-8101-97E41ADD1828}" srcOrd="18" destOrd="0" presId="urn:microsoft.com/office/officeart/2005/8/layout/list1"/>
    <dgm:cxn modelId="{F8BD200C-623C-4BE8-8515-77A72B7163AB}" type="presParOf" srcId="{3C1B643B-0065-45E9-995A-3933E732C03C}" destId="{E8131194-2EF9-4794-A68D-94D1E4BE36D9}" srcOrd="19" destOrd="0" presId="urn:microsoft.com/office/officeart/2005/8/layout/list1"/>
    <dgm:cxn modelId="{2512645E-B826-4468-A034-E98E6B140665}" type="presParOf" srcId="{3C1B643B-0065-45E9-995A-3933E732C03C}" destId="{C5786B14-1C28-47C5-8388-60D31C5C9593}" srcOrd="20" destOrd="0" presId="urn:microsoft.com/office/officeart/2005/8/layout/list1"/>
    <dgm:cxn modelId="{C4141B59-2875-466C-BDA4-A6B5B1CA1165}" type="presParOf" srcId="{C5786B14-1C28-47C5-8388-60D31C5C9593}" destId="{F6AF0C5C-DE66-4B83-8F1B-739698581B31}" srcOrd="0" destOrd="0" presId="urn:microsoft.com/office/officeart/2005/8/layout/list1"/>
    <dgm:cxn modelId="{8DF19374-8F23-4CA1-9566-61E2DA0F34B2}" type="presParOf" srcId="{C5786B14-1C28-47C5-8388-60D31C5C9593}" destId="{F5A15704-5BDA-43C0-96C5-E5DC7BE09D91}" srcOrd="1" destOrd="0" presId="urn:microsoft.com/office/officeart/2005/8/layout/list1"/>
    <dgm:cxn modelId="{8A69153B-EFE9-4185-A13A-034A6E50A894}" type="presParOf" srcId="{3C1B643B-0065-45E9-995A-3933E732C03C}" destId="{7E03A436-33C1-4D94-B42E-7528634DA56A}" srcOrd="21" destOrd="0" presId="urn:microsoft.com/office/officeart/2005/8/layout/list1"/>
    <dgm:cxn modelId="{6C30790D-70C4-4429-B00D-C754E1E2AC9E}" type="presParOf" srcId="{3C1B643B-0065-45E9-995A-3933E732C03C}" destId="{99AF55C4-845D-4499-A1F0-F5F142966F3C}" srcOrd="22" destOrd="0" presId="urn:microsoft.com/office/officeart/2005/8/layout/list1"/>
    <dgm:cxn modelId="{5546DAED-3402-4F76-806F-60CF4C19BA2F}" type="presParOf" srcId="{3C1B643B-0065-45E9-995A-3933E732C03C}" destId="{B6697C2D-E9FC-427C-A470-62CA21127F7F}" srcOrd="23" destOrd="0" presId="urn:microsoft.com/office/officeart/2005/8/layout/list1"/>
    <dgm:cxn modelId="{45C51DB6-CEFA-4256-BC9C-6860B344005C}" type="presParOf" srcId="{3C1B643B-0065-45E9-995A-3933E732C03C}" destId="{35E72AD0-5C4B-4EB8-B6D6-9A61972A7E09}" srcOrd="24" destOrd="0" presId="urn:microsoft.com/office/officeart/2005/8/layout/list1"/>
    <dgm:cxn modelId="{3D87D9CD-73BF-45BE-B144-E10523490855}" type="presParOf" srcId="{35E72AD0-5C4B-4EB8-B6D6-9A61972A7E09}" destId="{02012174-F7B7-4260-8A52-2CF44758C885}" srcOrd="0" destOrd="0" presId="urn:microsoft.com/office/officeart/2005/8/layout/list1"/>
    <dgm:cxn modelId="{762FC1E1-EA37-48E2-9B38-093CD017C359}" type="presParOf" srcId="{35E72AD0-5C4B-4EB8-B6D6-9A61972A7E09}" destId="{532DD898-AD81-412B-8094-560377056DDE}" srcOrd="1" destOrd="0" presId="urn:microsoft.com/office/officeart/2005/8/layout/list1"/>
    <dgm:cxn modelId="{35B4E913-0C56-49A0-997E-CFD1914E1E56}" type="presParOf" srcId="{3C1B643B-0065-45E9-995A-3933E732C03C}" destId="{DEA50D2D-89F8-4A2E-A253-3C4BB6A07D8B}" srcOrd="25" destOrd="0" presId="urn:microsoft.com/office/officeart/2005/8/layout/list1"/>
    <dgm:cxn modelId="{B2417BF2-6297-47AB-8FAB-3332D8E4649A}" type="presParOf" srcId="{3C1B643B-0065-45E9-995A-3933E732C03C}" destId="{000FEA46-C1F2-4F11-A2E0-109E0C8D5C89}" srcOrd="26" destOrd="0" presId="urn:microsoft.com/office/officeart/2005/8/layout/list1"/>
    <dgm:cxn modelId="{B831448F-68FC-441F-AE43-622239EC1B02}" type="presParOf" srcId="{3C1B643B-0065-45E9-995A-3933E732C03C}" destId="{02C5DC83-D946-4535-B701-6ADF0C0FA1B5}" srcOrd="27" destOrd="0" presId="urn:microsoft.com/office/officeart/2005/8/layout/list1"/>
    <dgm:cxn modelId="{359394D6-70B4-4369-97F5-6B5C79FFBB24}" type="presParOf" srcId="{3C1B643B-0065-45E9-995A-3933E732C03C}" destId="{359D04E0-10AD-431F-B4CA-0A9816681450}" srcOrd="28" destOrd="0" presId="urn:microsoft.com/office/officeart/2005/8/layout/list1"/>
    <dgm:cxn modelId="{DC550FFF-B041-425C-847B-65C882C90D03}" type="presParOf" srcId="{359D04E0-10AD-431F-B4CA-0A9816681450}" destId="{513DF13A-1FF1-4F63-86D7-790EA1E61A80}" srcOrd="0" destOrd="0" presId="urn:microsoft.com/office/officeart/2005/8/layout/list1"/>
    <dgm:cxn modelId="{1788D381-885D-4CE9-AEA7-5DEA0B272814}" type="presParOf" srcId="{359D04E0-10AD-431F-B4CA-0A9816681450}" destId="{8C9ED9DF-E8B7-42B7-836F-C660AE719D0C}" srcOrd="1" destOrd="0" presId="urn:microsoft.com/office/officeart/2005/8/layout/list1"/>
    <dgm:cxn modelId="{0A2C344A-055F-474B-86DC-202A0EECD294}" type="presParOf" srcId="{3C1B643B-0065-45E9-995A-3933E732C03C}" destId="{0371A456-853A-40D4-AF89-1E0700A2A72B}" srcOrd="29" destOrd="0" presId="urn:microsoft.com/office/officeart/2005/8/layout/list1"/>
    <dgm:cxn modelId="{06D21645-27CC-468D-AE97-53AD377CF821}" type="presParOf" srcId="{3C1B643B-0065-45E9-995A-3933E732C03C}" destId="{A85BEB04-BE09-442B-A235-4925E3ADB032}" srcOrd="30" destOrd="0" presId="urn:microsoft.com/office/officeart/2005/8/layout/list1"/>
  </dgm:cxnLst>
  <dgm:bg>
    <a:solidFill>
      <a:schemeClr val="lt1">
        <a:hueOff val="0"/>
        <a:satOff val="0"/>
        <a:lumOff val="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5222396-1B69-4B9B-AA66-57F54E57B5C3}" type="doc">
      <dgm:prSet loTypeId="urn:microsoft.com/office/officeart/2005/8/layout/balance1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66DCAF08-B57E-4ECA-A36B-BF4CEAC673A7}">
      <dgm:prSet phldrT="[Κείμενο]"/>
      <dgm:spPr>
        <a:noFill/>
        <a:ln>
          <a:noFill/>
        </a:ln>
      </dgm:spPr>
      <dgm:t>
        <a:bodyPr/>
        <a:lstStyle/>
        <a:p>
          <a:endParaRPr lang="el-GR" dirty="0"/>
        </a:p>
      </dgm:t>
    </dgm:pt>
    <dgm:pt modelId="{FB2A4355-B2BC-413A-8D05-5FA7FA6EDCAB}" type="parTrans" cxnId="{8907C2AB-1C17-4BCE-A5A5-7866F553892E}">
      <dgm:prSet/>
      <dgm:spPr/>
      <dgm:t>
        <a:bodyPr/>
        <a:lstStyle/>
        <a:p>
          <a:endParaRPr lang="el-GR"/>
        </a:p>
      </dgm:t>
    </dgm:pt>
    <dgm:pt modelId="{85CB0D22-9D8F-4C50-8722-CF933FDF3FD2}" type="sibTrans" cxnId="{8907C2AB-1C17-4BCE-A5A5-7866F553892E}">
      <dgm:prSet/>
      <dgm:spPr/>
      <dgm:t>
        <a:bodyPr/>
        <a:lstStyle/>
        <a:p>
          <a:endParaRPr lang="el-GR"/>
        </a:p>
      </dgm:t>
    </dgm:pt>
    <dgm:pt modelId="{C87CE914-B034-47B1-953D-0C0DF463977E}">
      <dgm:prSet phldrT="[Κείμενο]" custT="1"/>
      <dgm:spPr/>
      <dgm:t>
        <a:bodyPr/>
        <a:lstStyle/>
        <a:p>
          <a:r>
            <a:rPr lang="el-GR" sz="1800" dirty="0" smtClean="0"/>
            <a:t> Βίντεο της </a:t>
          </a:r>
          <a:r>
            <a:rPr lang="el-GR" sz="1800" smtClean="0"/>
            <a:t>Εκπαιδευτικής </a:t>
          </a:r>
          <a:r>
            <a:rPr lang="el-GR" sz="1800" smtClean="0"/>
            <a:t>τηλεόρασης</a:t>
          </a:r>
          <a:endParaRPr lang="el-GR" sz="1800" dirty="0"/>
        </a:p>
      </dgm:t>
    </dgm:pt>
    <dgm:pt modelId="{3978F7FF-3208-4133-875C-4AC8078FA262}" type="parTrans" cxnId="{935224DF-E369-462F-A740-9776E9B9E92C}">
      <dgm:prSet/>
      <dgm:spPr/>
      <dgm:t>
        <a:bodyPr/>
        <a:lstStyle/>
        <a:p>
          <a:endParaRPr lang="el-GR"/>
        </a:p>
      </dgm:t>
    </dgm:pt>
    <dgm:pt modelId="{92300A6D-980D-49F9-AE23-E2EE7240E503}" type="sibTrans" cxnId="{935224DF-E369-462F-A740-9776E9B9E92C}">
      <dgm:prSet/>
      <dgm:spPr/>
      <dgm:t>
        <a:bodyPr/>
        <a:lstStyle/>
        <a:p>
          <a:endParaRPr lang="el-GR"/>
        </a:p>
      </dgm:t>
    </dgm:pt>
    <dgm:pt modelId="{23CF8128-4843-4B98-AC32-DDD19544654D}">
      <dgm:prSet phldrT="[Κείμενο]" custT="1"/>
      <dgm:spPr/>
      <dgm:t>
        <a:bodyPr/>
        <a:lstStyle/>
        <a:p>
          <a:r>
            <a:rPr lang="el-GR" sz="1800" dirty="0" smtClean="0"/>
            <a:t>Αφήγηση</a:t>
          </a:r>
          <a:endParaRPr lang="el-GR" sz="1800" dirty="0"/>
        </a:p>
      </dgm:t>
    </dgm:pt>
    <dgm:pt modelId="{0D5ECC18-6156-4D0A-8341-ADDDBB037A47}" type="sibTrans" cxnId="{04B09F02-4C04-47E0-9881-8652D0C2424A}">
      <dgm:prSet/>
      <dgm:spPr/>
      <dgm:t>
        <a:bodyPr/>
        <a:lstStyle/>
        <a:p>
          <a:endParaRPr lang="el-GR"/>
        </a:p>
      </dgm:t>
    </dgm:pt>
    <dgm:pt modelId="{EA5DCD20-607A-4A85-8E04-47CE71ADF1DC}" type="parTrans" cxnId="{04B09F02-4C04-47E0-9881-8652D0C2424A}">
      <dgm:prSet/>
      <dgm:spPr/>
      <dgm:t>
        <a:bodyPr/>
        <a:lstStyle/>
        <a:p>
          <a:endParaRPr lang="el-GR"/>
        </a:p>
      </dgm:t>
    </dgm:pt>
    <dgm:pt modelId="{A40E3931-419A-408C-9252-7932CBBA5308}">
      <dgm:prSet phldrT="[Κείμενο]" custT="1"/>
      <dgm:spPr/>
      <dgm:t>
        <a:bodyPr/>
        <a:lstStyle/>
        <a:p>
          <a:r>
            <a:rPr lang="el-GR" sz="1800" dirty="0" smtClean="0"/>
            <a:t>Ευχάριστο Περιβάλλον</a:t>
          </a:r>
          <a:endParaRPr lang="el-GR" sz="1800" dirty="0"/>
        </a:p>
      </dgm:t>
    </dgm:pt>
    <dgm:pt modelId="{BD2E98C3-A754-4994-9399-F9115B63054A}" type="parTrans" cxnId="{7D0FBA09-CBF3-407B-8416-32461B1ABBA8}">
      <dgm:prSet/>
      <dgm:spPr/>
      <dgm:t>
        <a:bodyPr/>
        <a:lstStyle/>
        <a:p>
          <a:endParaRPr lang="el-GR"/>
        </a:p>
      </dgm:t>
    </dgm:pt>
    <dgm:pt modelId="{0C94EC3C-B623-4A51-B26A-1F591DD9E9EB}" type="sibTrans" cxnId="{7D0FBA09-CBF3-407B-8416-32461B1ABBA8}">
      <dgm:prSet/>
      <dgm:spPr/>
      <dgm:t>
        <a:bodyPr/>
        <a:lstStyle/>
        <a:p>
          <a:endParaRPr lang="el-GR"/>
        </a:p>
      </dgm:t>
    </dgm:pt>
    <dgm:pt modelId="{80161E95-BC3E-443A-BE80-E8303A40A4CD}">
      <dgm:prSet phldrT="[Κείμενο]" custT="1"/>
      <dgm:spPr/>
      <dgm:t>
        <a:bodyPr/>
        <a:lstStyle/>
        <a:p>
          <a:r>
            <a:rPr lang="el-GR" sz="1800" dirty="0" smtClean="0"/>
            <a:t>Οργάνωση και Πληρότητα</a:t>
          </a:r>
          <a:endParaRPr lang="el-GR" sz="1800" dirty="0"/>
        </a:p>
      </dgm:t>
    </dgm:pt>
    <dgm:pt modelId="{C33353AC-2FCC-461D-9D62-0B897B5A1519}" type="parTrans" cxnId="{321FC34A-FC11-4A64-873B-384350E61F3F}">
      <dgm:prSet/>
      <dgm:spPr/>
      <dgm:t>
        <a:bodyPr/>
        <a:lstStyle/>
        <a:p>
          <a:endParaRPr lang="el-GR"/>
        </a:p>
      </dgm:t>
    </dgm:pt>
    <dgm:pt modelId="{5CED6A13-F470-42BB-A4A9-909EE4A01C51}" type="sibTrans" cxnId="{321FC34A-FC11-4A64-873B-384350E61F3F}">
      <dgm:prSet/>
      <dgm:spPr/>
      <dgm:t>
        <a:bodyPr/>
        <a:lstStyle/>
        <a:p>
          <a:endParaRPr lang="el-GR"/>
        </a:p>
      </dgm:t>
    </dgm:pt>
    <dgm:pt modelId="{65D68770-0CC4-4D68-963B-ED1C0E78CF1A}">
      <dgm:prSet phldrT="[Κείμενο]" custT="1"/>
      <dgm:spPr/>
      <dgm:t>
        <a:bodyPr/>
        <a:lstStyle/>
        <a:p>
          <a:r>
            <a:rPr lang="el-GR" sz="1800" dirty="0" err="1" smtClean="0"/>
            <a:t>Διαδραστικά</a:t>
          </a:r>
          <a:r>
            <a:rPr lang="el-GR" sz="1800" dirty="0" smtClean="0"/>
            <a:t> Βίντεο</a:t>
          </a:r>
          <a:endParaRPr lang="el-GR" sz="1800" dirty="0"/>
        </a:p>
      </dgm:t>
    </dgm:pt>
    <dgm:pt modelId="{651B71A8-C46B-4C21-8D1B-2B83E333E29E}" type="parTrans" cxnId="{1E89C43E-4929-43F4-993A-33F28AD849E6}">
      <dgm:prSet/>
      <dgm:spPr/>
      <dgm:t>
        <a:bodyPr/>
        <a:lstStyle/>
        <a:p>
          <a:endParaRPr lang="el-GR"/>
        </a:p>
      </dgm:t>
    </dgm:pt>
    <dgm:pt modelId="{93761D71-8899-486B-948F-E5DCB534353C}" type="sibTrans" cxnId="{1E89C43E-4929-43F4-993A-33F28AD849E6}">
      <dgm:prSet/>
      <dgm:spPr/>
      <dgm:t>
        <a:bodyPr/>
        <a:lstStyle/>
        <a:p>
          <a:endParaRPr lang="el-GR"/>
        </a:p>
      </dgm:t>
    </dgm:pt>
    <dgm:pt modelId="{065E4C66-EAAF-466A-B162-ECEFA782D065}">
      <dgm:prSet phldrT="[Κείμενο]" custT="1"/>
      <dgm:spPr/>
      <dgm:t>
        <a:bodyPr/>
        <a:lstStyle/>
        <a:p>
          <a:r>
            <a:rPr lang="el-GR" sz="1800" b="0" dirty="0" smtClean="0"/>
            <a:t>Διαδραστικές δραστηριότητες</a:t>
          </a:r>
          <a:endParaRPr lang="el-GR" sz="1800" dirty="0"/>
        </a:p>
      </dgm:t>
    </dgm:pt>
    <dgm:pt modelId="{C606041A-4DDD-4ADE-BA8F-AA57897F507C}" type="parTrans" cxnId="{9792658B-D49B-4A3A-9D04-287341A1CDEC}">
      <dgm:prSet/>
      <dgm:spPr/>
      <dgm:t>
        <a:bodyPr/>
        <a:lstStyle/>
        <a:p>
          <a:endParaRPr lang="el-GR"/>
        </a:p>
      </dgm:t>
    </dgm:pt>
    <dgm:pt modelId="{F5D5F21B-5A48-4A1D-970D-78F028BC01F6}" type="sibTrans" cxnId="{9792658B-D49B-4A3A-9D04-287341A1CDEC}">
      <dgm:prSet/>
      <dgm:spPr/>
      <dgm:t>
        <a:bodyPr/>
        <a:lstStyle/>
        <a:p>
          <a:endParaRPr lang="el-GR"/>
        </a:p>
      </dgm:t>
    </dgm:pt>
    <dgm:pt modelId="{BFF67658-A71B-4EF4-8AF3-ABC96F3C34F2}">
      <dgm:prSet phldrT="[Κείμενο]" custT="1"/>
      <dgm:spPr>
        <a:noFill/>
        <a:ln>
          <a:noFill/>
        </a:ln>
      </dgm:spPr>
      <dgm:t>
        <a:bodyPr/>
        <a:lstStyle/>
        <a:p>
          <a:endParaRPr lang="el-GR" sz="1800" dirty="0"/>
        </a:p>
      </dgm:t>
    </dgm:pt>
    <dgm:pt modelId="{274EF5D9-9DDF-4965-9038-75D5FCED215D}" type="sibTrans" cxnId="{7694285A-8B72-4F85-B761-046251562318}">
      <dgm:prSet/>
      <dgm:spPr/>
      <dgm:t>
        <a:bodyPr/>
        <a:lstStyle/>
        <a:p>
          <a:endParaRPr lang="el-GR"/>
        </a:p>
      </dgm:t>
    </dgm:pt>
    <dgm:pt modelId="{CD0F00A3-B69A-4CB9-9F6F-59394F1039B2}" type="parTrans" cxnId="{7694285A-8B72-4F85-B761-046251562318}">
      <dgm:prSet/>
      <dgm:spPr/>
      <dgm:t>
        <a:bodyPr/>
        <a:lstStyle/>
        <a:p>
          <a:endParaRPr lang="el-GR"/>
        </a:p>
      </dgm:t>
    </dgm:pt>
    <dgm:pt modelId="{8B55579C-671B-4DB7-A2B0-85C748E4A2ED}" type="pres">
      <dgm:prSet presAssocID="{15222396-1B69-4B9B-AA66-57F54E57B5C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A8094C5-018C-48E7-8052-52A8B48F7570}" type="pres">
      <dgm:prSet presAssocID="{15222396-1B69-4B9B-AA66-57F54E57B5C3}" presName="dummyMaxCanvas" presStyleCnt="0"/>
      <dgm:spPr/>
    </dgm:pt>
    <dgm:pt modelId="{D1D7DF56-F27F-4786-B180-BF2BCA663619}" type="pres">
      <dgm:prSet presAssocID="{15222396-1B69-4B9B-AA66-57F54E57B5C3}" presName="parentComposite" presStyleCnt="0"/>
      <dgm:spPr/>
    </dgm:pt>
    <dgm:pt modelId="{42A04499-9601-4573-B281-AEFA78A99F1E}" type="pres">
      <dgm:prSet presAssocID="{15222396-1B69-4B9B-AA66-57F54E57B5C3}" presName="parent1" presStyleLbl="alignAccFollowNode1" presStyleIdx="0" presStyleCnt="4" custLinFactNeighborX="-20684" custLinFactNeighborY="1986">
        <dgm:presLayoutVars>
          <dgm:chMax val="4"/>
        </dgm:presLayoutVars>
      </dgm:prSet>
      <dgm:spPr/>
      <dgm:t>
        <a:bodyPr/>
        <a:lstStyle/>
        <a:p>
          <a:endParaRPr lang="el-GR"/>
        </a:p>
      </dgm:t>
    </dgm:pt>
    <dgm:pt modelId="{2CCFEBD6-CE65-4C77-9D86-BB9A5F375BBB}" type="pres">
      <dgm:prSet presAssocID="{15222396-1B69-4B9B-AA66-57F54E57B5C3}" presName="parent2" presStyleLbl="alignAccFollowNode1" presStyleIdx="1" presStyleCnt="4" custLinFactNeighborX="37252" custLinFactNeighborY="0">
        <dgm:presLayoutVars>
          <dgm:chMax val="4"/>
        </dgm:presLayoutVars>
      </dgm:prSet>
      <dgm:spPr/>
      <dgm:t>
        <a:bodyPr/>
        <a:lstStyle/>
        <a:p>
          <a:endParaRPr lang="el-GR"/>
        </a:p>
      </dgm:t>
    </dgm:pt>
    <dgm:pt modelId="{EE7EE135-000D-4A4F-8C36-4E97B147F2D7}" type="pres">
      <dgm:prSet presAssocID="{15222396-1B69-4B9B-AA66-57F54E57B5C3}" presName="childrenComposite" presStyleCnt="0"/>
      <dgm:spPr/>
    </dgm:pt>
    <dgm:pt modelId="{647B23E4-DEBB-4B98-A5AA-FF41C08EFECB}" type="pres">
      <dgm:prSet presAssocID="{15222396-1B69-4B9B-AA66-57F54E57B5C3}" presName="dummyMaxCanvas_ChildArea" presStyleCnt="0"/>
      <dgm:spPr/>
    </dgm:pt>
    <dgm:pt modelId="{8B7AB743-63B6-4D0D-9B3E-80998D0B6462}" type="pres">
      <dgm:prSet presAssocID="{15222396-1B69-4B9B-AA66-57F54E57B5C3}" presName="fulcrum" presStyleLbl="alignAccFollowNode1" presStyleIdx="2" presStyleCnt="4" custLinFactNeighborX="47500" custLinFactNeighborY="4762"/>
      <dgm:spPr/>
    </dgm:pt>
    <dgm:pt modelId="{6B1555D7-4DB5-4292-A91D-3852CE1FA771}" type="pres">
      <dgm:prSet presAssocID="{15222396-1B69-4B9B-AA66-57F54E57B5C3}" presName="balance_42" presStyleLbl="alignAccFollowNode1" presStyleIdx="3" presStyleCnt="4" custScaleX="166871" custScaleY="146314" custLinFactNeighborX="7125" custLinFactNeighborY="2593">
        <dgm:presLayoutVars>
          <dgm:bulletEnabled val="1"/>
        </dgm:presLayoutVars>
      </dgm:prSet>
      <dgm:spPr/>
    </dgm:pt>
    <dgm:pt modelId="{AA65788E-0B22-4E01-A21B-42366E60CFED}" type="pres">
      <dgm:prSet presAssocID="{15222396-1B69-4B9B-AA66-57F54E57B5C3}" presName="left_42_1" presStyleLbl="node1" presStyleIdx="0" presStyleCnt="6" custScaleX="14869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E21F68-EECA-4A22-B242-C25183B36470}" type="pres">
      <dgm:prSet presAssocID="{15222396-1B69-4B9B-AA66-57F54E57B5C3}" presName="left_42_2" presStyleLbl="node1" presStyleIdx="1" presStyleCnt="6" custScaleX="14379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09AC8E7-5694-4C18-A888-0187723FF3A1}" type="pres">
      <dgm:prSet presAssocID="{15222396-1B69-4B9B-AA66-57F54E57B5C3}" presName="left_42_3" presStyleLbl="node1" presStyleIdx="2" presStyleCnt="6" custScaleX="14465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671AFD-ACE0-422E-94D0-E9EACDBEE18E}" type="pres">
      <dgm:prSet presAssocID="{15222396-1B69-4B9B-AA66-57F54E57B5C3}" presName="left_42_4" presStyleLbl="node1" presStyleIdx="3" presStyleCnt="6" custScaleX="14251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3ADD346-5CB3-44A7-BD7D-FB8D6FF96713}" type="pres">
      <dgm:prSet presAssocID="{15222396-1B69-4B9B-AA66-57F54E57B5C3}" presName="right_42_1" presStyleLbl="node1" presStyleIdx="4" presStyleCnt="6" custScaleX="160379" custLinFactNeighborX="57369" custLinFactNeighborY="-2586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7FB6BF-3A10-461B-8002-22A50E2F3958}" type="pres">
      <dgm:prSet presAssocID="{15222396-1B69-4B9B-AA66-57F54E57B5C3}" presName="right_42_2" presStyleLbl="node1" presStyleIdx="5" presStyleCnt="6" custScaleX="165627" custScaleY="114201" custLinFactNeighborX="58585" custLinFactNeighborY="-357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4B09F02-4C04-47E0-9881-8652D0C2424A}" srcId="{BFF67658-A71B-4EF4-8AF3-ABC96F3C34F2}" destId="{23CF8128-4843-4B98-AC32-DDD19544654D}" srcOrd="0" destOrd="0" parTransId="{EA5DCD20-607A-4A85-8E04-47CE71ADF1DC}" sibTransId="{0D5ECC18-6156-4D0A-8341-ADDDBB037A47}"/>
    <dgm:cxn modelId="{02318C15-B6F4-4F6D-AFD2-AAD3604E6BCA}" type="presOf" srcId="{66DCAF08-B57E-4ECA-A36B-BF4CEAC673A7}" destId="{42A04499-9601-4573-B281-AEFA78A99F1E}" srcOrd="0" destOrd="0" presId="urn:microsoft.com/office/officeart/2005/8/layout/balance1"/>
    <dgm:cxn modelId="{7694285A-8B72-4F85-B761-046251562318}" srcId="{15222396-1B69-4B9B-AA66-57F54E57B5C3}" destId="{BFF67658-A71B-4EF4-8AF3-ABC96F3C34F2}" srcOrd="1" destOrd="0" parTransId="{CD0F00A3-B69A-4CB9-9F6F-59394F1039B2}" sibTransId="{274EF5D9-9DDF-4965-9038-75D5FCED215D}"/>
    <dgm:cxn modelId="{7178C29B-1956-4639-AC0A-595A3F07E061}" type="presOf" srcId="{BFF67658-A71B-4EF4-8AF3-ABC96F3C34F2}" destId="{2CCFEBD6-CE65-4C77-9D86-BB9A5F375BBB}" srcOrd="0" destOrd="0" presId="urn:microsoft.com/office/officeart/2005/8/layout/balance1"/>
    <dgm:cxn modelId="{7D0FBA09-CBF3-407B-8416-32461B1ABBA8}" srcId="{66DCAF08-B57E-4ECA-A36B-BF4CEAC673A7}" destId="{A40E3931-419A-408C-9252-7932CBBA5308}" srcOrd="0" destOrd="0" parTransId="{BD2E98C3-A754-4994-9399-F9115B63054A}" sibTransId="{0C94EC3C-B623-4A51-B26A-1F591DD9E9EB}"/>
    <dgm:cxn modelId="{F39CB611-8AC5-446C-84F4-4CBEABFD1727}" type="presOf" srcId="{15222396-1B69-4B9B-AA66-57F54E57B5C3}" destId="{8B55579C-671B-4DB7-A2B0-85C748E4A2ED}" srcOrd="0" destOrd="0" presId="urn:microsoft.com/office/officeart/2005/8/layout/balance1"/>
    <dgm:cxn modelId="{935224DF-E369-462F-A740-9776E9B9E92C}" srcId="{BFF67658-A71B-4EF4-8AF3-ABC96F3C34F2}" destId="{C87CE914-B034-47B1-953D-0C0DF463977E}" srcOrd="1" destOrd="0" parTransId="{3978F7FF-3208-4133-875C-4AC8078FA262}" sibTransId="{92300A6D-980D-49F9-AE23-E2EE7240E503}"/>
    <dgm:cxn modelId="{729001C0-2F5A-4700-8C18-0049AD376E78}" type="presOf" srcId="{23CF8128-4843-4B98-AC32-DDD19544654D}" destId="{B3ADD346-5CB3-44A7-BD7D-FB8D6FF96713}" srcOrd="0" destOrd="0" presId="urn:microsoft.com/office/officeart/2005/8/layout/balance1"/>
    <dgm:cxn modelId="{0DC4DD7D-B3F9-4AC4-949F-351140BB8CA5}" type="presOf" srcId="{065E4C66-EAAF-466A-B162-ECEFA782D065}" destId="{98671AFD-ACE0-422E-94D0-E9EACDBEE18E}" srcOrd="0" destOrd="0" presId="urn:microsoft.com/office/officeart/2005/8/layout/balance1"/>
    <dgm:cxn modelId="{8907C2AB-1C17-4BCE-A5A5-7866F553892E}" srcId="{15222396-1B69-4B9B-AA66-57F54E57B5C3}" destId="{66DCAF08-B57E-4ECA-A36B-BF4CEAC673A7}" srcOrd="0" destOrd="0" parTransId="{FB2A4355-B2BC-413A-8D05-5FA7FA6EDCAB}" sibTransId="{85CB0D22-9D8F-4C50-8722-CF933FDF3FD2}"/>
    <dgm:cxn modelId="{1E89C43E-4929-43F4-993A-33F28AD849E6}" srcId="{66DCAF08-B57E-4ECA-A36B-BF4CEAC673A7}" destId="{65D68770-0CC4-4D68-963B-ED1C0E78CF1A}" srcOrd="2" destOrd="0" parTransId="{651B71A8-C46B-4C21-8D1B-2B83E333E29E}" sibTransId="{93761D71-8899-486B-948F-E5DCB534353C}"/>
    <dgm:cxn modelId="{9792658B-D49B-4A3A-9D04-287341A1CDEC}" srcId="{66DCAF08-B57E-4ECA-A36B-BF4CEAC673A7}" destId="{065E4C66-EAAF-466A-B162-ECEFA782D065}" srcOrd="3" destOrd="0" parTransId="{C606041A-4DDD-4ADE-BA8F-AA57897F507C}" sibTransId="{F5D5F21B-5A48-4A1D-970D-78F028BC01F6}"/>
    <dgm:cxn modelId="{4123C20C-9B07-4DBC-B4D6-1E842BC841D2}" type="presOf" srcId="{A40E3931-419A-408C-9252-7932CBBA5308}" destId="{AA65788E-0B22-4E01-A21B-42366E60CFED}" srcOrd="0" destOrd="0" presId="urn:microsoft.com/office/officeart/2005/8/layout/balance1"/>
    <dgm:cxn modelId="{2525CA54-D8E1-4BF0-B66B-C8642C46917F}" type="presOf" srcId="{C87CE914-B034-47B1-953D-0C0DF463977E}" destId="{5C7FB6BF-3A10-461B-8002-22A50E2F3958}" srcOrd="0" destOrd="0" presId="urn:microsoft.com/office/officeart/2005/8/layout/balance1"/>
    <dgm:cxn modelId="{321FC34A-FC11-4A64-873B-384350E61F3F}" srcId="{66DCAF08-B57E-4ECA-A36B-BF4CEAC673A7}" destId="{80161E95-BC3E-443A-BE80-E8303A40A4CD}" srcOrd="1" destOrd="0" parTransId="{C33353AC-2FCC-461D-9D62-0B897B5A1519}" sibTransId="{5CED6A13-F470-42BB-A4A9-909EE4A01C51}"/>
    <dgm:cxn modelId="{8FEF6A8A-5796-434C-AEF9-0E2081E3928D}" type="presOf" srcId="{65D68770-0CC4-4D68-963B-ED1C0E78CF1A}" destId="{209AC8E7-5694-4C18-A888-0187723FF3A1}" srcOrd="0" destOrd="0" presId="urn:microsoft.com/office/officeart/2005/8/layout/balance1"/>
    <dgm:cxn modelId="{65BD5E10-4E65-4065-B364-70500A9C2851}" type="presOf" srcId="{80161E95-BC3E-443A-BE80-E8303A40A4CD}" destId="{90E21F68-EECA-4A22-B242-C25183B36470}" srcOrd="0" destOrd="0" presId="urn:microsoft.com/office/officeart/2005/8/layout/balance1"/>
    <dgm:cxn modelId="{0B57A2CB-6C55-449E-A03E-AD1743FFE05D}" type="presParOf" srcId="{8B55579C-671B-4DB7-A2B0-85C748E4A2ED}" destId="{9A8094C5-018C-48E7-8052-52A8B48F7570}" srcOrd="0" destOrd="0" presId="urn:microsoft.com/office/officeart/2005/8/layout/balance1"/>
    <dgm:cxn modelId="{BBF17857-7D1A-4D06-806F-3142EB099421}" type="presParOf" srcId="{8B55579C-671B-4DB7-A2B0-85C748E4A2ED}" destId="{D1D7DF56-F27F-4786-B180-BF2BCA663619}" srcOrd="1" destOrd="0" presId="urn:microsoft.com/office/officeart/2005/8/layout/balance1"/>
    <dgm:cxn modelId="{C8EA469D-8394-498D-9C7C-B68EDEAE7A49}" type="presParOf" srcId="{D1D7DF56-F27F-4786-B180-BF2BCA663619}" destId="{42A04499-9601-4573-B281-AEFA78A99F1E}" srcOrd="0" destOrd="0" presId="urn:microsoft.com/office/officeart/2005/8/layout/balance1"/>
    <dgm:cxn modelId="{B30A3539-EA80-41B9-BEA6-C4CC2AB66686}" type="presParOf" srcId="{D1D7DF56-F27F-4786-B180-BF2BCA663619}" destId="{2CCFEBD6-CE65-4C77-9D86-BB9A5F375BBB}" srcOrd="1" destOrd="0" presId="urn:microsoft.com/office/officeart/2005/8/layout/balance1"/>
    <dgm:cxn modelId="{0BD448F3-7E33-4F22-9328-F65EFDA4481B}" type="presParOf" srcId="{8B55579C-671B-4DB7-A2B0-85C748E4A2ED}" destId="{EE7EE135-000D-4A4F-8C36-4E97B147F2D7}" srcOrd="2" destOrd="0" presId="urn:microsoft.com/office/officeart/2005/8/layout/balance1"/>
    <dgm:cxn modelId="{415BB50D-11A2-4809-9E81-F6472CF90F97}" type="presParOf" srcId="{EE7EE135-000D-4A4F-8C36-4E97B147F2D7}" destId="{647B23E4-DEBB-4B98-A5AA-FF41C08EFECB}" srcOrd="0" destOrd="0" presId="urn:microsoft.com/office/officeart/2005/8/layout/balance1"/>
    <dgm:cxn modelId="{C9DF6582-16B7-408A-90EE-63617882E15D}" type="presParOf" srcId="{EE7EE135-000D-4A4F-8C36-4E97B147F2D7}" destId="{8B7AB743-63B6-4D0D-9B3E-80998D0B6462}" srcOrd="1" destOrd="0" presId="urn:microsoft.com/office/officeart/2005/8/layout/balance1"/>
    <dgm:cxn modelId="{C424D1D9-B195-4DD1-BC58-36DAC8D60F30}" type="presParOf" srcId="{EE7EE135-000D-4A4F-8C36-4E97B147F2D7}" destId="{6B1555D7-4DB5-4292-A91D-3852CE1FA771}" srcOrd="2" destOrd="0" presId="urn:microsoft.com/office/officeart/2005/8/layout/balance1"/>
    <dgm:cxn modelId="{FA6FFDD9-95A6-4009-971C-E852612A575A}" type="presParOf" srcId="{EE7EE135-000D-4A4F-8C36-4E97B147F2D7}" destId="{AA65788E-0B22-4E01-A21B-42366E60CFED}" srcOrd="3" destOrd="0" presId="urn:microsoft.com/office/officeart/2005/8/layout/balance1"/>
    <dgm:cxn modelId="{CB2B2532-4212-42B6-BCB9-367D03ED4FE1}" type="presParOf" srcId="{EE7EE135-000D-4A4F-8C36-4E97B147F2D7}" destId="{90E21F68-EECA-4A22-B242-C25183B36470}" srcOrd="4" destOrd="0" presId="urn:microsoft.com/office/officeart/2005/8/layout/balance1"/>
    <dgm:cxn modelId="{D4FA7825-CF10-4256-8C4E-47F7008EC68B}" type="presParOf" srcId="{EE7EE135-000D-4A4F-8C36-4E97B147F2D7}" destId="{209AC8E7-5694-4C18-A888-0187723FF3A1}" srcOrd="5" destOrd="0" presId="urn:microsoft.com/office/officeart/2005/8/layout/balance1"/>
    <dgm:cxn modelId="{E63A4636-E5BF-4AC6-BFCE-C08EEABEBF02}" type="presParOf" srcId="{EE7EE135-000D-4A4F-8C36-4E97B147F2D7}" destId="{98671AFD-ACE0-422E-94D0-E9EACDBEE18E}" srcOrd="6" destOrd="0" presId="urn:microsoft.com/office/officeart/2005/8/layout/balance1"/>
    <dgm:cxn modelId="{DFC5B776-7EB5-43CA-96C9-6C01F79CEFE7}" type="presParOf" srcId="{EE7EE135-000D-4A4F-8C36-4E97B147F2D7}" destId="{B3ADD346-5CB3-44A7-BD7D-FB8D6FF96713}" srcOrd="7" destOrd="0" presId="urn:microsoft.com/office/officeart/2005/8/layout/balance1"/>
    <dgm:cxn modelId="{5824D75D-CEEF-4140-9081-B475B23967B4}" type="presParOf" srcId="{EE7EE135-000D-4A4F-8C36-4E97B147F2D7}" destId="{5C7FB6BF-3A10-461B-8002-22A50E2F3958}" srcOrd="8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815EEDB-18FF-48AC-BE7A-5ADB7C3F5256}" type="doc">
      <dgm:prSet loTypeId="urn:microsoft.com/office/officeart/2005/8/layout/hList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43EA91AA-DADE-43A0-8088-C985ED28A6B5}">
      <dgm:prSet phldrT="[Κείμενο]"/>
      <dgm:spPr/>
      <dgm:t>
        <a:bodyPr/>
        <a:lstStyle/>
        <a:p>
          <a:r>
            <a:rPr lang="el-GR" dirty="0" smtClean="0"/>
            <a:t>Η παραγωγή Ε.Υ. στα πλαίσια της </a:t>
          </a:r>
          <a:r>
            <a:rPr lang="el-GR" dirty="0" err="1" smtClean="0"/>
            <a:t>ΕξΑΕ</a:t>
          </a:r>
          <a:r>
            <a:rPr lang="el-GR" dirty="0" smtClean="0"/>
            <a:t>: </a:t>
          </a:r>
        </a:p>
      </dgm:t>
    </dgm:pt>
    <dgm:pt modelId="{1CD94773-7550-4C54-86C7-1A216DCFBEA9}" type="parTrans" cxnId="{9E4EAD83-8534-43C7-A7A1-F127F6DC9719}">
      <dgm:prSet/>
      <dgm:spPr/>
      <dgm:t>
        <a:bodyPr/>
        <a:lstStyle/>
        <a:p>
          <a:endParaRPr lang="el-GR"/>
        </a:p>
      </dgm:t>
    </dgm:pt>
    <dgm:pt modelId="{51A70763-FDD8-4F72-AE99-3A2390F12FF7}" type="sibTrans" cxnId="{9E4EAD83-8534-43C7-A7A1-F127F6DC9719}">
      <dgm:prSet/>
      <dgm:spPr/>
      <dgm:t>
        <a:bodyPr/>
        <a:lstStyle/>
        <a:p>
          <a:endParaRPr lang="el-GR"/>
        </a:p>
      </dgm:t>
    </dgm:pt>
    <dgm:pt modelId="{6BAD3D76-C30A-4D01-9165-1AC578E4ACB4}">
      <dgm:prSet phldrT="[Κείμενο]"/>
      <dgm:spPr/>
      <dgm:t>
        <a:bodyPr/>
        <a:lstStyle/>
        <a:p>
          <a:r>
            <a:rPr lang="el-GR" b="1" u="sng" dirty="0" smtClean="0"/>
            <a:t>Είναι </a:t>
          </a:r>
          <a:r>
            <a:rPr lang="el-GR" dirty="0" smtClean="0"/>
            <a:t>πολυδιάστατη, πολύπλοκη και χρονοβόρα</a:t>
          </a:r>
          <a:endParaRPr lang="el-GR" dirty="0"/>
        </a:p>
      </dgm:t>
    </dgm:pt>
    <dgm:pt modelId="{66005E2E-6B72-446F-AF86-D6A7E98BC148}" type="parTrans" cxnId="{B3E8D59B-B9FF-4A95-A9D8-FD0BE78C0D32}">
      <dgm:prSet/>
      <dgm:spPr/>
      <dgm:t>
        <a:bodyPr/>
        <a:lstStyle/>
        <a:p>
          <a:endParaRPr lang="el-GR"/>
        </a:p>
      </dgm:t>
    </dgm:pt>
    <dgm:pt modelId="{FB01D41F-0202-4BCE-A66C-C1D5A2ED219A}" type="sibTrans" cxnId="{B3E8D59B-B9FF-4A95-A9D8-FD0BE78C0D32}">
      <dgm:prSet/>
      <dgm:spPr/>
      <dgm:t>
        <a:bodyPr/>
        <a:lstStyle/>
        <a:p>
          <a:endParaRPr lang="el-GR"/>
        </a:p>
      </dgm:t>
    </dgm:pt>
    <dgm:pt modelId="{A81EEB6A-F109-4DFC-9627-43D40180D898}">
      <dgm:prSet phldrT="[Κείμενο]"/>
      <dgm:spPr/>
      <dgm:t>
        <a:bodyPr/>
        <a:lstStyle/>
        <a:p>
          <a:pPr rtl="0"/>
          <a:r>
            <a:rPr lang="el-GR" b="1" u="sng" dirty="0" smtClean="0"/>
            <a:t>Δεν είναι </a:t>
          </a:r>
          <a:r>
            <a:rPr lang="el-GR" dirty="0" smtClean="0"/>
            <a:t>μια απλή και εύκολή διαδικασία. </a:t>
          </a:r>
          <a:endParaRPr lang="el-GR" dirty="0"/>
        </a:p>
      </dgm:t>
    </dgm:pt>
    <dgm:pt modelId="{12465C7B-FFB8-4375-B5E7-FD71F170054A}" type="sibTrans" cxnId="{D19BEF71-BB3D-4CC8-9D92-097CDBEF17AE}">
      <dgm:prSet/>
      <dgm:spPr/>
      <dgm:t>
        <a:bodyPr/>
        <a:lstStyle/>
        <a:p>
          <a:endParaRPr lang="el-GR"/>
        </a:p>
      </dgm:t>
    </dgm:pt>
    <dgm:pt modelId="{3E79ED6A-51B2-492C-A056-878731D056A4}" type="parTrans" cxnId="{D19BEF71-BB3D-4CC8-9D92-097CDBEF17AE}">
      <dgm:prSet/>
      <dgm:spPr/>
      <dgm:t>
        <a:bodyPr/>
        <a:lstStyle/>
        <a:p>
          <a:endParaRPr lang="el-GR"/>
        </a:p>
      </dgm:t>
    </dgm:pt>
    <dgm:pt modelId="{28826B0E-DE89-4505-A926-F668C6C85B69}" type="pres">
      <dgm:prSet presAssocID="{F815EEDB-18FF-48AC-BE7A-5ADB7C3F52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E81E4CF-8377-4760-9888-60BF6F00DB98}" type="pres">
      <dgm:prSet presAssocID="{43EA91AA-DADE-43A0-8088-C985ED28A6B5}" presName="roof" presStyleLbl="dkBgShp" presStyleIdx="0" presStyleCnt="2"/>
      <dgm:spPr/>
      <dgm:t>
        <a:bodyPr/>
        <a:lstStyle/>
        <a:p>
          <a:endParaRPr lang="el-GR"/>
        </a:p>
      </dgm:t>
    </dgm:pt>
    <dgm:pt modelId="{FD89C0D9-3776-4E2D-83D2-282A22CCCE40}" type="pres">
      <dgm:prSet presAssocID="{43EA91AA-DADE-43A0-8088-C985ED28A6B5}" presName="pillars" presStyleCnt="0"/>
      <dgm:spPr/>
    </dgm:pt>
    <dgm:pt modelId="{3A6D9AA1-E2CC-4CE0-A049-9950A85FE267}" type="pres">
      <dgm:prSet presAssocID="{43EA91AA-DADE-43A0-8088-C985ED28A6B5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D42F53-5B15-4558-B112-BF953C54CC7B}" type="pres">
      <dgm:prSet presAssocID="{6BAD3D76-C30A-4D01-9165-1AC578E4ACB4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7988D24-FF4F-4312-9185-74077B91A740}" type="pres">
      <dgm:prSet presAssocID="{43EA91AA-DADE-43A0-8088-C985ED28A6B5}" presName="base" presStyleLbl="dkBgShp" presStyleIdx="1" presStyleCnt="2"/>
      <dgm:spPr/>
    </dgm:pt>
  </dgm:ptLst>
  <dgm:cxnLst>
    <dgm:cxn modelId="{B3E8D59B-B9FF-4A95-A9D8-FD0BE78C0D32}" srcId="{43EA91AA-DADE-43A0-8088-C985ED28A6B5}" destId="{6BAD3D76-C30A-4D01-9165-1AC578E4ACB4}" srcOrd="1" destOrd="0" parTransId="{66005E2E-6B72-446F-AF86-D6A7E98BC148}" sibTransId="{FB01D41F-0202-4BCE-A66C-C1D5A2ED219A}"/>
    <dgm:cxn modelId="{28E8CB15-205A-4B3D-B04C-EB1088839ADF}" type="presOf" srcId="{F815EEDB-18FF-48AC-BE7A-5ADB7C3F5256}" destId="{28826B0E-DE89-4505-A926-F668C6C85B69}" srcOrd="0" destOrd="0" presId="urn:microsoft.com/office/officeart/2005/8/layout/hList3"/>
    <dgm:cxn modelId="{E6938AE2-5131-43F2-9114-A19F473F6C1E}" type="presOf" srcId="{A81EEB6A-F109-4DFC-9627-43D40180D898}" destId="{3A6D9AA1-E2CC-4CE0-A049-9950A85FE267}" srcOrd="0" destOrd="0" presId="urn:microsoft.com/office/officeart/2005/8/layout/hList3"/>
    <dgm:cxn modelId="{D19BEF71-BB3D-4CC8-9D92-097CDBEF17AE}" srcId="{43EA91AA-DADE-43A0-8088-C985ED28A6B5}" destId="{A81EEB6A-F109-4DFC-9627-43D40180D898}" srcOrd="0" destOrd="0" parTransId="{3E79ED6A-51B2-492C-A056-878731D056A4}" sibTransId="{12465C7B-FFB8-4375-B5E7-FD71F170054A}"/>
    <dgm:cxn modelId="{CACDEFFD-88A8-47DD-957E-642497D10C12}" type="presOf" srcId="{43EA91AA-DADE-43A0-8088-C985ED28A6B5}" destId="{AE81E4CF-8377-4760-9888-60BF6F00DB98}" srcOrd="0" destOrd="0" presId="urn:microsoft.com/office/officeart/2005/8/layout/hList3"/>
    <dgm:cxn modelId="{9E580691-1FF5-4234-8C26-A6689D6B1DEF}" type="presOf" srcId="{6BAD3D76-C30A-4D01-9165-1AC578E4ACB4}" destId="{59D42F53-5B15-4558-B112-BF953C54CC7B}" srcOrd="0" destOrd="0" presId="urn:microsoft.com/office/officeart/2005/8/layout/hList3"/>
    <dgm:cxn modelId="{9E4EAD83-8534-43C7-A7A1-F127F6DC9719}" srcId="{F815EEDB-18FF-48AC-BE7A-5ADB7C3F5256}" destId="{43EA91AA-DADE-43A0-8088-C985ED28A6B5}" srcOrd="0" destOrd="0" parTransId="{1CD94773-7550-4C54-86C7-1A216DCFBEA9}" sibTransId="{51A70763-FDD8-4F72-AE99-3A2390F12FF7}"/>
    <dgm:cxn modelId="{68D3C652-5E38-4261-AD66-726D9834F5C1}" type="presParOf" srcId="{28826B0E-DE89-4505-A926-F668C6C85B69}" destId="{AE81E4CF-8377-4760-9888-60BF6F00DB98}" srcOrd="0" destOrd="0" presId="urn:microsoft.com/office/officeart/2005/8/layout/hList3"/>
    <dgm:cxn modelId="{BA8B406C-B882-4AEB-9508-8474A1F6C89A}" type="presParOf" srcId="{28826B0E-DE89-4505-A926-F668C6C85B69}" destId="{FD89C0D9-3776-4E2D-83D2-282A22CCCE40}" srcOrd="1" destOrd="0" presId="urn:microsoft.com/office/officeart/2005/8/layout/hList3"/>
    <dgm:cxn modelId="{61F40EB8-9A1F-43B7-AAF1-0A6330D54891}" type="presParOf" srcId="{FD89C0D9-3776-4E2D-83D2-282A22CCCE40}" destId="{3A6D9AA1-E2CC-4CE0-A049-9950A85FE267}" srcOrd="0" destOrd="0" presId="urn:microsoft.com/office/officeart/2005/8/layout/hList3"/>
    <dgm:cxn modelId="{8E190602-EEC0-4CA4-86A4-9F0F5F4A57AD}" type="presParOf" srcId="{FD89C0D9-3776-4E2D-83D2-282A22CCCE40}" destId="{59D42F53-5B15-4558-B112-BF953C54CC7B}" srcOrd="1" destOrd="0" presId="urn:microsoft.com/office/officeart/2005/8/layout/hList3"/>
    <dgm:cxn modelId="{78EF8E48-FABF-414F-BBEF-7EB154100DFC}" type="presParOf" srcId="{28826B0E-DE89-4505-A926-F668C6C85B69}" destId="{57988D24-FF4F-4312-9185-74077B91A74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EBE24EF-3784-46C9-B708-B59BDF97F0EF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4331674C-CFAC-4690-922A-5F54FE85AC36}">
      <dgm:prSet phldrT="[Κείμενο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dirty="0" smtClean="0"/>
            <a:t>Το Ε.Υ. «Για μια καλύτερη ζωή, αλλάζω διατροφή»</a:t>
          </a:r>
          <a:endParaRPr lang="el-GR" dirty="0"/>
        </a:p>
      </dgm:t>
    </dgm:pt>
    <dgm:pt modelId="{E331DA66-5C17-4D26-982F-9A439DAD90CE}" type="parTrans" cxnId="{7DD199FE-E8C5-4CF2-9DA3-9D3A7B7C7A43}">
      <dgm:prSet/>
      <dgm:spPr/>
      <dgm:t>
        <a:bodyPr/>
        <a:lstStyle/>
        <a:p>
          <a:endParaRPr lang="el-GR"/>
        </a:p>
      </dgm:t>
    </dgm:pt>
    <dgm:pt modelId="{F8FB0F56-A88C-4F50-A4F0-B7D284990A43}" type="sibTrans" cxnId="{7DD199FE-E8C5-4CF2-9DA3-9D3A7B7C7A43}">
      <dgm:prSet/>
      <dgm:spPr/>
      <dgm:t>
        <a:bodyPr/>
        <a:lstStyle/>
        <a:p>
          <a:endParaRPr lang="el-GR"/>
        </a:p>
      </dgm:t>
    </dgm:pt>
    <dgm:pt modelId="{113F1F75-A325-42A6-A4F3-60401A92E270}">
      <dgm:prSet phldrT="[Κείμενο]"/>
      <dgm:spPr/>
      <dgm:t>
        <a:bodyPr/>
        <a:lstStyle/>
        <a:p>
          <a:pPr algn="l"/>
          <a:r>
            <a:rPr lang="el-GR" dirty="0" smtClean="0"/>
            <a:t>Δυνατά σημεία:</a:t>
          </a:r>
        </a:p>
        <a:p>
          <a:pPr algn="l"/>
          <a:r>
            <a:rPr lang="el-GR" dirty="0" smtClean="0"/>
            <a:t>1. Οργάνωση και δομή </a:t>
          </a:r>
        </a:p>
        <a:p>
          <a:pPr algn="l"/>
          <a:r>
            <a:rPr lang="el-GR" dirty="0" smtClean="0"/>
            <a:t>2. Επίτευξη των στόχων</a:t>
          </a:r>
        </a:p>
        <a:p>
          <a:pPr algn="l"/>
          <a:r>
            <a:rPr lang="el-GR" dirty="0" smtClean="0"/>
            <a:t>3. </a:t>
          </a:r>
          <a:r>
            <a:rPr lang="el-GR" dirty="0" err="1" smtClean="0"/>
            <a:t>Διαδραστικές</a:t>
          </a:r>
          <a:r>
            <a:rPr lang="el-GR" dirty="0" smtClean="0"/>
            <a:t> δραστηριότητες και βίντεο.</a:t>
          </a:r>
        </a:p>
        <a:p>
          <a:pPr algn="l"/>
          <a:r>
            <a:rPr lang="el-GR" dirty="0" smtClean="0"/>
            <a:t>4. Παρουσίαση</a:t>
          </a:r>
        </a:p>
        <a:p>
          <a:pPr algn="l"/>
          <a:r>
            <a:rPr lang="el-GR" dirty="0" smtClean="0"/>
            <a:t>5. Επιλογή θέματος</a:t>
          </a:r>
        </a:p>
      </dgm:t>
    </dgm:pt>
    <dgm:pt modelId="{DECEDD29-8891-4733-A58E-D07A6DB3FFF5}" type="parTrans" cxnId="{1C72992D-6DAF-45FB-BC5B-757C20C3C19F}">
      <dgm:prSet/>
      <dgm:spPr/>
      <dgm:t>
        <a:bodyPr/>
        <a:lstStyle/>
        <a:p>
          <a:endParaRPr lang="el-GR"/>
        </a:p>
      </dgm:t>
    </dgm:pt>
    <dgm:pt modelId="{7C5ED1A0-976F-465D-8B26-0EBEA434B2BA}" type="sibTrans" cxnId="{1C72992D-6DAF-45FB-BC5B-757C20C3C19F}">
      <dgm:prSet/>
      <dgm:spPr/>
      <dgm:t>
        <a:bodyPr/>
        <a:lstStyle/>
        <a:p>
          <a:endParaRPr lang="el-GR"/>
        </a:p>
      </dgm:t>
    </dgm:pt>
    <dgm:pt modelId="{98408C81-F2A1-4F37-8000-4B2231AE1BF9}">
      <dgm:prSet phldrT="[Κείμενο]"/>
      <dgm:spPr/>
      <dgm:t>
        <a:bodyPr/>
        <a:lstStyle/>
        <a:p>
          <a:pPr algn="l"/>
          <a:r>
            <a:rPr lang="el-GR" dirty="0" smtClean="0"/>
            <a:t>Προτάσεις για βελτίωση:</a:t>
          </a:r>
        </a:p>
        <a:p>
          <a:pPr algn="l"/>
          <a:r>
            <a:rPr lang="el-GR" dirty="0" smtClean="0"/>
            <a:t>1.Αλλαγή του Βίντεο από την Εκπαιδευτική τηλεόραση </a:t>
          </a:r>
        </a:p>
        <a:p>
          <a:pPr algn="l"/>
          <a:r>
            <a:rPr lang="el-GR" dirty="0" smtClean="0"/>
            <a:t>2. Προσθήκη Αφήγησης</a:t>
          </a:r>
        </a:p>
        <a:p>
          <a:pPr algn="ctr"/>
          <a:r>
            <a:rPr lang="el-GR" dirty="0" smtClean="0"/>
            <a:t> </a:t>
          </a:r>
          <a:endParaRPr lang="el-GR" dirty="0"/>
        </a:p>
      </dgm:t>
    </dgm:pt>
    <dgm:pt modelId="{8557A8BC-F88E-470A-9188-BD0E8CE567EF}" type="parTrans" cxnId="{1409F78A-EC8D-44F8-A1FA-D01FBF6EB426}">
      <dgm:prSet/>
      <dgm:spPr/>
      <dgm:t>
        <a:bodyPr/>
        <a:lstStyle/>
        <a:p>
          <a:endParaRPr lang="el-GR"/>
        </a:p>
      </dgm:t>
    </dgm:pt>
    <dgm:pt modelId="{49DBE75A-4A91-4283-ADA4-78B0A9B47E61}" type="sibTrans" cxnId="{1409F78A-EC8D-44F8-A1FA-D01FBF6EB426}">
      <dgm:prSet/>
      <dgm:spPr/>
      <dgm:t>
        <a:bodyPr/>
        <a:lstStyle/>
        <a:p>
          <a:endParaRPr lang="el-GR"/>
        </a:p>
      </dgm:t>
    </dgm:pt>
    <dgm:pt modelId="{54BA2433-D60A-4BBB-9CA8-7C87C354D241}" type="pres">
      <dgm:prSet presAssocID="{3EBE24EF-3784-46C9-B708-B59BDF97F0E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A361E32E-5CE8-4599-A7C9-62B1DE56477A}" type="pres">
      <dgm:prSet presAssocID="{4331674C-CFAC-4690-922A-5F54FE85AC36}" presName="hierRoot1" presStyleCnt="0">
        <dgm:presLayoutVars>
          <dgm:hierBranch val="init"/>
        </dgm:presLayoutVars>
      </dgm:prSet>
      <dgm:spPr/>
    </dgm:pt>
    <dgm:pt modelId="{C6189A9F-1631-4A6C-8207-8DFA716CD826}" type="pres">
      <dgm:prSet presAssocID="{4331674C-CFAC-4690-922A-5F54FE85AC36}" presName="rootComposite1" presStyleCnt="0"/>
      <dgm:spPr/>
    </dgm:pt>
    <dgm:pt modelId="{6D091DE3-82BB-4356-9D96-D741BF078C6D}" type="pres">
      <dgm:prSet presAssocID="{4331674C-CFAC-4690-922A-5F54FE85AC36}" presName="rootText1" presStyleLbl="node0" presStyleIdx="0" presStyleCnt="1" custScaleX="315148" custLinFactNeighborX="1325" custLinFactNeighborY="-4311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FA0CE87-92B9-4DC4-88DE-CA108B9B7E05}" type="pres">
      <dgm:prSet presAssocID="{4331674C-CFAC-4690-922A-5F54FE85AC36}" presName="rootConnector1" presStyleLbl="node1" presStyleIdx="0" presStyleCnt="0"/>
      <dgm:spPr/>
      <dgm:t>
        <a:bodyPr/>
        <a:lstStyle/>
        <a:p>
          <a:endParaRPr lang="el-GR"/>
        </a:p>
      </dgm:t>
    </dgm:pt>
    <dgm:pt modelId="{9E8A7497-A6B9-44B0-A474-9A355E152B7C}" type="pres">
      <dgm:prSet presAssocID="{4331674C-CFAC-4690-922A-5F54FE85AC36}" presName="hierChild2" presStyleCnt="0"/>
      <dgm:spPr/>
    </dgm:pt>
    <dgm:pt modelId="{70EC9FA9-FC69-4181-A24F-DB05DF25187E}" type="pres">
      <dgm:prSet presAssocID="{DECEDD29-8891-4733-A58E-D07A6DB3FFF5}" presName="Name37" presStyleLbl="parChTrans1D2" presStyleIdx="0" presStyleCnt="2"/>
      <dgm:spPr/>
      <dgm:t>
        <a:bodyPr/>
        <a:lstStyle/>
        <a:p>
          <a:endParaRPr lang="el-GR"/>
        </a:p>
      </dgm:t>
    </dgm:pt>
    <dgm:pt modelId="{A8F8BA26-606D-41AE-A2B0-69CE4EDBB0A3}" type="pres">
      <dgm:prSet presAssocID="{113F1F75-A325-42A6-A4F3-60401A92E270}" presName="hierRoot2" presStyleCnt="0">
        <dgm:presLayoutVars>
          <dgm:hierBranch val="init"/>
        </dgm:presLayoutVars>
      </dgm:prSet>
      <dgm:spPr/>
    </dgm:pt>
    <dgm:pt modelId="{FA7648C9-126E-40A3-8E2E-F635CC2ACF0B}" type="pres">
      <dgm:prSet presAssocID="{113F1F75-A325-42A6-A4F3-60401A92E270}" presName="rootComposite" presStyleCnt="0"/>
      <dgm:spPr/>
    </dgm:pt>
    <dgm:pt modelId="{865099C7-3561-4C36-8BDB-28C7699F122F}" type="pres">
      <dgm:prSet presAssocID="{113F1F75-A325-42A6-A4F3-60401A92E270}" presName="rootText" presStyleLbl="node2" presStyleIdx="0" presStyleCnt="2" custScaleX="222652" custScaleY="304663" custLinFactNeighborX="16863" custLinFactNeighborY="-27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01F443E-5129-42D1-8A19-95763A4070B1}" type="pres">
      <dgm:prSet presAssocID="{113F1F75-A325-42A6-A4F3-60401A92E270}" presName="rootConnector" presStyleLbl="node2" presStyleIdx="0" presStyleCnt="2"/>
      <dgm:spPr/>
      <dgm:t>
        <a:bodyPr/>
        <a:lstStyle/>
        <a:p>
          <a:endParaRPr lang="el-GR"/>
        </a:p>
      </dgm:t>
    </dgm:pt>
    <dgm:pt modelId="{3BA19F4C-1F84-4852-B75E-7774DAFA6BCB}" type="pres">
      <dgm:prSet presAssocID="{113F1F75-A325-42A6-A4F3-60401A92E270}" presName="hierChild4" presStyleCnt="0"/>
      <dgm:spPr/>
    </dgm:pt>
    <dgm:pt modelId="{D86714B5-3E6F-4E34-A462-511A811C6292}" type="pres">
      <dgm:prSet presAssocID="{113F1F75-A325-42A6-A4F3-60401A92E270}" presName="hierChild5" presStyleCnt="0"/>
      <dgm:spPr/>
    </dgm:pt>
    <dgm:pt modelId="{D846AF72-2004-4C85-A820-CFFA7C80847B}" type="pres">
      <dgm:prSet presAssocID="{8557A8BC-F88E-470A-9188-BD0E8CE567EF}" presName="Name37" presStyleLbl="parChTrans1D2" presStyleIdx="1" presStyleCnt="2"/>
      <dgm:spPr/>
      <dgm:t>
        <a:bodyPr/>
        <a:lstStyle/>
        <a:p>
          <a:endParaRPr lang="el-GR"/>
        </a:p>
      </dgm:t>
    </dgm:pt>
    <dgm:pt modelId="{049AA447-4791-4305-8EE2-54E571C0493E}" type="pres">
      <dgm:prSet presAssocID="{98408C81-F2A1-4F37-8000-4B2231AE1BF9}" presName="hierRoot2" presStyleCnt="0">
        <dgm:presLayoutVars>
          <dgm:hierBranch val="init"/>
        </dgm:presLayoutVars>
      </dgm:prSet>
      <dgm:spPr/>
    </dgm:pt>
    <dgm:pt modelId="{E25F60E1-5F6B-478D-AC79-4B4EE60D0BD6}" type="pres">
      <dgm:prSet presAssocID="{98408C81-F2A1-4F37-8000-4B2231AE1BF9}" presName="rootComposite" presStyleCnt="0"/>
      <dgm:spPr/>
    </dgm:pt>
    <dgm:pt modelId="{AFAC69BB-CFBF-4E15-A3E5-C6FA2CF5E6A8}" type="pres">
      <dgm:prSet presAssocID="{98408C81-F2A1-4F37-8000-4B2231AE1BF9}" presName="rootText" presStyleLbl="node2" presStyleIdx="1" presStyleCnt="2" custScaleX="173267" custScaleY="198128" custLinFactNeighborX="27838" custLinFactNeighborY="-27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DF0B737-30BD-41DA-A30C-568BF272005A}" type="pres">
      <dgm:prSet presAssocID="{98408C81-F2A1-4F37-8000-4B2231AE1BF9}" presName="rootConnector" presStyleLbl="node2" presStyleIdx="1" presStyleCnt="2"/>
      <dgm:spPr/>
      <dgm:t>
        <a:bodyPr/>
        <a:lstStyle/>
        <a:p>
          <a:endParaRPr lang="el-GR"/>
        </a:p>
      </dgm:t>
    </dgm:pt>
    <dgm:pt modelId="{0E0C3666-025F-4A48-BEB7-3220EF295C1F}" type="pres">
      <dgm:prSet presAssocID="{98408C81-F2A1-4F37-8000-4B2231AE1BF9}" presName="hierChild4" presStyleCnt="0"/>
      <dgm:spPr/>
    </dgm:pt>
    <dgm:pt modelId="{82DEFCB4-1AA0-4B58-88F4-B9645362BE4B}" type="pres">
      <dgm:prSet presAssocID="{98408C81-F2A1-4F37-8000-4B2231AE1BF9}" presName="hierChild5" presStyleCnt="0"/>
      <dgm:spPr/>
    </dgm:pt>
    <dgm:pt modelId="{6098EF1B-8029-445B-A57D-3C078C1F4CB8}" type="pres">
      <dgm:prSet presAssocID="{4331674C-CFAC-4690-922A-5F54FE85AC36}" presName="hierChild3" presStyleCnt="0"/>
      <dgm:spPr/>
    </dgm:pt>
  </dgm:ptLst>
  <dgm:cxnLst>
    <dgm:cxn modelId="{CA02E990-ACEE-4AAA-B388-B7EA544D5727}" type="presOf" srcId="{113F1F75-A325-42A6-A4F3-60401A92E270}" destId="{865099C7-3561-4C36-8BDB-28C7699F122F}" srcOrd="0" destOrd="0" presId="urn:microsoft.com/office/officeart/2005/8/layout/orgChart1"/>
    <dgm:cxn modelId="{B538E3E1-368F-4590-9316-8EB80F6D2E76}" type="presOf" srcId="{8557A8BC-F88E-470A-9188-BD0E8CE567EF}" destId="{D846AF72-2004-4C85-A820-CFFA7C80847B}" srcOrd="0" destOrd="0" presId="urn:microsoft.com/office/officeart/2005/8/layout/orgChart1"/>
    <dgm:cxn modelId="{1C72992D-6DAF-45FB-BC5B-757C20C3C19F}" srcId="{4331674C-CFAC-4690-922A-5F54FE85AC36}" destId="{113F1F75-A325-42A6-A4F3-60401A92E270}" srcOrd="0" destOrd="0" parTransId="{DECEDD29-8891-4733-A58E-D07A6DB3FFF5}" sibTransId="{7C5ED1A0-976F-465D-8B26-0EBEA434B2BA}"/>
    <dgm:cxn modelId="{EF5231F4-B001-44CC-A37F-4F616F235110}" type="presOf" srcId="{3EBE24EF-3784-46C9-B708-B59BDF97F0EF}" destId="{54BA2433-D60A-4BBB-9CA8-7C87C354D241}" srcOrd="0" destOrd="0" presId="urn:microsoft.com/office/officeart/2005/8/layout/orgChart1"/>
    <dgm:cxn modelId="{8D60E3EE-C94D-444F-810F-F2C2D022506B}" type="presOf" srcId="{4331674C-CFAC-4690-922A-5F54FE85AC36}" destId="{6D091DE3-82BB-4356-9D96-D741BF078C6D}" srcOrd="0" destOrd="0" presId="urn:microsoft.com/office/officeart/2005/8/layout/orgChart1"/>
    <dgm:cxn modelId="{4E13FD60-B92F-4ED4-955E-5CB617F3ABC3}" type="presOf" srcId="{98408C81-F2A1-4F37-8000-4B2231AE1BF9}" destId="{9DF0B737-30BD-41DA-A30C-568BF272005A}" srcOrd="1" destOrd="0" presId="urn:microsoft.com/office/officeart/2005/8/layout/orgChart1"/>
    <dgm:cxn modelId="{B632CD6A-AA5B-481D-8FA1-A5CEE56C990C}" type="presOf" srcId="{98408C81-F2A1-4F37-8000-4B2231AE1BF9}" destId="{AFAC69BB-CFBF-4E15-A3E5-C6FA2CF5E6A8}" srcOrd="0" destOrd="0" presId="urn:microsoft.com/office/officeart/2005/8/layout/orgChart1"/>
    <dgm:cxn modelId="{1409F78A-EC8D-44F8-A1FA-D01FBF6EB426}" srcId="{4331674C-CFAC-4690-922A-5F54FE85AC36}" destId="{98408C81-F2A1-4F37-8000-4B2231AE1BF9}" srcOrd="1" destOrd="0" parTransId="{8557A8BC-F88E-470A-9188-BD0E8CE567EF}" sibTransId="{49DBE75A-4A91-4283-ADA4-78B0A9B47E61}"/>
    <dgm:cxn modelId="{0B776874-1692-420B-8080-91A2D2A96762}" type="presOf" srcId="{113F1F75-A325-42A6-A4F3-60401A92E270}" destId="{201F443E-5129-42D1-8A19-95763A4070B1}" srcOrd="1" destOrd="0" presId="urn:microsoft.com/office/officeart/2005/8/layout/orgChart1"/>
    <dgm:cxn modelId="{075878F4-FD69-4F5E-A4FE-7AA909001A57}" type="presOf" srcId="{4331674C-CFAC-4690-922A-5F54FE85AC36}" destId="{5FA0CE87-92B9-4DC4-88DE-CA108B9B7E05}" srcOrd="1" destOrd="0" presId="urn:microsoft.com/office/officeart/2005/8/layout/orgChart1"/>
    <dgm:cxn modelId="{94F0830C-EC83-4F20-A87B-272B0B8CCBF2}" type="presOf" srcId="{DECEDD29-8891-4733-A58E-D07A6DB3FFF5}" destId="{70EC9FA9-FC69-4181-A24F-DB05DF25187E}" srcOrd="0" destOrd="0" presId="urn:microsoft.com/office/officeart/2005/8/layout/orgChart1"/>
    <dgm:cxn modelId="{7DD199FE-E8C5-4CF2-9DA3-9D3A7B7C7A43}" srcId="{3EBE24EF-3784-46C9-B708-B59BDF97F0EF}" destId="{4331674C-CFAC-4690-922A-5F54FE85AC36}" srcOrd="0" destOrd="0" parTransId="{E331DA66-5C17-4D26-982F-9A439DAD90CE}" sibTransId="{F8FB0F56-A88C-4F50-A4F0-B7D284990A43}"/>
    <dgm:cxn modelId="{5E6D18C0-BEF0-4792-AD24-1C34742590C8}" type="presParOf" srcId="{54BA2433-D60A-4BBB-9CA8-7C87C354D241}" destId="{A361E32E-5CE8-4599-A7C9-62B1DE56477A}" srcOrd="0" destOrd="0" presId="urn:microsoft.com/office/officeart/2005/8/layout/orgChart1"/>
    <dgm:cxn modelId="{98441224-0961-4230-B069-6CA7737EAEDF}" type="presParOf" srcId="{A361E32E-5CE8-4599-A7C9-62B1DE56477A}" destId="{C6189A9F-1631-4A6C-8207-8DFA716CD826}" srcOrd="0" destOrd="0" presId="urn:microsoft.com/office/officeart/2005/8/layout/orgChart1"/>
    <dgm:cxn modelId="{144B2D75-0379-452F-AF06-DAAC8FFF42DB}" type="presParOf" srcId="{C6189A9F-1631-4A6C-8207-8DFA716CD826}" destId="{6D091DE3-82BB-4356-9D96-D741BF078C6D}" srcOrd="0" destOrd="0" presId="urn:microsoft.com/office/officeart/2005/8/layout/orgChart1"/>
    <dgm:cxn modelId="{BAE70C0C-D6EE-456F-B150-749D11CBD9A0}" type="presParOf" srcId="{C6189A9F-1631-4A6C-8207-8DFA716CD826}" destId="{5FA0CE87-92B9-4DC4-88DE-CA108B9B7E05}" srcOrd="1" destOrd="0" presId="urn:microsoft.com/office/officeart/2005/8/layout/orgChart1"/>
    <dgm:cxn modelId="{08A15F11-0731-495C-8BB4-9E22336EF58F}" type="presParOf" srcId="{A361E32E-5CE8-4599-A7C9-62B1DE56477A}" destId="{9E8A7497-A6B9-44B0-A474-9A355E152B7C}" srcOrd="1" destOrd="0" presId="urn:microsoft.com/office/officeart/2005/8/layout/orgChart1"/>
    <dgm:cxn modelId="{B533B23F-6C0C-4A73-8043-FB1A6CEAB199}" type="presParOf" srcId="{9E8A7497-A6B9-44B0-A474-9A355E152B7C}" destId="{70EC9FA9-FC69-4181-A24F-DB05DF25187E}" srcOrd="0" destOrd="0" presId="urn:microsoft.com/office/officeart/2005/8/layout/orgChart1"/>
    <dgm:cxn modelId="{AAAF4DD1-B25D-476D-8AD1-7F838755E8DB}" type="presParOf" srcId="{9E8A7497-A6B9-44B0-A474-9A355E152B7C}" destId="{A8F8BA26-606D-41AE-A2B0-69CE4EDBB0A3}" srcOrd="1" destOrd="0" presId="urn:microsoft.com/office/officeart/2005/8/layout/orgChart1"/>
    <dgm:cxn modelId="{FD07550A-AF38-4DD9-ABD9-50B0695CA5A3}" type="presParOf" srcId="{A8F8BA26-606D-41AE-A2B0-69CE4EDBB0A3}" destId="{FA7648C9-126E-40A3-8E2E-F635CC2ACF0B}" srcOrd="0" destOrd="0" presId="urn:microsoft.com/office/officeart/2005/8/layout/orgChart1"/>
    <dgm:cxn modelId="{B21FDE0B-8B7B-4177-81D7-42685ADAB79E}" type="presParOf" srcId="{FA7648C9-126E-40A3-8E2E-F635CC2ACF0B}" destId="{865099C7-3561-4C36-8BDB-28C7699F122F}" srcOrd="0" destOrd="0" presId="urn:microsoft.com/office/officeart/2005/8/layout/orgChart1"/>
    <dgm:cxn modelId="{BDFD0CD7-86DD-417C-B0E5-CA9BD203B725}" type="presParOf" srcId="{FA7648C9-126E-40A3-8E2E-F635CC2ACF0B}" destId="{201F443E-5129-42D1-8A19-95763A4070B1}" srcOrd="1" destOrd="0" presId="urn:microsoft.com/office/officeart/2005/8/layout/orgChart1"/>
    <dgm:cxn modelId="{DDCF284F-DCA1-4B58-BC20-A7B45FB2F2A4}" type="presParOf" srcId="{A8F8BA26-606D-41AE-A2B0-69CE4EDBB0A3}" destId="{3BA19F4C-1F84-4852-B75E-7774DAFA6BCB}" srcOrd="1" destOrd="0" presId="urn:microsoft.com/office/officeart/2005/8/layout/orgChart1"/>
    <dgm:cxn modelId="{360C05E2-D188-485D-8F6F-7A51B027AE41}" type="presParOf" srcId="{A8F8BA26-606D-41AE-A2B0-69CE4EDBB0A3}" destId="{D86714B5-3E6F-4E34-A462-511A811C6292}" srcOrd="2" destOrd="0" presId="urn:microsoft.com/office/officeart/2005/8/layout/orgChart1"/>
    <dgm:cxn modelId="{C7A6F4AE-55E6-4154-9A24-0D9598B806FA}" type="presParOf" srcId="{9E8A7497-A6B9-44B0-A474-9A355E152B7C}" destId="{D846AF72-2004-4C85-A820-CFFA7C80847B}" srcOrd="2" destOrd="0" presId="urn:microsoft.com/office/officeart/2005/8/layout/orgChart1"/>
    <dgm:cxn modelId="{1E308467-5F8E-4C11-90DA-5CE63FBF9019}" type="presParOf" srcId="{9E8A7497-A6B9-44B0-A474-9A355E152B7C}" destId="{049AA447-4791-4305-8EE2-54E571C0493E}" srcOrd="3" destOrd="0" presId="urn:microsoft.com/office/officeart/2005/8/layout/orgChart1"/>
    <dgm:cxn modelId="{93EBF457-B26A-4702-ABFC-DABCB7D5C251}" type="presParOf" srcId="{049AA447-4791-4305-8EE2-54E571C0493E}" destId="{E25F60E1-5F6B-478D-AC79-4B4EE60D0BD6}" srcOrd="0" destOrd="0" presId="urn:microsoft.com/office/officeart/2005/8/layout/orgChart1"/>
    <dgm:cxn modelId="{6A6798C7-71CC-48BA-809C-2E9D30C86A04}" type="presParOf" srcId="{E25F60E1-5F6B-478D-AC79-4B4EE60D0BD6}" destId="{AFAC69BB-CFBF-4E15-A3E5-C6FA2CF5E6A8}" srcOrd="0" destOrd="0" presId="urn:microsoft.com/office/officeart/2005/8/layout/orgChart1"/>
    <dgm:cxn modelId="{0CCB3814-9088-4BE2-9930-EF57975FF6BA}" type="presParOf" srcId="{E25F60E1-5F6B-478D-AC79-4B4EE60D0BD6}" destId="{9DF0B737-30BD-41DA-A30C-568BF272005A}" srcOrd="1" destOrd="0" presId="urn:microsoft.com/office/officeart/2005/8/layout/orgChart1"/>
    <dgm:cxn modelId="{5959D4E9-0ACF-4E91-90FE-2D63C684BF83}" type="presParOf" srcId="{049AA447-4791-4305-8EE2-54E571C0493E}" destId="{0E0C3666-025F-4A48-BEB7-3220EF295C1F}" srcOrd="1" destOrd="0" presId="urn:microsoft.com/office/officeart/2005/8/layout/orgChart1"/>
    <dgm:cxn modelId="{75D09D67-E385-4EC9-BF27-DDCF78C25CEC}" type="presParOf" srcId="{049AA447-4791-4305-8EE2-54E571C0493E}" destId="{82DEFCB4-1AA0-4B58-88F4-B9645362BE4B}" srcOrd="2" destOrd="0" presId="urn:microsoft.com/office/officeart/2005/8/layout/orgChart1"/>
    <dgm:cxn modelId="{9F9345B3-EB09-40B7-BE9D-B112A12019BE}" type="presParOf" srcId="{A361E32E-5CE8-4599-A7C9-62B1DE56477A}" destId="{6098EF1B-8029-445B-A57D-3C078C1F4CB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DB243D1-5CE2-4915-ABCD-9811F6F6605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9F54D331-EDCC-40AE-B3AE-60944DC0AF39}">
      <dgm:prSet phldrT="[Κείμενο]" custT="1"/>
      <dgm:spPr/>
      <dgm:t>
        <a:bodyPr/>
        <a:lstStyle/>
        <a:p>
          <a:r>
            <a:rPr lang="el-GR" sz="2400" b="1" dirty="0" smtClean="0">
              <a:solidFill>
                <a:schemeClr val="accent1">
                  <a:lumMod val="75000"/>
                </a:schemeClr>
              </a:solidFill>
            </a:rPr>
            <a:t>Περιορισμοί της Έρευνας:</a:t>
          </a:r>
        </a:p>
        <a:p>
          <a:r>
            <a:rPr lang="el-GR" sz="2400" b="1" dirty="0" smtClean="0"/>
            <a:t>1. Μικρό χρονικό διάστημα για την έρευνα.</a:t>
          </a:r>
        </a:p>
        <a:p>
          <a:r>
            <a:rPr lang="el-GR" sz="2400" b="1" dirty="0" smtClean="0"/>
            <a:t>2. Η Πανδημία του </a:t>
          </a:r>
          <a:r>
            <a:rPr lang="en-US" sz="2400" b="1" dirty="0" err="1" smtClean="0"/>
            <a:t>covid</a:t>
          </a:r>
          <a:r>
            <a:rPr lang="en-US" sz="2400" b="1" dirty="0" smtClean="0"/>
            <a:t> -19 </a:t>
          </a:r>
          <a:r>
            <a:rPr lang="el-GR" sz="2400" b="1" dirty="0" smtClean="0"/>
            <a:t>έκανε αδύνατη την εφαρμογή του στην τάξη.</a:t>
          </a:r>
        </a:p>
        <a:p>
          <a:r>
            <a:rPr lang="el-GR" sz="2400" b="1" dirty="0" smtClean="0"/>
            <a:t>3. Μικρό δείγμα, λόγω των καταστάσεων.</a:t>
          </a:r>
        </a:p>
        <a:p>
          <a:endParaRPr lang="el-GR" sz="1800" dirty="0"/>
        </a:p>
      </dgm:t>
    </dgm:pt>
    <dgm:pt modelId="{3750E6E3-E20D-4489-9BDC-BC608B73A769}" type="parTrans" cxnId="{F7641F9E-8662-4272-B523-C39E7F68D691}">
      <dgm:prSet/>
      <dgm:spPr/>
      <dgm:t>
        <a:bodyPr/>
        <a:lstStyle/>
        <a:p>
          <a:endParaRPr lang="el-GR"/>
        </a:p>
      </dgm:t>
    </dgm:pt>
    <dgm:pt modelId="{D826713B-EA49-4C93-900A-16D458484BCF}" type="sibTrans" cxnId="{F7641F9E-8662-4272-B523-C39E7F68D691}">
      <dgm:prSet/>
      <dgm:spPr/>
      <dgm:t>
        <a:bodyPr/>
        <a:lstStyle/>
        <a:p>
          <a:endParaRPr lang="el-GR"/>
        </a:p>
      </dgm:t>
    </dgm:pt>
    <dgm:pt modelId="{C4110ADD-6439-4559-A99F-4C6E335AD149}">
      <dgm:prSet phldrT="[Κείμενο]" custT="1"/>
      <dgm:spPr>
        <a:solidFill>
          <a:srgbClr val="BF9000"/>
        </a:solidFill>
      </dgm:spPr>
      <dgm:t>
        <a:bodyPr/>
        <a:lstStyle/>
        <a:p>
          <a:r>
            <a:rPr lang="el-GR" sz="2400" b="1" dirty="0" smtClean="0">
              <a:solidFill>
                <a:schemeClr val="accent1">
                  <a:lumMod val="75000"/>
                </a:schemeClr>
              </a:solidFill>
            </a:rPr>
            <a:t>Προτάσεις και κατευθύνσεις για μελλοντική έρευνα</a:t>
          </a:r>
        </a:p>
        <a:p>
          <a:r>
            <a:rPr lang="el-GR" sz="2400" b="1" dirty="0" smtClean="0"/>
            <a:t>Να εφαρμοστεί στην τάξη και να αξιολογηθεί από τους εκπαιδευτικούς και τους μαθητές που θα συμμετέχουν</a:t>
          </a:r>
        </a:p>
        <a:p>
          <a:endParaRPr lang="el-GR" sz="2400" b="1" dirty="0"/>
        </a:p>
      </dgm:t>
    </dgm:pt>
    <dgm:pt modelId="{5CD91D16-BD23-4F9E-A960-2029EAC38A0A}" type="parTrans" cxnId="{EB413242-0B22-4F68-B78D-2EEE80AFE673}">
      <dgm:prSet/>
      <dgm:spPr/>
      <dgm:t>
        <a:bodyPr/>
        <a:lstStyle/>
        <a:p>
          <a:endParaRPr lang="el-GR"/>
        </a:p>
      </dgm:t>
    </dgm:pt>
    <dgm:pt modelId="{F7BE3E74-662E-4FC8-A27A-6B38D9B71490}" type="sibTrans" cxnId="{EB413242-0B22-4F68-B78D-2EEE80AFE673}">
      <dgm:prSet/>
      <dgm:spPr/>
      <dgm:t>
        <a:bodyPr/>
        <a:lstStyle/>
        <a:p>
          <a:endParaRPr lang="el-GR"/>
        </a:p>
      </dgm:t>
    </dgm:pt>
    <dgm:pt modelId="{C1A167F5-D0EF-45A8-ABE5-06B76C500EDF}" type="pres">
      <dgm:prSet presAssocID="{FDB243D1-5CE2-4915-ABCD-9811F6F6605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32A6161-7DD1-4E00-B00A-949BE09D48CC}" type="pres">
      <dgm:prSet presAssocID="{9F54D331-EDCC-40AE-B3AE-60944DC0AF39}" presName="node" presStyleLbl="node1" presStyleIdx="0" presStyleCnt="2" custScaleX="271815" custScaleY="19189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0B252D3-54A8-41DD-90D1-780AC80B8916}" type="pres">
      <dgm:prSet presAssocID="{D826713B-EA49-4C93-900A-16D458484BCF}" presName="sibTrans" presStyleCnt="0"/>
      <dgm:spPr/>
    </dgm:pt>
    <dgm:pt modelId="{1BD1BFEC-8530-4338-8924-1C31B02E93EF}" type="pres">
      <dgm:prSet presAssocID="{C4110ADD-6439-4559-A99F-4C6E335AD149}" presName="node" presStyleLbl="node1" presStyleIdx="1" presStyleCnt="2" custScaleX="26959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7641F9E-8662-4272-B523-C39E7F68D691}" srcId="{FDB243D1-5CE2-4915-ABCD-9811F6F66058}" destId="{9F54D331-EDCC-40AE-B3AE-60944DC0AF39}" srcOrd="0" destOrd="0" parTransId="{3750E6E3-E20D-4489-9BDC-BC608B73A769}" sibTransId="{D826713B-EA49-4C93-900A-16D458484BCF}"/>
    <dgm:cxn modelId="{EB413242-0B22-4F68-B78D-2EEE80AFE673}" srcId="{FDB243D1-5CE2-4915-ABCD-9811F6F66058}" destId="{C4110ADD-6439-4559-A99F-4C6E335AD149}" srcOrd="1" destOrd="0" parTransId="{5CD91D16-BD23-4F9E-A960-2029EAC38A0A}" sibTransId="{F7BE3E74-662E-4FC8-A27A-6B38D9B71490}"/>
    <dgm:cxn modelId="{43F0B610-58B7-4AFB-898B-6A7F5303DB6B}" type="presOf" srcId="{FDB243D1-5CE2-4915-ABCD-9811F6F66058}" destId="{C1A167F5-D0EF-45A8-ABE5-06B76C500EDF}" srcOrd="0" destOrd="0" presId="urn:microsoft.com/office/officeart/2005/8/layout/default"/>
    <dgm:cxn modelId="{8D4D7528-7482-4018-AD0A-395460E564FD}" type="presOf" srcId="{9F54D331-EDCC-40AE-B3AE-60944DC0AF39}" destId="{432A6161-7DD1-4E00-B00A-949BE09D48CC}" srcOrd="0" destOrd="0" presId="urn:microsoft.com/office/officeart/2005/8/layout/default"/>
    <dgm:cxn modelId="{23C1EC4C-C9E8-4EA1-8242-036FC1E1A27E}" type="presOf" srcId="{C4110ADD-6439-4559-A99F-4C6E335AD149}" destId="{1BD1BFEC-8530-4338-8924-1C31B02E93EF}" srcOrd="0" destOrd="0" presId="urn:microsoft.com/office/officeart/2005/8/layout/default"/>
    <dgm:cxn modelId="{663F7D6F-A1C0-4033-981C-669BEBAF172E}" type="presParOf" srcId="{C1A167F5-D0EF-45A8-ABE5-06B76C500EDF}" destId="{432A6161-7DD1-4E00-B00A-949BE09D48CC}" srcOrd="0" destOrd="0" presId="urn:microsoft.com/office/officeart/2005/8/layout/default"/>
    <dgm:cxn modelId="{61A0219F-1093-4970-9BD4-0C06F4477598}" type="presParOf" srcId="{C1A167F5-D0EF-45A8-ABE5-06B76C500EDF}" destId="{50B252D3-54A8-41DD-90D1-780AC80B8916}" srcOrd="1" destOrd="0" presId="urn:microsoft.com/office/officeart/2005/8/layout/default"/>
    <dgm:cxn modelId="{FFB0C25D-D0B6-4848-98C2-0BDB2C223DA9}" type="presParOf" srcId="{C1A167F5-D0EF-45A8-ABE5-06B76C500EDF}" destId="{1BD1BFEC-8530-4338-8924-1C31B02E93EF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455272-FDA4-46AD-967A-84741ACDD2CC}" type="doc">
      <dgm:prSet loTypeId="urn:microsoft.com/office/officeart/2005/8/layout/venn3" loCatId="relationship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2D239944-846C-4005-B1DD-5D35299FEF0E}">
      <dgm:prSet phldrT="[Κείμενο]" custT="1"/>
      <dgm:spPr>
        <a:solidFill>
          <a:srgbClr val="BF9000"/>
        </a:solidFill>
      </dgm:spPr>
      <dgm:t>
        <a:bodyPr/>
        <a:lstStyle/>
        <a:p>
          <a:r>
            <a:rPr lang="el-GR" sz="2400" dirty="0" smtClean="0">
              <a:solidFill>
                <a:schemeClr val="bg1"/>
              </a:solidFill>
            </a:rPr>
            <a:t>Ο </a:t>
          </a:r>
          <a:r>
            <a:rPr lang="el-GR" sz="2400" b="1" dirty="0" smtClean="0">
              <a:solidFill>
                <a:schemeClr val="bg1"/>
              </a:solidFill>
            </a:rPr>
            <a:t>εμπλουτισμός</a:t>
          </a:r>
          <a:r>
            <a:rPr lang="el-GR" sz="2400" dirty="0" smtClean="0">
              <a:solidFill>
                <a:schemeClr val="bg1"/>
              </a:solidFill>
            </a:rPr>
            <a:t> του χώρου της σχολικής </a:t>
          </a:r>
          <a:r>
            <a:rPr lang="el-GR" sz="2400" dirty="0" err="1" smtClean="0">
              <a:solidFill>
                <a:schemeClr val="bg1"/>
              </a:solidFill>
            </a:rPr>
            <a:t>ΕξΑΕ</a:t>
          </a:r>
          <a:r>
            <a:rPr lang="el-GR" sz="2400" dirty="0" smtClean="0">
              <a:solidFill>
                <a:schemeClr val="bg1"/>
              </a:solidFill>
            </a:rPr>
            <a:t> </a:t>
          </a:r>
          <a:r>
            <a:rPr lang="el-GR" sz="2400" dirty="0" smtClean="0">
              <a:solidFill>
                <a:schemeClr val="bg1"/>
              </a:solidFill>
            </a:rPr>
            <a:t>με ένα ολοκληρωμένο, διαδραστικό και πολυμορφικό εκπαιδευτικό υλικό για την Αγωγή Υγείας. </a:t>
          </a:r>
          <a:endParaRPr lang="el-GR" sz="2400" dirty="0">
            <a:solidFill>
              <a:schemeClr val="bg1"/>
            </a:solidFill>
          </a:endParaRPr>
        </a:p>
      </dgm:t>
    </dgm:pt>
    <dgm:pt modelId="{68AD832E-366E-4911-B4C2-AA94DDE34A55}" type="parTrans" cxnId="{200C0F04-92AD-4436-B693-C23D059523DC}">
      <dgm:prSet/>
      <dgm:spPr/>
      <dgm:t>
        <a:bodyPr/>
        <a:lstStyle/>
        <a:p>
          <a:endParaRPr lang="el-GR"/>
        </a:p>
      </dgm:t>
    </dgm:pt>
    <dgm:pt modelId="{AD663861-0583-42F4-B953-5E60426EF023}" type="sibTrans" cxnId="{200C0F04-92AD-4436-B693-C23D059523DC}">
      <dgm:prSet/>
      <dgm:spPr/>
      <dgm:t>
        <a:bodyPr/>
        <a:lstStyle/>
        <a:p>
          <a:endParaRPr lang="el-GR"/>
        </a:p>
      </dgm:t>
    </dgm:pt>
    <dgm:pt modelId="{9B125C56-6550-492D-9B5E-38CDA09E1783}">
      <dgm:prSet phldrT="[Κείμενο]" custT="1"/>
      <dgm:spPr>
        <a:solidFill>
          <a:srgbClr val="FFA54B"/>
        </a:solidFill>
      </dgm:spPr>
      <dgm:t>
        <a:bodyPr/>
        <a:lstStyle/>
        <a:p>
          <a:r>
            <a:rPr lang="el-GR" sz="2400" dirty="0" smtClean="0">
              <a:solidFill>
                <a:schemeClr val="bg1"/>
              </a:solidFill>
            </a:rPr>
            <a:t>Η </a:t>
          </a:r>
          <a:r>
            <a:rPr lang="el-GR" sz="2400" b="1" dirty="0" smtClean="0">
              <a:solidFill>
                <a:schemeClr val="bg1"/>
              </a:solidFill>
            </a:rPr>
            <a:t>ενίσχυση </a:t>
          </a:r>
          <a:r>
            <a:rPr lang="el-GR" sz="2400" dirty="0" smtClean="0">
              <a:solidFill>
                <a:schemeClr val="bg1"/>
              </a:solidFill>
            </a:rPr>
            <a:t>των σχολείων με ένα νέο διαδραστικό εκπαιδευτικό υλικό το οποίο θα απαιτεί λιγότερο χρόνο για την εφαρμογή του μέσα στη σχολική αίθουσα.</a:t>
          </a:r>
          <a:endParaRPr lang="el-GR" sz="2400" dirty="0">
            <a:solidFill>
              <a:schemeClr val="bg1"/>
            </a:solidFill>
          </a:endParaRPr>
        </a:p>
      </dgm:t>
    </dgm:pt>
    <dgm:pt modelId="{D033900A-D0D4-4ADC-8E2E-E0206ADBD6CA}" type="parTrans" cxnId="{AC254D99-DC15-4916-B54D-FC8DA860FE6F}">
      <dgm:prSet/>
      <dgm:spPr/>
      <dgm:t>
        <a:bodyPr/>
        <a:lstStyle/>
        <a:p>
          <a:endParaRPr lang="el-GR"/>
        </a:p>
      </dgm:t>
    </dgm:pt>
    <dgm:pt modelId="{CA0479A4-E148-4C84-9ECE-AA3508EA9B4A}" type="sibTrans" cxnId="{AC254D99-DC15-4916-B54D-FC8DA860FE6F}">
      <dgm:prSet/>
      <dgm:spPr/>
      <dgm:t>
        <a:bodyPr/>
        <a:lstStyle/>
        <a:p>
          <a:endParaRPr lang="el-GR"/>
        </a:p>
      </dgm:t>
    </dgm:pt>
    <dgm:pt modelId="{490ADF91-B3E6-413B-BE83-C2BC68BB1F3A}" type="pres">
      <dgm:prSet presAssocID="{45455272-FDA4-46AD-967A-84741ACDD2C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A6245BD-071E-4121-8DF4-31DE022ADFAE}" type="pres">
      <dgm:prSet presAssocID="{2D239944-846C-4005-B1DD-5D35299FEF0E}" presName="Name5" presStyleLbl="venn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0DD7CB-9638-450D-96B5-BB602B123903}" type="pres">
      <dgm:prSet presAssocID="{AD663861-0583-42F4-B953-5E60426EF023}" presName="space" presStyleCnt="0"/>
      <dgm:spPr/>
    </dgm:pt>
    <dgm:pt modelId="{1A579953-DA21-42E6-A81E-C92531016932}" type="pres">
      <dgm:prSet presAssocID="{9B125C56-6550-492D-9B5E-38CDA09E1783}" presName="Name5" presStyleLbl="venn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C254D99-DC15-4916-B54D-FC8DA860FE6F}" srcId="{45455272-FDA4-46AD-967A-84741ACDD2CC}" destId="{9B125C56-6550-492D-9B5E-38CDA09E1783}" srcOrd="1" destOrd="0" parTransId="{D033900A-D0D4-4ADC-8E2E-E0206ADBD6CA}" sibTransId="{CA0479A4-E148-4C84-9ECE-AA3508EA9B4A}"/>
    <dgm:cxn modelId="{200C0F04-92AD-4436-B693-C23D059523DC}" srcId="{45455272-FDA4-46AD-967A-84741ACDD2CC}" destId="{2D239944-846C-4005-B1DD-5D35299FEF0E}" srcOrd="0" destOrd="0" parTransId="{68AD832E-366E-4911-B4C2-AA94DDE34A55}" sibTransId="{AD663861-0583-42F4-B953-5E60426EF023}"/>
    <dgm:cxn modelId="{FF80709C-6E92-4CCF-99B2-B498CFBF0E9D}" type="presOf" srcId="{2D239944-846C-4005-B1DD-5D35299FEF0E}" destId="{1A6245BD-071E-4121-8DF4-31DE022ADFAE}" srcOrd="0" destOrd="0" presId="urn:microsoft.com/office/officeart/2005/8/layout/venn3"/>
    <dgm:cxn modelId="{7DD30089-505D-4E5A-9109-F008A067C850}" type="presOf" srcId="{9B125C56-6550-492D-9B5E-38CDA09E1783}" destId="{1A579953-DA21-42E6-A81E-C92531016932}" srcOrd="0" destOrd="0" presId="urn:microsoft.com/office/officeart/2005/8/layout/venn3"/>
    <dgm:cxn modelId="{B1B19AD2-CF55-436F-B4BE-534055AF85DD}" type="presOf" srcId="{45455272-FDA4-46AD-967A-84741ACDD2CC}" destId="{490ADF91-B3E6-413B-BE83-C2BC68BB1F3A}" srcOrd="0" destOrd="0" presId="urn:microsoft.com/office/officeart/2005/8/layout/venn3"/>
    <dgm:cxn modelId="{5B7BE4C8-B329-4F3C-8CF8-A8381CAD11C1}" type="presParOf" srcId="{490ADF91-B3E6-413B-BE83-C2BC68BB1F3A}" destId="{1A6245BD-071E-4121-8DF4-31DE022ADFAE}" srcOrd="0" destOrd="0" presId="urn:microsoft.com/office/officeart/2005/8/layout/venn3"/>
    <dgm:cxn modelId="{038274AB-59A8-48AC-A888-B3A3D8E2E71D}" type="presParOf" srcId="{490ADF91-B3E6-413B-BE83-C2BC68BB1F3A}" destId="{150DD7CB-9638-450D-96B5-BB602B123903}" srcOrd="1" destOrd="0" presId="urn:microsoft.com/office/officeart/2005/8/layout/venn3"/>
    <dgm:cxn modelId="{95C5C59A-6D9C-4DFF-A6CD-ACC6513CA819}" type="presParOf" srcId="{490ADF91-B3E6-413B-BE83-C2BC68BB1F3A}" destId="{1A579953-DA21-42E6-A81E-C9253101693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511C79-030E-4015-9FF1-6915BC749A51}" type="doc">
      <dgm:prSet loTypeId="urn:microsoft.com/office/officeart/2005/8/layout/vList2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636B12E3-9CEB-421C-B39D-E03F8433E943}">
      <dgm:prSet phldrT="[Κείμενο]"/>
      <dgm:spPr>
        <a:solidFill>
          <a:srgbClr val="BF9000"/>
        </a:solidFill>
      </dgm:spPr>
      <dgm:t>
        <a:bodyPr/>
        <a:lstStyle/>
        <a:p>
          <a:r>
            <a:rPr lang="el-GR" b="1" dirty="0" smtClean="0"/>
            <a:t>1. Ποιες είναι οι προδιαγραφές </a:t>
          </a:r>
          <a:r>
            <a:rPr lang="el-GR" dirty="0" smtClean="0"/>
            <a:t>για τον σχεδιασμό και την ανάπτυξη διαδραστικού εκπαιδευτικού υλικού με τη μέθοδο της </a:t>
          </a:r>
          <a:r>
            <a:rPr lang="el-GR" dirty="0" err="1" smtClean="0"/>
            <a:t>ΕξΑΕ</a:t>
          </a:r>
          <a:r>
            <a:rPr lang="el-GR" dirty="0" smtClean="0"/>
            <a:t>  </a:t>
          </a:r>
          <a:r>
            <a:rPr lang="el-GR" dirty="0" smtClean="0"/>
            <a:t>για τη γνωριμία και υιοθέτηση κανόνων υγιεινής διατροφής και σωματικής δραστηριότητας από μαθητές Γ΄- Δ΄  δημοτικού σχολείου, στα πλαίσια της Ευέλικτης Ζώνης;</a:t>
          </a:r>
          <a:endParaRPr lang="el-GR" dirty="0"/>
        </a:p>
      </dgm:t>
    </dgm:pt>
    <dgm:pt modelId="{DAFB2BC7-C467-47FE-9E3F-3BC1F4035F89}" type="parTrans" cxnId="{97247618-E127-4B14-B64A-31149C52AD48}">
      <dgm:prSet/>
      <dgm:spPr/>
      <dgm:t>
        <a:bodyPr/>
        <a:lstStyle/>
        <a:p>
          <a:endParaRPr lang="el-GR"/>
        </a:p>
      </dgm:t>
    </dgm:pt>
    <dgm:pt modelId="{4B9972BD-5471-4D17-9AA9-6E8BA2D27487}" type="sibTrans" cxnId="{97247618-E127-4B14-B64A-31149C52AD48}">
      <dgm:prSet/>
      <dgm:spPr/>
      <dgm:t>
        <a:bodyPr/>
        <a:lstStyle/>
        <a:p>
          <a:endParaRPr lang="el-GR"/>
        </a:p>
      </dgm:t>
    </dgm:pt>
    <dgm:pt modelId="{3BB91A43-ECF7-4E12-B886-700D269BA45D}">
      <dgm:prSet phldrT="[Κείμενο]"/>
      <dgm:spPr>
        <a:solidFill>
          <a:srgbClr val="FFA54B"/>
        </a:solidFill>
      </dgm:spPr>
      <dgm:t>
        <a:bodyPr/>
        <a:lstStyle/>
        <a:p>
          <a:r>
            <a:rPr lang="el-GR" b="1" dirty="0" smtClean="0"/>
            <a:t>2. Πώς αποτιμάται </a:t>
          </a:r>
          <a:r>
            <a:rPr lang="el-GR" dirty="0" smtClean="0"/>
            <a:t>το διαδραστικό εκπαιδευτικό υλικό για τη γνωριμία και υιοθέτηση κανόνων υγιεινής διατροφής και σωματικής δραστηριότητας από μαθητές Γ΄- Δ΄  δημοτικού σχολείου, στα πλαίσια της Ευέλικτης Ζώνης που δημιουργήθηκε ως προς την ευχρηστία, την πληρότητα, την καταλληλότητα και την ελκυστικότητά του;</a:t>
          </a:r>
          <a:endParaRPr lang="el-GR" dirty="0"/>
        </a:p>
      </dgm:t>
    </dgm:pt>
    <dgm:pt modelId="{59FE9EF2-8381-44B3-9F10-8EA9D0F47468}" type="parTrans" cxnId="{65299FA5-84E6-4CB1-8C76-500D767FB241}">
      <dgm:prSet/>
      <dgm:spPr/>
      <dgm:t>
        <a:bodyPr/>
        <a:lstStyle/>
        <a:p>
          <a:endParaRPr lang="el-GR"/>
        </a:p>
      </dgm:t>
    </dgm:pt>
    <dgm:pt modelId="{29C2FD7D-E444-4176-90C7-57F22EEBD1E0}" type="sibTrans" cxnId="{65299FA5-84E6-4CB1-8C76-500D767FB241}">
      <dgm:prSet/>
      <dgm:spPr/>
      <dgm:t>
        <a:bodyPr/>
        <a:lstStyle/>
        <a:p>
          <a:endParaRPr lang="el-GR"/>
        </a:p>
      </dgm:t>
    </dgm:pt>
    <dgm:pt modelId="{4B308767-0BB4-4853-B1D4-C4440C0B9354}">
      <dgm:prSet phldrT="[Κείμενο]"/>
      <dgm:spPr>
        <a:noFill/>
      </dgm:spPr>
      <dgm:t>
        <a:bodyPr/>
        <a:lstStyle/>
        <a:p>
          <a:endParaRPr lang="el-GR" dirty="0"/>
        </a:p>
      </dgm:t>
    </dgm:pt>
    <dgm:pt modelId="{8AAAACE9-E709-470F-A197-C127E8EFE088}" type="parTrans" cxnId="{92EEFBEF-B891-433B-A1E8-118792BF78C6}">
      <dgm:prSet/>
      <dgm:spPr/>
      <dgm:t>
        <a:bodyPr/>
        <a:lstStyle/>
        <a:p>
          <a:endParaRPr lang="el-GR"/>
        </a:p>
      </dgm:t>
    </dgm:pt>
    <dgm:pt modelId="{012F5D8A-6F94-4B8F-942C-A4C69751A9F8}" type="sibTrans" cxnId="{92EEFBEF-B891-433B-A1E8-118792BF78C6}">
      <dgm:prSet/>
      <dgm:spPr/>
      <dgm:t>
        <a:bodyPr/>
        <a:lstStyle/>
        <a:p>
          <a:endParaRPr lang="el-GR"/>
        </a:p>
      </dgm:t>
    </dgm:pt>
    <dgm:pt modelId="{83F7E019-F120-464D-BA59-22EB3F52CAB1}" type="pres">
      <dgm:prSet presAssocID="{7C511C79-030E-4015-9FF1-6915BC749A5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DE9E1FB-EF9D-4C33-8AC2-8DA3BD8F094E}" type="pres">
      <dgm:prSet presAssocID="{636B12E3-9CEB-421C-B39D-E03F8433E943}" presName="parentText" presStyleLbl="node1" presStyleIdx="0" presStyleCnt="3" custScaleY="7663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AC23D45-8B74-4C8A-82DE-15207A64A85C}" type="pres">
      <dgm:prSet presAssocID="{4B9972BD-5471-4D17-9AA9-6E8BA2D27487}" presName="spacer" presStyleCnt="0"/>
      <dgm:spPr/>
    </dgm:pt>
    <dgm:pt modelId="{05500756-3DC2-4E54-B782-D3543C494D42}" type="pres">
      <dgm:prSet presAssocID="{4B308767-0BB4-4853-B1D4-C4440C0B9354}" presName="parentText" presStyleLbl="node1" presStyleIdx="1" presStyleCnt="3" custFlipVert="1" custScaleY="1581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132786B-6ADC-4857-9EE5-F6A72362BD94}" type="pres">
      <dgm:prSet presAssocID="{012F5D8A-6F94-4B8F-942C-A4C69751A9F8}" presName="spacer" presStyleCnt="0"/>
      <dgm:spPr/>
    </dgm:pt>
    <dgm:pt modelId="{59C65CFE-1D59-4447-9CA3-EACF9C0A8C3F}" type="pres">
      <dgm:prSet presAssocID="{3BB91A43-ECF7-4E12-B886-700D269BA45D}" presName="parentText" presStyleLbl="node1" presStyleIdx="2" presStyleCnt="3" custScaleY="8198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BB8B803-2427-427B-B44F-501EFF9D8871}" type="presOf" srcId="{3BB91A43-ECF7-4E12-B886-700D269BA45D}" destId="{59C65CFE-1D59-4447-9CA3-EACF9C0A8C3F}" srcOrd="0" destOrd="0" presId="urn:microsoft.com/office/officeart/2005/8/layout/vList2"/>
    <dgm:cxn modelId="{DA8A1AD5-093D-4186-AFB2-D9957E706A6A}" type="presOf" srcId="{7C511C79-030E-4015-9FF1-6915BC749A51}" destId="{83F7E019-F120-464D-BA59-22EB3F52CAB1}" srcOrd="0" destOrd="0" presId="urn:microsoft.com/office/officeart/2005/8/layout/vList2"/>
    <dgm:cxn modelId="{65299FA5-84E6-4CB1-8C76-500D767FB241}" srcId="{7C511C79-030E-4015-9FF1-6915BC749A51}" destId="{3BB91A43-ECF7-4E12-B886-700D269BA45D}" srcOrd="2" destOrd="0" parTransId="{59FE9EF2-8381-44B3-9F10-8EA9D0F47468}" sibTransId="{29C2FD7D-E444-4176-90C7-57F22EEBD1E0}"/>
    <dgm:cxn modelId="{97247618-E127-4B14-B64A-31149C52AD48}" srcId="{7C511C79-030E-4015-9FF1-6915BC749A51}" destId="{636B12E3-9CEB-421C-B39D-E03F8433E943}" srcOrd="0" destOrd="0" parTransId="{DAFB2BC7-C467-47FE-9E3F-3BC1F4035F89}" sibTransId="{4B9972BD-5471-4D17-9AA9-6E8BA2D27487}"/>
    <dgm:cxn modelId="{91EF313E-EE33-4F23-AA9C-EA4A48719A3C}" type="presOf" srcId="{4B308767-0BB4-4853-B1D4-C4440C0B9354}" destId="{05500756-3DC2-4E54-B782-D3543C494D42}" srcOrd="0" destOrd="0" presId="urn:microsoft.com/office/officeart/2005/8/layout/vList2"/>
    <dgm:cxn modelId="{92EEFBEF-B891-433B-A1E8-118792BF78C6}" srcId="{7C511C79-030E-4015-9FF1-6915BC749A51}" destId="{4B308767-0BB4-4853-B1D4-C4440C0B9354}" srcOrd="1" destOrd="0" parTransId="{8AAAACE9-E709-470F-A197-C127E8EFE088}" sibTransId="{012F5D8A-6F94-4B8F-942C-A4C69751A9F8}"/>
    <dgm:cxn modelId="{CEA6B123-8F47-42F6-BE36-A5CB4C1EFC85}" type="presOf" srcId="{636B12E3-9CEB-421C-B39D-E03F8433E943}" destId="{4DE9E1FB-EF9D-4C33-8AC2-8DA3BD8F094E}" srcOrd="0" destOrd="0" presId="urn:microsoft.com/office/officeart/2005/8/layout/vList2"/>
    <dgm:cxn modelId="{5FBB7D19-DCA1-47D5-B517-76FC502E92E7}" type="presParOf" srcId="{83F7E019-F120-464D-BA59-22EB3F52CAB1}" destId="{4DE9E1FB-EF9D-4C33-8AC2-8DA3BD8F094E}" srcOrd="0" destOrd="0" presId="urn:microsoft.com/office/officeart/2005/8/layout/vList2"/>
    <dgm:cxn modelId="{847D5FCF-02D3-4A22-82D8-ECB89B1986E3}" type="presParOf" srcId="{83F7E019-F120-464D-BA59-22EB3F52CAB1}" destId="{2AC23D45-8B74-4C8A-82DE-15207A64A85C}" srcOrd="1" destOrd="0" presId="urn:microsoft.com/office/officeart/2005/8/layout/vList2"/>
    <dgm:cxn modelId="{80830C85-E960-4788-965C-05B3AD5230BF}" type="presParOf" srcId="{83F7E019-F120-464D-BA59-22EB3F52CAB1}" destId="{05500756-3DC2-4E54-B782-D3543C494D42}" srcOrd="2" destOrd="0" presId="urn:microsoft.com/office/officeart/2005/8/layout/vList2"/>
    <dgm:cxn modelId="{5E9AD9EE-D329-4414-9E3A-171D310BF56E}" type="presParOf" srcId="{83F7E019-F120-464D-BA59-22EB3F52CAB1}" destId="{6132786B-6ADC-4857-9EE5-F6A72362BD94}" srcOrd="3" destOrd="0" presId="urn:microsoft.com/office/officeart/2005/8/layout/vList2"/>
    <dgm:cxn modelId="{B7F0FCD2-4414-483A-BDF2-C2DB8DF8A97E}" type="presParOf" srcId="{83F7E019-F120-464D-BA59-22EB3F52CAB1}" destId="{59C65CFE-1D59-4447-9CA3-EACF9C0A8C3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80BE23-CC37-4C81-A04E-24BBBFA615C2}" type="doc">
      <dgm:prSet loTypeId="urn:microsoft.com/office/officeart/2005/8/layout/target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0F7DE8AE-597E-4051-8152-8149CCB1F180}">
      <dgm:prSet phldrT="[Κείμενο]"/>
      <dgm:spPr/>
      <dgm:t>
        <a:bodyPr/>
        <a:lstStyle/>
        <a:p>
          <a:r>
            <a:rPr lang="el-GR" dirty="0" smtClean="0"/>
            <a:t>Θεωρητικό Πλαίσιο</a:t>
          </a:r>
          <a:endParaRPr lang="el-GR" dirty="0"/>
        </a:p>
      </dgm:t>
    </dgm:pt>
    <dgm:pt modelId="{ED838305-B646-44F5-BA70-FDED64B8DE86}" type="parTrans" cxnId="{87067B3B-35EA-4741-B8FD-9F136C521AA0}">
      <dgm:prSet/>
      <dgm:spPr/>
      <dgm:t>
        <a:bodyPr/>
        <a:lstStyle/>
        <a:p>
          <a:endParaRPr lang="el-GR"/>
        </a:p>
      </dgm:t>
    </dgm:pt>
    <dgm:pt modelId="{E671907A-B1EC-4C06-96E6-398BDA776155}" type="sibTrans" cxnId="{87067B3B-35EA-4741-B8FD-9F136C521AA0}">
      <dgm:prSet/>
      <dgm:spPr/>
      <dgm:t>
        <a:bodyPr/>
        <a:lstStyle/>
        <a:p>
          <a:endParaRPr lang="el-GR"/>
        </a:p>
      </dgm:t>
    </dgm:pt>
    <dgm:pt modelId="{7EA6A479-A8BC-4F72-B739-C1E1860DDAA7}">
      <dgm:prSet phldrT="[Κείμενο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dirty="0" smtClean="0"/>
            <a:t>Μεθοδολογία</a:t>
          </a:r>
        </a:p>
      </dgm:t>
    </dgm:pt>
    <dgm:pt modelId="{4358EB1A-7EB5-456D-AECE-993AE68C424E}" type="parTrans" cxnId="{445583A5-0536-4734-92A8-7A6C163C83E1}">
      <dgm:prSet/>
      <dgm:spPr/>
      <dgm:t>
        <a:bodyPr/>
        <a:lstStyle/>
        <a:p>
          <a:endParaRPr lang="el-GR"/>
        </a:p>
      </dgm:t>
    </dgm:pt>
    <dgm:pt modelId="{98BA7343-9957-41CD-A5CE-7D3034631962}" type="sibTrans" cxnId="{445583A5-0536-4734-92A8-7A6C163C83E1}">
      <dgm:prSet/>
      <dgm:spPr/>
      <dgm:t>
        <a:bodyPr/>
        <a:lstStyle/>
        <a:p>
          <a:endParaRPr lang="el-GR"/>
        </a:p>
      </dgm:t>
    </dgm:pt>
    <dgm:pt modelId="{F5CBCF42-C8F0-435B-B170-6564C7D25D9A}">
      <dgm:prSet phldrT="[Κείμενο]"/>
      <dgm:spPr/>
      <dgm:t>
        <a:bodyPr/>
        <a:lstStyle/>
        <a:p>
          <a:r>
            <a:rPr lang="el-GR" dirty="0" smtClean="0"/>
            <a:t>Συμπεράσματα</a:t>
          </a:r>
          <a:endParaRPr lang="el-GR" dirty="0"/>
        </a:p>
      </dgm:t>
    </dgm:pt>
    <dgm:pt modelId="{E67032CF-E496-4475-9A8A-905ACC4F8944}" type="parTrans" cxnId="{9F999989-63D9-4850-B4F9-0050D5F325D9}">
      <dgm:prSet/>
      <dgm:spPr/>
      <dgm:t>
        <a:bodyPr/>
        <a:lstStyle/>
        <a:p>
          <a:endParaRPr lang="el-GR"/>
        </a:p>
      </dgm:t>
    </dgm:pt>
    <dgm:pt modelId="{966DB2F0-5ED0-4234-9DE8-12E8F6761F2C}" type="sibTrans" cxnId="{9F999989-63D9-4850-B4F9-0050D5F325D9}">
      <dgm:prSet/>
      <dgm:spPr/>
      <dgm:t>
        <a:bodyPr/>
        <a:lstStyle/>
        <a:p>
          <a:endParaRPr lang="el-GR"/>
        </a:p>
      </dgm:t>
    </dgm:pt>
    <dgm:pt modelId="{61DF8F68-FD3D-45D9-88C7-92FDA855215B}">
      <dgm:prSet/>
      <dgm:spPr/>
      <dgm:t>
        <a:bodyPr/>
        <a:lstStyle/>
        <a:p>
          <a:r>
            <a:rPr lang="el-GR" dirty="0" smtClean="0"/>
            <a:t>Αποτελέσματα - Κύρια ευρήματα</a:t>
          </a:r>
          <a:endParaRPr lang="el-GR" dirty="0"/>
        </a:p>
      </dgm:t>
    </dgm:pt>
    <dgm:pt modelId="{8AD7648D-4A07-4FCA-BE28-141AE3C45094}" type="parTrans" cxnId="{8B870A57-093C-4B3B-A630-DB5214B0968D}">
      <dgm:prSet/>
      <dgm:spPr/>
      <dgm:t>
        <a:bodyPr/>
        <a:lstStyle/>
        <a:p>
          <a:endParaRPr lang="el-GR"/>
        </a:p>
      </dgm:t>
    </dgm:pt>
    <dgm:pt modelId="{4DEEC3BE-9E60-4F1C-90AF-C05BC8D03A8E}" type="sibTrans" cxnId="{8B870A57-093C-4B3B-A630-DB5214B0968D}">
      <dgm:prSet/>
      <dgm:spPr/>
      <dgm:t>
        <a:bodyPr/>
        <a:lstStyle/>
        <a:p>
          <a:endParaRPr lang="el-GR"/>
        </a:p>
      </dgm:t>
    </dgm:pt>
    <dgm:pt modelId="{6B90D2F7-6E5F-4E50-8E8F-761DF6D75192}">
      <dgm:prSet phldrT="[Κείμενο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dirty="0" smtClean="0"/>
            <a:t>Παραγόμενο εκπαιδευτικό υλικό</a:t>
          </a:r>
        </a:p>
      </dgm:t>
    </dgm:pt>
    <dgm:pt modelId="{C338C608-6D55-4243-B5FE-C79D902D42E1}" type="parTrans" cxnId="{222ADDCE-5E9A-476E-8E53-02D72ADA478D}">
      <dgm:prSet/>
      <dgm:spPr/>
      <dgm:t>
        <a:bodyPr/>
        <a:lstStyle/>
        <a:p>
          <a:endParaRPr lang="el-GR"/>
        </a:p>
      </dgm:t>
    </dgm:pt>
    <dgm:pt modelId="{2EF588C4-70E9-4301-9047-B122CE623A8A}" type="sibTrans" cxnId="{222ADDCE-5E9A-476E-8E53-02D72ADA478D}">
      <dgm:prSet/>
      <dgm:spPr/>
      <dgm:t>
        <a:bodyPr/>
        <a:lstStyle/>
        <a:p>
          <a:endParaRPr lang="el-GR"/>
        </a:p>
      </dgm:t>
    </dgm:pt>
    <dgm:pt modelId="{47B758AD-0E6D-4F89-B6E8-43A8F3DEB3D6}" type="pres">
      <dgm:prSet presAssocID="{5680BE23-CC37-4C81-A04E-24BBBFA615C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E3DE525-B156-4D34-9318-A996EBA57C48}" type="pres">
      <dgm:prSet presAssocID="{0F7DE8AE-597E-4051-8152-8149CCB1F180}" presName="circle1" presStyleLbl="node1" presStyleIdx="0" presStyleCnt="5"/>
      <dgm:spPr/>
    </dgm:pt>
    <dgm:pt modelId="{F60EE948-5434-40A5-9C56-12556C0A670B}" type="pres">
      <dgm:prSet presAssocID="{0F7DE8AE-597E-4051-8152-8149CCB1F180}" presName="space" presStyleCnt="0"/>
      <dgm:spPr/>
    </dgm:pt>
    <dgm:pt modelId="{FBAC6B8B-3811-445E-AF64-3455DD18A408}" type="pres">
      <dgm:prSet presAssocID="{0F7DE8AE-597E-4051-8152-8149CCB1F180}" presName="rect1" presStyleLbl="alignAcc1" presStyleIdx="0" presStyleCnt="5"/>
      <dgm:spPr/>
      <dgm:t>
        <a:bodyPr/>
        <a:lstStyle/>
        <a:p>
          <a:endParaRPr lang="el-GR"/>
        </a:p>
      </dgm:t>
    </dgm:pt>
    <dgm:pt modelId="{539B9E37-CEA8-449A-B196-B498177FDD23}" type="pres">
      <dgm:prSet presAssocID="{7EA6A479-A8BC-4F72-B739-C1E1860DDAA7}" presName="vertSpace2" presStyleLbl="node1" presStyleIdx="0" presStyleCnt="5"/>
      <dgm:spPr/>
    </dgm:pt>
    <dgm:pt modelId="{4344F0DA-1EC9-4128-B5E2-8C598D373108}" type="pres">
      <dgm:prSet presAssocID="{7EA6A479-A8BC-4F72-B739-C1E1860DDAA7}" presName="circle2" presStyleLbl="node1" presStyleIdx="1" presStyleCnt="5"/>
      <dgm:spPr/>
    </dgm:pt>
    <dgm:pt modelId="{6A358603-F104-4393-BD89-581E6C3F6FB2}" type="pres">
      <dgm:prSet presAssocID="{7EA6A479-A8BC-4F72-B739-C1E1860DDAA7}" presName="rect2" presStyleLbl="alignAcc1" presStyleIdx="1" presStyleCnt="5"/>
      <dgm:spPr/>
      <dgm:t>
        <a:bodyPr/>
        <a:lstStyle/>
        <a:p>
          <a:endParaRPr lang="el-GR"/>
        </a:p>
      </dgm:t>
    </dgm:pt>
    <dgm:pt modelId="{8490EFEE-C88B-4EEE-BB18-A5831B49CE0A}" type="pres">
      <dgm:prSet presAssocID="{6B90D2F7-6E5F-4E50-8E8F-761DF6D75192}" presName="vertSpace3" presStyleLbl="node1" presStyleIdx="1" presStyleCnt="5"/>
      <dgm:spPr/>
    </dgm:pt>
    <dgm:pt modelId="{B900B8A1-3EE9-4CAE-B3C8-2876B8A21C76}" type="pres">
      <dgm:prSet presAssocID="{6B90D2F7-6E5F-4E50-8E8F-761DF6D75192}" presName="circle3" presStyleLbl="node1" presStyleIdx="2" presStyleCnt="5"/>
      <dgm:spPr/>
    </dgm:pt>
    <dgm:pt modelId="{E6797286-FDB8-4745-9B07-602816CC72D1}" type="pres">
      <dgm:prSet presAssocID="{6B90D2F7-6E5F-4E50-8E8F-761DF6D75192}" presName="rect3" presStyleLbl="alignAcc1" presStyleIdx="2" presStyleCnt="5"/>
      <dgm:spPr/>
      <dgm:t>
        <a:bodyPr/>
        <a:lstStyle/>
        <a:p>
          <a:endParaRPr lang="el-GR"/>
        </a:p>
      </dgm:t>
    </dgm:pt>
    <dgm:pt modelId="{31939AF3-D77B-4AB6-9094-A137F00A51AD}" type="pres">
      <dgm:prSet presAssocID="{61DF8F68-FD3D-45D9-88C7-92FDA855215B}" presName="vertSpace4" presStyleLbl="node1" presStyleIdx="2" presStyleCnt="5"/>
      <dgm:spPr/>
    </dgm:pt>
    <dgm:pt modelId="{C04566DA-59F4-459E-BB35-2F412E506E0C}" type="pres">
      <dgm:prSet presAssocID="{61DF8F68-FD3D-45D9-88C7-92FDA855215B}" presName="circle4" presStyleLbl="node1" presStyleIdx="3" presStyleCnt="5"/>
      <dgm:spPr/>
    </dgm:pt>
    <dgm:pt modelId="{2F0557B6-1897-4701-A745-0B1450E206BA}" type="pres">
      <dgm:prSet presAssocID="{61DF8F68-FD3D-45D9-88C7-92FDA855215B}" presName="rect4" presStyleLbl="alignAcc1" presStyleIdx="3" presStyleCnt="5"/>
      <dgm:spPr/>
      <dgm:t>
        <a:bodyPr/>
        <a:lstStyle/>
        <a:p>
          <a:endParaRPr lang="el-GR"/>
        </a:p>
      </dgm:t>
    </dgm:pt>
    <dgm:pt modelId="{EF24FB72-8700-4AF0-81F2-62BE0C4CE5B1}" type="pres">
      <dgm:prSet presAssocID="{F5CBCF42-C8F0-435B-B170-6564C7D25D9A}" presName="vertSpace5" presStyleLbl="node1" presStyleIdx="3" presStyleCnt="5"/>
      <dgm:spPr/>
    </dgm:pt>
    <dgm:pt modelId="{8BA4DA1C-922A-42B7-91EE-F5D1FE585942}" type="pres">
      <dgm:prSet presAssocID="{F5CBCF42-C8F0-435B-B170-6564C7D25D9A}" presName="circle5" presStyleLbl="node1" presStyleIdx="4" presStyleCnt="5"/>
      <dgm:spPr/>
    </dgm:pt>
    <dgm:pt modelId="{DEB64A61-5778-42EF-8632-602FDAC562DD}" type="pres">
      <dgm:prSet presAssocID="{F5CBCF42-C8F0-435B-B170-6564C7D25D9A}" presName="rect5" presStyleLbl="alignAcc1" presStyleIdx="4" presStyleCnt="5"/>
      <dgm:spPr/>
      <dgm:t>
        <a:bodyPr/>
        <a:lstStyle/>
        <a:p>
          <a:endParaRPr lang="el-GR"/>
        </a:p>
      </dgm:t>
    </dgm:pt>
    <dgm:pt modelId="{F833E060-1E24-4EF0-8FA3-6DE2A614F99C}" type="pres">
      <dgm:prSet presAssocID="{0F7DE8AE-597E-4051-8152-8149CCB1F180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89B2EC6-880C-423A-992C-BEB82BC70447}" type="pres">
      <dgm:prSet presAssocID="{7EA6A479-A8BC-4F72-B739-C1E1860DDAA7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51320E9-A8B5-416A-B734-9CBDBCFA0DE5}" type="pres">
      <dgm:prSet presAssocID="{6B90D2F7-6E5F-4E50-8E8F-761DF6D75192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E032931-6E0E-42E3-B165-967C97A6D3D6}" type="pres">
      <dgm:prSet presAssocID="{61DF8F68-FD3D-45D9-88C7-92FDA855215B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35631A7-5D8F-4423-A5F2-EB1A0B014121}" type="pres">
      <dgm:prSet presAssocID="{F5CBCF42-C8F0-435B-B170-6564C7D25D9A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45583A5-0536-4734-92A8-7A6C163C83E1}" srcId="{5680BE23-CC37-4C81-A04E-24BBBFA615C2}" destId="{7EA6A479-A8BC-4F72-B739-C1E1860DDAA7}" srcOrd="1" destOrd="0" parTransId="{4358EB1A-7EB5-456D-AECE-993AE68C424E}" sibTransId="{98BA7343-9957-41CD-A5CE-7D3034631962}"/>
    <dgm:cxn modelId="{87067B3B-35EA-4741-B8FD-9F136C521AA0}" srcId="{5680BE23-CC37-4C81-A04E-24BBBFA615C2}" destId="{0F7DE8AE-597E-4051-8152-8149CCB1F180}" srcOrd="0" destOrd="0" parTransId="{ED838305-B646-44F5-BA70-FDED64B8DE86}" sibTransId="{E671907A-B1EC-4C06-96E6-398BDA776155}"/>
    <dgm:cxn modelId="{0826B514-F799-4C4B-9EE1-A8AA5B32C4F9}" type="presOf" srcId="{6B90D2F7-6E5F-4E50-8E8F-761DF6D75192}" destId="{F51320E9-A8B5-416A-B734-9CBDBCFA0DE5}" srcOrd="1" destOrd="0" presId="urn:microsoft.com/office/officeart/2005/8/layout/target3"/>
    <dgm:cxn modelId="{222ADDCE-5E9A-476E-8E53-02D72ADA478D}" srcId="{5680BE23-CC37-4C81-A04E-24BBBFA615C2}" destId="{6B90D2F7-6E5F-4E50-8E8F-761DF6D75192}" srcOrd="2" destOrd="0" parTransId="{C338C608-6D55-4243-B5FE-C79D902D42E1}" sibTransId="{2EF588C4-70E9-4301-9047-B122CE623A8A}"/>
    <dgm:cxn modelId="{84AB51C5-DAC1-41B3-90FE-860F7DA11ECA}" type="presOf" srcId="{5680BE23-CC37-4C81-A04E-24BBBFA615C2}" destId="{47B758AD-0E6D-4F89-B6E8-43A8F3DEB3D6}" srcOrd="0" destOrd="0" presId="urn:microsoft.com/office/officeart/2005/8/layout/target3"/>
    <dgm:cxn modelId="{16EE3FB0-B3F7-4F67-B42D-CE29F4C2A892}" type="presOf" srcId="{0F7DE8AE-597E-4051-8152-8149CCB1F180}" destId="{F833E060-1E24-4EF0-8FA3-6DE2A614F99C}" srcOrd="1" destOrd="0" presId="urn:microsoft.com/office/officeart/2005/8/layout/target3"/>
    <dgm:cxn modelId="{8B870A57-093C-4B3B-A630-DB5214B0968D}" srcId="{5680BE23-CC37-4C81-A04E-24BBBFA615C2}" destId="{61DF8F68-FD3D-45D9-88C7-92FDA855215B}" srcOrd="3" destOrd="0" parTransId="{8AD7648D-4A07-4FCA-BE28-141AE3C45094}" sibTransId="{4DEEC3BE-9E60-4F1C-90AF-C05BC8D03A8E}"/>
    <dgm:cxn modelId="{EE1C2C60-8A6E-44EF-8F03-BD236E0387F8}" type="presOf" srcId="{7EA6A479-A8BC-4F72-B739-C1E1860DDAA7}" destId="{889B2EC6-880C-423A-992C-BEB82BC70447}" srcOrd="1" destOrd="0" presId="urn:microsoft.com/office/officeart/2005/8/layout/target3"/>
    <dgm:cxn modelId="{D56703D0-C01C-41D7-A8F7-D3C89A06EC74}" type="presOf" srcId="{F5CBCF42-C8F0-435B-B170-6564C7D25D9A}" destId="{DEB64A61-5778-42EF-8632-602FDAC562DD}" srcOrd="0" destOrd="0" presId="urn:microsoft.com/office/officeart/2005/8/layout/target3"/>
    <dgm:cxn modelId="{9F999989-63D9-4850-B4F9-0050D5F325D9}" srcId="{5680BE23-CC37-4C81-A04E-24BBBFA615C2}" destId="{F5CBCF42-C8F0-435B-B170-6564C7D25D9A}" srcOrd="4" destOrd="0" parTransId="{E67032CF-E496-4475-9A8A-905ACC4F8944}" sibTransId="{966DB2F0-5ED0-4234-9DE8-12E8F6761F2C}"/>
    <dgm:cxn modelId="{DD4BA00D-0FFA-4308-85B7-9E96F05F4008}" type="presOf" srcId="{61DF8F68-FD3D-45D9-88C7-92FDA855215B}" destId="{2E032931-6E0E-42E3-B165-967C97A6D3D6}" srcOrd="1" destOrd="0" presId="urn:microsoft.com/office/officeart/2005/8/layout/target3"/>
    <dgm:cxn modelId="{18450458-8CF4-4832-8F34-CA5A18DC8EA2}" type="presOf" srcId="{F5CBCF42-C8F0-435B-B170-6564C7D25D9A}" destId="{D35631A7-5D8F-4423-A5F2-EB1A0B014121}" srcOrd="1" destOrd="0" presId="urn:microsoft.com/office/officeart/2005/8/layout/target3"/>
    <dgm:cxn modelId="{888B2859-916F-4940-8795-5BCD401F6D5B}" type="presOf" srcId="{7EA6A479-A8BC-4F72-B739-C1E1860DDAA7}" destId="{6A358603-F104-4393-BD89-581E6C3F6FB2}" srcOrd="0" destOrd="0" presId="urn:microsoft.com/office/officeart/2005/8/layout/target3"/>
    <dgm:cxn modelId="{C6653B84-641E-45FE-B7A7-C28DDF002F09}" type="presOf" srcId="{61DF8F68-FD3D-45D9-88C7-92FDA855215B}" destId="{2F0557B6-1897-4701-A745-0B1450E206BA}" srcOrd="0" destOrd="0" presId="urn:microsoft.com/office/officeart/2005/8/layout/target3"/>
    <dgm:cxn modelId="{58C88CDE-E298-4135-8093-4EC082D0DD24}" type="presOf" srcId="{6B90D2F7-6E5F-4E50-8E8F-761DF6D75192}" destId="{E6797286-FDB8-4745-9B07-602816CC72D1}" srcOrd="0" destOrd="0" presId="urn:microsoft.com/office/officeart/2005/8/layout/target3"/>
    <dgm:cxn modelId="{23DA1E98-0A0A-47AA-AAE7-B62DCDE9BB3D}" type="presOf" srcId="{0F7DE8AE-597E-4051-8152-8149CCB1F180}" destId="{FBAC6B8B-3811-445E-AF64-3455DD18A408}" srcOrd="0" destOrd="0" presId="urn:microsoft.com/office/officeart/2005/8/layout/target3"/>
    <dgm:cxn modelId="{A3E12244-6082-4572-A01B-CD062CE61D3B}" type="presParOf" srcId="{47B758AD-0E6D-4F89-B6E8-43A8F3DEB3D6}" destId="{FE3DE525-B156-4D34-9318-A996EBA57C48}" srcOrd="0" destOrd="0" presId="urn:microsoft.com/office/officeart/2005/8/layout/target3"/>
    <dgm:cxn modelId="{CE379025-E815-45A4-8952-BBA75EE94F77}" type="presParOf" srcId="{47B758AD-0E6D-4F89-B6E8-43A8F3DEB3D6}" destId="{F60EE948-5434-40A5-9C56-12556C0A670B}" srcOrd="1" destOrd="0" presId="urn:microsoft.com/office/officeart/2005/8/layout/target3"/>
    <dgm:cxn modelId="{4120F573-79FD-4E5C-B3C6-EF1825669CEC}" type="presParOf" srcId="{47B758AD-0E6D-4F89-B6E8-43A8F3DEB3D6}" destId="{FBAC6B8B-3811-445E-AF64-3455DD18A408}" srcOrd="2" destOrd="0" presId="urn:microsoft.com/office/officeart/2005/8/layout/target3"/>
    <dgm:cxn modelId="{D41D7BC4-31F1-4932-BE08-D1AE666676AB}" type="presParOf" srcId="{47B758AD-0E6D-4F89-B6E8-43A8F3DEB3D6}" destId="{539B9E37-CEA8-449A-B196-B498177FDD23}" srcOrd="3" destOrd="0" presId="urn:microsoft.com/office/officeart/2005/8/layout/target3"/>
    <dgm:cxn modelId="{82BFB3DB-2E09-43F0-BC57-1C55FC47FCD3}" type="presParOf" srcId="{47B758AD-0E6D-4F89-B6E8-43A8F3DEB3D6}" destId="{4344F0DA-1EC9-4128-B5E2-8C598D373108}" srcOrd="4" destOrd="0" presId="urn:microsoft.com/office/officeart/2005/8/layout/target3"/>
    <dgm:cxn modelId="{0E94300A-9266-4723-BE79-BCB5929A5CA3}" type="presParOf" srcId="{47B758AD-0E6D-4F89-B6E8-43A8F3DEB3D6}" destId="{6A358603-F104-4393-BD89-581E6C3F6FB2}" srcOrd="5" destOrd="0" presId="urn:microsoft.com/office/officeart/2005/8/layout/target3"/>
    <dgm:cxn modelId="{77CBAC4B-379F-4094-B87D-05A026BD3212}" type="presParOf" srcId="{47B758AD-0E6D-4F89-B6E8-43A8F3DEB3D6}" destId="{8490EFEE-C88B-4EEE-BB18-A5831B49CE0A}" srcOrd="6" destOrd="0" presId="urn:microsoft.com/office/officeart/2005/8/layout/target3"/>
    <dgm:cxn modelId="{DFEB40F6-5341-4B06-BBDA-2F1862170D50}" type="presParOf" srcId="{47B758AD-0E6D-4F89-B6E8-43A8F3DEB3D6}" destId="{B900B8A1-3EE9-4CAE-B3C8-2876B8A21C76}" srcOrd="7" destOrd="0" presId="urn:microsoft.com/office/officeart/2005/8/layout/target3"/>
    <dgm:cxn modelId="{BF6F7FAE-61AE-4CC8-AB4D-9CA347C4C51E}" type="presParOf" srcId="{47B758AD-0E6D-4F89-B6E8-43A8F3DEB3D6}" destId="{E6797286-FDB8-4745-9B07-602816CC72D1}" srcOrd="8" destOrd="0" presId="urn:microsoft.com/office/officeart/2005/8/layout/target3"/>
    <dgm:cxn modelId="{DC7EA251-D5E7-4D7E-987B-4440FEC3C56B}" type="presParOf" srcId="{47B758AD-0E6D-4F89-B6E8-43A8F3DEB3D6}" destId="{31939AF3-D77B-4AB6-9094-A137F00A51AD}" srcOrd="9" destOrd="0" presId="urn:microsoft.com/office/officeart/2005/8/layout/target3"/>
    <dgm:cxn modelId="{A44EC964-CFF2-4BFB-99A5-44C60FB62E5E}" type="presParOf" srcId="{47B758AD-0E6D-4F89-B6E8-43A8F3DEB3D6}" destId="{C04566DA-59F4-459E-BB35-2F412E506E0C}" srcOrd="10" destOrd="0" presId="urn:microsoft.com/office/officeart/2005/8/layout/target3"/>
    <dgm:cxn modelId="{EA205CF2-338E-4A10-9B4B-FBB710801CC4}" type="presParOf" srcId="{47B758AD-0E6D-4F89-B6E8-43A8F3DEB3D6}" destId="{2F0557B6-1897-4701-A745-0B1450E206BA}" srcOrd="11" destOrd="0" presId="urn:microsoft.com/office/officeart/2005/8/layout/target3"/>
    <dgm:cxn modelId="{1367B5D8-9103-4ED5-9653-62F11C6BBAAA}" type="presParOf" srcId="{47B758AD-0E6D-4F89-B6E8-43A8F3DEB3D6}" destId="{EF24FB72-8700-4AF0-81F2-62BE0C4CE5B1}" srcOrd="12" destOrd="0" presId="urn:microsoft.com/office/officeart/2005/8/layout/target3"/>
    <dgm:cxn modelId="{94563D03-9CC3-494F-A923-312546F43477}" type="presParOf" srcId="{47B758AD-0E6D-4F89-B6E8-43A8F3DEB3D6}" destId="{8BA4DA1C-922A-42B7-91EE-F5D1FE585942}" srcOrd="13" destOrd="0" presId="urn:microsoft.com/office/officeart/2005/8/layout/target3"/>
    <dgm:cxn modelId="{B8E025CB-C6BF-4862-AB44-72D6FD7F76D9}" type="presParOf" srcId="{47B758AD-0E6D-4F89-B6E8-43A8F3DEB3D6}" destId="{DEB64A61-5778-42EF-8632-602FDAC562DD}" srcOrd="14" destOrd="0" presId="urn:microsoft.com/office/officeart/2005/8/layout/target3"/>
    <dgm:cxn modelId="{47966034-D528-44C7-86E9-A10A1D458459}" type="presParOf" srcId="{47B758AD-0E6D-4F89-B6E8-43A8F3DEB3D6}" destId="{F833E060-1E24-4EF0-8FA3-6DE2A614F99C}" srcOrd="15" destOrd="0" presId="urn:microsoft.com/office/officeart/2005/8/layout/target3"/>
    <dgm:cxn modelId="{7BC8D649-52FE-4784-BBEE-61E27E7EA439}" type="presParOf" srcId="{47B758AD-0E6D-4F89-B6E8-43A8F3DEB3D6}" destId="{889B2EC6-880C-423A-992C-BEB82BC70447}" srcOrd="16" destOrd="0" presId="urn:microsoft.com/office/officeart/2005/8/layout/target3"/>
    <dgm:cxn modelId="{5EBF8B0C-6F46-48BA-AFC4-0076CE19FC89}" type="presParOf" srcId="{47B758AD-0E6D-4F89-B6E8-43A8F3DEB3D6}" destId="{F51320E9-A8B5-416A-B734-9CBDBCFA0DE5}" srcOrd="17" destOrd="0" presId="urn:microsoft.com/office/officeart/2005/8/layout/target3"/>
    <dgm:cxn modelId="{CDD638D5-5DB3-455C-ADA0-C092EC43C31E}" type="presParOf" srcId="{47B758AD-0E6D-4F89-B6E8-43A8F3DEB3D6}" destId="{2E032931-6E0E-42E3-B165-967C97A6D3D6}" srcOrd="18" destOrd="0" presId="urn:microsoft.com/office/officeart/2005/8/layout/target3"/>
    <dgm:cxn modelId="{40535BA8-1BD6-411C-901C-0D48F8F9F7BB}" type="presParOf" srcId="{47B758AD-0E6D-4F89-B6E8-43A8F3DEB3D6}" destId="{D35631A7-5D8F-4423-A5F2-EB1A0B014121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0DDE69-52E6-4CDD-89C9-B4D2707442AA}" type="doc">
      <dgm:prSet loTypeId="urn:microsoft.com/office/officeart/2005/8/layout/chevron2" loCatId="process" qsTypeId="urn:microsoft.com/office/officeart/2005/8/quickstyle/3d2" qsCatId="3D" csTypeId="urn:microsoft.com/office/officeart/2005/8/colors/accent2_4" csCatId="accent2" phldr="1"/>
      <dgm:spPr/>
      <dgm:t>
        <a:bodyPr/>
        <a:lstStyle/>
        <a:p>
          <a:endParaRPr lang="el-GR"/>
        </a:p>
      </dgm:t>
    </dgm:pt>
    <dgm:pt modelId="{8F646D40-53F2-4F11-A3AD-899BD73BC03B}">
      <dgm:prSet phldrT="[Κείμενο]"/>
      <dgm:spPr>
        <a:solidFill>
          <a:srgbClr val="931B1B"/>
        </a:solidFill>
      </dgm:spPr>
      <dgm:t>
        <a:bodyPr/>
        <a:lstStyle/>
        <a:p>
          <a:r>
            <a:rPr lang="el-GR" dirty="0" smtClean="0"/>
            <a:t>Παχυσαρκία</a:t>
          </a:r>
          <a:endParaRPr lang="el-GR" dirty="0"/>
        </a:p>
      </dgm:t>
    </dgm:pt>
    <dgm:pt modelId="{6A4E01F4-8D10-4045-BD49-2D2B24228947}" type="parTrans" cxnId="{5A14FE49-E7D9-4BCB-A6C8-FBC06EDA22C5}">
      <dgm:prSet/>
      <dgm:spPr/>
      <dgm:t>
        <a:bodyPr/>
        <a:lstStyle/>
        <a:p>
          <a:endParaRPr lang="el-GR"/>
        </a:p>
      </dgm:t>
    </dgm:pt>
    <dgm:pt modelId="{B1560DD4-FEAB-44C0-B867-65450FD9CAE3}" type="sibTrans" cxnId="{5A14FE49-E7D9-4BCB-A6C8-FBC06EDA22C5}">
      <dgm:prSet/>
      <dgm:spPr/>
      <dgm:t>
        <a:bodyPr/>
        <a:lstStyle/>
        <a:p>
          <a:endParaRPr lang="el-GR"/>
        </a:p>
      </dgm:t>
    </dgm:pt>
    <dgm:pt modelId="{09E7EEC3-726D-4590-AC26-D224B52D76D3}">
      <dgm:prSet phldrT="[Κείμενο]"/>
      <dgm:spPr>
        <a:solidFill>
          <a:srgbClr val="BF9000"/>
        </a:solidFill>
      </dgm:spPr>
      <dgm:t>
        <a:bodyPr/>
        <a:lstStyle/>
        <a:p>
          <a:r>
            <a:rPr lang="el-GR" dirty="0" smtClean="0"/>
            <a:t>Εξ Αποστάσεως Πολυμορφική Εκπαίδευση</a:t>
          </a:r>
          <a:endParaRPr lang="el-GR" dirty="0"/>
        </a:p>
      </dgm:t>
    </dgm:pt>
    <dgm:pt modelId="{6F4B5BFF-B2EE-4301-8604-E1FD9DBC421A}" type="parTrans" cxnId="{5F2933FB-723B-4F65-AAB5-8B6B54AD00EB}">
      <dgm:prSet/>
      <dgm:spPr/>
      <dgm:t>
        <a:bodyPr/>
        <a:lstStyle/>
        <a:p>
          <a:endParaRPr lang="el-GR"/>
        </a:p>
      </dgm:t>
    </dgm:pt>
    <dgm:pt modelId="{F2468973-3CFD-44D7-BCDF-E557F4B42436}" type="sibTrans" cxnId="{5F2933FB-723B-4F65-AAB5-8B6B54AD00EB}">
      <dgm:prSet/>
      <dgm:spPr/>
      <dgm:t>
        <a:bodyPr/>
        <a:lstStyle/>
        <a:p>
          <a:endParaRPr lang="el-GR"/>
        </a:p>
      </dgm:t>
    </dgm:pt>
    <dgm:pt modelId="{FAC9346B-D606-4353-BE8A-3C09718CF0BE}">
      <dgm:prSet phldrT="[Κείμενο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l-GR" sz="1800" dirty="0" smtClean="0"/>
            <a:t>Αυτή η μορφή εκπαίδευσης διατηρεί την </a:t>
          </a:r>
          <a:r>
            <a:rPr lang="el-GR" sz="1800" b="1" dirty="0" smtClean="0"/>
            <a:t>φυσική απόσταση </a:t>
          </a:r>
          <a:r>
            <a:rPr lang="el-GR" sz="1800" dirty="0" smtClean="0"/>
            <a:t>ανάμεσα στον εκπαιδευτικό και τον εκπαιδευόμενο, αλλά ταυτόχρονα προσθέτει </a:t>
          </a:r>
          <a:r>
            <a:rPr lang="el-GR" sz="1800" b="0" dirty="0" smtClean="0"/>
            <a:t>την</a:t>
          </a:r>
          <a:r>
            <a:rPr lang="el-GR" sz="1800" b="1" dirty="0" smtClean="0"/>
            <a:t> πολυμορφία </a:t>
          </a:r>
          <a:r>
            <a:rPr lang="el-GR" sz="1800" dirty="0" smtClean="0"/>
            <a:t>με την οποία προσεγγίζει την εκπαιδευτική διαδικασία. Υπάρχει δηλαδή </a:t>
          </a:r>
          <a:r>
            <a:rPr lang="el-GR" sz="1800" b="1" dirty="0" smtClean="0"/>
            <a:t>ποικιλία</a:t>
          </a:r>
          <a:r>
            <a:rPr lang="el-GR" sz="1800" dirty="0" smtClean="0"/>
            <a:t> σε </a:t>
          </a:r>
          <a:r>
            <a:rPr lang="el-GR" sz="1800" b="1" dirty="0" smtClean="0"/>
            <a:t>μορφές, μέσα </a:t>
          </a:r>
          <a:r>
            <a:rPr lang="el-GR" sz="1800" b="0" dirty="0" smtClean="0"/>
            <a:t>και</a:t>
          </a:r>
          <a:r>
            <a:rPr lang="el-GR" sz="1800" b="1" dirty="0" smtClean="0"/>
            <a:t> επιλογές</a:t>
          </a:r>
          <a:r>
            <a:rPr lang="el-GR" sz="1800" dirty="0" smtClean="0"/>
            <a:t> που διαθέτει ο εκπαιδευτικός και ο εκπαιδευόμενος. (</a:t>
          </a:r>
          <a:r>
            <a:rPr lang="el-GR" sz="1800" dirty="0" err="1" smtClean="0"/>
            <a:t>Lionarakis</a:t>
          </a:r>
          <a:r>
            <a:rPr lang="el-GR" sz="1800" dirty="0" smtClean="0"/>
            <a:t>, 1998)</a:t>
          </a:r>
          <a:endParaRPr lang="el-GR" sz="1800" dirty="0"/>
        </a:p>
      </dgm:t>
    </dgm:pt>
    <dgm:pt modelId="{B2D62A59-09DE-4A3B-8C2D-B2D2C17FECF5}" type="parTrans" cxnId="{686FBA09-F12A-41A1-9ED2-4BD73C50B226}">
      <dgm:prSet/>
      <dgm:spPr/>
      <dgm:t>
        <a:bodyPr/>
        <a:lstStyle/>
        <a:p>
          <a:endParaRPr lang="el-GR"/>
        </a:p>
      </dgm:t>
    </dgm:pt>
    <dgm:pt modelId="{85E5FA09-578E-4261-87C3-E5330BD1BCA2}" type="sibTrans" cxnId="{686FBA09-F12A-41A1-9ED2-4BD73C50B226}">
      <dgm:prSet/>
      <dgm:spPr/>
      <dgm:t>
        <a:bodyPr/>
        <a:lstStyle/>
        <a:p>
          <a:endParaRPr lang="el-GR"/>
        </a:p>
      </dgm:t>
    </dgm:pt>
    <dgm:pt modelId="{7F4D6E9C-2049-44A9-99C8-3655F0430E33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dirty="0" smtClean="0"/>
            <a:t>Σύμφωνα με τον WHO το υπερβολικό βάρος και η παχυσαρκία ορίζονται ως</a:t>
          </a:r>
          <a:r>
            <a:rPr lang="en-US" sz="1800" dirty="0" smtClean="0"/>
            <a:t> </a:t>
          </a:r>
          <a:r>
            <a:rPr lang="el-GR" sz="1800" dirty="0" smtClean="0"/>
            <a:t>η </a:t>
          </a:r>
          <a:r>
            <a:rPr lang="el-GR" sz="1800" b="1" dirty="0" smtClean="0"/>
            <a:t>ανώμαλη ή η υπερβολική συσσώρευση λίπους </a:t>
          </a:r>
          <a:r>
            <a:rPr lang="el-GR" sz="1800" dirty="0" smtClean="0"/>
            <a:t>που μπορεί να βλάψει την υγεία.</a:t>
          </a:r>
          <a:endParaRPr lang="el-GR" sz="1800" dirty="0"/>
        </a:p>
      </dgm:t>
    </dgm:pt>
    <dgm:pt modelId="{03E4ADAE-A6D6-4AA9-A83A-82F7F1C3C9D1}" type="sibTrans" cxnId="{94428DAF-9DAE-4D88-A3DC-068BB56ADD4F}">
      <dgm:prSet/>
      <dgm:spPr/>
      <dgm:t>
        <a:bodyPr/>
        <a:lstStyle/>
        <a:p>
          <a:endParaRPr lang="el-GR"/>
        </a:p>
      </dgm:t>
    </dgm:pt>
    <dgm:pt modelId="{28F65703-9CCE-4849-8786-0A6B23DE94E3}" type="parTrans" cxnId="{94428DAF-9DAE-4D88-A3DC-068BB56ADD4F}">
      <dgm:prSet/>
      <dgm:spPr/>
      <dgm:t>
        <a:bodyPr/>
        <a:lstStyle/>
        <a:p>
          <a:endParaRPr lang="el-GR"/>
        </a:p>
      </dgm:t>
    </dgm:pt>
    <dgm:pt modelId="{62154626-D687-4535-A564-A118822D5761}" type="pres">
      <dgm:prSet presAssocID="{120DDE69-52E6-4CDD-89C9-B4D2707442A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2819D53-09DD-4A7C-AD3C-1914FA9A59BF}" type="pres">
      <dgm:prSet presAssocID="{8F646D40-53F2-4F11-A3AD-899BD73BC03B}" presName="composite" presStyleCnt="0"/>
      <dgm:spPr/>
    </dgm:pt>
    <dgm:pt modelId="{FEB1F11A-1CF3-4A4C-BB06-BD28F8DE673E}" type="pres">
      <dgm:prSet presAssocID="{8F646D40-53F2-4F11-A3AD-899BD73BC03B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8EADEC4-8DF2-4E44-B1A0-E824C2F8FB7C}" type="pres">
      <dgm:prSet presAssocID="{8F646D40-53F2-4F11-A3AD-899BD73BC03B}" presName="descendantText" presStyleLbl="alignAcc1" presStyleIdx="0" presStyleCnt="2" custLinFactNeighborX="-162" custLinFactNeighborY="-3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E01E3AA-C9EA-44AE-A3C9-DB02B694D517}" type="pres">
      <dgm:prSet presAssocID="{B1560DD4-FEAB-44C0-B867-65450FD9CAE3}" presName="sp" presStyleCnt="0"/>
      <dgm:spPr/>
    </dgm:pt>
    <dgm:pt modelId="{EBD6E6F3-0CF4-4785-9DBE-7F4E903BC13C}" type="pres">
      <dgm:prSet presAssocID="{09E7EEC3-726D-4590-AC26-D224B52D76D3}" presName="composite" presStyleCnt="0"/>
      <dgm:spPr/>
    </dgm:pt>
    <dgm:pt modelId="{9B2F8BBD-8954-4E8B-B323-6AEC784E3526}" type="pres">
      <dgm:prSet presAssocID="{09E7EEC3-726D-4590-AC26-D224B52D76D3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57F0796-05CF-48B3-A5F5-620B145EC9DC}" type="pres">
      <dgm:prSet presAssocID="{09E7EEC3-726D-4590-AC26-D224B52D76D3}" presName="descendantText" presStyleLbl="alignAcc1" presStyleIdx="1" presStyleCnt="2" custScaleY="117785" custLinFactNeighborX="710" custLinFactNeighborY="171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F2933FB-723B-4F65-AAB5-8B6B54AD00EB}" srcId="{120DDE69-52E6-4CDD-89C9-B4D2707442AA}" destId="{09E7EEC3-726D-4590-AC26-D224B52D76D3}" srcOrd="1" destOrd="0" parTransId="{6F4B5BFF-B2EE-4301-8604-E1FD9DBC421A}" sibTransId="{F2468973-3CFD-44D7-BCDF-E557F4B42436}"/>
    <dgm:cxn modelId="{87484B9E-8013-4C0D-84A3-EC69A2FED5A7}" type="presOf" srcId="{7F4D6E9C-2049-44A9-99C8-3655F0430E33}" destId="{48EADEC4-8DF2-4E44-B1A0-E824C2F8FB7C}" srcOrd="0" destOrd="0" presId="urn:microsoft.com/office/officeart/2005/8/layout/chevron2"/>
    <dgm:cxn modelId="{94428DAF-9DAE-4D88-A3DC-068BB56ADD4F}" srcId="{8F646D40-53F2-4F11-A3AD-899BD73BC03B}" destId="{7F4D6E9C-2049-44A9-99C8-3655F0430E33}" srcOrd="0" destOrd="0" parTransId="{28F65703-9CCE-4849-8786-0A6B23DE94E3}" sibTransId="{03E4ADAE-A6D6-4AA9-A83A-82F7F1C3C9D1}"/>
    <dgm:cxn modelId="{E2CBF0F7-FC54-486B-B899-2F9E1B584E4A}" type="presOf" srcId="{FAC9346B-D606-4353-BE8A-3C09718CF0BE}" destId="{757F0796-05CF-48B3-A5F5-620B145EC9DC}" srcOrd="0" destOrd="0" presId="urn:microsoft.com/office/officeart/2005/8/layout/chevron2"/>
    <dgm:cxn modelId="{F28A049F-9277-43EE-AC21-7C36972EBC57}" type="presOf" srcId="{09E7EEC3-726D-4590-AC26-D224B52D76D3}" destId="{9B2F8BBD-8954-4E8B-B323-6AEC784E3526}" srcOrd="0" destOrd="0" presId="urn:microsoft.com/office/officeart/2005/8/layout/chevron2"/>
    <dgm:cxn modelId="{686FBA09-F12A-41A1-9ED2-4BD73C50B226}" srcId="{09E7EEC3-726D-4590-AC26-D224B52D76D3}" destId="{FAC9346B-D606-4353-BE8A-3C09718CF0BE}" srcOrd="0" destOrd="0" parTransId="{B2D62A59-09DE-4A3B-8C2D-B2D2C17FECF5}" sibTransId="{85E5FA09-578E-4261-87C3-E5330BD1BCA2}"/>
    <dgm:cxn modelId="{EA3E3B21-8329-41DE-935A-6C80AF7EDD7D}" type="presOf" srcId="{120DDE69-52E6-4CDD-89C9-B4D2707442AA}" destId="{62154626-D687-4535-A564-A118822D5761}" srcOrd="0" destOrd="0" presId="urn:microsoft.com/office/officeart/2005/8/layout/chevron2"/>
    <dgm:cxn modelId="{5A14FE49-E7D9-4BCB-A6C8-FBC06EDA22C5}" srcId="{120DDE69-52E6-4CDD-89C9-B4D2707442AA}" destId="{8F646D40-53F2-4F11-A3AD-899BD73BC03B}" srcOrd="0" destOrd="0" parTransId="{6A4E01F4-8D10-4045-BD49-2D2B24228947}" sibTransId="{B1560DD4-FEAB-44C0-B867-65450FD9CAE3}"/>
    <dgm:cxn modelId="{E99D9E24-9183-4AA1-9829-5F1811AFCA97}" type="presOf" srcId="{8F646D40-53F2-4F11-A3AD-899BD73BC03B}" destId="{FEB1F11A-1CF3-4A4C-BB06-BD28F8DE673E}" srcOrd="0" destOrd="0" presId="urn:microsoft.com/office/officeart/2005/8/layout/chevron2"/>
    <dgm:cxn modelId="{76085B16-4EE9-4CE6-A302-6DDCA059EDE6}" type="presParOf" srcId="{62154626-D687-4535-A564-A118822D5761}" destId="{02819D53-09DD-4A7C-AD3C-1914FA9A59BF}" srcOrd="0" destOrd="0" presId="urn:microsoft.com/office/officeart/2005/8/layout/chevron2"/>
    <dgm:cxn modelId="{8E88A772-AD7C-4D9E-8663-4CEA0B655AA9}" type="presParOf" srcId="{02819D53-09DD-4A7C-AD3C-1914FA9A59BF}" destId="{FEB1F11A-1CF3-4A4C-BB06-BD28F8DE673E}" srcOrd="0" destOrd="0" presId="urn:microsoft.com/office/officeart/2005/8/layout/chevron2"/>
    <dgm:cxn modelId="{06F7E12C-0DF5-4751-87AD-A273BBC35F11}" type="presParOf" srcId="{02819D53-09DD-4A7C-AD3C-1914FA9A59BF}" destId="{48EADEC4-8DF2-4E44-B1A0-E824C2F8FB7C}" srcOrd="1" destOrd="0" presId="urn:microsoft.com/office/officeart/2005/8/layout/chevron2"/>
    <dgm:cxn modelId="{C9E35C61-584D-417B-957F-B0B54B93E12A}" type="presParOf" srcId="{62154626-D687-4535-A564-A118822D5761}" destId="{CE01E3AA-C9EA-44AE-A3C9-DB02B694D517}" srcOrd="1" destOrd="0" presId="urn:microsoft.com/office/officeart/2005/8/layout/chevron2"/>
    <dgm:cxn modelId="{35363361-CA1E-406A-9DEC-4D5F176FD727}" type="presParOf" srcId="{62154626-D687-4535-A564-A118822D5761}" destId="{EBD6E6F3-0CF4-4785-9DBE-7F4E903BC13C}" srcOrd="2" destOrd="0" presId="urn:microsoft.com/office/officeart/2005/8/layout/chevron2"/>
    <dgm:cxn modelId="{BA4BE8CE-935D-49F1-9A11-BD4023002F30}" type="presParOf" srcId="{EBD6E6F3-0CF4-4785-9DBE-7F4E903BC13C}" destId="{9B2F8BBD-8954-4E8B-B323-6AEC784E3526}" srcOrd="0" destOrd="0" presId="urn:microsoft.com/office/officeart/2005/8/layout/chevron2"/>
    <dgm:cxn modelId="{13553224-5F5D-43D9-AA5C-A6E9336FB9A4}" type="presParOf" srcId="{EBD6E6F3-0CF4-4785-9DBE-7F4E903BC13C}" destId="{757F0796-05CF-48B3-A5F5-620B145EC9D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24C0022-A845-44F6-AE2D-57B523070AC1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D18376AB-6271-4833-9106-DB6396656713}">
      <dgm:prSet phldrT="[Κείμενο]" custT="1"/>
      <dgm:spPr>
        <a:solidFill>
          <a:srgbClr val="BF9000"/>
        </a:solidFill>
      </dgm:spPr>
      <dgm:t>
        <a:bodyPr/>
        <a:lstStyle/>
        <a:p>
          <a:r>
            <a:rPr lang="el-GR" sz="20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Εργαλείο συλλογής των δεδομένων</a:t>
          </a:r>
        </a:p>
        <a:p>
          <a:r>
            <a:rPr lang="el-GR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Ημιδομημένη</a:t>
          </a:r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 συνέντευξη μέσω </a:t>
          </a:r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Skype</a:t>
          </a:r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/>
          </a:r>
          <a:b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</a:br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 με εκπαιδευτικούς Πρωτοβάθμιας εκπαίδευσης</a:t>
          </a:r>
          <a:endParaRPr lang="el-GR" sz="2000" dirty="0"/>
        </a:p>
      </dgm:t>
    </dgm:pt>
    <dgm:pt modelId="{B67CDA87-1F4D-4E75-8105-F3EB89F12425}" type="parTrans" cxnId="{A5C717DF-F649-4A2A-B6E6-560622783226}">
      <dgm:prSet/>
      <dgm:spPr/>
      <dgm:t>
        <a:bodyPr/>
        <a:lstStyle/>
        <a:p>
          <a:endParaRPr lang="el-GR"/>
        </a:p>
      </dgm:t>
    </dgm:pt>
    <dgm:pt modelId="{DA7DD6AD-33CE-4FE3-959D-97C998B63108}" type="sibTrans" cxnId="{A5C717DF-F649-4A2A-B6E6-560622783226}">
      <dgm:prSet/>
      <dgm:spPr/>
      <dgm:t>
        <a:bodyPr/>
        <a:lstStyle/>
        <a:p>
          <a:endParaRPr lang="el-GR"/>
        </a:p>
      </dgm:t>
    </dgm:pt>
    <dgm:pt modelId="{8B4840F0-B46A-41AD-B68E-9A4ABCCF3FE6}">
      <dgm:prSet phldrT="[Κείμενο]" custT="1"/>
      <dgm:spPr>
        <a:solidFill>
          <a:srgbClr val="FFA54B"/>
        </a:solidFill>
      </dgm:spPr>
      <dgm:t>
        <a:bodyPr/>
        <a:lstStyle/>
        <a:p>
          <a:r>
            <a:rPr lang="el-GR" sz="20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Διαδικασία δημιουργίας εκπαιδευτικού υλικού</a:t>
          </a:r>
          <a:endParaRPr lang="el-GR" sz="2000" b="0" u="none" dirty="0" smtClean="0">
            <a:solidFill>
              <a:schemeClr val="accent1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Διερεύνηση </a:t>
          </a:r>
        </a:p>
        <a:p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Σχεδιασμός </a:t>
          </a:r>
        </a:p>
        <a:p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Ανάπτυξη</a:t>
          </a:r>
        </a:p>
        <a:p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Αποτίμηση</a:t>
          </a:r>
          <a:endParaRPr lang="el-GR" sz="2000" dirty="0"/>
        </a:p>
      </dgm:t>
    </dgm:pt>
    <dgm:pt modelId="{539FB451-0BE1-49A2-8C65-074FA3890D43}" type="parTrans" cxnId="{23D5E539-AE72-48AC-AAD2-03BE74D6A06C}">
      <dgm:prSet/>
      <dgm:spPr/>
      <dgm:t>
        <a:bodyPr/>
        <a:lstStyle/>
        <a:p>
          <a:endParaRPr lang="el-GR"/>
        </a:p>
      </dgm:t>
    </dgm:pt>
    <dgm:pt modelId="{4EB9E19B-E6C3-44F8-92ED-BD3AF5BE2FDC}" type="sibTrans" cxnId="{23D5E539-AE72-48AC-AAD2-03BE74D6A06C}">
      <dgm:prSet/>
      <dgm:spPr/>
      <dgm:t>
        <a:bodyPr/>
        <a:lstStyle/>
        <a:p>
          <a:endParaRPr lang="el-GR"/>
        </a:p>
      </dgm:t>
    </dgm:pt>
    <dgm:pt modelId="{57836FBB-FCB4-4912-9725-27D4CC60ECB6}" type="pres">
      <dgm:prSet presAssocID="{A24C0022-A845-44F6-AE2D-57B523070AC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AA1F489-98E2-4AEB-8A45-D6792EC62282}" type="pres">
      <dgm:prSet presAssocID="{D18376AB-6271-4833-9106-DB6396656713}" presName="node" presStyleLbl="node1" presStyleIdx="0" presStyleCnt="2" custScaleX="177778" custScaleY="81629" custLinFactY="3228" custLinFactNeighborX="-612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B02346-93E1-4157-8BA6-8B6E174354C0}" type="pres">
      <dgm:prSet presAssocID="{DA7DD6AD-33CE-4FE3-959D-97C998B63108}" presName="sibTrans" presStyleCnt="0"/>
      <dgm:spPr/>
    </dgm:pt>
    <dgm:pt modelId="{772B880B-5845-44A6-9433-6B58D505DBA1}" type="pres">
      <dgm:prSet presAssocID="{8B4840F0-B46A-41AD-B68E-9A4ABCCF3FE6}" presName="node" presStyleLbl="node1" presStyleIdx="1" presStyleCnt="2" custScaleX="177470" custScaleY="88628" custLinFactNeighborX="1351" custLinFactNeighborY="-9273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3264DA2-1556-4D29-AC11-748128C28B66}" type="presOf" srcId="{D18376AB-6271-4833-9106-DB6396656713}" destId="{4AA1F489-98E2-4AEB-8A45-D6792EC62282}" srcOrd="0" destOrd="0" presId="urn:microsoft.com/office/officeart/2005/8/layout/default"/>
    <dgm:cxn modelId="{BBB5C1E4-24D3-46F7-AC38-202000634C86}" type="presOf" srcId="{A24C0022-A845-44F6-AE2D-57B523070AC1}" destId="{57836FBB-FCB4-4912-9725-27D4CC60ECB6}" srcOrd="0" destOrd="0" presId="urn:microsoft.com/office/officeart/2005/8/layout/default"/>
    <dgm:cxn modelId="{A5C717DF-F649-4A2A-B6E6-560622783226}" srcId="{A24C0022-A845-44F6-AE2D-57B523070AC1}" destId="{D18376AB-6271-4833-9106-DB6396656713}" srcOrd="0" destOrd="0" parTransId="{B67CDA87-1F4D-4E75-8105-F3EB89F12425}" sibTransId="{DA7DD6AD-33CE-4FE3-959D-97C998B63108}"/>
    <dgm:cxn modelId="{514D13AF-557D-4F7C-866F-320AF90B6BC3}" type="presOf" srcId="{8B4840F0-B46A-41AD-B68E-9A4ABCCF3FE6}" destId="{772B880B-5845-44A6-9433-6B58D505DBA1}" srcOrd="0" destOrd="0" presId="urn:microsoft.com/office/officeart/2005/8/layout/default"/>
    <dgm:cxn modelId="{23D5E539-AE72-48AC-AAD2-03BE74D6A06C}" srcId="{A24C0022-A845-44F6-AE2D-57B523070AC1}" destId="{8B4840F0-B46A-41AD-B68E-9A4ABCCF3FE6}" srcOrd="1" destOrd="0" parTransId="{539FB451-0BE1-49A2-8C65-074FA3890D43}" sibTransId="{4EB9E19B-E6C3-44F8-92ED-BD3AF5BE2FDC}"/>
    <dgm:cxn modelId="{D27DD8E4-3202-4718-AEBB-62E7E16C80A1}" type="presParOf" srcId="{57836FBB-FCB4-4912-9725-27D4CC60ECB6}" destId="{4AA1F489-98E2-4AEB-8A45-D6792EC62282}" srcOrd="0" destOrd="0" presId="urn:microsoft.com/office/officeart/2005/8/layout/default"/>
    <dgm:cxn modelId="{95D02E9B-831E-4533-A360-F1C784FB0053}" type="presParOf" srcId="{57836FBB-FCB4-4912-9725-27D4CC60ECB6}" destId="{8EB02346-93E1-4157-8BA6-8B6E174354C0}" srcOrd="1" destOrd="0" presId="urn:microsoft.com/office/officeart/2005/8/layout/default"/>
    <dgm:cxn modelId="{12320EBC-7E8D-49F8-B420-50BBA62F696A}" type="presParOf" srcId="{57836FBB-FCB4-4912-9725-27D4CC60ECB6}" destId="{772B880B-5845-44A6-9433-6B58D505DBA1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0E98945-40B6-4597-8231-024E2EDE30A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B07671AE-0F28-4741-831D-E02DBE70272D}" type="pres">
      <dgm:prSet presAssocID="{50E98945-40B6-4597-8231-024E2EDE30A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</dgm:ptLst>
  <dgm:cxnLst>
    <dgm:cxn modelId="{9A323989-EAE9-4678-BF32-95F4B7BEAA85}" type="presOf" srcId="{50E98945-40B6-4597-8231-024E2EDE30AD}" destId="{B07671AE-0F28-4741-831D-E02DBE70272D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24BCBC9-4244-41E5-B8E0-B68B18806639}" type="doc">
      <dgm:prSet loTypeId="urn:microsoft.com/office/officeart/2005/8/layout/hierarchy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341D9C3A-7A81-4D3A-B823-44A8EDCBA1C2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2800" b="0" i="0" dirty="0" smtClean="0"/>
        </a:p>
        <a:p>
          <a:pPr marL="0" marR="0" indent="0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l-GR" sz="2800" b="1" dirty="0" smtClean="0"/>
            <a:t>Σκοπός </a:t>
          </a:r>
          <a:r>
            <a:rPr lang="el-GR" sz="2800" dirty="0" smtClean="0"/>
            <a:t>του παραγόμενου  Ε.Υ. είναι να αλλάξουν διατροφικές συνήθειες οι μαθητές των Γ΄ και Δ΄ τάξεων, οι οποίοι θα το χρησιμοποιήσουν στα πλαίσια της Ευέλικτης Ζώνης.</a:t>
          </a:r>
        </a:p>
        <a:p>
          <a:pPr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dirty="0"/>
        </a:p>
      </dgm:t>
    </dgm:pt>
    <dgm:pt modelId="{B840A88B-11C8-4A65-8DDF-5BC8E01FA87E}" type="parTrans" cxnId="{A6EC9B57-1419-47D5-ABCD-3E2EB075CBB7}">
      <dgm:prSet/>
      <dgm:spPr/>
      <dgm:t>
        <a:bodyPr/>
        <a:lstStyle/>
        <a:p>
          <a:endParaRPr lang="el-GR"/>
        </a:p>
      </dgm:t>
    </dgm:pt>
    <dgm:pt modelId="{63CA981C-5193-4BBA-A37B-AECE7EA8D602}" type="sibTrans" cxnId="{A6EC9B57-1419-47D5-ABCD-3E2EB075CBB7}">
      <dgm:prSet/>
      <dgm:spPr/>
      <dgm:t>
        <a:bodyPr/>
        <a:lstStyle/>
        <a:p>
          <a:endParaRPr lang="el-GR"/>
        </a:p>
      </dgm:t>
    </dgm:pt>
    <dgm:pt modelId="{679E5D09-FBA5-4A32-8C4C-BF3173FAB2E6}">
      <dgm:prSet phldrT="[Κείμενο]" custT="1"/>
      <dgm:spPr>
        <a:solidFill>
          <a:srgbClr val="FFA54B"/>
        </a:solidFill>
      </dgm:spPr>
      <dgm:t>
        <a:bodyPr/>
        <a:lstStyle/>
        <a:p>
          <a:r>
            <a:rPr lang="el-GR" sz="2800" b="0" i="0" dirty="0" smtClean="0"/>
            <a:t>1</a:t>
          </a:r>
          <a:r>
            <a:rPr lang="el-GR" sz="2800" b="0" i="0" baseline="30000" dirty="0" smtClean="0"/>
            <a:t>η</a:t>
          </a:r>
          <a:r>
            <a:rPr lang="el-GR" sz="2800" b="0" i="0" dirty="0" smtClean="0"/>
            <a:t> Δ.Ε: </a:t>
          </a:r>
        </a:p>
        <a:p>
          <a:r>
            <a:rPr lang="el-GR" sz="2800" b="0" i="0" dirty="0" smtClean="0"/>
            <a:t>Παχυσαρκία</a:t>
          </a:r>
        </a:p>
      </dgm:t>
    </dgm:pt>
    <dgm:pt modelId="{D880805E-B073-4B53-B534-5E5870A10B1B}" type="parTrans" cxnId="{D905B4CE-DA8A-4FE3-9972-5993C297C319}">
      <dgm:prSet/>
      <dgm:spPr/>
      <dgm:t>
        <a:bodyPr/>
        <a:lstStyle/>
        <a:p>
          <a:endParaRPr lang="el-GR"/>
        </a:p>
      </dgm:t>
    </dgm:pt>
    <dgm:pt modelId="{7C5DA132-B0A2-4AAB-B170-D7D67CEEA287}" type="sibTrans" cxnId="{D905B4CE-DA8A-4FE3-9972-5993C297C319}">
      <dgm:prSet/>
      <dgm:spPr/>
      <dgm:t>
        <a:bodyPr/>
        <a:lstStyle/>
        <a:p>
          <a:endParaRPr lang="el-GR"/>
        </a:p>
      </dgm:t>
    </dgm:pt>
    <dgm:pt modelId="{1A3CF5B8-17BD-4EC5-9BD7-2B16AB2EC0C6}">
      <dgm:prSet phldrT="[Κείμενο]" custT="1"/>
      <dgm:spPr>
        <a:solidFill>
          <a:srgbClr val="FFA54B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800" b="0" i="0" dirty="0" smtClean="0"/>
            <a:t>2</a:t>
          </a:r>
          <a:r>
            <a:rPr lang="el-GR" sz="2800" b="0" i="0" baseline="30000" dirty="0" smtClean="0"/>
            <a:t>η</a:t>
          </a:r>
          <a:r>
            <a:rPr lang="el-GR" sz="2800" b="0" i="0" dirty="0" smtClean="0"/>
            <a:t> Δ.Ε.: 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800" b="0" i="0" dirty="0" smtClean="0"/>
            <a:t>Διατροφή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dirty="0"/>
        </a:p>
      </dgm:t>
    </dgm:pt>
    <dgm:pt modelId="{8AEA872F-E21F-465A-83FD-A10B35551798}" type="parTrans" cxnId="{CCA04097-51DA-45F7-BD37-7A9CDB980621}">
      <dgm:prSet/>
      <dgm:spPr/>
      <dgm:t>
        <a:bodyPr/>
        <a:lstStyle/>
        <a:p>
          <a:endParaRPr lang="el-GR"/>
        </a:p>
      </dgm:t>
    </dgm:pt>
    <dgm:pt modelId="{1DB1A9B0-7054-4C54-92B6-4A5CCB2EB935}" type="sibTrans" cxnId="{CCA04097-51DA-45F7-BD37-7A9CDB980621}">
      <dgm:prSet/>
      <dgm:spPr/>
      <dgm:t>
        <a:bodyPr/>
        <a:lstStyle/>
        <a:p>
          <a:endParaRPr lang="el-GR"/>
        </a:p>
      </dgm:t>
    </dgm:pt>
    <dgm:pt modelId="{C8657876-DF61-483B-B354-E629E04B0AFF}">
      <dgm:prSet phldrT="[Κείμενο]" custT="1"/>
      <dgm:spPr>
        <a:solidFill>
          <a:srgbClr val="FFA54B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800" b="0" i="0" dirty="0" smtClean="0"/>
            <a:t>3</a:t>
          </a:r>
          <a:r>
            <a:rPr lang="el-GR" sz="2800" b="0" i="0" baseline="30000" dirty="0" smtClean="0"/>
            <a:t>η</a:t>
          </a:r>
          <a:r>
            <a:rPr lang="el-GR" sz="2800" b="0" i="0" dirty="0" smtClean="0"/>
            <a:t> Δ.Ε.: 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800" b="0" i="0" dirty="0" smtClean="0"/>
            <a:t>Σωματική Άσκηση</a:t>
          </a:r>
          <a:endParaRPr lang="el-GR" sz="2800" dirty="0" smtClean="0"/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dirty="0"/>
        </a:p>
      </dgm:t>
    </dgm:pt>
    <dgm:pt modelId="{9452C9C0-EA30-4071-9303-0F1F6A09AB58}" type="parTrans" cxnId="{D42145AF-8F40-44B2-93D6-949EE19042B7}">
      <dgm:prSet/>
      <dgm:spPr/>
      <dgm:t>
        <a:bodyPr/>
        <a:lstStyle/>
        <a:p>
          <a:endParaRPr lang="el-GR"/>
        </a:p>
      </dgm:t>
    </dgm:pt>
    <dgm:pt modelId="{39AC9135-ED0E-4996-9E80-73B101004FB8}" type="sibTrans" cxnId="{D42145AF-8F40-44B2-93D6-949EE19042B7}">
      <dgm:prSet/>
      <dgm:spPr/>
      <dgm:t>
        <a:bodyPr/>
        <a:lstStyle/>
        <a:p>
          <a:endParaRPr lang="el-GR"/>
        </a:p>
      </dgm:t>
    </dgm:pt>
    <dgm:pt modelId="{B46BC585-0CF5-4D8E-AD12-8CA486E89F7D}" type="pres">
      <dgm:prSet presAssocID="{324BCBC9-4244-41E5-B8E0-B68B1880663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F49D7FFF-9FEE-48D6-AB29-48045994EA75}" type="pres">
      <dgm:prSet presAssocID="{341D9C3A-7A81-4D3A-B823-44A8EDCBA1C2}" presName="vertOne" presStyleCnt="0"/>
      <dgm:spPr/>
    </dgm:pt>
    <dgm:pt modelId="{3225AF6E-3AD0-4BA7-80C1-4EDDE41D5281}" type="pres">
      <dgm:prSet presAssocID="{341D9C3A-7A81-4D3A-B823-44A8EDCBA1C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C2D8738-7285-4FAA-ADB3-A95139519EFD}" type="pres">
      <dgm:prSet presAssocID="{341D9C3A-7A81-4D3A-B823-44A8EDCBA1C2}" presName="parTransOne" presStyleCnt="0"/>
      <dgm:spPr/>
    </dgm:pt>
    <dgm:pt modelId="{6CA2D515-51FB-4975-9CAB-672281E8C056}" type="pres">
      <dgm:prSet presAssocID="{341D9C3A-7A81-4D3A-B823-44A8EDCBA1C2}" presName="horzOne" presStyleCnt="0"/>
      <dgm:spPr/>
    </dgm:pt>
    <dgm:pt modelId="{6AA02526-CE95-4CD0-A96E-77FE091C4F80}" type="pres">
      <dgm:prSet presAssocID="{679E5D09-FBA5-4A32-8C4C-BF3173FAB2E6}" presName="vertTwo" presStyleCnt="0"/>
      <dgm:spPr/>
    </dgm:pt>
    <dgm:pt modelId="{7F0BE3D5-7798-4F9D-8B8A-5268227A2E4C}" type="pres">
      <dgm:prSet presAssocID="{679E5D09-FBA5-4A32-8C4C-BF3173FAB2E6}" presName="txTwo" presStyleLbl="node2" presStyleIdx="0" presStyleCnt="3" custLinFactNeighborX="-114" custLinFactNeighborY="-166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2C13366-6C8B-4A19-B25A-DD1CFE61933E}" type="pres">
      <dgm:prSet presAssocID="{679E5D09-FBA5-4A32-8C4C-BF3173FAB2E6}" presName="horzTwo" presStyleCnt="0"/>
      <dgm:spPr/>
    </dgm:pt>
    <dgm:pt modelId="{97FF2FA3-621C-498D-93FD-58BE152EE6A2}" type="pres">
      <dgm:prSet presAssocID="{7C5DA132-B0A2-4AAB-B170-D7D67CEEA287}" presName="sibSpaceTwo" presStyleCnt="0"/>
      <dgm:spPr/>
    </dgm:pt>
    <dgm:pt modelId="{09ADB7B3-94EA-404E-9747-71630CCA0F52}" type="pres">
      <dgm:prSet presAssocID="{1A3CF5B8-17BD-4EC5-9BD7-2B16AB2EC0C6}" presName="vertTwo" presStyleCnt="0"/>
      <dgm:spPr/>
    </dgm:pt>
    <dgm:pt modelId="{A6AF2F47-436E-4FF0-8A12-B7BFE15A94D9}" type="pres">
      <dgm:prSet presAssocID="{1A3CF5B8-17BD-4EC5-9BD7-2B16AB2EC0C6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9189150-9188-43D6-9864-1B6DF808F235}" type="pres">
      <dgm:prSet presAssocID="{1A3CF5B8-17BD-4EC5-9BD7-2B16AB2EC0C6}" presName="horzTwo" presStyleCnt="0"/>
      <dgm:spPr/>
    </dgm:pt>
    <dgm:pt modelId="{4E852C61-307C-470D-A788-87779410DF1B}" type="pres">
      <dgm:prSet presAssocID="{1DB1A9B0-7054-4C54-92B6-4A5CCB2EB935}" presName="sibSpaceTwo" presStyleCnt="0"/>
      <dgm:spPr/>
    </dgm:pt>
    <dgm:pt modelId="{A868496D-07CD-495C-BD4D-B5874686C4C4}" type="pres">
      <dgm:prSet presAssocID="{C8657876-DF61-483B-B354-E629E04B0AFF}" presName="vertTwo" presStyleCnt="0"/>
      <dgm:spPr/>
    </dgm:pt>
    <dgm:pt modelId="{51701587-9F13-49D4-B12C-582351A64125}" type="pres">
      <dgm:prSet presAssocID="{C8657876-DF61-483B-B354-E629E04B0AFF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955A64A-C307-4D5B-9F6C-ECEF55B39FE1}" type="pres">
      <dgm:prSet presAssocID="{C8657876-DF61-483B-B354-E629E04B0AFF}" presName="horzTwo" presStyleCnt="0"/>
      <dgm:spPr/>
    </dgm:pt>
  </dgm:ptLst>
  <dgm:cxnLst>
    <dgm:cxn modelId="{1C925BFF-E6B2-4786-8E2E-0B4B19140FE4}" type="presOf" srcId="{679E5D09-FBA5-4A32-8C4C-BF3173FAB2E6}" destId="{7F0BE3D5-7798-4F9D-8B8A-5268227A2E4C}" srcOrd="0" destOrd="0" presId="urn:microsoft.com/office/officeart/2005/8/layout/hierarchy4"/>
    <dgm:cxn modelId="{CCA04097-51DA-45F7-BD37-7A9CDB980621}" srcId="{341D9C3A-7A81-4D3A-B823-44A8EDCBA1C2}" destId="{1A3CF5B8-17BD-4EC5-9BD7-2B16AB2EC0C6}" srcOrd="1" destOrd="0" parTransId="{8AEA872F-E21F-465A-83FD-A10B35551798}" sibTransId="{1DB1A9B0-7054-4C54-92B6-4A5CCB2EB935}"/>
    <dgm:cxn modelId="{D42145AF-8F40-44B2-93D6-949EE19042B7}" srcId="{341D9C3A-7A81-4D3A-B823-44A8EDCBA1C2}" destId="{C8657876-DF61-483B-B354-E629E04B0AFF}" srcOrd="2" destOrd="0" parTransId="{9452C9C0-EA30-4071-9303-0F1F6A09AB58}" sibTransId="{39AC9135-ED0E-4996-9E80-73B101004FB8}"/>
    <dgm:cxn modelId="{D905B4CE-DA8A-4FE3-9972-5993C297C319}" srcId="{341D9C3A-7A81-4D3A-B823-44A8EDCBA1C2}" destId="{679E5D09-FBA5-4A32-8C4C-BF3173FAB2E6}" srcOrd="0" destOrd="0" parTransId="{D880805E-B073-4B53-B534-5E5870A10B1B}" sibTransId="{7C5DA132-B0A2-4AAB-B170-D7D67CEEA287}"/>
    <dgm:cxn modelId="{9CFB69B0-F2FB-4805-8D4A-A6857438C449}" type="presOf" srcId="{1A3CF5B8-17BD-4EC5-9BD7-2B16AB2EC0C6}" destId="{A6AF2F47-436E-4FF0-8A12-B7BFE15A94D9}" srcOrd="0" destOrd="0" presId="urn:microsoft.com/office/officeart/2005/8/layout/hierarchy4"/>
    <dgm:cxn modelId="{61167C6C-6DAB-43B9-9216-7FABA5AFAAE4}" type="presOf" srcId="{C8657876-DF61-483B-B354-E629E04B0AFF}" destId="{51701587-9F13-49D4-B12C-582351A64125}" srcOrd="0" destOrd="0" presId="urn:microsoft.com/office/officeart/2005/8/layout/hierarchy4"/>
    <dgm:cxn modelId="{81BE6BDC-C7F1-4559-810F-B15D54D508E0}" type="presOf" srcId="{324BCBC9-4244-41E5-B8E0-B68B18806639}" destId="{B46BC585-0CF5-4D8E-AD12-8CA486E89F7D}" srcOrd="0" destOrd="0" presId="urn:microsoft.com/office/officeart/2005/8/layout/hierarchy4"/>
    <dgm:cxn modelId="{A6EC9B57-1419-47D5-ABCD-3E2EB075CBB7}" srcId="{324BCBC9-4244-41E5-B8E0-B68B18806639}" destId="{341D9C3A-7A81-4D3A-B823-44A8EDCBA1C2}" srcOrd="0" destOrd="0" parTransId="{B840A88B-11C8-4A65-8DDF-5BC8E01FA87E}" sibTransId="{63CA981C-5193-4BBA-A37B-AECE7EA8D602}"/>
    <dgm:cxn modelId="{DC8F864C-FC24-4358-851E-FD2CAE4DA2D8}" type="presOf" srcId="{341D9C3A-7A81-4D3A-B823-44A8EDCBA1C2}" destId="{3225AF6E-3AD0-4BA7-80C1-4EDDE41D5281}" srcOrd="0" destOrd="0" presId="urn:microsoft.com/office/officeart/2005/8/layout/hierarchy4"/>
    <dgm:cxn modelId="{A5883417-1083-4006-9565-D3F159D0749C}" type="presParOf" srcId="{B46BC585-0CF5-4D8E-AD12-8CA486E89F7D}" destId="{F49D7FFF-9FEE-48D6-AB29-48045994EA75}" srcOrd="0" destOrd="0" presId="urn:microsoft.com/office/officeart/2005/8/layout/hierarchy4"/>
    <dgm:cxn modelId="{332216FB-4089-4C2C-96AC-4171327DC63B}" type="presParOf" srcId="{F49D7FFF-9FEE-48D6-AB29-48045994EA75}" destId="{3225AF6E-3AD0-4BA7-80C1-4EDDE41D5281}" srcOrd="0" destOrd="0" presId="urn:microsoft.com/office/officeart/2005/8/layout/hierarchy4"/>
    <dgm:cxn modelId="{F7DE101D-D4B6-464C-BA5C-16A8EA46AAE6}" type="presParOf" srcId="{F49D7FFF-9FEE-48D6-AB29-48045994EA75}" destId="{3C2D8738-7285-4FAA-ADB3-A95139519EFD}" srcOrd="1" destOrd="0" presId="urn:microsoft.com/office/officeart/2005/8/layout/hierarchy4"/>
    <dgm:cxn modelId="{3D6207BA-F134-4810-A8CA-C20FDF45B648}" type="presParOf" srcId="{F49D7FFF-9FEE-48D6-AB29-48045994EA75}" destId="{6CA2D515-51FB-4975-9CAB-672281E8C056}" srcOrd="2" destOrd="0" presId="urn:microsoft.com/office/officeart/2005/8/layout/hierarchy4"/>
    <dgm:cxn modelId="{7204A49C-D747-4AA2-9335-C461E78B4F2B}" type="presParOf" srcId="{6CA2D515-51FB-4975-9CAB-672281E8C056}" destId="{6AA02526-CE95-4CD0-A96E-77FE091C4F80}" srcOrd="0" destOrd="0" presId="urn:microsoft.com/office/officeart/2005/8/layout/hierarchy4"/>
    <dgm:cxn modelId="{A5FC2C16-BD71-4F45-97B4-DC7A7DF42BD4}" type="presParOf" srcId="{6AA02526-CE95-4CD0-A96E-77FE091C4F80}" destId="{7F0BE3D5-7798-4F9D-8B8A-5268227A2E4C}" srcOrd="0" destOrd="0" presId="urn:microsoft.com/office/officeart/2005/8/layout/hierarchy4"/>
    <dgm:cxn modelId="{DF8AE82E-4C02-4F98-868A-41E1E077D9D2}" type="presParOf" srcId="{6AA02526-CE95-4CD0-A96E-77FE091C4F80}" destId="{72C13366-6C8B-4A19-B25A-DD1CFE61933E}" srcOrd="1" destOrd="0" presId="urn:microsoft.com/office/officeart/2005/8/layout/hierarchy4"/>
    <dgm:cxn modelId="{C4663F53-30A1-4984-907C-CDE34A49A63F}" type="presParOf" srcId="{6CA2D515-51FB-4975-9CAB-672281E8C056}" destId="{97FF2FA3-621C-498D-93FD-58BE152EE6A2}" srcOrd="1" destOrd="0" presId="urn:microsoft.com/office/officeart/2005/8/layout/hierarchy4"/>
    <dgm:cxn modelId="{1E5AE45E-BC38-43E5-999D-847C5F7D13A5}" type="presParOf" srcId="{6CA2D515-51FB-4975-9CAB-672281E8C056}" destId="{09ADB7B3-94EA-404E-9747-71630CCA0F52}" srcOrd="2" destOrd="0" presId="urn:microsoft.com/office/officeart/2005/8/layout/hierarchy4"/>
    <dgm:cxn modelId="{5AE477F1-34B5-410C-B627-DB50DFA4BD6E}" type="presParOf" srcId="{09ADB7B3-94EA-404E-9747-71630CCA0F52}" destId="{A6AF2F47-436E-4FF0-8A12-B7BFE15A94D9}" srcOrd="0" destOrd="0" presId="urn:microsoft.com/office/officeart/2005/8/layout/hierarchy4"/>
    <dgm:cxn modelId="{36430532-8476-4CFA-8237-1ED6DF7B83D6}" type="presParOf" srcId="{09ADB7B3-94EA-404E-9747-71630CCA0F52}" destId="{F9189150-9188-43D6-9864-1B6DF808F235}" srcOrd="1" destOrd="0" presId="urn:microsoft.com/office/officeart/2005/8/layout/hierarchy4"/>
    <dgm:cxn modelId="{D185F89E-9CDE-465B-AEE7-0334B305BDD6}" type="presParOf" srcId="{6CA2D515-51FB-4975-9CAB-672281E8C056}" destId="{4E852C61-307C-470D-A788-87779410DF1B}" srcOrd="3" destOrd="0" presId="urn:microsoft.com/office/officeart/2005/8/layout/hierarchy4"/>
    <dgm:cxn modelId="{4286B611-51DA-4126-877E-71CCF02466E0}" type="presParOf" srcId="{6CA2D515-51FB-4975-9CAB-672281E8C056}" destId="{A868496D-07CD-495C-BD4D-B5874686C4C4}" srcOrd="4" destOrd="0" presId="urn:microsoft.com/office/officeart/2005/8/layout/hierarchy4"/>
    <dgm:cxn modelId="{334107AB-67D0-4406-A697-8D932E52A000}" type="presParOf" srcId="{A868496D-07CD-495C-BD4D-B5874686C4C4}" destId="{51701587-9F13-49D4-B12C-582351A64125}" srcOrd="0" destOrd="0" presId="urn:microsoft.com/office/officeart/2005/8/layout/hierarchy4"/>
    <dgm:cxn modelId="{9CF3E135-031D-4D21-B12C-0D0FCA9A2FDD}" type="presParOf" srcId="{A868496D-07CD-495C-BD4D-B5874686C4C4}" destId="{C955A64A-C307-4D5B-9F6C-ECEF55B39FE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30D3DD8-BD13-415C-8041-A67A144E51EA}" type="doc">
      <dgm:prSet loTypeId="urn:microsoft.com/office/officeart/2005/8/layout/list1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2251A460-777D-4392-89A2-968647ED7A83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Ευέλικτο</a:t>
          </a:r>
          <a:endParaRPr lang="el-GR" sz="2000" b="1" dirty="0"/>
        </a:p>
      </dgm:t>
    </dgm:pt>
    <dgm:pt modelId="{0B5FF386-2E8C-4803-AD60-AB74B581EA3C}" type="parTrans" cxnId="{96EBCA0F-8118-42AF-83A9-F0F898775BA9}">
      <dgm:prSet/>
      <dgm:spPr/>
      <dgm:t>
        <a:bodyPr/>
        <a:lstStyle/>
        <a:p>
          <a:endParaRPr lang="el-GR"/>
        </a:p>
      </dgm:t>
    </dgm:pt>
    <dgm:pt modelId="{409AFE2A-0812-42B8-81BC-E823A7A541AC}" type="sibTrans" cxnId="{96EBCA0F-8118-42AF-83A9-F0F898775BA9}">
      <dgm:prSet/>
      <dgm:spPr/>
      <dgm:t>
        <a:bodyPr/>
        <a:lstStyle/>
        <a:p>
          <a:endParaRPr lang="el-GR"/>
        </a:p>
      </dgm:t>
    </dgm:pt>
    <dgm:pt modelId="{9CC7CD58-FE56-466D-BE51-BC50A1EBBAF2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Ανταποκρίνεται σε κάθε στυλ μάθησης</a:t>
          </a:r>
          <a:endParaRPr lang="el-GR" sz="2000" b="1" dirty="0"/>
        </a:p>
      </dgm:t>
    </dgm:pt>
    <dgm:pt modelId="{E5352DBE-AB7B-4776-99AB-FD8812022CC3}" type="parTrans" cxnId="{4A671371-FBB9-46ED-84D4-37CC25FA54FE}">
      <dgm:prSet/>
      <dgm:spPr/>
      <dgm:t>
        <a:bodyPr/>
        <a:lstStyle/>
        <a:p>
          <a:endParaRPr lang="el-GR"/>
        </a:p>
      </dgm:t>
    </dgm:pt>
    <dgm:pt modelId="{CBA50428-874A-4363-8E19-1A6B75734262}" type="sibTrans" cxnId="{4A671371-FBB9-46ED-84D4-37CC25FA54FE}">
      <dgm:prSet/>
      <dgm:spPr/>
      <dgm:t>
        <a:bodyPr/>
        <a:lstStyle/>
        <a:p>
          <a:endParaRPr lang="el-GR"/>
        </a:p>
      </dgm:t>
    </dgm:pt>
    <dgm:pt modelId="{C5C617AB-305E-47C1-AEDA-3F237B34D026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Επιτελεί τους σκοπούς και τους στόχους του</a:t>
          </a:r>
          <a:endParaRPr lang="el-GR" sz="2000" b="1" dirty="0"/>
        </a:p>
      </dgm:t>
    </dgm:pt>
    <dgm:pt modelId="{8C6FF9BD-E8A2-4443-B137-DF1D5E6C3081}" type="parTrans" cxnId="{522620F8-2E8C-42BF-927E-A6C3D11F5EB8}">
      <dgm:prSet/>
      <dgm:spPr/>
      <dgm:t>
        <a:bodyPr/>
        <a:lstStyle/>
        <a:p>
          <a:endParaRPr lang="el-GR"/>
        </a:p>
      </dgm:t>
    </dgm:pt>
    <dgm:pt modelId="{2D645DA4-5739-411E-BB13-0E6484D1BDB3}" type="sibTrans" cxnId="{522620F8-2E8C-42BF-927E-A6C3D11F5EB8}">
      <dgm:prSet/>
      <dgm:spPr/>
      <dgm:t>
        <a:bodyPr/>
        <a:lstStyle/>
        <a:p>
          <a:endParaRPr lang="el-GR"/>
        </a:p>
      </dgm:t>
    </dgm:pt>
    <dgm:pt modelId="{C148F4E2-FC7C-4B71-9505-3F08851A71DE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Βοηθάει στην απόκτηση γνώσεων</a:t>
          </a:r>
          <a:endParaRPr lang="el-GR" sz="2000" b="1" dirty="0"/>
        </a:p>
      </dgm:t>
    </dgm:pt>
    <dgm:pt modelId="{1D5D37B1-3B27-46D9-B474-CF814BBA7A22}" type="parTrans" cxnId="{6AC6E2C4-A035-4EBB-8A4F-937084143464}">
      <dgm:prSet/>
      <dgm:spPr/>
      <dgm:t>
        <a:bodyPr/>
        <a:lstStyle/>
        <a:p>
          <a:endParaRPr lang="el-GR"/>
        </a:p>
      </dgm:t>
    </dgm:pt>
    <dgm:pt modelId="{50C11CDA-96E5-4FC3-ACA4-9B0D905B2A67}" type="sibTrans" cxnId="{6AC6E2C4-A035-4EBB-8A4F-937084143464}">
      <dgm:prSet/>
      <dgm:spPr/>
      <dgm:t>
        <a:bodyPr/>
        <a:lstStyle/>
        <a:p>
          <a:endParaRPr lang="el-GR"/>
        </a:p>
      </dgm:t>
    </dgm:pt>
    <dgm:pt modelId="{D1C1FCC9-3F1B-4C56-930C-FC9EE5B524B2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Χρήση πολυμορφικού διαδραστικού Υλικού</a:t>
          </a:r>
          <a:endParaRPr lang="el-GR" sz="2000" b="1" dirty="0"/>
        </a:p>
      </dgm:t>
    </dgm:pt>
    <dgm:pt modelId="{88C09365-4A97-4F98-83C2-BE2AE5C623E2}" type="parTrans" cxnId="{B4822319-EF80-4B1D-BA6A-7C7AF5676A93}">
      <dgm:prSet/>
      <dgm:spPr/>
      <dgm:t>
        <a:bodyPr/>
        <a:lstStyle/>
        <a:p>
          <a:endParaRPr lang="el-GR"/>
        </a:p>
      </dgm:t>
    </dgm:pt>
    <dgm:pt modelId="{BD36CEE8-28FA-4ACE-9E0D-855073D91551}" type="sibTrans" cxnId="{B4822319-EF80-4B1D-BA6A-7C7AF5676A93}">
      <dgm:prSet/>
      <dgm:spPr/>
      <dgm:t>
        <a:bodyPr/>
        <a:lstStyle/>
        <a:p>
          <a:endParaRPr lang="el-GR"/>
        </a:p>
      </dgm:t>
    </dgm:pt>
    <dgm:pt modelId="{1B16A50B-402A-464C-BBFC-FB12E34A4875}">
      <dgm:prSet phldrT="[Κείμενο]" custT="1"/>
      <dgm:spPr>
        <a:solidFill>
          <a:srgbClr val="BF9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dirty="0" smtClean="0"/>
            <a:t>Επιβραβεύει τις σωστές απαντήσεις - λύσεις</a:t>
          </a:r>
          <a:endParaRPr lang="el-GR" sz="2000" b="1" dirty="0"/>
        </a:p>
      </dgm:t>
    </dgm:pt>
    <dgm:pt modelId="{E240AAAC-147B-4FB8-B3C7-28A3070F3417}" type="parTrans" cxnId="{A437E5E5-1C8C-4620-BB9C-6BB0888BFF80}">
      <dgm:prSet/>
      <dgm:spPr/>
      <dgm:t>
        <a:bodyPr/>
        <a:lstStyle/>
        <a:p>
          <a:endParaRPr lang="el-GR"/>
        </a:p>
      </dgm:t>
    </dgm:pt>
    <dgm:pt modelId="{42279CB0-B2AD-4C32-A0FC-79B203652098}" type="sibTrans" cxnId="{A437E5E5-1C8C-4620-BB9C-6BB0888BFF80}">
      <dgm:prSet/>
      <dgm:spPr/>
      <dgm:t>
        <a:bodyPr/>
        <a:lstStyle/>
        <a:p>
          <a:endParaRPr lang="el-GR"/>
        </a:p>
      </dgm:t>
    </dgm:pt>
    <dgm:pt modelId="{3C1B643B-0065-45E9-995A-3933E732C03C}" type="pres">
      <dgm:prSet presAssocID="{330D3DD8-BD13-415C-8041-A67A144E51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10EFCE7-B239-4D66-96FD-73D625C0464B}" type="pres">
      <dgm:prSet presAssocID="{C148F4E2-FC7C-4B71-9505-3F08851A71DE}" presName="parentLin" presStyleCnt="0"/>
      <dgm:spPr/>
      <dgm:t>
        <a:bodyPr/>
        <a:lstStyle/>
        <a:p>
          <a:endParaRPr lang="el-GR"/>
        </a:p>
      </dgm:t>
    </dgm:pt>
    <dgm:pt modelId="{8D5C27D1-70EA-44A2-A959-13D04C544247}" type="pres">
      <dgm:prSet presAssocID="{C148F4E2-FC7C-4B71-9505-3F08851A71DE}" presName="parentLeftMargin" presStyleLbl="node1" presStyleIdx="0" presStyleCnt="6"/>
      <dgm:spPr/>
      <dgm:t>
        <a:bodyPr/>
        <a:lstStyle/>
        <a:p>
          <a:endParaRPr lang="el-GR"/>
        </a:p>
      </dgm:t>
    </dgm:pt>
    <dgm:pt modelId="{A84A8D4C-75A0-459F-88FC-B92FA7D39980}" type="pres">
      <dgm:prSet presAssocID="{C148F4E2-FC7C-4B71-9505-3F08851A71D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404CC16-CB97-4ED5-BC46-CA0B1443F1A9}" type="pres">
      <dgm:prSet presAssocID="{C148F4E2-FC7C-4B71-9505-3F08851A71DE}" presName="negativeSpace" presStyleCnt="0"/>
      <dgm:spPr/>
      <dgm:t>
        <a:bodyPr/>
        <a:lstStyle/>
        <a:p>
          <a:endParaRPr lang="el-GR"/>
        </a:p>
      </dgm:t>
    </dgm:pt>
    <dgm:pt modelId="{A182065B-601B-4952-A19D-FF57CCB25C3A}" type="pres">
      <dgm:prSet presAssocID="{C148F4E2-FC7C-4B71-9505-3F08851A71DE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82ECD3-49D3-44CF-8CC5-4A8760C9B885}" type="pres">
      <dgm:prSet presAssocID="{50C11CDA-96E5-4FC3-ACA4-9B0D905B2A67}" presName="spaceBetweenRectangles" presStyleCnt="0"/>
      <dgm:spPr/>
      <dgm:t>
        <a:bodyPr/>
        <a:lstStyle/>
        <a:p>
          <a:endParaRPr lang="el-GR"/>
        </a:p>
      </dgm:t>
    </dgm:pt>
    <dgm:pt modelId="{A1DAC0BD-2B98-4D51-8CAE-7CD6644283CC}" type="pres">
      <dgm:prSet presAssocID="{D1C1FCC9-3F1B-4C56-930C-FC9EE5B524B2}" presName="parentLin" presStyleCnt="0"/>
      <dgm:spPr/>
      <dgm:t>
        <a:bodyPr/>
        <a:lstStyle/>
        <a:p>
          <a:endParaRPr lang="el-GR"/>
        </a:p>
      </dgm:t>
    </dgm:pt>
    <dgm:pt modelId="{23AFA6C7-64D2-4609-98C1-72AC89B0CCF2}" type="pres">
      <dgm:prSet presAssocID="{D1C1FCC9-3F1B-4C56-930C-FC9EE5B524B2}" presName="parentLeftMargin" presStyleLbl="node1" presStyleIdx="0" presStyleCnt="6"/>
      <dgm:spPr/>
      <dgm:t>
        <a:bodyPr/>
        <a:lstStyle/>
        <a:p>
          <a:endParaRPr lang="el-GR"/>
        </a:p>
      </dgm:t>
    </dgm:pt>
    <dgm:pt modelId="{2F111EFA-26D8-4EBD-8DB9-53B4CA226074}" type="pres">
      <dgm:prSet presAssocID="{D1C1FCC9-3F1B-4C56-930C-FC9EE5B524B2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04B57F7-1B19-4405-A216-38F2DD15B625}" type="pres">
      <dgm:prSet presAssocID="{D1C1FCC9-3F1B-4C56-930C-FC9EE5B524B2}" presName="negativeSpace" presStyleCnt="0"/>
      <dgm:spPr/>
      <dgm:t>
        <a:bodyPr/>
        <a:lstStyle/>
        <a:p>
          <a:endParaRPr lang="el-GR"/>
        </a:p>
      </dgm:t>
    </dgm:pt>
    <dgm:pt modelId="{8276E461-805D-4AE8-9BE4-DA2D902B5416}" type="pres">
      <dgm:prSet presAssocID="{D1C1FCC9-3F1B-4C56-930C-FC9EE5B524B2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9D41A84-C494-45D4-821E-F313FD66E5C1}" type="pres">
      <dgm:prSet presAssocID="{BD36CEE8-28FA-4ACE-9E0D-855073D91551}" presName="spaceBetweenRectangles" presStyleCnt="0"/>
      <dgm:spPr/>
      <dgm:t>
        <a:bodyPr/>
        <a:lstStyle/>
        <a:p>
          <a:endParaRPr lang="el-GR"/>
        </a:p>
      </dgm:t>
    </dgm:pt>
    <dgm:pt modelId="{5B1E75F2-73AA-4462-9ACC-5D8E632A9B5B}" type="pres">
      <dgm:prSet presAssocID="{2251A460-777D-4392-89A2-968647ED7A83}" presName="parentLin" presStyleCnt="0"/>
      <dgm:spPr/>
      <dgm:t>
        <a:bodyPr/>
        <a:lstStyle/>
        <a:p>
          <a:endParaRPr lang="el-GR"/>
        </a:p>
      </dgm:t>
    </dgm:pt>
    <dgm:pt modelId="{B4852E85-D4D0-4D0C-A6CD-50118F562AD7}" type="pres">
      <dgm:prSet presAssocID="{2251A460-777D-4392-89A2-968647ED7A83}" presName="parentLeftMargin" presStyleLbl="node1" presStyleIdx="1" presStyleCnt="6"/>
      <dgm:spPr/>
      <dgm:t>
        <a:bodyPr/>
        <a:lstStyle/>
        <a:p>
          <a:endParaRPr lang="el-GR"/>
        </a:p>
      </dgm:t>
    </dgm:pt>
    <dgm:pt modelId="{155A7AE2-2E9C-4D2B-BA84-2DE3B436D018}" type="pres">
      <dgm:prSet presAssocID="{2251A460-777D-4392-89A2-968647ED7A8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8AD72D0-19D9-4E1D-BA45-D937F28E8A6A}" type="pres">
      <dgm:prSet presAssocID="{2251A460-777D-4392-89A2-968647ED7A83}" presName="negativeSpace" presStyleCnt="0"/>
      <dgm:spPr/>
      <dgm:t>
        <a:bodyPr/>
        <a:lstStyle/>
        <a:p>
          <a:endParaRPr lang="el-GR"/>
        </a:p>
      </dgm:t>
    </dgm:pt>
    <dgm:pt modelId="{554EACE4-A15E-4C51-9BDC-348F817CFBB4}" type="pres">
      <dgm:prSet presAssocID="{2251A460-777D-4392-89A2-968647ED7A83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DC99B9-4333-44BE-908A-3D4C4310C0B0}" type="pres">
      <dgm:prSet presAssocID="{409AFE2A-0812-42B8-81BC-E823A7A541AC}" presName="spaceBetweenRectangles" presStyleCnt="0"/>
      <dgm:spPr/>
      <dgm:t>
        <a:bodyPr/>
        <a:lstStyle/>
        <a:p>
          <a:endParaRPr lang="el-GR"/>
        </a:p>
      </dgm:t>
    </dgm:pt>
    <dgm:pt modelId="{5BD3D4FE-139C-4D01-AD77-63367E7C0E6F}" type="pres">
      <dgm:prSet presAssocID="{9CC7CD58-FE56-466D-BE51-BC50A1EBBAF2}" presName="parentLin" presStyleCnt="0"/>
      <dgm:spPr/>
      <dgm:t>
        <a:bodyPr/>
        <a:lstStyle/>
        <a:p>
          <a:endParaRPr lang="el-GR"/>
        </a:p>
      </dgm:t>
    </dgm:pt>
    <dgm:pt modelId="{30271CD9-6E58-44C5-84A4-A52E31149C7A}" type="pres">
      <dgm:prSet presAssocID="{9CC7CD58-FE56-466D-BE51-BC50A1EBBAF2}" presName="parentLeftMargin" presStyleLbl="node1" presStyleIdx="2" presStyleCnt="6"/>
      <dgm:spPr/>
      <dgm:t>
        <a:bodyPr/>
        <a:lstStyle/>
        <a:p>
          <a:endParaRPr lang="el-GR"/>
        </a:p>
      </dgm:t>
    </dgm:pt>
    <dgm:pt modelId="{7E7D2617-C188-4290-9AB2-F7C8DD383947}" type="pres">
      <dgm:prSet presAssocID="{9CC7CD58-FE56-466D-BE51-BC50A1EBBAF2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6CBC38-B049-45D4-9DF7-C50ABFB83650}" type="pres">
      <dgm:prSet presAssocID="{9CC7CD58-FE56-466D-BE51-BC50A1EBBAF2}" presName="negativeSpace" presStyleCnt="0"/>
      <dgm:spPr/>
      <dgm:t>
        <a:bodyPr/>
        <a:lstStyle/>
        <a:p>
          <a:endParaRPr lang="el-GR"/>
        </a:p>
      </dgm:t>
    </dgm:pt>
    <dgm:pt modelId="{531EDBB1-5965-4869-B04F-DD879FD75CC4}" type="pres">
      <dgm:prSet presAssocID="{9CC7CD58-FE56-466D-BE51-BC50A1EBBAF2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471B42-1C4E-47B2-9DF7-9E51B9DC08EF}" type="pres">
      <dgm:prSet presAssocID="{CBA50428-874A-4363-8E19-1A6B75734262}" presName="spaceBetweenRectangles" presStyleCnt="0"/>
      <dgm:spPr/>
      <dgm:t>
        <a:bodyPr/>
        <a:lstStyle/>
        <a:p>
          <a:endParaRPr lang="el-GR"/>
        </a:p>
      </dgm:t>
    </dgm:pt>
    <dgm:pt modelId="{24549092-3EF4-4501-BAF2-CE491C3EA3E2}" type="pres">
      <dgm:prSet presAssocID="{C5C617AB-305E-47C1-AEDA-3F237B34D026}" presName="parentLin" presStyleCnt="0"/>
      <dgm:spPr/>
      <dgm:t>
        <a:bodyPr/>
        <a:lstStyle/>
        <a:p>
          <a:endParaRPr lang="el-GR"/>
        </a:p>
      </dgm:t>
    </dgm:pt>
    <dgm:pt modelId="{5BF00CCB-754C-4142-B9D9-0ABDC0058869}" type="pres">
      <dgm:prSet presAssocID="{C5C617AB-305E-47C1-AEDA-3F237B34D026}" presName="parentLeftMargin" presStyleLbl="node1" presStyleIdx="3" presStyleCnt="6"/>
      <dgm:spPr/>
      <dgm:t>
        <a:bodyPr/>
        <a:lstStyle/>
        <a:p>
          <a:endParaRPr lang="el-GR"/>
        </a:p>
      </dgm:t>
    </dgm:pt>
    <dgm:pt modelId="{A0D97A3B-DC44-4F5D-B793-C2151B076FE5}" type="pres">
      <dgm:prSet presAssocID="{C5C617AB-305E-47C1-AEDA-3F237B34D026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642B03A-E48D-43EC-9B95-C9C804FDEEEB}" type="pres">
      <dgm:prSet presAssocID="{C5C617AB-305E-47C1-AEDA-3F237B34D026}" presName="negativeSpace" presStyleCnt="0"/>
      <dgm:spPr/>
      <dgm:t>
        <a:bodyPr/>
        <a:lstStyle/>
        <a:p>
          <a:endParaRPr lang="el-GR"/>
        </a:p>
      </dgm:t>
    </dgm:pt>
    <dgm:pt modelId="{FDDB36BC-79C3-469E-8101-97E41ADD1828}" type="pres">
      <dgm:prSet presAssocID="{C5C617AB-305E-47C1-AEDA-3F237B34D026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8131194-2EF9-4794-A68D-94D1E4BE36D9}" type="pres">
      <dgm:prSet presAssocID="{2D645DA4-5739-411E-BB13-0E6484D1BDB3}" presName="spaceBetweenRectangles" presStyleCnt="0"/>
      <dgm:spPr/>
      <dgm:t>
        <a:bodyPr/>
        <a:lstStyle/>
        <a:p>
          <a:endParaRPr lang="el-GR"/>
        </a:p>
      </dgm:t>
    </dgm:pt>
    <dgm:pt modelId="{CF1CA29E-D4C9-4654-83A1-FD63D7D2748C}" type="pres">
      <dgm:prSet presAssocID="{1B16A50B-402A-464C-BBFC-FB12E34A4875}" presName="parentLin" presStyleCnt="0"/>
      <dgm:spPr/>
      <dgm:t>
        <a:bodyPr/>
        <a:lstStyle/>
        <a:p>
          <a:endParaRPr lang="el-GR"/>
        </a:p>
      </dgm:t>
    </dgm:pt>
    <dgm:pt modelId="{D5D6EEFE-D72D-4676-9946-22A18DADB08B}" type="pres">
      <dgm:prSet presAssocID="{1B16A50B-402A-464C-BBFC-FB12E34A4875}" presName="parentLeftMargin" presStyleLbl="node1" presStyleIdx="4" presStyleCnt="6"/>
      <dgm:spPr/>
      <dgm:t>
        <a:bodyPr/>
        <a:lstStyle/>
        <a:p>
          <a:endParaRPr lang="el-GR"/>
        </a:p>
      </dgm:t>
    </dgm:pt>
    <dgm:pt modelId="{BA5EA627-D3C0-4C54-ACAD-D9C877CD9720}" type="pres">
      <dgm:prSet presAssocID="{1B16A50B-402A-464C-BBFC-FB12E34A4875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DE8A76C-C9BD-419F-B468-01DDFC94B254}" type="pres">
      <dgm:prSet presAssocID="{1B16A50B-402A-464C-BBFC-FB12E34A4875}" presName="negativeSpace" presStyleCnt="0"/>
      <dgm:spPr/>
      <dgm:t>
        <a:bodyPr/>
        <a:lstStyle/>
        <a:p>
          <a:endParaRPr lang="el-GR"/>
        </a:p>
      </dgm:t>
    </dgm:pt>
    <dgm:pt modelId="{21C63DC7-10B1-474C-933D-C7245A9268AA}" type="pres">
      <dgm:prSet presAssocID="{1B16A50B-402A-464C-BBFC-FB12E34A4875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6EBCA0F-8118-42AF-83A9-F0F898775BA9}" srcId="{330D3DD8-BD13-415C-8041-A67A144E51EA}" destId="{2251A460-777D-4392-89A2-968647ED7A83}" srcOrd="2" destOrd="0" parTransId="{0B5FF386-2E8C-4803-AD60-AB74B581EA3C}" sibTransId="{409AFE2A-0812-42B8-81BC-E823A7A541AC}"/>
    <dgm:cxn modelId="{B4822319-EF80-4B1D-BA6A-7C7AF5676A93}" srcId="{330D3DD8-BD13-415C-8041-A67A144E51EA}" destId="{D1C1FCC9-3F1B-4C56-930C-FC9EE5B524B2}" srcOrd="1" destOrd="0" parTransId="{88C09365-4A97-4F98-83C2-BE2AE5C623E2}" sibTransId="{BD36CEE8-28FA-4ACE-9E0D-855073D91551}"/>
    <dgm:cxn modelId="{C8E9EC91-A2E9-42AE-8C4F-A1CAA19D4012}" type="presOf" srcId="{D1C1FCC9-3F1B-4C56-930C-FC9EE5B524B2}" destId="{2F111EFA-26D8-4EBD-8DB9-53B4CA226074}" srcOrd="1" destOrd="0" presId="urn:microsoft.com/office/officeart/2005/8/layout/list1"/>
    <dgm:cxn modelId="{A437E5E5-1C8C-4620-BB9C-6BB0888BFF80}" srcId="{330D3DD8-BD13-415C-8041-A67A144E51EA}" destId="{1B16A50B-402A-464C-BBFC-FB12E34A4875}" srcOrd="5" destOrd="0" parTransId="{E240AAAC-147B-4FB8-B3C7-28A3070F3417}" sibTransId="{42279CB0-B2AD-4C32-A0FC-79B203652098}"/>
    <dgm:cxn modelId="{4DB9094C-366F-42D3-B84B-4236F09B7C2E}" type="presOf" srcId="{1B16A50B-402A-464C-BBFC-FB12E34A4875}" destId="{BA5EA627-D3C0-4C54-ACAD-D9C877CD9720}" srcOrd="1" destOrd="0" presId="urn:microsoft.com/office/officeart/2005/8/layout/list1"/>
    <dgm:cxn modelId="{5525701F-A06C-4EE0-AE5C-D59D714419D6}" type="presOf" srcId="{C148F4E2-FC7C-4B71-9505-3F08851A71DE}" destId="{A84A8D4C-75A0-459F-88FC-B92FA7D39980}" srcOrd="1" destOrd="0" presId="urn:microsoft.com/office/officeart/2005/8/layout/list1"/>
    <dgm:cxn modelId="{B64BA334-B437-4BFF-BB64-159CE2A7CE62}" type="presOf" srcId="{C148F4E2-FC7C-4B71-9505-3F08851A71DE}" destId="{8D5C27D1-70EA-44A2-A959-13D04C544247}" srcOrd="0" destOrd="0" presId="urn:microsoft.com/office/officeart/2005/8/layout/list1"/>
    <dgm:cxn modelId="{00BF6507-10D4-4414-9EDE-EA831FEDCC3F}" type="presOf" srcId="{1B16A50B-402A-464C-BBFC-FB12E34A4875}" destId="{D5D6EEFE-D72D-4676-9946-22A18DADB08B}" srcOrd="0" destOrd="0" presId="urn:microsoft.com/office/officeart/2005/8/layout/list1"/>
    <dgm:cxn modelId="{632C49F6-72A1-4B75-B6F3-002802C84C4B}" type="presOf" srcId="{C5C617AB-305E-47C1-AEDA-3F237B34D026}" destId="{A0D97A3B-DC44-4F5D-B793-C2151B076FE5}" srcOrd="1" destOrd="0" presId="urn:microsoft.com/office/officeart/2005/8/layout/list1"/>
    <dgm:cxn modelId="{028BAFCF-99DE-4DDD-A59B-FD0C8C9A4C4C}" type="presOf" srcId="{C5C617AB-305E-47C1-AEDA-3F237B34D026}" destId="{5BF00CCB-754C-4142-B9D9-0ABDC0058869}" srcOrd="0" destOrd="0" presId="urn:microsoft.com/office/officeart/2005/8/layout/list1"/>
    <dgm:cxn modelId="{4AA772CC-CDA3-4B6E-A00C-4546328134BC}" type="presOf" srcId="{D1C1FCC9-3F1B-4C56-930C-FC9EE5B524B2}" destId="{23AFA6C7-64D2-4609-98C1-72AC89B0CCF2}" srcOrd="0" destOrd="0" presId="urn:microsoft.com/office/officeart/2005/8/layout/list1"/>
    <dgm:cxn modelId="{522620F8-2E8C-42BF-927E-A6C3D11F5EB8}" srcId="{330D3DD8-BD13-415C-8041-A67A144E51EA}" destId="{C5C617AB-305E-47C1-AEDA-3F237B34D026}" srcOrd="4" destOrd="0" parTransId="{8C6FF9BD-E8A2-4443-B137-DF1D5E6C3081}" sibTransId="{2D645DA4-5739-411E-BB13-0E6484D1BDB3}"/>
    <dgm:cxn modelId="{84BD23B2-7634-4F46-B2FE-06987582ECAC}" type="presOf" srcId="{9CC7CD58-FE56-466D-BE51-BC50A1EBBAF2}" destId="{30271CD9-6E58-44C5-84A4-A52E31149C7A}" srcOrd="0" destOrd="0" presId="urn:microsoft.com/office/officeart/2005/8/layout/list1"/>
    <dgm:cxn modelId="{6AC6E2C4-A035-4EBB-8A4F-937084143464}" srcId="{330D3DD8-BD13-415C-8041-A67A144E51EA}" destId="{C148F4E2-FC7C-4B71-9505-3F08851A71DE}" srcOrd="0" destOrd="0" parTransId="{1D5D37B1-3B27-46D9-B474-CF814BBA7A22}" sibTransId="{50C11CDA-96E5-4FC3-ACA4-9B0D905B2A67}"/>
    <dgm:cxn modelId="{340E4609-F6BC-48E4-8034-9136DE19BD9D}" type="presOf" srcId="{9CC7CD58-FE56-466D-BE51-BC50A1EBBAF2}" destId="{7E7D2617-C188-4290-9AB2-F7C8DD383947}" srcOrd="1" destOrd="0" presId="urn:microsoft.com/office/officeart/2005/8/layout/list1"/>
    <dgm:cxn modelId="{8CE6C29A-103C-4827-B374-19488C6326BA}" type="presOf" srcId="{2251A460-777D-4392-89A2-968647ED7A83}" destId="{B4852E85-D4D0-4D0C-A6CD-50118F562AD7}" srcOrd="0" destOrd="0" presId="urn:microsoft.com/office/officeart/2005/8/layout/list1"/>
    <dgm:cxn modelId="{0DFF8EF6-B394-4E28-A651-EAA34DA67D2D}" type="presOf" srcId="{2251A460-777D-4392-89A2-968647ED7A83}" destId="{155A7AE2-2E9C-4D2B-BA84-2DE3B436D018}" srcOrd="1" destOrd="0" presId="urn:microsoft.com/office/officeart/2005/8/layout/list1"/>
    <dgm:cxn modelId="{42E68225-54BE-4AD6-AF64-E56C11B75D06}" type="presOf" srcId="{330D3DD8-BD13-415C-8041-A67A144E51EA}" destId="{3C1B643B-0065-45E9-995A-3933E732C03C}" srcOrd="0" destOrd="0" presId="urn:microsoft.com/office/officeart/2005/8/layout/list1"/>
    <dgm:cxn modelId="{4A671371-FBB9-46ED-84D4-37CC25FA54FE}" srcId="{330D3DD8-BD13-415C-8041-A67A144E51EA}" destId="{9CC7CD58-FE56-466D-BE51-BC50A1EBBAF2}" srcOrd="3" destOrd="0" parTransId="{E5352DBE-AB7B-4776-99AB-FD8812022CC3}" sibTransId="{CBA50428-874A-4363-8E19-1A6B75734262}"/>
    <dgm:cxn modelId="{12BF9EAD-6BD8-4A85-BBE4-8394EC436A22}" type="presParOf" srcId="{3C1B643B-0065-45E9-995A-3933E732C03C}" destId="{D10EFCE7-B239-4D66-96FD-73D625C0464B}" srcOrd="0" destOrd="0" presId="urn:microsoft.com/office/officeart/2005/8/layout/list1"/>
    <dgm:cxn modelId="{AA522AF3-81A8-410C-B9FE-2D48FC7CF478}" type="presParOf" srcId="{D10EFCE7-B239-4D66-96FD-73D625C0464B}" destId="{8D5C27D1-70EA-44A2-A959-13D04C544247}" srcOrd="0" destOrd="0" presId="urn:microsoft.com/office/officeart/2005/8/layout/list1"/>
    <dgm:cxn modelId="{F1461622-D886-486D-8AB5-97A1F93683EB}" type="presParOf" srcId="{D10EFCE7-B239-4D66-96FD-73D625C0464B}" destId="{A84A8D4C-75A0-459F-88FC-B92FA7D39980}" srcOrd="1" destOrd="0" presId="urn:microsoft.com/office/officeart/2005/8/layout/list1"/>
    <dgm:cxn modelId="{019A47AA-D845-4841-8A66-8F162251F81F}" type="presParOf" srcId="{3C1B643B-0065-45E9-995A-3933E732C03C}" destId="{8404CC16-CB97-4ED5-BC46-CA0B1443F1A9}" srcOrd="1" destOrd="0" presId="urn:microsoft.com/office/officeart/2005/8/layout/list1"/>
    <dgm:cxn modelId="{E7F9B1E1-8F2E-42D7-BBFC-DD50A1EECF81}" type="presParOf" srcId="{3C1B643B-0065-45E9-995A-3933E732C03C}" destId="{A182065B-601B-4952-A19D-FF57CCB25C3A}" srcOrd="2" destOrd="0" presId="urn:microsoft.com/office/officeart/2005/8/layout/list1"/>
    <dgm:cxn modelId="{23A3D668-A0FC-4F0F-B0E0-2C7C7E2C1D63}" type="presParOf" srcId="{3C1B643B-0065-45E9-995A-3933E732C03C}" destId="{BE82ECD3-49D3-44CF-8CC5-4A8760C9B885}" srcOrd="3" destOrd="0" presId="urn:microsoft.com/office/officeart/2005/8/layout/list1"/>
    <dgm:cxn modelId="{FC480F13-2368-4127-B7DD-867A09F8FEA0}" type="presParOf" srcId="{3C1B643B-0065-45E9-995A-3933E732C03C}" destId="{A1DAC0BD-2B98-4D51-8CAE-7CD6644283CC}" srcOrd="4" destOrd="0" presId="urn:microsoft.com/office/officeart/2005/8/layout/list1"/>
    <dgm:cxn modelId="{1D94A932-2E4A-448F-A3AA-3397A682C5F0}" type="presParOf" srcId="{A1DAC0BD-2B98-4D51-8CAE-7CD6644283CC}" destId="{23AFA6C7-64D2-4609-98C1-72AC89B0CCF2}" srcOrd="0" destOrd="0" presId="urn:microsoft.com/office/officeart/2005/8/layout/list1"/>
    <dgm:cxn modelId="{0D76D8DC-C8A1-410F-A11F-A0D11C62641E}" type="presParOf" srcId="{A1DAC0BD-2B98-4D51-8CAE-7CD6644283CC}" destId="{2F111EFA-26D8-4EBD-8DB9-53B4CA226074}" srcOrd="1" destOrd="0" presId="urn:microsoft.com/office/officeart/2005/8/layout/list1"/>
    <dgm:cxn modelId="{8D5A1F2A-2353-4B5F-8494-71EB87A782A4}" type="presParOf" srcId="{3C1B643B-0065-45E9-995A-3933E732C03C}" destId="{B04B57F7-1B19-4405-A216-38F2DD15B625}" srcOrd="5" destOrd="0" presId="urn:microsoft.com/office/officeart/2005/8/layout/list1"/>
    <dgm:cxn modelId="{91280F72-593E-4D82-829C-1915483317EC}" type="presParOf" srcId="{3C1B643B-0065-45E9-995A-3933E732C03C}" destId="{8276E461-805D-4AE8-9BE4-DA2D902B5416}" srcOrd="6" destOrd="0" presId="urn:microsoft.com/office/officeart/2005/8/layout/list1"/>
    <dgm:cxn modelId="{CFD2FA23-A4E4-4674-A8EE-670DAE38DA3D}" type="presParOf" srcId="{3C1B643B-0065-45E9-995A-3933E732C03C}" destId="{D9D41A84-C494-45D4-821E-F313FD66E5C1}" srcOrd="7" destOrd="0" presId="urn:microsoft.com/office/officeart/2005/8/layout/list1"/>
    <dgm:cxn modelId="{84E6387D-CB53-4763-9065-A9D47A6CD230}" type="presParOf" srcId="{3C1B643B-0065-45E9-995A-3933E732C03C}" destId="{5B1E75F2-73AA-4462-9ACC-5D8E632A9B5B}" srcOrd="8" destOrd="0" presId="urn:microsoft.com/office/officeart/2005/8/layout/list1"/>
    <dgm:cxn modelId="{803E6061-691B-44C5-A693-3BEF384A22A0}" type="presParOf" srcId="{5B1E75F2-73AA-4462-9ACC-5D8E632A9B5B}" destId="{B4852E85-D4D0-4D0C-A6CD-50118F562AD7}" srcOrd="0" destOrd="0" presId="urn:microsoft.com/office/officeart/2005/8/layout/list1"/>
    <dgm:cxn modelId="{782B9E03-0A99-4EE0-8F44-D47066305E08}" type="presParOf" srcId="{5B1E75F2-73AA-4462-9ACC-5D8E632A9B5B}" destId="{155A7AE2-2E9C-4D2B-BA84-2DE3B436D018}" srcOrd="1" destOrd="0" presId="urn:microsoft.com/office/officeart/2005/8/layout/list1"/>
    <dgm:cxn modelId="{BEA39694-DCCD-4C70-B8D9-19A55C2A34A7}" type="presParOf" srcId="{3C1B643B-0065-45E9-995A-3933E732C03C}" destId="{18AD72D0-19D9-4E1D-BA45-D937F28E8A6A}" srcOrd="9" destOrd="0" presId="urn:microsoft.com/office/officeart/2005/8/layout/list1"/>
    <dgm:cxn modelId="{FFAAC6D5-2412-4EDC-B8D8-8450484BCBF8}" type="presParOf" srcId="{3C1B643B-0065-45E9-995A-3933E732C03C}" destId="{554EACE4-A15E-4C51-9BDC-348F817CFBB4}" srcOrd="10" destOrd="0" presId="urn:microsoft.com/office/officeart/2005/8/layout/list1"/>
    <dgm:cxn modelId="{AF311CFA-EDE2-48A1-BDDE-ECAED682855C}" type="presParOf" srcId="{3C1B643B-0065-45E9-995A-3933E732C03C}" destId="{23DC99B9-4333-44BE-908A-3D4C4310C0B0}" srcOrd="11" destOrd="0" presId="urn:microsoft.com/office/officeart/2005/8/layout/list1"/>
    <dgm:cxn modelId="{1534F6FB-202E-4BFA-8CCD-CEE0B1E1B526}" type="presParOf" srcId="{3C1B643B-0065-45E9-995A-3933E732C03C}" destId="{5BD3D4FE-139C-4D01-AD77-63367E7C0E6F}" srcOrd="12" destOrd="0" presId="urn:microsoft.com/office/officeart/2005/8/layout/list1"/>
    <dgm:cxn modelId="{E91A1954-4AEF-482A-9DC3-5B3CBFB3E8B3}" type="presParOf" srcId="{5BD3D4FE-139C-4D01-AD77-63367E7C0E6F}" destId="{30271CD9-6E58-44C5-84A4-A52E31149C7A}" srcOrd="0" destOrd="0" presId="urn:microsoft.com/office/officeart/2005/8/layout/list1"/>
    <dgm:cxn modelId="{86F814E4-6A6D-414D-9F95-40B8278C01F5}" type="presParOf" srcId="{5BD3D4FE-139C-4D01-AD77-63367E7C0E6F}" destId="{7E7D2617-C188-4290-9AB2-F7C8DD383947}" srcOrd="1" destOrd="0" presId="urn:microsoft.com/office/officeart/2005/8/layout/list1"/>
    <dgm:cxn modelId="{14552AC9-D656-4A22-8ED0-2451A70BC144}" type="presParOf" srcId="{3C1B643B-0065-45E9-995A-3933E732C03C}" destId="{296CBC38-B049-45D4-9DF7-C50ABFB83650}" srcOrd="13" destOrd="0" presId="urn:microsoft.com/office/officeart/2005/8/layout/list1"/>
    <dgm:cxn modelId="{DBA38812-C183-4266-A904-BC99229095D4}" type="presParOf" srcId="{3C1B643B-0065-45E9-995A-3933E732C03C}" destId="{531EDBB1-5965-4869-B04F-DD879FD75CC4}" srcOrd="14" destOrd="0" presId="urn:microsoft.com/office/officeart/2005/8/layout/list1"/>
    <dgm:cxn modelId="{29746B54-6324-45A6-BDE0-AA0582F88996}" type="presParOf" srcId="{3C1B643B-0065-45E9-995A-3933E732C03C}" destId="{26471B42-1C4E-47B2-9DF7-9E51B9DC08EF}" srcOrd="15" destOrd="0" presId="urn:microsoft.com/office/officeart/2005/8/layout/list1"/>
    <dgm:cxn modelId="{9E16BEA4-0A98-4E14-B7CB-3ED2778AD4DF}" type="presParOf" srcId="{3C1B643B-0065-45E9-995A-3933E732C03C}" destId="{24549092-3EF4-4501-BAF2-CE491C3EA3E2}" srcOrd="16" destOrd="0" presId="urn:microsoft.com/office/officeart/2005/8/layout/list1"/>
    <dgm:cxn modelId="{AF259369-186A-4B3E-974B-33192B954E64}" type="presParOf" srcId="{24549092-3EF4-4501-BAF2-CE491C3EA3E2}" destId="{5BF00CCB-754C-4142-B9D9-0ABDC0058869}" srcOrd="0" destOrd="0" presId="urn:microsoft.com/office/officeart/2005/8/layout/list1"/>
    <dgm:cxn modelId="{643F2216-EFFA-49C8-AE49-E7B68ED517F2}" type="presParOf" srcId="{24549092-3EF4-4501-BAF2-CE491C3EA3E2}" destId="{A0D97A3B-DC44-4F5D-B793-C2151B076FE5}" srcOrd="1" destOrd="0" presId="urn:microsoft.com/office/officeart/2005/8/layout/list1"/>
    <dgm:cxn modelId="{1E362E8D-8ECA-463F-898B-5F537F99A5DF}" type="presParOf" srcId="{3C1B643B-0065-45E9-995A-3933E732C03C}" destId="{6642B03A-E48D-43EC-9B95-C9C804FDEEEB}" srcOrd="17" destOrd="0" presId="urn:microsoft.com/office/officeart/2005/8/layout/list1"/>
    <dgm:cxn modelId="{2645996A-63AC-4F36-9136-FA1FD4554A2E}" type="presParOf" srcId="{3C1B643B-0065-45E9-995A-3933E732C03C}" destId="{FDDB36BC-79C3-469E-8101-97E41ADD1828}" srcOrd="18" destOrd="0" presId="urn:microsoft.com/office/officeart/2005/8/layout/list1"/>
    <dgm:cxn modelId="{EDA5B474-D1AA-4BF6-B715-3F2A2D7ADDE5}" type="presParOf" srcId="{3C1B643B-0065-45E9-995A-3933E732C03C}" destId="{E8131194-2EF9-4794-A68D-94D1E4BE36D9}" srcOrd="19" destOrd="0" presId="urn:microsoft.com/office/officeart/2005/8/layout/list1"/>
    <dgm:cxn modelId="{59882115-A199-4F8D-A138-D77313A58971}" type="presParOf" srcId="{3C1B643B-0065-45E9-995A-3933E732C03C}" destId="{CF1CA29E-D4C9-4654-83A1-FD63D7D2748C}" srcOrd="20" destOrd="0" presId="urn:microsoft.com/office/officeart/2005/8/layout/list1"/>
    <dgm:cxn modelId="{0DC485F6-8585-41D9-BD43-FF22227BE870}" type="presParOf" srcId="{CF1CA29E-D4C9-4654-83A1-FD63D7D2748C}" destId="{D5D6EEFE-D72D-4676-9946-22A18DADB08B}" srcOrd="0" destOrd="0" presId="urn:microsoft.com/office/officeart/2005/8/layout/list1"/>
    <dgm:cxn modelId="{A6651C27-1C74-4AC4-A930-1BF6E0A7566C}" type="presParOf" srcId="{CF1CA29E-D4C9-4654-83A1-FD63D7D2748C}" destId="{BA5EA627-D3C0-4C54-ACAD-D9C877CD9720}" srcOrd="1" destOrd="0" presId="urn:microsoft.com/office/officeart/2005/8/layout/list1"/>
    <dgm:cxn modelId="{746F9FF4-A6B1-4EE9-9DD7-D0C47695D35B}" type="presParOf" srcId="{3C1B643B-0065-45E9-995A-3933E732C03C}" destId="{4DE8A76C-C9BD-419F-B468-01DDFC94B254}" srcOrd="21" destOrd="0" presId="urn:microsoft.com/office/officeart/2005/8/layout/list1"/>
    <dgm:cxn modelId="{4AAEE187-7554-4C26-81A7-C76F5F9E5D61}" type="presParOf" srcId="{3C1B643B-0065-45E9-995A-3933E732C03C}" destId="{21C63DC7-10B1-474C-933D-C7245A9268AA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CF473-00CE-42FB-91DB-6B35B39AE260}">
      <dsp:nvSpPr>
        <dsp:cNvPr id="0" name=""/>
        <dsp:cNvSpPr/>
      </dsp:nvSpPr>
      <dsp:spPr>
        <a:xfrm>
          <a:off x="0" y="0"/>
          <a:ext cx="7564309" cy="239864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Σχεδιασμός, Υλοποίηση και Αποτίμηση Διαδραστικού εκπαιδευτικού υλικού με τη μέθοδο της </a:t>
          </a:r>
          <a:r>
            <a:rPr lang="el-GR" sz="2500" kern="1200" dirty="0" err="1" smtClean="0"/>
            <a:t>ΕξΑΕ</a:t>
          </a:r>
          <a:r>
            <a:rPr lang="el-GR" sz="2500" kern="1200" dirty="0" smtClean="0"/>
            <a:t> για τη γνωριμία και υιοθέτηση κανόνων υγιεινής διατροφής και σωματικής δραστηριότητας από μαθητές Γ΄- Δ΄  δημοτικού σχολείου, στα πλαίσια της Ευέλικτης Ζώνης</a:t>
          </a:r>
          <a:endParaRPr lang="el-GR" sz="2500" kern="1200" dirty="0"/>
        </a:p>
      </dsp:txBody>
      <dsp:txXfrm>
        <a:off x="117092" y="117092"/>
        <a:ext cx="7330125" cy="216445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AF55C4-845D-4499-A1F0-F5F142966F3C}">
      <dsp:nvSpPr>
        <dsp:cNvPr id="0" name=""/>
        <dsp:cNvSpPr/>
      </dsp:nvSpPr>
      <dsp:spPr>
        <a:xfrm>
          <a:off x="0" y="378661"/>
          <a:ext cx="1000911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A15704-5BDA-43C0-96C5-E5DC7BE09D91}">
      <dsp:nvSpPr>
        <dsp:cNvPr id="0" name=""/>
        <dsp:cNvSpPr/>
      </dsp:nvSpPr>
      <dsp:spPr>
        <a:xfrm>
          <a:off x="500455" y="98221"/>
          <a:ext cx="7006378" cy="560880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4824" tIns="0" rIns="2648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Σύγχρονο και ενημερωμένο</a:t>
          </a:r>
          <a:endParaRPr lang="el-GR" sz="2000" b="1" kern="1200" dirty="0"/>
        </a:p>
      </dsp:txBody>
      <dsp:txXfrm>
        <a:off x="527835" y="125601"/>
        <a:ext cx="6951618" cy="506120"/>
      </dsp:txXfrm>
    </dsp:sp>
    <dsp:sp modelId="{000FEA46-C1F2-4F11-A2E0-109E0C8D5C89}">
      <dsp:nvSpPr>
        <dsp:cNvPr id="0" name=""/>
        <dsp:cNvSpPr/>
      </dsp:nvSpPr>
      <dsp:spPr>
        <a:xfrm>
          <a:off x="0" y="1240501"/>
          <a:ext cx="1000911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2DD898-AD81-412B-8094-560377056DDE}">
      <dsp:nvSpPr>
        <dsp:cNvPr id="0" name=""/>
        <dsp:cNvSpPr/>
      </dsp:nvSpPr>
      <dsp:spPr>
        <a:xfrm>
          <a:off x="500455" y="960061"/>
          <a:ext cx="7006378" cy="560880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4824" tIns="0" rIns="2648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Διαθεματικό</a:t>
          </a:r>
          <a:endParaRPr lang="el-GR" sz="2000" b="1" kern="1200" dirty="0"/>
        </a:p>
      </dsp:txBody>
      <dsp:txXfrm>
        <a:off x="527835" y="987441"/>
        <a:ext cx="6951618" cy="506120"/>
      </dsp:txXfrm>
    </dsp:sp>
    <dsp:sp modelId="{A85BEB04-BE09-442B-A235-4925E3ADB032}">
      <dsp:nvSpPr>
        <dsp:cNvPr id="0" name=""/>
        <dsp:cNvSpPr/>
      </dsp:nvSpPr>
      <dsp:spPr>
        <a:xfrm>
          <a:off x="0" y="2102341"/>
          <a:ext cx="1000911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C9ED9DF-E8B7-42B7-836F-C660AE719D0C}">
      <dsp:nvSpPr>
        <dsp:cNvPr id="0" name=""/>
        <dsp:cNvSpPr/>
      </dsp:nvSpPr>
      <dsp:spPr>
        <a:xfrm>
          <a:off x="500455" y="1821901"/>
          <a:ext cx="7006378" cy="560880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4824" tIns="0" rIns="2648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Διαπραγματεύεται Ρεαλιστικές και αυθεντικές καταστάσεις</a:t>
          </a:r>
          <a:endParaRPr lang="el-GR" sz="2000" b="1" kern="1200" dirty="0"/>
        </a:p>
      </dsp:txBody>
      <dsp:txXfrm>
        <a:off x="527835" y="1849281"/>
        <a:ext cx="6951618" cy="506120"/>
      </dsp:txXfrm>
    </dsp:sp>
    <dsp:sp modelId="{53FB3E4C-2C5E-4991-8E73-C61F17DCEC6F}">
      <dsp:nvSpPr>
        <dsp:cNvPr id="0" name=""/>
        <dsp:cNvSpPr/>
      </dsp:nvSpPr>
      <dsp:spPr>
        <a:xfrm>
          <a:off x="0" y="2964181"/>
          <a:ext cx="1000911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C09880-FB70-45E6-B192-10DE96E30EB4}">
      <dsp:nvSpPr>
        <dsp:cNvPr id="0" name=""/>
        <dsp:cNvSpPr/>
      </dsp:nvSpPr>
      <dsp:spPr>
        <a:xfrm>
          <a:off x="500455" y="2683741"/>
          <a:ext cx="7006378" cy="560880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4824" tIns="0" rIns="2648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Καλλιεργεί την Κριτική σκέψη</a:t>
          </a:r>
          <a:endParaRPr lang="el-GR" sz="2000" b="1" kern="1200" dirty="0"/>
        </a:p>
      </dsp:txBody>
      <dsp:txXfrm>
        <a:off x="527835" y="2711121"/>
        <a:ext cx="6951618" cy="506120"/>
      </dsp:txXfrm>
    </dsp:sp>
    <dsp:sp modelId="{98D6C49C-61B0-4577-AC71-5EDEC0A16158}">
      <dsp:nvSpPr>
        <dsp:cNvPr id="0" name=""/>
        <dsp:cNvSpPr/>
      </dsp:nvSpPr>
      <dsp:spPr>
        <a:xfrm>
          <a:off x="0" y="3826021"/>
          <a:ext cx="1000911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3F87BA-E629-46A9-AAFF-B383354A09FF}">
      <dsp:nvSpPr>
        <dsp:cNvPr id="0" name=""/>
        <dsp:cNvSpPr/>
      </dsp:nvSpPr>
      <dsp:spPr>
        <a:xfrm>
          <a:off x="500455" y="3545581"/>
          <a:ext cx="7006378" cy="560880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4824" tIns="0" rIns="2648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Παρέχει διαφορετικούς τρόπου επίλυσης προβλημάτων</a:t>
          </a:r>
          <a:endParaRPr lang="el-GR" sz="2000" b="1" kern="1200" dirty="0"/>
        </a:p>
      </dsp:txBody>
      <dsp:txXfrm>
        <a:off x="527835" y="3572961"/>
        <a:ext cx="6951618" cy="506120"/>
      </dsp:txXfrm>
    </dsp:sp>
    <dsp:sp modelId="{7CC26E4E-67CC-48D7-83E6-6DC6AD699990}">
      <dsp:nvSpPr>
        <dsp:cNvPr id="0" name=""/>
        <dsp:cNvSpPr/>
      </dsp:nvSpPr>
      <dsp:spPr>
        <a:xfrm>
          <a:off x="0" y="4607554"/>
          <a:ext cx="1000911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BAF246-1FAD-4691-B2EC-4C762F4AF87A}">
      <dsp:nvSpPr>
        <dsp:cNvPr id="0" name=""/>
        <dsp:cNvSpPr/>
      </dsp:nvSpPr>
      <dsp:spPr>
        <a:xfrm>
          <a:off x="470748" y="4445819"/>
          <a:ext cx="7006378" cy="480573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4824" tIns="0" rIns="2648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2000" b="1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Δυνατότητα </a:t>
          </a:r>
          <a:r>
            <a:rPr lang="el-GR" sz="2000" b="1" kern="1200" smtClean="0"/>
            <a:t>επικοινωνίας Εκπαιδευόμενου </a:t>
          </a:r>
          <a:r>
            <a:rPr lang="el-GR" sz="2000" b="1" kern="1200" dirty="0" smtClean="0"/>
            <a:t>- Εκπαιδευτικού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kern="1200" dirty="0"/>
        </a:p>
      </dsp:txBody>
      <dsp:txXfrm>
        <a:off x="494208" y="4469279"/>
        <a:ext cx="6959458" cy="43365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2065B-601B-4952-A19D-FF57CCB25C3A}">
      <dsp:nvSpPr>
        <dsp:cNvPr id="0" name=""/>
        <dsp:cNvSpPr/>
      </dsp:nvSpPr>
      <dsp:spPr>
        <a:xfrm>
          <a:off x="0" y="33868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4A8D4C-75A0-459F-88FC-B92FA7D39980}">
      <dsp:nvSpPr>
        <dsp:cNvPr id="0" name=""/>
        <dsp:cNvSpPr/>
      </dsp:nvSpPr>
      <dsp:spPr>
        <a:xfrm>
          <a:off x="483636" y="58244"/>
          <a:ext cx="6770915" cy="560880"/>
        </a:xfrm>
        <a:prstGeom prst="roundRect">
          <a:avLst/>
        </a:prstGeom>
        <a:solidFill>
          <a:srgbClr val="FE7F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Εύχρηστο και γρήγορο στη χρήση του</a:t>
          </a:r>
          <a:endParaRPr lang="el-GR" sz="2000" b="1" kern="1200" dirty="0"/>
        </a:p>
      </dsp:txBody>
      <dsp:txXfrm>
        <a:off x="511016" y="85624"/>
        <a:ext cx="6716155" cy="506120"/>
      </dsp:txXfrm>
    </dsp:sp>
    <dsp:sp modelId="{DC797CC7-C496-4536-851C-ABB0ED7A795A}">
      <dsp:nvSpPr>
        <dsp:cNvPr id="0" name=""/>
        <dsp:cNvSpPr/>
      </dsp:nvSpPr>
      <dsp:spPr>
        <a:xfrm>
          <a:off x="0" y="120052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A195A4-5EB9-45DA-9583-F70C5FC02133}">
      <dsp:nvSpPr>
        <dsp:cNvPr id="0" name=""/>
        <dsp:cNvSpPr/>
      </dsp:nvSpPr>
      <dsp:spPr>
        <a:xfrm>
          <a:off x="483636" y="920084"/>
          <a:ext cx="6770915" cy="560880"/>
        </a:xfrm>
        <a:prstGeom prst="roundRect">
          <a:avLst/>
        </a:prstGeom>
        <a:solidFill>
          <a:srgbClr val="FE7F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Παρέχει τη δυνατότητα ελέγχου των πληροφοριών</a:t>
          </a:r>
          <a:endParaRPr lang="el-GR" sz="2000" b="1" kern="1200" dirty="0"/>
        </a:p>
      </dsp:txBody>
      <dsp:txXfrm>
        <a:off x="511016" y="947464"/>
        <a:ext cx="6716155" cy="506120"/>
      </dsp:txXfrm>
    </dsp:sp>
    <dsp:sp modelId="{1A2129AD-1EE0-4767-9576-3EC7B3F92376}">
      <dsp:nvSpPr>
        <dsp:cNvPr id="0" name=""/>
        <dsp:cNvSpPr/>
      </dsp:nvSpPr>
      <dsp:spPr>
        <a:xfrm>
          <a:off x="0" y="206236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A419C3-6C0F-40B8-8C85-6CE29F94D9EF}">
      <dsp:nvSpPr>
        <dsp:cNvPr id="0" name=""/>
        <dsp:cNvSpPr/>
      </dsp:nvSpPr>
      <dsp:spPr>
        <a:xfrm>
          <a:off x="483636" y="1781924"/>
          <a:ext cx="6770915" cy="560880"/>
        </a:xfrm>
        <a:prstGeom prst="roundRect">
          <a:avLst/>
        </a:prstGeom>
        <a:solidFill>
          <a:srgbClr val="FE7F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Δυνατότητα για περαιτέρω διερεύνηση του θέματος</a:t>
          </a:r>
          <a:endParaRPr lang="el-GR" sz="2000" b="1" kern="1200" dirty="0"/>
        </a:p>
      </dsp:txBody>
      <dsp:txXfrm>
        <a:off x="511016" y="1809304"/>
        <a:ext cx="6716155" cy="506120"/>
      </dsp:txXfrm>
    </dsp:sp>
    <dsp:sp modelId="{98D6C49C-61B0-4577-AC71-5EDEC0A16158}">
      <dsp:nvSpPr>
        <dsp:cNvPr id="0" name=""/>
        <dsp:cNvSpPr/>
      </dsp:nvSpPr>
      <dsp:spPr>
        <a:xfrm>
          <a:off x="0" y="292420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3F87BA-E629-46A9-AAFF-B383354A09FF}">
      <dsp:nvSpPr>
        <dsp:cNvPr id="0" name=""/>
        <dsp:cNvSpPr/>
      </dsp:nvSpPr>
      <dsp:spPr>
        <a:xfrm>
          <a:off x="483636" y="2643764"/>
          <a:ext cx="6770915" cy="560880"/>
        </a:xfrm>
        <a:prstGeom prst="roundRect">
          <a:avLst/>
        </a:prstGeom>
        <a:solidFill>
          <a:srgbClr val="FE7F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Το εκπαιδευτικό υλικό αλληλοεπιδρά με τον χρήστη</a:t>
          </a:r>
          <a:endParaRPr lang="el-GR" sz="2000" b="1" kern="1200" dirty="0"/>
        </a:p>
      </dsp:txBody>
      <dsp:txXfrm>
        <a:off x="511016" y="2671144"/>
        <a:ext cx="6716155" cy="506120"/>
      </dsp:txXfrm>
    </dsp:sp>
    <dsp:sp modelId="{4C6B0E8D-FAAB-4DF5-AE7E-BE3D26FDD825}">
      <dsp:nvSpPr>
        <dsp:cNvPr id="0" name=""/>
        <dsp:cNvSpPr/>
      </dsp:nvSpPr>
      <dsp:spPr>
        <a:xfrm>
          <a:off x="0" y="378604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5F8AAA-E1F4-40A6-ADDD-9A647FBCF3B1}">
      <dsp:nvSpPr>
        <dsp:cNvPr id="0" name=""/>
        <dsp:cNvSpPr/>
      </dsp:nvSpPr>
      <dsp:spPr>
        <a:xfrm>
          <a:off x="483636" y="3505604"/>
          <a:ext cx="6770915" cy="560880"/>
        </a:xfrm>
        <a:prstGeom prst="roundRect">
          <a:avLst/>
        </a:prstGeom>
        <a:solidFill>
          <a:srgbClr val="FE7F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Με τις απαραίτητες συμβουλές, σχόλια, και οδηγίες</a:t>
          </a:r>
          <a:endParaRPr lang="el-GR" sz="2000" b="1" kern="1200" dirty="0"/>
        </a:p>
      </dsp:txBody>
      <dsp:txXfrm>
        <a:off x="511016" y="3532984"/>
        <a:ext cx="6716155" cy="506120"/>
      </dsp:txXfrm>
    </dsp:sp>
    <dsp:sp modelId="{B47ECFB0-D5D0-4D7E-9219-0AA4B8DE374C}">
      <dsp:nvSpPr>
        <dsp:cNvPr id="0" name=""/>
        <dsp:cNvSpPr/>
      </dsp:nvSpPr>
      <dsp:spPr>
        <a:xfrm>
          <a:off x="0" y="464788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C01B13-DE58-4450-A0F5-C52AF3AC0D72}">
      <dsp:nvSpPr>
        <dsp:cNvPr id="0" name=""/>
        <dsp:cNvSpPr/>
      </dsp:nvSpPr>
      <dsp:spPr>
        <a:xfrm>
          <a:off x="483636" y="4367444"/>
          <a:ext cx="6770915" cy="560880"/>
        </a:xfrm>
        <a:prstGeom prst="roundRect">
          <a:avLst/>
        </a:prstGeom>
        <a:solidFill>
          <a:srgbClr val="FE7F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2000" b="1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Δυνατότητα Αυτενέργειας και Αυτονομίας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1800" kern="1200" dirty="0"/>
        </a:p>
      </dsp:txBody>
      <dsp:txXfrm>
        <a:off x="511016" y="4394824"/>
        <a:ext cx="6716155" cy="50612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2065B-601B-4952-A19D-FF57CCB25C3A}">
      <dsp:nvSpPr>
        <dsp:cNvPr id="0" name=""/>
        <dsp:cNvSpPr/>
      </dsp:nvSpPr>
      <dsp:spPr>
        <a:xfrm>
          <a:off x="0" y="296744"/>
          <a:ext cx="96727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4A8D4C-75A0-459F-88FC-B92FA7D39980}">
      <dsp:nvSpPr>
        <dsp:cNvPr id="0" name=""/>
        <dsp:cNvSpPr/>
      </dsp:nvSpPr>
      <dsp:spPr>
        <a:xfrm>
          <a:off x="483636" y="90104"/>
          <a:ext cx="6770915" cy="413280"/>
        </a:xfrm>
        <a:prstGeom prst="roundRect">
          <a:avLst/>
        </a:prstGeom>
        <a:solidFill>
          <a:srgbClr val="B56021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Πολύ καλό ως  προς τη δομή και περιεχόμενο</a:t>
          </a:r>
          <a:endParaRPr lang="el-GR" sz="2000" b="1" kern="1200" dirty="0"/>
        </a:p>
      </dsp:txBody>
      <dsp:txXfrm>
        <a:off x="503811" y="110279"/>
        <a:ext cx="6730565" cy="372930"/>
      </dsp:txXfrm>
    </dsp:sp>
    <dsp:sp modelId="{8276E461-805D-4AE8-9BE4-DA2D902B5416}">
      <dsp:nvSpPr>
        <dsp:cNvPr id="0" name=""/>
        <dsp:cNvSpPr/>
      </dsp:nvSpPr>
      <dsp:spPr>
        <a:xfrm>
          <a:off x="0" y="931784"/>
          <a:ext cx="96727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F111EFA-26D8-4EBD-8DB9-53B4CA226074}">
      <dsp:nvSpPr>
        <dsp:cNvPr id="0" name=""/>
        <dsp:cNvSpPr/>
      </dsp:nvSpPr>
      <dsp:spPr>
        <a:xfrm>
          <a:off x="483636" y="725144"/>
          <a:ext cx="6770915" cy="413280"/>
        </a:xfrm>
        <a:prstGeom prst="roundRect">
          <a:avLst/>
        </a:prstGeom>
        <a:solidFill>
          <a:srgbClr val="B3602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Με καλή αισθητική και εμφάνιση</a:t>
          </a:r>
          <a:endParaRPr lang="el-GR" sz="2000" b="1" kern="1200" dirty="0"/>
        </a:p>
      </dsp:txBody>
      <dsp:txXfrm>
        <a:off x="503811" y="745319"/>
        <a:ext cx="6730565" cy="372930"/>
      </dsp:txXfrm>
    </dsp:sp>
    <dsp:sp modelId="{554EACE4-A15E-4C51-9BDC-348F817CFBB4}">
      <dsp:nvSpPr>
        <dsp:cNvPr id="0" name=""/>
        <dsp:cNvSpPr/>
      </dsp:nvSpPr>
      <dsp:spPr>
        <a:xfrm>
          <a:off x="0" y="1566824"/>
          <a:ext cx="96727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5A7AE2-2E9C-4D2B-BA84-2DE3B436D018}">
      <dsp:nvSpPr>
        <dsp:cNvPr id="0" name=""/>
        <dsp:cNvSpPr/>
      </dsp:nvSpPr>
      <dsp:spPr>
        <a:xfrm>
          <a:off x="483636" y="1360184"/>
          <a:ext cx="6770915" cy="413280"/>
        </a:xfrm>
        <a:prstGeom prst="roundRect">
          <a:avLst/>
        </a:prstGeom>
        <a:solidFill>
          <a:srgbClr val="B3602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Προσελκύει το ενδιαφέρον</a:t>
          </a:r>
          <a:endParaRPr lang="el-GR" sz="2000" b="1" kern="1200" dirty="0"/>
        </a:p>
      </dsp:txBody>
      <dsp:txXfrm>
        <a:off x="503811" y="1380359"/>
        <a:ext cx="6730565" cy="372930"/>
      </dsp:txXfrm>
    </dsp:sp>
    <dsp:sp modelId="{531EDBB1-5965-4869-B04F-DD879FD75CC4}">
      <dsp:nvSpPr>
        <dsp:cNvPr id="0" name=""/>
        <dsp:cNvSpPr/>
      </dsp:nvSpPr>
      <dsp:spPr>
        <a:xfrm>
          <a:off x="0" y="2201864"/>
          <a:ext cx="96727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7D2617-C188-4290-9AB2-F7C8DD383947}">
      <dsp:nvSpPr>
        <dsp:cNvPr id="0" name=""/>
        <dsp:cNvSpPr/>
      </dsp:nvSpPr>
      <dsp:spPr>
        <a:xfrm>
          <a:off x="483636" y="1995224"/>
          <a:ext cx="6770915" cy="413280"/>
        </a:xfrm>
        <a:prstGeom prst="roundRect">
          <a:avLst/>
        </a:prstGeom>
        <a:solidFill>
          <a:srgbClr val="B56021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Δημιουργεί θετική διάθεση</a:t>
          </a:r>
          <a:endParaRPr lang="el-GR" sz="2000" b="1" kern="1200" dirty="0"/>
        </a:p>
      </dsp:txBody>
      <dsp:txXfrm>
        <a:off x="503811" y="2015399"/>
        <a:ext cx="6730565" cy="372930"/>
      </dsp:txXfrm>
    </dsp:sp>
    <dsp:sp modelId="{FDDB36BC-79C3-469E-8101-97E41ADD1828}">
      <dsp:nvSpPr>
        <dsp:cNvPr id="0" name=""/>
        <dsp:cNvSpPr/>
      </dsp:nvSpPr>
      <dsp:spPr>
        <a:xfrm>
          <a:off x="0" y="2836904"/>
          <a:ext cx="96727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D97A3B-DC44-4F5D-B793-C2151B076FE5}">
      <dsp:nvSpPr>
        <dsp:cNvPr id="0" name=""/>
        <dsp:cNvSpPr/>
      </dsp:nvSpPr>
      <dsp:spPr>
        <a:xfrm>
          <a:off x="483636" y="2630264"/>
          <a:ext cx="6770915" cy="413280"/>
        </a:xfrm>
        <a:prstGeom prst="roundRect">
          <a:avLst/>
        </a:prstGeom>
        <a:solidFill>
          <a:srgbClr val="B3602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Υλικό εύκολο στην κατανόηση και στη μελέτη του</a:t>
          </a:r>
          <a:endParaRPr lang="el-GR" sz="2000" b="1" kern="1200" dirty="0"/>
        </a:p>
      </dsp:txBody>
      <dsp:txXfrm>
        <a:off x="503811" y="2650439"/>
        <a:ext cx="6730565" cy="372930"/>
      </dsp:txXfrm>
    </dsp:sp>
    <dsp:sp modelId="{99AF55C4-845D-4499-A1F0-F5F142966F3C}">
      <dsp:nvSpPr>
        <dsp:cNvPr id="0" name=""/>
        <dsp:cNvSpPr/>
      </dsp:nvSpPr>
      <dsp:spPr>
        <a:xfrm>
          <a:off x="0" y="3471944"/>
          <a:ext cx="96727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A15704-5BDA-43C0-96C5-E5DC7BE09D91}">
      <dsp:nvSpPr>
        <dsp:cNvPr id="0" name=""/>
        <dsp:cNvSpPr/>
      </dsp:nvSpPr>
      <dsp:spPr>
        <a:xfrm>
          <a:off x="483636" y="3265304"/>
          <a:ext cx="6770915" cy="413280"/>
        </a:xfrm>
        <a:prstGeom prst="roundRect">
          <a:avLst/>
        </a:prstGeom>
        <a:solidFill>
          <a:srgbClr val="B56021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Προσαρμοσμένο στην ηλικία και το μαθησιακό επίπεδο</a:t>
          </a:r>
          <a:endParaRPr lang="el-GR" sz="2000" b="1" kern="1200" dirty="0"/>
        </a:p>
      </dsp:txBody>
      <dsp:txXfrm>
        <a:off x="503811" y="3285479"/>
        <a:ext cx="6730565" cy="372930"/>
      </dsp:txXfrm>
    </dsp:sp>
    <dsp:sp modelId="{000FEA46-C1F2-4F11-A2E0-109E0C8D5C89}">
      <dsp:nvSpPr>
        <dsp:cNvPr id="0" name=""/>
        <dsp:cNvSpPr/>
      </dsp:nvSpPr>
      <dsp:spPr>
        <a:xfrm>
          <a:off x="0" y="4106984"/>
          <a:ext cx="96727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2DD898-AD81-412B-8094-560377056DDE}">
      <dsp:nvSpPr>
        <dsp:cNvPr id="0" name=""/>
        <dsp:cNvSpPr/>
      </dsp:nvSpPr>
      <dsp:spPr>
        <a:xfrm>
          <a:off x="483636" y="3900344"/>
          <a:ext cx="6770915" cy="413280"/>
        </a:xfrm>
        <a:prstGeom prst="roundRect">
          <a:avLst/>
        </a:prstGeom>
        <a:solidFill>
          <a:srgbClr val="B3602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Ορθή δομή και οργάνωση </a:t>
          </a:r>
          <a:endParaRPr lang="el-GR" sz="2000" b="1" kern="1200" dirty="0"/>
        </a:p>
      </dsp:txBody>
      <dsp:txXfrm>
        <a:off x="503811" y="3920519"/>
        <a:ext cx="6730565" cy="372930"/>
      </dsp:txXfrm>
    </dsp:sp>
    <dsp:sp modelId="{A85BEB04-BE09-442B-A235-4925E3ADB032}">
      <dsp:nvSpPr>
        <dsp:cNvPr id="0" name=""/>
        <dsp:cNvSpPr/>
      </dsp:nvSpPr>
      <dsp:spPr>
        <a:xfrm>
          <a:off x="0" y="4742024"/>
          <a:ext cx="96727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C9ED9DF-E8B7-42B7-836F-C660AE719D0C}">
      <dsp:nvSpPr>
        <dsp:cNvPr id="0" name=""/>
        <dsp:cNvSpPr/>
      </dsp:nvSpPr>
      <dsp:spPr>
        <a:xfrm>
          <a:off x="483636" y="4535384"/>
          <a:ext cx="6770915" cy="413280"/>
        </a:xfrm>
        <a:prstGeom prst="roundRect">
          <a:avLst/>
        </a:prstGeom>
        <a:solidFill>
          <a:srgbClr val="B56021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Απαλλαγμένο από ορθογραφικά και συντακτικά λάθη</a:t>
          </a:r>
          <a:endParaRPr lang="el-GR" sz="2000" b="1" kern="1200" dirty="0"/>
        </a:p>
      </dsp:txBody>
      <dsp:txXfrm>
        <a:off x="503811" y="4555559"/>
        <a:ext cx="6730565" cy="37293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A04499-9601-4573-B281-AEFA78A99F1E}">
      <dsp:nvSpPr>
        <dsp:cNvPr id="0" name=""/>
        <dsp:cNvSpPr/>
      </dsp:nvSpPr>
      <dsp:spPr>
        <a:xfrm>
          <a:off x="1979721" y="20021"/>
          <a:ext cx="1814601" cy="1008112"/>
        </a:xfrm>
        <a:prstGeom prst="roundRect">
          <a:avLst>
            <a:gd name="adj" fmla="val 10000"/>
          </a:avLst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4300" kern="1200" dirty="0"/>
        </a:p>
      </dsp:txBody>
      <dsp:txXfrm>
        <a:off x="2009248" y="49548"/>
        <a:ext cx="1755547" cy="949058"/>
      </dsp:txXfrm>
    </dsp:sp>
    <dsp:sp modelId="{2CCFEBD6-CE65-4C77-9D86-BB9A5F375BBB}">
      <dsp:nvSpPr>
        <dsp:cNvPr id="0" name=""/>
        <dsp:cNvSpPr/>
      </dsp:nvSpPr>
      <dsp:spPr>
        <a:xfrm>
          <a:off x="5652120" y="0"/>
          <a:ext cx="1814601" cy="1008112"/>
        </a:xfrm>
        <a:prstGeom prst="roundRect">
          <a:avLst>
            <a:gd name="adj" fmla="val 10000"/>
          </a:avLst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/>
        </a:p>
      </dsp:txBody>
      <dsp:txXfrm>
        <a:off x="5681647" y="29527"/>
        <a:ext cx="1755547" cy="949058"/>
      </dsp:txXfrm>
    </dsp:sp>
    <dsp:sp modelId="{8B7AB743-63B6-4D0D-9B3E-80998D0B6462}">
      <dsp:nvSpPr>
        <dsp:cNvPr id="0" name=""/>
        <dsp:cNvSpPr/>
      </dsp:nvSpPr>
      <dsp:spPr>
        <a:xfrm>
          <a:off x="4553997" y="4284475"/>
          <a:ext cx="756084" cy="756084"/>
        </a:xfrm>
        <a:prstGeom prst="triangle">
          <a:avLst/>
        </a:prstGeom>
        <a:solidFill>
          <a:schemeClr val="accent3">
            <a:tint val="40000"/>
            <a:alpha val="90000"/>
            <a:hueOff val="1352761"/>
            <a:satOff val="66667"/>
            <a:lumOff val="1186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1352761"/>
              <a:satOff val="66667"/>
              <a:lumOff val="118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1555D7-4DB5-4292-A91D-3852CE1FA771}">
      <dsp:nvSpPr>
        <dsp:cNvPr id="0" name=""/>
        <dsp:cNvSpPr/>
      </dsp:nvSpPr>
      <dsp:spPr>
        <a:xfrm rot="21360000">
          <a:off x="1612256" y="3903419"/>
          <a:ext cx="6639567" cy="464283"/>
        </a:xfrm>
        <a:prstGeom prst="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65788E-0B22-4E01-A21B-42366E60CFED}">
      <dsp:nvSpPr>
        <dsp:cNvPr id="0" name=""/>
        <dsp:cNvSpPr/>
      </dsp:nvSpPr>
      <dsp:spPr>
        <a:xfrm rot="21360000">
          <a:off x="1860343" y="3420372"/>
          <a:ext cx="2703210" cy="55879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Ευχάριστο Περιβάλλον</a:t>
          </a:r>
          <a:endParaRPr lang="el-GR" sz="1800" kern="1200" dirty="0"/>
        </a:p>
      </dsp:txBody>
      <dsp:txXfrm>
        <a:off x="1887621" y="3447650"/>
        <a:ext cx="2648654" cy="504241"/>
      </dsp:txXfrm>
    </dsp:sp>
    <dsp:sp modelId="{90E21F68-EECA-4A22-B242-C25183B36470}">
      <dsp:nvSpPr>
        <dsp:cNvPr id="0" name=""/>
        <dsp:cNvSpPr/>
      </dsp:nvSpPr>
      <dsp:spPr>
        <a:xfrm rot="21360000">
          <a:off x="1855280" y="2751847"/>
          <a:ext cx="2612525" cy="565138"/>
        </a:xfrm>
        <a:prstGeom prst="roundRect">
          <a:avLst/>
        </a:prstGeom>
        <a:gradFill rotWithShape="0">
          <a:gsLst>
            <a:gs pos="0">
              <a:schemeClr val="accent3">
                <a:hueOff val="542120"/>
                <a:satOff val="20000"/>
                <a:lumOff val="-2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542120"/>
                <a:satOff val="20000"/>
                <a:lumOff val="-2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542120"/>
                <a:satOff val="20000"/>
                <a:lumOff val="-2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Οργάνωση και Πληρότητα</a:t>
          </a:r>
          <a:endParaRPr lang="el-GR" sz="1800" kern="1200" dirty="0"/>
        </a:p>
      </dsp:txBody>
      <dsp:txXfrm>
        <a:off x="1882868" y="2779435"/>
        <a:ext cx="2557349" cy="509962"/>
      </dsp:txXfrm>
    </dsp:sp>
    <dsp:sp modelId="{209AC8E7-5694-4C18-A888-0187723FF3A1}">
      <dsp:nvSpPr>
        <dsp:cNvPr id="0" name=""/>
        <dsp:cNvSpPr/>
      </dsp:nvSpPr>
      <dsp:spPr>
        <a:xfrm rot="21360000">
          <a:off x="1796961" y="2087047"/>
          <a:ext cx="2628353" cy="564032"/>
        </a:xfrm>
        <a:prstGeom prst="roundRect">
          <a:avLst/>
        </a:prstGeom>
        <a:gradFill rotWithShape="0">
          <a:gsLst>
            <a:gs pos="0">
              <a:schemeClr val="accent3">
                <a:hueOff val="1084240"/>
                <a:satOff val="40000"/>
                <a:lumOff val="-588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084240"/>
                <a:satOff val="40000"/>
                <a:lumOff val="-588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084240"/>
                <a:satOff val="40000"/>
                <a:lumOff val="-588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err="1" smtClean="0"/>
            <a:t>Διαδραστικά</a:t>
          </a:r>
          <a:r>
            <a:rPr lang="el-GR" sz="1800" kern="1200" dirty="0" smtClean="0"/>
            <a:t> Βίντεο</a:t>
          </a:r>
          <a:endParaRPr lang="el-GR" sz="1800" kern="1200" dirty="0"/>
        </a:p>
      </dsp:txBody>
      <dsp:txXfrm>
        <a:off x="1824495" y="2114581"/>
        <a:ext cx="2573285" cy="508964"/>
      </dsp:txXfrm>
    </dsp:sp>
    <dsp:sp modelId="{98671AFD-ACE0-422E-94D0-E9EACDBEE18E}">
      <dsp:nvSpPr>
        <dsp:cNvPr id="0" name=""/>
        <dsp:cNvSpPr/>
      </dsp:nvSpPr>
      <dsp:spPr>
        <a:xfrm rot="21360000">
          <a:off x="1766349" y="1420309"/>
          <a:ext cx="2588765" cy="566800"/>
        </a:xfrm>
        <a:prstGeom prst="roundRect">
          <a:avLst/>
        </a:prstGeom>
        <a:gradFill rotWithShape="0">
          <a:gsLst>
            <a:gs pos="0">
              <a:schemeClr val="accent3">
                <a:hueOff val="1626359"/>
                <a:satOff val="60000"/>
                <a:lumOff val="-88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26359"/>
                <a:satOff val="60000"/>
                <a:lumOff val="-88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26359"/>
                <a:satOff val="60000"/>
                <a:lumOff val="-88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0" kern="1200" dirty="0" smtClean="0"/>
            <a:t>Διαδραστικές δραστηριότητες</a:t>
          </a:r>
          <a:endParaRPr lang="el-GR" sz="1800" kern="1200" dirty="0"/>
        </a:p>
      </dsp:txBody>
      <dsp:txXfrm>
        <a:off x="1794018" y="1447978"/>
        <a:ext cx="2533427" cy="511462"/>
      </dsp:txXfrm>
    </dsp:sp>
    <dsp:sp modelId="{B3ADD346-5CB3-44A7-BD7D-FB8D6FF96713}">
      <dsp:nvSpPr>
        <dsp:cNvPr id="0" name=""/>
        <dsp:cNvSpPr/>
      </dsp:nvSpPr>
      <dsp:spPr>
        <a:xfrm rot="21360000">
          <a:off x="5428592" y="3053503"/>
          <a:ext cx="2919849" cy="543648"/>
        </a:xfrm>
        <a:prstGeom prst="roundRect">
          <a:avLst/>
        </a:prstGeom>
        <a:gradFill rotWithShape="0">
          <a:gsLst>
            <a:gs pos="0">
              <a:schemeClr val="accent3">
                <a:hueOff val="2168479"/>
                <a:satOff val="80000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168479"/>
                <a:satOff val="80000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168479"/>
                <a:satOff val="80000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Αφήγηση</a:t>
          </a:r>
          <a:endParaRPr lang="el-GR" sz="1800" kern="1200" dirty="0"/>
        </a:p>
      </dsp:txBody>
      <dsp:txXfrm>
        <a:off x="5455131" y="3080042"/>
        <a:ext cx="2866771" cy="490570"/>
      </dsp:txXfrm>
    </dsp:sp>
    <dsp:sp modelId="{5C7FB6BF-3A10-461B-8002-22A50E2F3958}">
      <dsp:nvSpPr>
        <dsp:cNvPr id="0" name=""/>
        <dsp:cNvSpPr/>
      </dsp:nvSpPr>
      <dsp:spPr>
        <a:xfrm rot="21360000">
          <a:off x="5355658" y="2264424"/>
          <a:ext cx="3009651" cy="643567"/>
        </a:xfrm>
        <a:prstGeom prst="round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 Βίντεο της </a:t>
          </a:r>
          <a:r>
            <a:rPr lang="el-GR" sz="1800" kern="1200" smtClean="0"/>
            <a:t>Εκπαιδευτικής </a:t>
          </a:r>
          <a:r>
            <a:rPr lang="el-GR" sz="1800" kern="1200" smtClean="0"/>
            <a:t>τηλεόρασης</a:t>
          </a:r>
          <a:endParaRPr lang="el-GR" sz="1800" kern="1200" dirty="0"/>
        </a:p>
      </dsp:txBody>
      <dsp:txXfrm>
        <a:off x="5387074" y="2295840"/>
        <a:ext cx="2946819" cy="58073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81E4CF-8377-4760-9888-60BF6F00DB98}">
      <dsp:nvSpPr>
        <dsp:cNvPr id="0" name=""/>
        <dsp:cNvSpPr/>
      </dsp:nvSpPr>
      <dsp:spPr>
        <a:xfrm>
          <a:off x="0" y="0"/>
          <a:ext cx="7776864" cy="842493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Η παραγωγή Ε.Υ. στα πλαίσια της </a:t>
          </a:r>
          <a:r>
            <a:rPr lang="el-GR" sz="3700" kern="1200" dirty="0" err="1" smtClean="0"/>
            <a:t>ΕξΑΕ</a:t>
          </a:r>
          <a:r>
            <a:rPr lang="el-GR" sz="3700" kern="1200" dirty="0" smtClean="0"/>
            <a:t>: </a:t>
          </a:r>
        </a:p>
      </dsp:txBody>
      <dsp:txXfrm>
        <a:off x="0" y="0"/>
        <a:ext cx="7776864" cy="842493"/>
      </dsp:txXfrm>
    </dsp:sp>
    <dsp:sp modelId="{3A6D9AA1-E2CC-4CE0-A049-9950A85FE267}">
      <dsp:nvSpPr>
        <dsp:cNvPr id="0" name=""/>
        <dsp:cNvSpPr/>
      </dsp:nvSpPr>
      <dsp:spPr>
        <a:xfrm>
          <a:off x="0" y="842493"/>
          <a:ext cx="3888432" cy="17692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b="1" u="sng" kern="1200" dirty="0" smtClean="0"/>
            <a:t>Δεν είναι </a:t>
          </a:r>
          <a:r>
            <a:rPr lang="el-GR" sz="3300" kern="1200" dirty="0" smtClean="0"/>
            <a:t>μια απλή και εύκολή διαδικασία. </a:t>
          </a:r>
          <a:endParaRPr lang="el-GR" sz="3300" kern="1200" dirty="0"/>
        </a:p>
      </dsp:txBody>
      <dsp:txXfrm>
        <a:off x="0" y="842493"/>
        <a:ext cx="3888432" cy="1769236"/>
      </dsp:txXfrm>
    </dsp:sp>
    <dsp:sp modelId="{59D42F53-5B15-4558-B112-BF953C54CC7B}">
      <dsp:nvSpPr>
        <dsp:cNvPr id="0" name=""/>
        <dsp:cNvSpPr/>
      </dsp:nvSpPr>
      <dsp:spPr>
        <a:xfrm>
          <a:off x="3888432" y="842493"/>
          <a:ext cx="3888432" cy="17692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b="1" u="sng" kern="1200" dirty="0" smtClean="0"/>
            <a:t>Είναι </a:t>
          </a:r>
          <a:r>
            <a:rPr lang="el-GR" sz="3300" kern="1200" dirty="0" smtClean="0"/>
            <a:t>πολυδιάστατη, πολύπλοκη και χρονοβόρα</a:t>
          </a:r>
          <a:endParaRPr lang="el-GR" sz="3300" kern="1200" dirty="0"/>
        </a:p>
      </dsp:txBody>
      <dsp:txXfrm>
        <a:off x="3888432" y="842493"/>
        <a:ext cx="3888432" cy="1769236"/>
      </dsp:txXfrm>
    </dsp:sp>
    <dsp:sp modelId="{57988D24-FF4F-4312-9185-74077B91A740}">
      <dsp:nvSpPr>
        <dsp:cNvPr id="0" name=""/>
        <dsp:cNvSpPr/>
      </dsp:nvSpPr>
      <dsp:spPr>
        <a:xfrm>
          <a:off x="0" y="2611730"/>
          <a:ext cx="7776864" cy="196581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46AF72-2004-4C85-A820-CFFA7C80847B}">
      <dsp:nvSpPr>
        <dsp:cNvPr id="0" name=""/>
        <dsp:cNvSpPr/>
      </dsp:nvSpPr>
      <dsp:spPr>
        <a:xfrm>
          <a:off x="4420373" y="1052277"/>
          <a:ext cx="2541352" cy="5372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299"/>
              </a:lnTo>
              <a:lnTo>
                <a:pt x="2541352" y="316299"/>
              </a:lnTo>
              <a:lnTo>
                <a:pt x="2541352" y="53727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EC9FA9-FC69-4181-A24F-DB05DF25187E}">
      <dsp:nvSpPr>
        <dsp:cNvPr id="0" name=""/>
        <dsp:cNvSpPr/>
      </dsp:nvSpPr>
      <dsp:spPr>
        <a:xfrm>
          <a:off x="2703151" y="1052277"/>
          <a:ext cx="1717222" cy="537278"/>
        </a:xfrm>
        <a:custGeom>
          <a:avLst/>
          <a:gdLst/>
          <a:ahLst/>
          <a:cxnLst/>
          <a:rect l="0" t="0" r="0" b="0"/>
          <a:pathLst>
            <a:path>
              <a:moveTo>
                <a:pt x="1717222" y="0"/>
              </a:moveTo>
              <a:lnTo>
                <a:pt x="1717222" y="316299"/>
              </a:lnTo>
              <a:lnTo>
                <a:pt x="0" y="316299"/>
              </a:lnTo>
              <a:lnTo>
                <a:pt x="0" y="53727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091DE3-82BB-4356-9D96-D741BF078C6D}">
      <dsp:nvSpPr>
        <dsp:cNvPr id="0" name=""/>
        <dsp:cNvSpPr/>
      </dsp:nvSpPr>
      <dsp:spPr>
        <a:xfrm>
          <a:off x="1104141" y="0"/>
          <a:ext cx="6632463" cy="1052277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Το Ε.Υ. «Για μια καλύτερη ζωή, αλλάζω διατροφή»</a:t>
          </a:r>
          <a:endParaRPr lang="el-GR" sz="2300" kern="1200" dirty="0"/>
        </a:p>
      </dsp:txBody>
      <dsp:txXfrm>
        <a:off x="1104141" y="0"/>
        <a:ext cx="6632463" cy="1052277"/>
      </dsp:txXfrm>
    </dsp:sp>
    <dsp:sp modelId="{865099C7-3561-4C36-8BDB-28C7699F122F}">
      <dsp:nvSpPr>
        <dsp:cNvPr id="0" name=""/>
        <dsp:cNvSpPr/>
      </dsp:nvSpPr>
      <dsp:spPr>
        <a:xfrm>
          <a:off x="360234" y="1589555"/>
          <a:ext cx="4685834" cy="32059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Δυνατά σημεία: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1. Οργάνωση και δομή 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2. Επίτευξη των στόχων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3. </a:t>
          </a:r>
          <a:r>
            <a:rPr lang="el-GR" sz="2300" kern="1200" dirty="0" err="1" smtClean="0"/>
            <a:t>Διαδραστικές</a:t>
          </a:r>
          <a:r>
            <a:rPr lang="el-GR" sz="2300" kern="1200" dirty="0" smtClean="0"/>
            <a:t> δραστηριότητες και βίντεο.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4. Παρουσίαση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5. Επιλογή θέματος</a:t>
          </a:r>
        </a:p>
      </dsp:txBody>
      <dsp:txXfrm>
        <a:off x="360234" y="1589555"/>
        <a:ext cx="4685834" cy="3205900"/>
      </dsp:txXfrm>
    </dsp:sp>
    <dsp:sp modelId="{AFAC69BB-CFBF-4E15-A3E5-C6FA2CF5E6A8}">
      <dsp:nvSpPr>
        <dsp:cNvPr id="0" name=""/>
        <dsp:cNvSpPr/>
      </dsp:nvSpPr>
      <dsp:spPr>
        <a:xfrm>
          <a:off x="5138476" y="1589555"/>
          <a:ext cx="3646499" cy="20848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Προτάσεις για βελτίωση: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1.Αλλαγή του Βίντεο από την Εκπαιδευτική τηλεόραση 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2. Προσθήκη Αφήγησης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 </a:t>
          </a:r>
          <a:endParaRPr lang="el-GR" sz="2300" kern="1200" dirty="0"/>
        </a:p>
      </dsp:txBody>
      <dsp:txXfrm>
        <a:off x="5138476" y="1589555"/>
        <a:ext cx="3646499" cy="208485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245BD-071E-4121-8DF4-31DE022ADFAE}">
      <dsp:nvSpPr>
        <dsp:cNvPr id="0" name=""/>
        <dsp:cNvSpPr/>
      </dsp:nvSpPr>
      <dsp:spPr>
        <a:xfrm>
          <a:off x="6413" y="323485"/>
          <a:ext cx="4553380" cy="4553380"/>
        </a:xfrm>
        <a:prstGeom prst="ellipse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50588" tIns="30480" rIns="2505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solidFill>
                <a:schemeClr val="bg1"/>
              </a:solidFill>
            </a:rPr>
            <a:t>Ο </a:t>
          </a:r>
          <a:r>
            <a:rPr lang="el-GR" sz="2400" b="1" kern="1200" dirty="0" smtClean="0">
              <a:solidFill>
                <a:schemeClr val="bg1"/>
              </a:solidFill>
            </a:rPr>
            <a:t>εμπλουτισμός</a:t>
          </a:r>
          <a:r>
            <a:rPr lang="el-GR" sz="2400" kern="1200" dirty="0" smtClean="0">
              <a:solidFill>
                <a:schemeClr val="bg1"/>
              </a:solidFill>
            </a:rPr>
            <a:t> του χώρου της σχολικής </a:t>
          </a:r>
          <a:r>
            <a:rPr lang="el-GR" sz="2400" kern="1200" dirty="0" err="1" smtClean="0">
              <a:solidFill>
                <a:schemeClr val="bg1"/>
              </a:solidFill>
            </a:rPr>
            <a:t>ΕξΑΕ</a:t>
          </a:r>
          <a:r>
            <a:rPr lang="el-GR" sz="2400" kern="1200" dirty="0" smtClean="0">
              <a:solidFill>
                <a:schemeClr val="bg1"/>
              </a:solidFill>
            </a:rPr>
            <a:t> </a:t>
          </a:r>
          <a:r>
            <a:rPr lang="el-GR" sz="2400" kern="1200" dirty="0" smtClean="0">
              <a:solidFill>
                <a:schemeClr val="bg1"/>
              </a:solidFill>
            </a:rPr>
            <a:t>με ένα ολοκληρωμένο, διαδραστικό και πολυμορφικό εκπαιδευτικό υλικό για την Αγωγή Υγείας. </a:t>
          </a:r>
          <a:endParaRPr lang="el-GR" sz="2400" kern="1200" dirty="0">
            <a:solidFill>
              <a:schemeClr val="bg1"/>
            </a:solidFill>
          </a:endParaRPr>
        </a:p>
      </dsp:txBody>
      <dsp:txXfrm>
        <a:off x="673240" y="990312"/>
        <a:ext cx="3219726" cy="3219726"/>
      </dsp:txXfrm>
    </dsp:sp>
    <dsp:sp modelId="{1A579953-DA21-42E6-A81E-C92531016932}">
      <dsp:nvSpPr>
        <dsp:cNvPr id="0" name=""/>
        <dsp:cNvSpPr/>
      </dsp:nvSpPr>
      <dsp:spPr>
        <a:xfrm>
          <a:off x="3649117" y="323485"/>
          <a:ext cx="4553380" cy="4553380"/>
        </a:xfrm>
        <a:prstGeom prst="ellipse">
          <a:avLst/>
        </a:prstGeom>
        <a:solidFill>
          <a:srgbClr val="FFA54B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50588" tIns="30480" rIns="2505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solidFill>
                <a:schemeClr val="bg1"/>
              </a:solidFill>
            </a:rPr>
            <a:t>Η </a:t>
          </a:r>
          <a:r>
            <a:rPr lang="el-GR" sz="2400" b="1" kern="1200" dirty="0" smtClean="0">
              <a:solidFill>
                <a:schemeClr val="bg1"/>
              </a:solidFill>
            </a:rPr>
            <a:t>ενίσχυση </a:t>
          </a:r>
          <a:r>
            <a:rPr lang="el-GR" sz="2400" kern="1200" dirty="0" smtClean="0">
              <a:solidFill>
                <a:schemeClr val="bg1"/>
              </a:solidFill>
            </a:rPr>
            <a:t>των σχολείων με ένα νέο διαδραστικό εκπαιδευτικό υλικό το οποίο θα απαιτεί λιγότερο χρόνο για την εφαρμογή του μέσα στη σχολική αίθουσα.</a:t>
          </a:r>
          <a:endParaRPr lang="el-GR" sz="2400" kern="1200" dirty="0">
            <a:solidFill>
              <a:schemeClr val="bg1"/>
            </a:solidFill>
          </a:endParaRPr>
        </a:p>
      </dsp:txBody>
      <dsp:txXfrm>
        <a:off x="4315944" y="990312"/>
        <a:ext cx="3219726" cy="32197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9E1FB-EF9D-4C33-8AC2-8DA3BD8F094E}">
      <dsp:nvSpPr>
        <dsp:cNvPr id="0" name=""/>
        <dsp:cNvSpPr/>
      </dsp:nvSpPr>
      <dsp:spPr>
        <a:xfrm>
          <a:off x="0" y="159790"/>
          <a:ext cx="7776864" cy="1893706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1. Ποιες είναι οι προδιαγραφές </a:t>
          </a:r>
          <a:r>
            <a:rPr lang="el-GR" sz="2000" kern="1200" dirty="0" smtClean="0"/>
            <a:t>για τον σχεδιασμό και την ανάπτυξη διαδραστικού εκπαιδευτικού υλικού με τη μέθοδο της </a:t>
          </a:r>
          <a:r>
            <a:rPr lang="el-GR" sz="2000" kern="1200" dirty="0" err="1" smtClean="0"/>
            <a:t>ΕξΑΕ</a:t>
          </a:r>
          <a:r>
            <a:rPr lang="el-GR" sz="2000" kern="1200" dirty="0" smtClean="0"/>
            <a:t>  </a:t>
          </a:r>
          <a:r>
            <a:rPr lang="el-GR" sz="2000" kern="1200" dirty="0" smtClean="0"/>
            <a:t>για τη γνωριμία και υιοθέτηση κανόνων υγιεινής διατροφής και σωματικής δραστηριότητας από μαθητές Γ΄- Δ΄  δημοτικού σχολείου, στα πλαίσια της Ευέλικτης Ζώνης;</a:t>
          </a:r>
          <a:endParaRPr lang="el-GR" sz="2000" kern="1200" dirty="0"/>
        </a:p>
      </dsp:txBody>
      <dsp:txXfrm>
        <a:off x="92443" y="252233"/>
        <a:ext cx="7591978" cy="1708820"/>
      </dsp:txXfrm>
    </dsp:sp>
    <dsp:sp modelId="{05500756-3DC2-4E54-B782-D3543C494D42}">
      <dsp:nvSpPr>
        <dsp:cNvPr id="0" name=""/>
        <dsp:cNvSpPr/>
      </dsp:nvSpPr>
      <dsp:spPr>
        <a:xfrm flipV="1">
          <a:off x="0" y="2122617"/>
          <a:ext cx="7776864" cy="390893"/>
        </a:xfrm>
        <a:prstGeom prst="roundRect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/>
        </a:p>
      </dsp:txBody>
      <dsp:txXfrm rot="10800000">
        <a:off x="19082" y="2141699"/>
        <a:ext cx="7738700" cy="352729"/>
      </dsp:txXfrm>
    </dsp:sp>
    <dsp:sp modelId="{59C65CFE-1D59-4447-9CA3-EACF9C0A8C3F}">
      <dsp:nvSpPr>
        <dsp:cNvPr id="0" name=""/>
        <dsp:cNvSpPr/>
      </dsp:nvSpPr>
      <dsp:spPr>
        <a:xfrm>
          <a:off x="0" y="2582630"/>
          <a:ext cx="7776864" cy="2025882"/>
        </a:xfrm>
        <a:prstGeom prst="roundRect">
          <a:avLst/>
        </a:prstGeom>
        <a:solidFill>
          <a:srgbClr val="FFA54B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2. Πώς αποτιμάται </a:t>
          </a:r>
          <a:r>
            <a:rPr lang="el-GR" sz="2000" kern="1200" dirty="0" smtClean="0"/>
            <a:t>το διαδραστικό εκπαιδευτικό υλικό για τη γνωριμία και υιοθέτηση κανόνων υγιεινής διατροφής και σωματικής δραστηριότητας από μαθητές Γ΄- Δ΄  δημοτικού σχολείου, στα πλαίσια της Ευέλικτης Ζώνης που δημιουργήθηκε ως προς την ευχρηστία, την πληρότητα, την καταλληλότητα και την ελκυστικότητά του;</a:t>
          </a:r>
          <a:endParaRPr lang="el-GR" sz="2000" kern="1200" dirty="0"/>
        </a:p>
      </dsp:txBody>
      <dsp:txXfrm>
        <a:off x="98895" y="2681525"/>
        <a:ext cx="7579074" cy="18280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DE525-B156-4D34-9318-A996EBA57C48}">
      <dsp:nvSpPr>
        <dsp:cNvPr id="0" name=""/>
        <dsp:cNvSpPr/>
      </dsp:nvSpPr>
      <dsp:spPr>
        <a:xfrm>
          <a:off x="0" y="0"/>
          <a:ext cx="4608512" cy="4608512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AC6B8B-3811-445E-AF64-3455DD18A408}">
      <dsp:nvSpPr>
        <dsp:cNvPr id="0" name=""/>
        <dsp:cNvSpPr/>
      </dsp:nvSpPr>
      <dsp:spPr>
        <a:xfrm>
          <a:off x="2304256" y="0"/>
          <a:ext cx="5688631" cy="46085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Θεωρητικό Πλαίσιο</a:t>
          </a:r>
          <a:endParaRPr lang="el-GR" sz="3100" kern="1200" dirty="0"/>
        </a:p>
      </dsp:txBody>
      <dsp:txXfrm>
        <a:off x="2304256" y="0"/>
        <a:ext cx="5688631" cy="737361"/>
      </dsp:txXfrm>
    </dsp:sp>
    <dsp:sp modelId="{4344F0DA-1EC9-4128-B5E2-8C598D373108}">
      <dsp:nvSpPr>
        <dsp:cNvPr id="0" name=""/>
        <dsp:cNvSpPr/>
      </dsp:nvSpPr>
      <dsp:spPr>
        <a:xfrm>
          <a:off x="483893" y="737361"/>
          <a:ext cx="3640724" cy="3640724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58603-F104-4393-BD89-581E6C3F6FB2}">
      <dsp:nvSpPr>
        <dsp:cNvPr id="0" name=""/>
        <dsp:cNvSpPr/>
      </dsp:nvSpPr>
      <dsp:spPr>
        <a:xfrm>
          <a:off x="2304256" y="737361"/>
          <a:ext cx="5688631" cy="36407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3100" kern="1200" dirty="0" smtClean="0"/>
            <a:t>Μεθοδολογία</a:t>
          </a:r>
        </a:p>
      </dsp:txBody>
      <dsp:txXfrm>
        <a:off x="2304256" y="737361"/>
        <a:ext cx="5688631" cy="737361"/>
      </dsp:txXfrm>
    </dsp:sp>
    <dsp:sp modelId="{B900B8A1-3EE9-4CAE-B3C8-2876B8A21C76}">
      <dsp:nvSpPr>
        <dsp:cNvPr id="0" name=""/>
        <dsp:cNvSpPr/>
      </dsp:nvSpPr>
      <dsp:spPr>
        <a:xfrm>
          <a:off x="967787" y="1474723"/>
          <a:ext cx="2672936" cy="2672936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97286-FDB8-4745-9B07-602816CC72D1}">
      <dsp:nvSpPr>
        <dsp:cNvPr id="0" name=""/>
        <dsp:cNvSpPr/>
      </dsp:nvSpPr>
      <dsp:spPr>
        <a:xfrm>
          <a:off x="2304256" y="1474723"/>
          <a:ext cx="5688631" cy="26729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3100" kern="1200" dirty="0" smtClean="0"/>
            <a:t>Παραγόμενο εκπαιδευτικό υλικό</a:t>
          </a:r>
        </a:p>
      </dsp:txBody>
      <dsp:txXfrm>
        <a:off x="2304256" y="1474723"/>
        <a:ext cx="5688631" cy="737361"/>
      </dsp:txXfrm>
    </dsp:sp>
    <dsp:sp modelId="{C04566DA-59F4-459E-BB35-2F412E506E0C}">
      <dsp:nvSpPr>
        <dsp:cNvPr id="0" name=""/>
        <dsp:cNvSpPr/>
      </dsp:nvSpPr>
      <dsp:spPr>
        <a:xfrm>
          <a:off x="1451681" y="2212085"/>
          <a:ext cx="1705149" cy="1705149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0557B6-1897-4701-A745-0B1450E206BA}">
      <dsp:nvSpPr>
        <dsp:cNvPr id="0" name=""/>
        <dsp:cNvSpPr/>
      </dsp:nvSpPr>
      <dsp:spPr>
        <a:xfrm>
          <a:off x="2304256" y="2212085"/>
          <a:ext cx="5688631" cy="17051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Αποτελέσματα - Κύρια ευρήματα</a:t>
          </a:r>
          <a:endParaRPr lang="el-GR" sz="3100" kern="1200" dirty="0"/>
        </a:p>
      </dsp:txBody>
      <dsp:txXfrm>
        <a:off x="2304256" y="2212085"/>
        <a:ext cx="5688631" cy="737361"/>
      </dsp:txXfrm>
    </dsp:sp>
    <dsp:sp modelId="{8BA4DA1C-922A-42B7-91EE-F5D1FE585942}">
      <dsp:nvSpPr>
        <dsp:cNvPr id="0" name=""/>
        <dsp:cNvSpPr/>
      </dsp:nvSpPr>
      <dsp:spPr>
        <a:xfrm>
          <a:off x="1935575" y="2949447"/>
          <a:ext cx="737361" cy="737361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B64A61-5778-42EF-8632-602FDAC562DD}">
      <dsp:nvSpPr>
        <dsp:cNvPr id="0" name=""/>
        <dsp:cNvSpPr/>
      </dsp:nvSpPr>
      <dsp:spPr>
        <a:xfrm>
          <a:off x="2304256" y="2949447"/>
          <a:ext cx="5688631" cy="7373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Συμπεράσματα</a:t>
          </a:r>
          <a:endParaRPr lang="el-GR" sz="3100" kern="1200" dirty="0"/>
        </a:p>
      </dsp:txBody>
      <dsp:txXfrm>
        <a:off x="2304256" y="2949447"/>
        <a:ext cx="5688631" cy="7373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1F11A-1CF3-4A4C-BB06-BD28F8DE673E}">
      <dsp:nvSpPr>
        <dsp:cNvPr id="0" name=""/>
        <dsp:cNvSpPr/>
      </dsp:nvSpPr>
      <dsp:spPr>
        <a:xfrm rot="5400000">
          <a:off x="-360285" y="366672"/>
          <a:ext cx="2401903" cy="1681332"/>
        </a:xfrm>
        <a:prstGeom prst="chevron">
          <a:avLst/>
        </a:prstGeom>
        <a:solidFill>
          <a:srgbClr val="931B1B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Παχυσαρκία</a:t>
          </a:r>
          <a:endParaRPr lang="el-GR" sz="1600" kern="1200" dirty="0"/>
        </a:p>
      </dsp:txBody>
      <dsp:txXfrm rot="-5400000">
        <a:off x="1" y="847052"/>
        <a:ext cx="1681332" cy="720571"/>
      </dsp:txXfrm>
    </dsp:sp>
    <dsp:sp modelId="{48EADEC4-8DF2-4E44-B1A0-E824C2F8FB7C}">
      <dsp:nvSpPr>
        <dsp:cNvPr id="0" name=""/>
        <dsp:cNvSpPr/>
      </dsp:nvSpPr>
      <dsp:spPr>
        <a:xfrm rot="5400000">
          <a:off x="4189816" y="-2513302"/>
          <a:ext cx="1561237" cy="6599587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635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Σύμφωνα με τον WHO το υπερβολικό βάρος και η παχυσαρκία ορίζονται ως</a:t>
          </a:r>
          <a:r>
            <a:rPr lang="en-US" sz="1800" kern="1200" dirty="0" smtClean="0"/>
            <a:t> </a:t>
          </a:r>
          <a:r>
            <a:rPr lang="el-GR" sz="1800" kern="1200" dirty="0" smtClean="0"/>
            <a:t>η </a:t>
          </a:r>
          <a:r>
            <a:rPr lang="el-GR" sz="1800" b="1" kern="1200" dirty="0" smtClean="0"/>
            <a:t>ανώμαλη ή η υπερβολική συσσώρευση λίπους </a:t>
          </a:r>
          <a:r>
            <a:rPr lang="el-GR" sz="1800" kern="1200" dirty="0" smtClean="0"/>
            <a:t>που μπορεί να βλάψει την υγεία.</a:t>
          </a:r>
          <a:endParaRPr lang="el-GR" sz="1800" kern="1200" dirty="0"/>
        </a:p>
      </dsp:txBody>
      <dsp:txXfrm rot="-5400000">
        <a:off x="1670642" y="82085"/>
        <a:ext cx="6523374" cy="1408811"/>
      </dsp:txXfrm>
    </dsp:sp>
    <dsp:sp modelId="{9B2F8BBD-8954-4E8B-B323-6AEC784E3526}">
      <dsp:nvSpPr>
        <dsp:cNvPr id="0" name=""/>
        <dsp:cNvSpPr/>
      </dsp:nvSpPr>
      <dsp:spPr>
        <a:xfrm rot="5400000">
          <a:off x="-360285" y="2632514"/>
          <a:ext cx="2401903" cy="1681332"/>
        </a:xfrm>
        <a:prstGeom prst="chevron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Εξ Αποστάσεως Πολυμορφική Εκπαίδευση</a:t>
          </a:r>
          <a:endParaRPr lang="el-GR" sz="1600" kern="1200" dirty="0"/>
        </a:p>
      </dsp:txBody>
      <dsp:txXfrm rot="-5400000">
        <a:off x="1" y="3112894"/>
        <a:ext cx="1681332" cy="720571"/>
      </dsp:txXfrm>
    </dsp:sp>
    <dsp:sp modelId="{757F0796-05CF-48B3-A5F5-620B145EC9DC}">
      <dsp:nvSpPr>
        <dsp:cNvPr id="0" name=""/>
        <dsp:cNvSpPr/>
      </dsp:nvSpPr>
      <dsp:spPr>
        <a:xfrm rot="5400000">
          <a:off x="4061674" y="-220108"/>
          <a:ext cx="1838903" cy="6599587"/>
        </a:xfrm>
        <a:prstGeom prst="round2SameRect">
          <a:avLst/>
        </a:prstGeom>
        <a:solidFill>
          <a:schemeClr val="accent4">
            <a:lumMod val="40000"/>
            <a:lumOff val="60000"/>
          </a:schemeClr>
        </a:solidFill>
        <a:ln w="6350" cap="flat" cmpd="sng" algn="ctr">
          <a:solidFill>
            <a:schemeClr val="accent2">
              <a:shade val="50000"/>
              <a:hueOff val="-555991"/>
              <a:satOff val="8658"/>
              <a:lumOff val="4312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Αυτή η μορφή εκπαίδευσης διατηρεί την </a:t>
          </a:r>
          <a:r>
            <a:rPr lang="el-GR" sz="1800" b="1" kern="1200" dirty="0" smtClean="0"/>
            <a:t>φυσική απόσταση </a:t>
          </a:r>
          <a:r>
            <a:rPr lang="el-GR" sz="1800" kern="1200" dirty="0" smtClean="0"/>
            <a:t>ανάμεσα στον εκπαιδευτικό και τον εκπαιδευόμενο, αλλά ταυτόχρονα προσθέτει </a:t>
          </a:r>
          <a:r>
            <a:rPr lang="el-GR" sz="1800" b="0" kern="1200" dirty="0" smtClean="0"/>
            <a:t>την</a:t>
          </a:r>
          <a:r>
            <a:rPr lang="el-GR" sz="1800" b="1" kern="1200" dirty="0" smtClean="0"/>
            <a:t> πολυμορφία </a:t>
          </a:r>
          <a:r>
            <a:rPr lang="el-GR" sz="1800" kern="1200" dirty="0" smtClean="0"/>
            <a:t>με την οποία προσεγγίζει την εκπαιδευτική διαδικασία. Υπάρχει δηλαδή </a:t>
          </a:r>
          <a:r>
            <a:rPr lang="el-GR" sz="1800" b="1" kern="1200" dirty="0" smtClean="0"/>
            <a:t>ποικιλία</a:t>
          </a:r>
          <a:r>
            <a:rPr lang="el-GR" sz="1800" kern="1200" dirty="0" smtClean="0"/>
            <a:t> σε </a:t>
          </a:r>
          <a:r>
            <a:rPr lang="el-GR" sz="1800" b="1" kern="1200" dirty="0" smtClean="0"/>
            <a:t>μορφές, μέσα </a:t>
          </a:r>
          <a:r>
            <a:rPr lang="el-GR" sz="1800" b="0" kern="1200" dirty="0" smtClean="0"/>
            <a:t>και</a:t>
          </a:r>
          <a:r>
            <a:rPr lang="el-GR" sz="1800" b="1" kern="1200" dirty="0" smtClean="0"/>
            <a:t> επιλογές</a:t>
          </a:r>
          <a:r>
            <a:rPr lang="el-GR" sz="1800" kern="1200" dirty="0" smtClean="0"/>
            <a:t> που διαθέτει ο εκπαιδευτικός και ο εκπαιδευόμενος. (</a:t>
          </a:r>
          <a:r>
            <a:rPr lang="el-GR" sz="1800" kern="1200" dirty="0" err="1" smtClean="0"/>
            <a:t>Lionarakis</a:t>
          </a:r>
          <a:r>
            <a:rPr lang="el-GR" sz="1800" kern="1200" dirty="0" smtClean="0"/>
            <a:t>, 1998)</a:t>
          </a:r>
          <a:endParaRPr lang="el-GR" sz="1800" kern="1200" dirty="0"/>
        </a:p>
      </dsp:txBody>
      <dsp:txXfrm rot="-5400000">
        <a:off x="1681332" y="2250002"/>
        <a:ext cx="6509819" cy="16593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A1F489-98E2-4AEB-8A45-D6792EC62282}">
      <dsp:nvSpPr>
        <dsp:cNvPr id="0" name=""/>
        <dsp:cNvSpPr/>
      </dsp:nvSpPr>
      <dsp:spPr>
        <a:xfrm>
          <a:off x="0" y="2663415"/>
          <a:ext cx="7619606" cy="2099182"/>
        </a:xfrm>
        <a:prstGeom prst="rect">
          <a:avLst/>
        </a:prstGeom>
        <a:solidFill>
          <a:srgbClr val="BF9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Εργαλείο συλλογής των δεδομένων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Ημιδομημένη</a:t>
          </a:r>
          <a:r>
            <a:rPr lang="el-G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 συνέντευξη μέσω </a:t>
          </a: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Skype</a:t>
          </a:r>
          <a:r>
            <a:rPr lang="el-G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/>
          </a:r>
          <a:br>
            <a:rPr lang="el-G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</a:br>
          <a:r>
            <a:rPr lang="el-G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 με εκπαιδευτικούς Πρωτοβάθμιας εκπαίδευσης</a:t>
          </a:r>
          <a:endParaRPr lang="el-GR" sz="2000" kern="1200" dirty="0"/>
        </a:p>
      </dsp:txBody>
      <dsp:txXfrm>
        <a:off x="0" y="2663415"/>
        <a:ext cx="7619606" cy="2099182"/>
      </dsp:txXfrm>
    </dsp:sp>
    <dsp:sp modelId="{772B880B-5845-44A6-9433-6B58D505DBA1}">
      <dsp:nvSpPr>
        <dsp:cNvPr id="0" name=""/>
        <dsp:cNvSpPr/>
      </dsp:nvSpPr>
      <dsp:spPr>
        <a:xfrm>
          <a:off x="26442" y="151866"/>
          <a:ext cx="7606405" cy="2279169"/>
        </a:xfrm>
        <a:prstGeom prst="rect">
          <a:avLst/>
        </a:prstGeom>
        <a:solidFill>
          <a:srgbClr val="FFA5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rPr>
            <a:t>Διαδικασία δημιουργίας εκπαιδευτικού υλικού</a:t>
          </a:r>
          <a:endParaRPr lang="el-GR" sz="2000" b="0" u="none" kern="1200" dirty="0" smtClean="0">
            <a:solidFill>
              <a:schemeClr val="accent1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Διερεύνηση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Σχεδιασμός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Ανάπτυξη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Αποτίμηση</a:t>
          </a:r>
          <a:endParaRPr lang="el-GR" sz="2000" kern="1200" dirty="0"/>
        </a:p>
      </dsp:txBody>
      <dsp:txXfrm>
        <a:off x="26442" y="151866"/>
        <a:ext cx="7606405" cy="22791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5AF6E-3AD0-4BA7-80C1-4EDDE41D5281}">
      <dsp:nvSpPr>
        <dsp:cNvPr id="0" name=""/>
        <dsp:cNvSpPr/>
      </dsp:nvSpPr>
      <dsp:spPr>
        <a:xfrm>
          <a:off x="2924" y="1796"/>
          <a:ext cx="8131055" cy="2193993"/>
        </a:xfrm>
        <a:prstGeom prst="roundRect">
          <a:avLst>
            <a:gd name="adj" fmla="val 10000"/>
          </a:avLst>
        </a:prstGeom>
        <a:solidFill>
          <a:srgbClr val="BF9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2800" b="0" i="0" kern="1200" dirty="0" smtClean="0"/>
        </a:p>
        <a:p>
          <a:pPr marL="0" marR="0" lvl="0" indent="0" algn="ctr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l-GR" sz="2800" b="1" kern="1200" dirty="0" smtClean="0"/>
            <a:t>Σκοπός </a:t>
          </a:r>
          <a:r>
            <a:rPr lang="el-GR" sz="2800" kern="1200" dirty="0" smtClean="0"/>
            <a:t>του παραγόμενου  Ε.Υ. είναι να αλλάξουν διατροφικές συνήθειες οι μαθητές των Γ΄ και Δ΄ τάξεων, οι οποίοι θα το χρησιμοποιήσουν στα πλαίσια της Ευέλικτης Ζώνης.</a:t>
          </a:r>
        </a:p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kern="1200" dirty="0"/>
        </a:p>
      </dsp:txBody>
      <dsp:txXfrm>
        <a:off x="67184" y="66056"/>
        <a:ext cx="8002535" cy="2065473"/>
      </dsp:txXfrm>
    </dsp:sp>
    <dsp:sp modelId="{7F0BE3D5-7798-4F9D-8B8A-5268227A2E4C}">
      <dsp:nvSpPr>
        <dsp:cNvPr id="0" name=""/>
        <dsp:cNvSpPr/>
      </dsp:nvSpPr>
      <dsp:spPr>
        <a:xfrm>
          <a:off x="0" y="2376257"/>
          <a:ext cx="2566621" cy="2193993"/>
        </a:xfrm>
        <a:prstGeom prst="roundRect">
          <a:avLst>
            <a:gd name="adj" fmla="val 10000"/>
          </a:avLst>
        </a:prstGeom>
        <a:solidFill>
          <a:srgbClr val="FFA5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0" i="0" kern="1200" dirty="0" smtClean="0"/>
            <a:t>1</a:t>
          </a:r>
          <a:r>
            <a:rPr lang="el-GR" sz="2800" b="0" i="0" kern="1200" baseline="30000" dirty="0" smtClean="0"/>
            <a:t>η</a:t>
          </a:r>
          <a:r>
            <a:rPr lang="el-GR" sz="2800" b="0" i="0" kern="1200" dirty="0" smtClean="0"/>
            <a:t> Δ.Ε: 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0" i="0" kern="1200" dirty="0" smtClean="0"/>
            <a:t>Παχυσαρκία</a:t>
          </a:r>
        </a:p>
      </dsp:txBody>
      <dsp:txXfrm>
        <a:off x="64260" y="2440517"/>
        <a:ext cx="2438101" cy="2065473"/>
      </dsp:txXfrm>
    </dsp:sp>
    <dsp:sp modelId="{A6AF2F47-436E-4FF0-8A12-B7BFE15A94D9}">
      <dsp:nvSpPr>
        <dsp:cNvPr id="0" name=""/>
        <dsp:cNvSpPr/>
      </dsp:nvSpPr>
      <dsp:spPr>
        <a:xfrm>
          <a:off x="2785141" y="2412721"/>
          <a:ext cx="2566621" cy="2193993"/>
        </a:xfrm>
        <a:prstGeom prst="roundRect">
          <a:avLst>
            <a:gd name="adj" fmla="val 10000"/>
          </a:avLst>
        </a:prstGeom>
        <a:solidFill>
          <a:srgbClr val="FFA5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800" b="0" i="0" kern="1200" dirty="0" smtClean="0"/>
            <a:t>2</a:t>
          </a:r>
          <a:r>
            <a:rPr lang="el-GR" sz="2800" b="0" i="0" kern="1200" baseline="30000" dirty="0" smtClean="0"/>
            <a:t>η</a:t>
          </a:r>
          <a:r>
            <a:rPr lang="el-GR" sz="2800" b="0" i="0" kern="1200" dirty="0" smtClean="0"/>
            <a:t> Δ.Ε.: 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800" b="0" i="0" kern="1200" dirty="0" smtClean="0"/>
            <a:t>Διατροφή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 dirty="0"/>
        </a:p>
      </dsp:txBody>
      <dsp:txXfrm>
        <a:off x="2849401" y="2476981"/>
        <a:ext cx="2438101" cy="2065473"/>
      </dsp:txXfrm>
    </dsp:sp>
    <dsp:sp modelId="{51701587-9F13-49D4-B12C-582351A64125}">
      <dsp:nvSpPr>
        <dsp:cNvPr id="0" name=""/>
        <dsp:cNvSpPr/>
      </dsp:nvSpPr>
      <dsp:spPr>
        <a:xfrm>
          <a:off x="5567358" y="2412721"/>
          <a:ext cx="2566621" cy="2193993"/>
        </a:xfrm>
        <a:prstGeom prst="roundRect">
          <a:avLst>
            <a:gd name="adj" fmla="val 10000"/>
          </a:avLst>
        </a:prstGeom>
        <a:solidFill>
          <a:srgbClr val="FFA5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800" b="0" i="0" kern="1200" dirty="0" smtClean="0"/>
            <a:t>3</a:t>
          </a:r>
          <a:r>
            <a:rPr lang="el-GR" sz="2800" b="0" i="0" kern="1200" baseline="30000" dirty="0" smtClean="0"/>
            <a:t>η</a:t>
          </a:r>
          <a:r>
            <a:rPr lang="el-GR" sz="2800" b="0" i="0" kern="1200" dirty="0" smtClean="0"/>
            <a:t> Δ.Ε.: 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800" b="0" i="0" kern="1200" dirty="0" smtClean="0"/>
            <a:t>Σωματική Άσκηση</a:t>
          </a:r>
          <a:endParaRPr lang="el-GR" sz="28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 dirty="0"/>
        </a:p>
      </dsp:txBody>
      <dsp:txXfrm>
        <a:off x="5631618" y="2476981"/>
        <a:ext cx="2438101" cy="206547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2065B-601B-4952-A19D-FF57CCB25C3A}">
      <dsp:nvSpPr>
        <dsp:cNvPr id="0" name=""/>
        <dsp:cNvSpPr/>
      </dsp:nvSpPr>
      <dsp:spPr>
        <a:xfrm>
          <a:off x="0" y="33868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4A8D4C-75A0-459F-88FC-B92FA7D39980}">
      <dsp:nvSpPr>
        <dsp:cNvPr id="0" name=""/>
        <dsp:cNvSpPr/>
      </dsp:nvSpPr>
      <dsp:spPr>
        <a:xfrm>
          <a:off x="483636" y="58244"/>
          <a:ext cx="6770915" cy="560880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Βοηθάει στην απόκτηση γνώσεων</a:t>
          </a:r>
          <a:endParaRPr lang="el-GR" sz="2000" b="1" kern="1200" dirty="0"/>
        </a:p>
      </dsp:txBody>
      <dsp:txXfrm>
        <a:off x="511016" y="85624"/>
        <a:ext cx="6716155" cy="506120"/>
      </dsp:txXfrm>
    </dsp:sp>
    <dsp:sp modelId="{8276E461-805D-4AE8-9BE4-DA2D902B5416}">
      <dsp:nvSpPr>
        <dsp:cNvPr id="0" name=""/>
        <dsp:cNvSpPr/>
      </dsp:nvSpPr>
      <dsp:spPr>
        <a:xfrm>
          <a:off x="0" y="120052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F111EFA-26D8-4EBD-8DB9-53B4CA226074}">
      <dsp:nvSpPr>
        <dsp:cNvPr id="0" name=""/>
        <dsp:cNvSpPr/>
      </dsp:nvSpPr>
      <dsp:spPr>
        <a:xfrm>
          <a:off x="483636" y="920084"/>
          <a:ext cx="6770915" cy="560880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Χρήση πολυμορφικού διαδραστικού Υλικού</a:t>
          </a:r>
          <a:endParaRPr lang="el-GR" sz="2000" b="1" kern="1200" dirty="0"/>
        </a:p>
      </dsp:txBody>
      <dsp:txXfrm>
        <a:off x="511016" y="947464"/>
        <a:ext cx="6716155" cy="506120"/>
      </dsp:txXfrm>
    </dsp:sp>
    <dsp:sp modelId="{554EACE4-A15E-4C51-9BDC-348F817CFBB4}">
      <dsp:nvSpPr>
        <dsp:cNvPr id="0" name=""/>
        <dsp:cNvSpPr/>
      </dsp:nvSpPr>
      <dsp:spPr>
        <a:xfrm>
          <a:off x="0" y="206236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5A7AE2-2E9C-4D2B-BA84-2DE3B436D018}">
      <dsp:nvSpPr>
        <dsp:cNvPr id="0" name=""/>
        <dsp:cNvSpPr/>
      </dsp:nvSpPr>
      <dsp:spPr>
        <a:xfrm>
          <a:off x="483636" y="1781924"/>
          <a:ext cx="6770915" cy="560880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Ευέλικτο</a:t>
          </a:r>
          <a:endParaRPr lang="el-GR" sz="2000" b="1" kern="1200" dirty="0"/>
        </a:p>
      </dsp:txBody>
      <dsp:txXfrm>
        <a:off x="511016" y="1809304"/>
        <a:ext cx="6716155" cy="506120"/>
      </dsp:txXfrm>
    </dsp:sp>
    <dsp:sp modelId="{531EDBB1-5965-4869-B04F-DD879FD75CC4}">
      <dsp:nvSpPr>
        <dsp:cNvPr id="0" name=""/>
        <dsp:cNvSpPr/>
      </dsp:nvSpPr>
      <dsp:spPr>
        <a:xfrm>
          <a:off x="0" y="292420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7D2617-C188-4290-9AB2-F7C8DD383947}">
      <dsp:nvSpPr>
        <dsp:cNvPr id="0" name=""/>
        <dsp:cNvSpPr/>
      </dsp:nvSpPr>
      <dsp:spPr>
        <a:xfrm>
          <a:off x="483636" y="2643764"/>
          <a:ext cx="6770915" cy="560880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Ανταποκρίνεται σε κάθε στυλ μάθησης</a:t>
          </a:r>
          <a:endParaRPr lang="el-GR" sz="2000" b="1" kern="1200" dirty="0"/>
        </a:p>
      </dsp:txBody>
      <dsp:txXfrm>
        <a:off x="511016" y="2671144"/>
        <a:ext cx="6716155" cy="506120"/>
      </dsp:txXfrm>
    </dsp:sp>
    <dsp:sp modelId="{FDDB36BC-79C3-469E-8101-97E41ADD1828}">
      <dsp:nvSpPr>
        <dsp:cNvPr id="0" name=""/>
        <dsp:cNvSpPr/>
      </dsp:nvSpPr>
      <dsp:spPr>
        <a:xfrm>
          <a:off x="0" y="378604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D97A3B-DC44-4F5D-B793-C2151B076FE5}">
      <dsp:nvSpPr>
        <dsp:cNvPr id="0" name=""/>
        <dsp:cNvSpPr/>
      </dsp:nvSpPr>
      <dsp:spPr>
        <a:xfrm>
          <a:off x="483636" y="3505604"/>
          <a:ext cx="6770915" cy="560880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Επιτελεί τους σκοπούς και τους στόχους του</a:t>
          </a:r>
          <a:endParaRPr lang="el-GR" sz="2000" b="1" kern="1200" dirty="0"/>
        </a:p>
      </dsp:txBody>
      <dsp:txXfrm>
        <a:off x="511016" y="3532984"/>
        <a:ext cx="6716155" cy="506120"/>
      </dsp:txXfrm>
    </dsp:sp>
    <dsp:sp modelId="{21C63DC7-10B1-474C-933D-C7245A9268AA}">
      <dsp:nvSpPr>
        <dsp:cNvPr id="0" name=""/>
        <dsp:cNvSpPr/>
      </dsp:nvSpPr>
      <dsp:spPr>
        <a:xfrm>
          <a:off x="0" y="4647884"/>
          <a:ext cx="967273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5EA627-D3C0-4C54-ACAD-D9C877CD9720}">
      <dsp:nvSpPr>
        <dsp:cNvPr id="0" name=""/>
        <dsp:cNvSpPr/>
      </dsp:nvSpPr>
      <dsp:spPr>
        <a:xfrm>
          <a:off x="483636" y="4367444"/>
          <a:ext cx="6770915" cy="560880"/>
        </a:xfrm>
        <a:prstGeom prst="roundRect">
          <a:avLst/>
        </a:prstGeom>
        <a:solidFill>
          <a:srgbClr val="BF9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5924" tIns="0" rIns="255924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1" kern="1200" dirty="0" smtClean="0"/>
            <a:t>Επιβραβεύει τις σωστές απαντήσεις - λύσεις</a:t>
          </a:r>
          <a:endParaRPr lang="el-GR" sz="2000" b="1" kern="1200" dirty="0"/>
        </a:p>
      </dsp:txBody>
      <dsp:txXfrm>
        <a:off x="511016" y="4394824"/>
        <a:ext cx="6716155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6058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0014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7808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6233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137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048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3201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11/28/2020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11/28/2020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3210021" y="4005064"/>
            <a:ext cx="288032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1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</a:t>
            </a:r>
          </a:p>
          <a:p>
            <a:pPr lvl="0"/>
            <a:r>
              <a:rPr lang="en-US" altLang="ko-KR" dirty="0"/>
              <a:t>OF YOUR PRESENTATION HERE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210021" y="2276872"/>
            <a:ext cx="2880320" cy="1728192"/>
          </a:xfrm>
          <a:prstGeom prst="rect">
            <a:avLst/>
          </a:prstGeom>
        </p:spPr>
        <p:txBody>
          <a:bodyPr anchor="ctr"/>
          <a:lstStyle>
            <a:lvl1pPr algn="ctr">
              <a:defRPr sz="2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</a:t>
            </a:r>
            <a:br>
              <a:rPr lang="en-US" altLang="ko-KR" dirty="0"/>
            </a:br>
            <a:r>
              <a:rPr lang="en-US" altLang="ko-KR" dirty="0"/>
              <a:t>PPT </a:t>
            </a:r>
            <a:br>
              <a:rPr lang="en-US" altLang="ko-KR" dirty="0"/>
            </a:br>
            <a:r>
              <a:rPr lang="en-US" altLang="ko-KR" dirty="0"/>
              <a:t>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2750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 userDrawn="1"/>
        </p:nvSpPr>
        <p:spPr>
          <a:xfrm rot="18846045">
            <a:off x="-792649" y="1117336"/>
            <a:ext cx="5241411" cy="3388842"/>
          </a:xfrm>
          <a:prstGeom prst="triangl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187624" y="1925232"/>
            <a:ext cx="2052000" cy="2736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="" xmlns:a16="http://schemas.microsoft.com/office/drawing/2014/main" id="{441B99D2-420D-46C6-A410-C37693C29853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427984" y="3777715"/>
            <a:ext cx="4032448" cy="3840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marL="0" indent="0" algn="l">
              <a:buNone/>
            </a:pP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This text can be replaced with your own text</a:t>
            </a:r>
            <a:endParaRPr lang="ko-KR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C6AD0303-FAF6-40B7-9DEB-08AFB34663A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427984" y="3047728"/>
            <a:ext cx="4032448" cy="720000"/>
          </a:xfrm>
          <a:prstGeom prst="rect">
            <a:avLst/>
          </a:prstGeom>
        </p:spPr>
        <p:txBody>
          <a:bodyPr anchor="ctr"/>
          <a:lstStyle>
            <a:lvl1pPr algn="l"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6781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4314"/>
            <a:ext cx="9144000" cy="1035373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212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11/28/2020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11/28/2020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11/28/2020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11/28/2020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11/28/2020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11/28/2020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11/28/2020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11/28/2020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12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3" r:id="rId1"/>
    <p:sldLayoutId id="2147484484" r:id="rId2"/>
    <p:sldLayoutId id="2147484485" r:id="rId3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chamilo.datacenter.uoc.gr/metchamilo/main/auth/inscription.php?c=GIAMIAKALYTERHZWHALLAZWDIATROFH&amp;e=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2E2D32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Freeform 7"/>
          <p:cNvSpPr/>
          <p:nvPr/>
        </p:nvSpPr>
        <p:spPr>
          <a:xfrm>
            <a:off x="0" y="857250"/>
            <a:ext cx="5021110" cy="5143500"/>
          </a:xfrm>
          <a:custGeom>
            <a:avLst/>
            <a:gdLst>
              <a:gd name="connsiteX0" fmla="*/ 0 w 5021110"/>
              <a:gd name="connsiteY0" fmla="*/ 0 h 5143500"/>
              <a:gd name="connsiteX1" fmla="*/ 5021110 w 5021110"/>
              <a:gd name="connsiteY1" fmla="*/ 0 h 5143500"/>
              <a:gd name="connsiteX2" fmla="*/ 2852566 w 5021110"/>
              <a:gd name="connsiteY2" fmla="*/ 5143500 h 5143500"/>
              <a:gd name="connsiteX3" fmla="*/ 0 w 5021110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1110" h="5143500">
                <a:moveTo>
                  <a:pt x="0" y="0"/>
                </a:moveTo>
                <a:lnTo>
                  <a:pt x="5021110" y="0"/>
                </a:lnTo>
                <a:lnTo>
                  <a:pt x="2852566" y="5143500"/>
                </a:lnTo>
                <a:lnTo>
                  <a:pt x="0" y="5143500"/>
                </a:lnTo>
                <a:close/>
              </a:path>
            </a:pathLst>
          </a:custGeom>
          <a:ln>
            <a:noFill/>
          </a:ln>
          <a:effectLst>
            <a:outerShdw blurRad="50800" dist="50800" dir="5400000" algn="ctr" rotWithShape="0">
              <a:srgbClr val="2E2D32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Freeform 9"/>
          <p:cNvSpPr/>
          <p:nvPr/>
        </p:nvSpPr>
        <p:spPr>
          <a:xfrm>
            <a:off x="2" y="857250"/>
            <a:ext cx="4232381" cy="5143500"/>
          </a:xfrm>
          <a:custGeom>
            <a:avLst/>
            <a:gdLst>
              <a:gd name="connsiteX0" fmla="*/ 0 w 4232381"/>
              <a:gd name="connsiteY0" fmla="*/ 0 h 5143500"/>
              <a:gd name="connsiteX1" fmla="*/ 4232381 w 4232381"/>
              <a:gd name="connsiteY1" fmla="*/ 0 h 5143500"/>
              <a:gd name="connsiteX2" fmla="*/ 2530528 w 4232381"/>
              <a:gd name="connsiteY2" fmla="*/ 5143500 h 5143500"/>
              <a:gd name="connsiteX3" fmla="*/ 0 w 4232381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32381" h="5143500">
                <a:moveTo>
                  <a:pt x="0" y="0"/>
                </a:moveTo>
                <a:lnTo>
                  <a:pt x="4232381" y="0"/>
                </a:lnTo>
                <a:lnTo>
                  <a:pt x="2530528" y="5143500"/>
                </a:lnTo>
                <a:lnTo>
                  <a:pt x="0" y="5143500"/>
                </a:lnTo>
                <a:close/>
              </a:path>
            </a:pathLst>
          </a:custGeom>
          <a:ln>
            <a:noFill/>
          </a:ln>
          <a:effectLst>
            <a:outerShdw blurRad="50800" dist="50800" dir="5400000" algn="ctr" rotWithShape="0">
              <a:srgbClr val="2E2D32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 useBgFill="1">
        <p:nvSpPr>
          <p:cNvPr id="15" name="Freeform 14"/>
          <p:cNvSpPr/>
          <p:nvPr/>
        </p:nvSpPr>
        <p:spPr>
          <a:xfrm>
            <a:off x="4103083" y="857250"/>
            <a:ext cx="5040919" cy="5143500"/>
          </a:xfrm>
          <a:custGeom>
            <a:avLst/>
            <a:gdLst>
              <a:gd name="connsiteX0" fmla="*/ 2168544 w 5040919"/>
              <a:gd name="connsiteY0" fmla="*/ 0 h 5143500"/>
              <a:gd name="connsiteX1" fmla="*/ 5040919 w 5040919"/>
              <a:gd name="connsiteY1" fmla="*/ 0 h 5143500"/>
              <a:gd name="connsiteX2" fmla="*/ 5040919 w 5040919"/>
              <a:gd name="connsiteY2" fmla="*/ 5143500 h 5143500"/>
              <a:gd name="connsiteX3" fmla="*/ 0 w 504091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0919" h="5143500">
                <a:moveTo>
                  <a:pt x="2168544" y="0"/>
                </a:moveTo>
                <a:lnTo>
                  <a:pt x="5040919" y="0"/>
                </a:lnTo>
                <a:lnTo>
                  <a:pt x="5040919" y="5143500"/>
                </a:lnTo>
                <a:lnTo>
                  <a:pt x="0" y="5143500"/>
                </a:lnTo>
                <a:close/>
              </a:path>
            </a:pathLst>
          </a:custGeom>
          <a:ln>
            <a:noFill/>
          </a:ln>
          <a:effectLst>
            <a:outerShdw blurRad="50800" dist="50800" dir="5400000" algn="ctr" rotWithShape="0">
              <a:srgbClr val="2E2D32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7" name="Freeform 16"/>
          <p:cNvSpPr/>
          <p:nvPr/>
        </p:nvSpPr>
        <p:spPr>
          <a:xfrm>
            <a:off x="4942311" y="857250"/>
            <a:ext cx="4201691" cy="5143500"/>
          </a:xfrm>
          <a:custGeom>
            <a:avLst/>
            <a:gdLst>
              <a:gd name="connsiteX0" fmla="*/ 1701853 w 4201691"/>
              <a:gd name="connsiteY0" fmla="*/ 0 h 5143500"/>
              <a:gd name="connsiteX1" fmla="*/ 4201691 w 4201691"/>
              <a:gd name="connsiteY1" fmla="*/ 0 h 5143500"/>
              <a:gd name="connsiteX2" fmla="*/ 4201691 w 4201691"/>
              <a:gd name="connsiteY2" fmla="*/ 5143500 h 5143500"/>
              <a:gd name="connsiteX3" fmla="*/ 0 w 4201691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1691" h="5143500">
                <a:moveTo>
                  <a:pt x="1701853" y="0"/>
                </a:moveTo>
                <a:lnTo>
                  <a:pt x="4201691" y="0"/>
                </a:lnTo>
                <a:lnTo>
                  <a:pt x="4201691" y="5143500"/>
                </a:lnTo>
                <a:lnTo>
                  <a:pt x="0" y="5143500"/>
                </a:lnTo>
                <a:close/>
              </a:path>
            </a:pathLst>
          </a:custGeom>
          <a:ln>
            <a:noFill/>
          </a:ln>
          <a:effectLst>
            <a:outerShdw blurRad="50800" dist="50800" dir="5400000" algn="ctr" rotWithShape="0">
              <a:srgbClr val="2E2D32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0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25000" decel="25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 L -0.27482 0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5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25000" decel="25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4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25000" decel="25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ccel="25000" decel="25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4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0 L 0.27326 0 " pathEditMode="relative" rAng="0" ptsTypes="AA">
                                      <p:cBhvr>
                                        <p:cTn id="14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63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accel="25000" decel="25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8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accel="25000" decel="25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4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3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045 0 " pathEditMode="relative" rAng="0" ptsTypes="AA">
                                      <p:cBhvr>
                                        <p:cTn id="22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4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accel="25000" decel="25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4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8" grpId="0" animBg="1"/>
      <p:bldP spid="8" grpId="1" animBg="1"/>
      <p:bldP spid="10" grpId="0" animBg="1"/>
      <p:bldP spid="10" grpId="1" animBg="1"/>
      <p:bldP spid="15" grpId="0" animBg="1"/>
      <p:bldP spid="15" grpId="1" animBg="1"/>
      <p:bldP spid="17" grpId="0" animBg="1"/>
      <p:bldP spid="17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 </a:t>
            </a:r>
            <a:r>
              <a:rPr lang="el-GR" sz="3600" dirty="0"/>
              <a:t>Μεθοδολογία </a:t>
            </a:r>
            <a:r>
              <a:rPr lang="el-GR" sz="3600" dirty="0" smtClean="0"/>
              <a:t>(</a:t>
            </a:r>
            <a:r>
              <a:rPr lang="en-US" sz="3600" dirty="0" smtClean="0"/>
              <a:t>2/</a:t>
            </a:r>
            <a:r>
              <a:rPr lang="el-GR" sz="3600" dirty="0" smtClean="0"/>
              <a:t>2)</a:t>
            </a:r>
            <a:endParaRPr lang="el-GR" sz="4000" b="1" dirty="0"/>
          </a:p>
        </p:txBody>
      </p:sp>
      <p:graphicFrame>
        <p:nvGraphicFramePr>
          <p:cNvPr id="6" name="Διάγραμμα 5"/>
          <p:cNvGraphicFramePr/>
          <p:nvPr>
            <p:extLst>
              <p:ext uri="{D42A27DB-BD31-4B8C-83A1-F6EECF244321}">
                <p14:modId xmlns:p14="http://schemas.microsoft.com/office/powerpoint/2010/main" val="489870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Ομάδα 6"/>
          <p:cNvGrpSpPr/>
          <p:nvPr/>
        </p:nvGrpSpPr>
        <p:grpSpPr>
          <a:xfrm>
            <a:off x="5508104" y="1428801"/>
            <a:ext cx="3157041" cy="2160239"/>
            <a:chOff x="0" y="2661472"/>
            <a:chExt cx="3733105" cy="2163063"/>
          </a:xfrm>
        </p:grpSpPr>
        <p:sp>
          <p:nvSpPr>
            <p:cNvPr id="8" name="Ορθογώνιο 7"/>
            <p:cNvSpPr/>
            <p:nvPr/>
          </p:nvSpPr>
          <p:spPr>
            <a:xfrm>
              <a:off x="0" y="3092272"/>
              <a:ext cx="3733105" cy="173226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Ορθογώνιο 8"/>
            <p:cNvSpPr/>
            <p:nvPr/>
          </p:nvSpPr>
          <p:spPr>
            <a:xfrm>
              <a:off x="0" y="2661472"/>
              <a:ext cx="3733105" cy="2163063"/>
            </a:xfrm>
            <a:prstGeom prst="rect">
              <a:avLst/>
            </a:prstGeom>
            <a:solidFill>
              <a:srgbClr val="FFAD5B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20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Είδος  Έρευνας </a:t>
              </a:r>
            </a:p>
            <a:p>
              <a:pPr lvl="0"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2000" b="1" dirty="0" smtClean="0">
                  <a:solidFill>
                    <a:prstClr val="white"/>
                  </a:solidFill>
                </a:rPr>
                <a:t>Ποιοτική έρευνα</a:t>
              </a:r>
              <a:endParaRPr lang="el-GR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Χρονική περίοδος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/>
                <a:t>Φεβρουάριος – Μάιος 2020</a:t>
              </a:r>
              <a:endParaRPr lang="el-GR" sz="2000" b="1" kern="1200" dirty="0"/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4775279" y="3887977"/>
            <a:ext cx="4045193" cy="2066319"/>
            <a:chOff x="2058339" y="2880316"/>
            <a:chExt cx="3491207" cy="1562262"/>
          </a:xfrm>
        </p:grpSpPr>
        <p:sp>
          <p:nvSpPr>
            <p:cNvPr id="11" name="Ορθογώνιο 10"/>
            <p:cNvSpPr/>
            <p:nvPr/>
          </p:nvSpPr>
          <p:spPr>
            <a:xfrm>
              <a:off x="2058339" y="2880316"/>
              <a:ext cx="3491207" cy="156226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Ορθογώνιο 11"/>
            <p:cNvSpPr/>
            <p:nvPr/>
          </p:nvSpPr>
          <p:spPr>
            <a:xfrm>
              <a:off x="2058339" y="2880316"/>
              <a:ext cx="3491207" cy="1562262"/>
            </a:xfrm>
            <a:prstGeom prst="rect">
              <a:avLst/>
            </a:prstGeom>
            <a:solidFill>
              <a:srgbClr val="BF9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Δεοντολογία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Σφαιρική ενημέρωση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Κατανόηση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Εκούσια συμμετοχή</a:t>
              </a:r>
              <a:endParaRPr lang="el-GR" sz="2000" kern="1200" dirty="0"/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1280201" y="1428801"/>
            <a:ext cx="4011880" cy="2160240"/>
            <a:chOff x="4352168" y="2536534"/>
            <a:chExt cx="3640719" cy="1166149"/>
          </a:xfrm>
          <a:solidFill>
            <a:srgbClr val="FFC000"/>
          </a:solidFill>
        </p:grpSpPr>
        <p:sp>
          <p:nvSpPr>
            <p:cNvPr id="14" name="Ορθογώνιο 13"/>
            <p:cNvSpPr/>
            <p:nvPr/>
          </p:nvSpPr>
          <p:spPr>
            <a:xfrm>
              <a:off x="4352168" y="2536534"/>
              <a:ext cx="3640719" cy="1166149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Ορθογώνιο 14"/>
            <p:cNvSpPr/>
            <p:nvPr/>
          </p:nvSpPr>
          <p:spPr>
            <a:xfrm>
              <a:off x="4352168" y="2536534"/>
              <a:ext cx="3640719" cy="116614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Προφίλ δείγματος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5 εκπαιδευτικοί Πρωτοβάθμιας εκπαίδευσης </a:t>
              </a:r>
            </a:p>
          </p:txBody>
        </p:sp>
      </p:grpSp>
      <p:grpSp>
        <p:nvGrpSpPr>
          <p:cNvPr id="20" name="Ομάδα 19"/>
          <p:cNvGrpSpPr/>
          <p:nvPr/>
        </p:nvGrpSpPr>
        <p:grpSpPr>
          <a:xfrm>
            <a:off x="1291640" y="3887976"/>
            <a:ext cx="3257064" cy="2066319"/>
            <a:chOff x="72012" y="2664289"/>
            <a:chExt cx="7436180" cy="2106484"/>
          </a:xfrm>
        </p:grpSpPr>
        <p:sp>
          <p:nvSpPr>
            <p:cNvPr id="21" name="Ορθογώνιο 20"/>
            <p:cNvSpPr/>
            <p:nvPr/>
          </p:nvSpPr>
          <p:spPr>
            <a:xfrm>
              <a:off x="72012" y="2664289"/>
              <a:ext cx="7436180" cy="210648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Ορθογώνιο 21"/>
            <p:cNvSpPr/>
            <p:nvPr/>
          </p:nvSpPr>
          <p:spPr>
            <a:xfrm>
              <a:off x="72012" y="2664289"/>
              <a:ext cx="7436180" cy="21064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endParaRPr lang="el-GR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20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Μέθοδος </a:t>
              </a:r>
              <a:r>
                <a:rPr lang="el-GR" sz="2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ανάλυσης</a:t>
              </a:r>
              <a:r>
                <a:rPr lang="el-GR" sz="2800" b="1" dirty="0">
                  <a:solidFill>
                    <a:sysClr val="window" lastClr="FFFFFF"/>
                  </a:solidFill>
                </a:rPr>
                <a:t/>
              </a:r>
              <a:br>
                <a:rPr lang="el-GR" sz="2800" b="1" dirty="0">
                  <a:solidFill>
                    <a:sysClr val="window" lastClr="FFFFFF"/>
                  </a:solidFill>
                </a:rPr>
              </a:br>
              <a:r>
                <a:rPr lang="el-G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Ανάλυση 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περιεχομένου </a:t>
              </a:r>
              <a:endPara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με το 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Atlas – it 7.0</a:t>
              </a:r>
              <a:endPara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2000" b="1" dirty="0" smtClean="0">
                  <a:solidFill>
                    <a:srgbClr val="5B9BD5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Μονάδα ανάλυσης </a:t>
              </a: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Η πρόταση/φράση που βγάζει ολοκληρωμένο νόημα</a:t>
              </a:r>
              <a:endParaRPr lang="en-US" sz="2800" b="1" dirty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l-GR" sz="2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1436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 </a:t>
            </a:r>
            <a:r>
              <a:rPr lang="el-GR" sz="3600" dirty="0"/>
              <a:t>Παραγόμενο εκπαιδευτικό </a:t>
            </a:r>
            <a:r>
              <a:rPr lang="el-GR" sz="3600" dirty="0" smtClean="0"/>
              <a:t>υλικό (1/3)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261163549"/>
              </p:ext>
            </p:extLst>
          </p:nvPr>
        </p:nvGraphicFramePr>
        <p:xfrm>
          <a:off x="683568" y="1484784"/>
          <a:ext cx="813690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Παραγόμενο </a:t>
            </a:r>
            <a:r>
              <a:rPr lang="el-GR" sz="3600" dirty="0"/>
              <a:t>εκπαιδευτικό </a:t>
            </a:r>
            <a:r>
              <a:rPr lang="el-GR" sz="3600" dirty="0" smtClean="0"/>
              <a:t>υλικό (2/3)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71600" y="1556792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Στην </a:t>
            </a:r>
            <a:r>
              <a:rPr lang="el-GR" sz="3200" dirty="0"/>
              <a:t>παρούσα εργασία </a:t>
            </a:r>
            <a:r>
              <a:rPr lang="el-GR" sz="3200" dirty="0" smtClean="0"/>
              <a:t>βασιστήκαμε κυρίως στα:</a:t>
            </a:r>
            <a:endParaRPr lang="el-GR" sz="3200" dirty="0"/>
          </a:p>
        </p:txBody>
      </p:sp>
      <p:pic>
        <p:nvPicPr>
          <p:cNvPr id="5" name="Εικόνα 4"/>
          <p:cNvPicPr/>
          <p:nvPr/>
        </p:nvPicPr>
        <p:blipFill>
          <a:blip r:embed="rId2"/>
          <a:stretch>
            <a:fillRect/>
          </a:stretch>
        </p:blipFill>
        <p:spPr>
          <a:xfrm>
            <a:off x="865156" y="2772332"/>
            <a:ext cx="3161526" cy="2574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Εικόνα 5"/>
          <p:cNvPicPr/>
          <p:nvPr/>
        </p:nvPicPr>
        <p:blipFill>
          <a:blip r:embed="rId3"/>
          <a:stretch>
            <a:fillRect/>
          </a:stretch>
        </p:blipFill>
        <p:spPr>
          <a:xfrm>
            <a:off x="4427984" y="2204864"/>
            <a:ext cx="4012594" cy="3709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Ορθογώνιο 2"/>
          <p:cNvSpPr/>
          <p:nvPr/>
        </p:nvSpPr>
        <p:spPr>
          <a:xfrm>
            <a:off x="5093412" y="5897175"/>
            <a:ext cx="29340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 smtClean="0"/>
              <a:t>Μοντέλο </a:t>
            </a:r>
            <a:r>
              <a:rPr lang="el-GR" sz="1600" dirty="0"/>
              <a:t>– κατηγοριοποίηση </a:t>
            </a:r>
            <a:r>
              <a:rPr lang="el-GR" sz="1600" dirty="0" err="1"/>
              <a:t>West</a:t>
            </a:r>
            <a:r>
              <a:rPr lang="el-GR" sz="1600" dirty="0"/>
              <a:t> και </a:t>
            </a:r>
            <a:r>
              <a:rPr lang="el-GR" sz="1600" dirty="0" err="1"/>
              <a:t>Λιοναράκη</a:t>
            </a:r>
            <a:r>
              <a:rPr lang="el-GR" sz="1600" dirty="0"/>
              <a:t>.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866644" y="5529316"/>
            <a:ext cx="31600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/>
              <a:t>μοντέλο της δημιουργίας κινήτρων του </a:t>
            </a:r>
            <a:r>
              <a:rPr lang="en-US" sz="1600" dirty="0"/>
              <a:t>John </a:t>
            </a:r>
            <a:r>
              <a:rPr lang="en-US" sz="1600" dirty="0" smtClean="0"/>
              <a:t>Keller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94948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Παραγόμενο </a:t>
            </a:r>
            <a:r>
              <a:rPr lang="el-GR" sz="3600" dirty="0"/>
              <a:t>εκπαιδευτικό </a:t>
            </a:r>
            <a:r>
              <a:rPr lang="el-GR" sz="3600" dirty="0" smtClean="0"/>
              <a:t>υλικό (3/3)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55576" y="1582921"/>
            <a:ext cx="7848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/>
              <a:t>Το εκπαιδευτικό </a:t>
            </a:r>
            <a:r>
              <a:rPr lang="el-GR" dirty="0" smtClean="0"/>
              <a:t>υλικό (ΕΥ</a:t>
            </a:r>
            <a:r>
              <a:rPr lang="el-GR" dirty="0"/>
              <a:t>) φιλοξενήθηκε στην πλατφόρμα </a:t>
            </a:r>
            <a:r>
              <a:rPr lang="en-US" dirty="0" err="1"/>
              <a:t>Chamilo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Για </a:t>
            </a:r>
            <a:r>
              <a:rPr lang="el-GR" dirty="0"/>
              <a:t>τη δημιουργία του υλικού χρησιμοποιήθηκε το συγγραφικό εργαλείο ανοικτού κώδικα H5P. </a:t>
            </a:r>
          </a:p>
          <a:p>
            <a:endParaRPr lang="el-GR" sz="3200" dirty="0"/>
          </a:p>
        </p:txBody>
      </p:sp>
      <p:pic>
        <p:nvPicPr>
          <p:cNvPr id="5" name="Εικόνα 4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356992"/>
            <a:ext cx="3259128" cy="2665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789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 </a:t>
            </a:r>
            <a:r>
              <a:rPr lang="el-GR" sz="3600" dirty="0" smtClean="0"/>
              <a:t>(1/5)</a:t>
            </a:r>
            <a:endParaRPr lang="el-GR" sz="4000" b="1" dirty="0"/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218259303"/>
              </p:ext>
            </p:extLst>
          </p:nvPr>
        </p:nvGraphicFramePr>
        <p:xfrm>
          <a:off x="587896" y="1340416"/>
          <a:ext cx="9672736" cy="5184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 txBox="1">
            <a:spLocks/>
          </p:cNvSpPr>
          <p:nvPr/>
        </p:nvSpPr>
        <p:spPr>
          <a:xfrm>
            <a:off x="1042824" y="764704"/>
            <a:ext cx="74888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l-GR" sz="2400" dirty="0" smtClean="0"/>
              <a:t>Αξιολόγηση ως προς την Επάρκεια Υλικού</a:t>
            </a:r>
            <a:r>
              <a:rPr lang="en-US" sz="2400" dirty="0" smtClean="0"/>
              <a:t> (</a:t>
            </a:r>
            <a:r>
              <a:rPr lang="en-US" sz="2400" dirty="0" err="1" smtClean="0"/>
              <a:t>i</a:t>
            </a:r>
            <a:r>
              <a:rPr lang="en-US" sz="2400" dirty="0" smtClean="0"/>
              <a:t>)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34238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 </a:t>
            </a:r>
            <a:r>
              <a:rPr lang="el-GR" sz="3600" dirty="0" smtClean="0"/>
              <a:t>(2/5)</a:t>
            </a:r>
            <a:endParaRPr lang="el-GR" sz="4000" b="1" dirty="0"/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3960828429"/>
              </p:ext>
            </p:extLst>
          </p:nvPr>
        </p:nvGraphicFramePr>
        <p:xfrm>
          <a:off x="683568" y="1340768"/>
          <a:ext cx="100091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 txBox="1">
            <a:spLocks/>
          </p:cNvSpPr>
          <p:nvPr/>
        </p:nvSpPr>
        <p:spPr>
          <a:xfrm>
            <a:off x="1042824" y="764704"/>
            <a:ext cx="74888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l-GR" sz="2400" dirty="0" smtClean="0"/>
              <a:t>Αξιολόγηση ως προς την Επάρκεια Υλικού (</a:t>
            </a:r>
            <a:r>
              <a:rPr lang="en-US" sz="2400" dirty="0" smtClean="0"/>
              <a:t>ii)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6722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 </a:t>
            </a:r>
            <a:r>
              <a:rPr lang="el-GR" sz="3600" dirty="0" smtClean="0"/>
              <a:t>(</a:t>
            </a:r>
            <a:r>
              <a:rPr lang="en-US" sz="3600" dirty="0" smtClean="0"/>
              <a:t>3</a:t>
            </a:r>
            <a:r>
              <a:rPr lang="el-GR" sz="3600" dirty="0" smtClean="0"/>
              <a:t>/</a:t>
            </a:r>
            <a:r>
              <a:rPr lang="en-US" sz="3600" dirty="0" smtClean="0"/>
              <a:t>5</a:t>
            </a:r>
            <a:r>
              <a:rPr lang="el-GR" sz="3600" dirty="0" smtClean="0"/>
              <a:t>)</a:t>
            </a:r>
            <a:endParaRPr lang="el-GR" sz="4000" b="1" dirty="0"/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3282273858"/>
              </p:ext>
            </p:extLst>
          </p:nvPr>
        </p:nvGraphicFramePr>
        <p:xfrm>
          <a:off x="587896" y="1340416"/>
          <a:ext cx="9672736" cy="5184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 txBox="1">
            <a:spLocks/>
          </p:cNvSpPr>
          <p:nvPr/>
        </p:nvSpPr>
        <p:spPr>
          <a:xfrm>
            <a:off x="1042824" y="764704"/>
            <a:ext cx="74888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l-GR" sz="2400" dirty="0" smtClean="0"/>
              <a:t>Αξιολόγηση ως προς την Ευχρηστία Υλικού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81856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 </a:t>
            </a:r>
            <a:r>
              <a:rPr lang="el-GR" sz="3600" dirty="0" smtClean="0"/>
              <a:t>(</a:t>
            </a:r>
            <a:r>
              <a:rPr lang="en-US" sz="3600" dirty="0" smtClean="0"/>
              <a:t>4</a:t>
            </a:r>
            <a:r>
              <a:rPr lang="el-GR" sz="3600" dirty="0" smtClean="0"/>
              <a:t>/</a:t>
            </a:r>
            <a:r>
              <a:rPr lang="en-US" sz="3600" dirty="0" smtClean="0"/>
              <a:t>5</a:t>
            </a:r>
            <a:r>
              <a:rPr lang="el-GR" sz="3600" dirty="0" smtClean="0"/>
              <a:t>)</a:t>
            </a:r>
            <a:endParaRPr lang="el-GR" sz="4000" b="1" dirty="0"/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2951476037"/>
              </p:ext>
            </p:extLst>
          </p:nvPr>
        </p:nvGraphicFramePr>
        <p:xfrm>
          <a:off x="587896" y="1340416"/>
          <a:ext cx="9672736" cy="5184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 txBox="1">
            <a:spLocks/>
          </p:cNvSpPr>
          <p:nvPr/>
        </p:nvSpPr>
        <p:spPr>
          <a:xfrm>
            <a:off x="1042824" y="764704"/>
            <a:ext cx="74888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l-GR" sz="2400" dirty="0" smtClean="0"/>
              <a:t>Αξιολόγηση ως προς τη Δομή και Παρουσίαση του Υλικού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12905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 </a:t>
            </a:r>
            <a:r>
              <a:rPr lang="el-GR" sz="3600" dirty="0" smtClean="0"/>
              <a:t>(</a:t>
            </a:r>
            <a:r>
              <a:rPr lang="en-US" sz="3600" dirty="0" smtClean="0"/>
              <a:t>5</a:t>
            </a:r>
            <a:r>
              <a:rPr lang="el-GR" sz="3600" dirty="0" smtClean="0"/>
              <a:t>/</a:t>
            </a:r>
            <a:r>
              <a:rPr lang="en-US" sz="3600" dirty="0" smtClean="0"/>
              <a:t>5</a:t>
            </a:r>
            <a:r>
              <a:rPr lang="el-GR" sz="3600" dirty="0" smtClean="0"/>
              <a:t>)</a:t>
            </a:r>
            <a:endParaRPr lang="el-GR" sz="4000" b="1" dirty="0"/>
          </a:p>
        </p:txBody>
      </p:sp>
      <p:sp>
        <p:nvSpPr>
          <p:cNvPr id="8" name="Τίτλος 1"/>
          <p:cNvSpPr txBox="1">
            <a:spLocks/>
          </p:cNvSpPr>
          <p:nvPr/>
        </p:nvSpPr>
        <p:spPr>
          <a:xfrm>
            <a:off x="1042824" y="764704"/>
            <a:ext cx="74888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l-GR" sz="2400" dirty="0" smtClean="0"/>
              <a:t>Προτάσεις βελτίωσης</a:t>
            </a:r>
            <a:endParaRPr lang="el-GR" sz="2400" dirty="0"/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109509212"/>
              </p:ext>
            </p:extLst>
          </p:nvPr>
        </p:nvGraphicFramePr>
        <p:xfrm>
          <a:off x="0" y="1340768"/>
          <a:ext cx="9145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Σταυρός 3"/>
          <p:cNvSpPr/>
          <p:nvPr/>
        </p:nvSpPr>
        <p:spPr>
          <a:xfrm>
            <a:off x="2555776" y="1448780"/>
            <a:ext cx="720080" cy="648072"/>
          </a:xfrm>
          <a:prstGeom prst="plu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/>
          <p:cNvSpPr/>
          <p:nvPr/>
        </p:nvSpPr>
        <p:spPr>
          <a:xfrm>
            <a:off x="6300192" y="1628800"/>
            <a:ext cx="648072" cy="288032"/>
          </a:xfrm>
          <a:prstGeom prst="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683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</a:t>
            </a:r>
            <a:r>
              <a:rPr lang="el-GR" sz="3600" dirty="0" smtClean="0"/>
              <a:t>(</a:t>
            </a:r>
            <a:r>
              <a:rPr lang="en-US" sz="3600" dirty="0" smtClean="0"/>
              <a:t>1/3</a:t>
            </a:r>
            <a:r>
              <a:rPr lang="el-GR" sz="3600" dirty="0" smtClean="0"/>
              <a:t>)</a:t>
            </a:r>
            <a:endParaRPr lang="el-GR" sz="4000" b="1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956187751"/>
              </p:ext>
            </p:extLst>
          </p:nvPr>
        </p:nvGraphicFramePr>
        <p:xfrm>
          <a:off x="899592" y="1340768"/>
          <a:ext cx="777686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Στρογγυλεμένο ορθογώνιο 5"/>
          <p:cNvSpPr/>
          <p:nvPr/>
        </p:nvSpPr>
        <p:spPr>
          <a:xfrm>
            <a:off x="611560" y="4653136"/>
            <a:ext cx="8352928" cy="1368152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 smtClean="0"/>
          </a:p>
          <a:p>
            <a:pPr algn="ctr"/>
            <a:r>
              <a:rPr lang="el-GR" b="1" dirty="0" smtClean="0"/>
              <a:t>Απαραίτητο</a:t>
            </a:r>
            <a:r>
              <a:rPr lang="el-GR" dirty="0" smtClean="0"/>
              <a:t> </a:t>
            </a:r>
            <a:r>
              <a:rPr lang="el-GR" dirty="0"/>
              <a:t>να αρθούν όλες αυτές οι δυσκολίες και να </a:t>
            </a:r>
            <a:r>
              <a:rPr lang="el-GR" dirty="0" smtClean="0"/>
              <a:t>προχωρήσουμε στην </a:t>
            </a:r>
            <a:r>
              <a:rPr lang="el-GR" dirty="0"/>
              <a:t>παραγωγή ορθού και αποτελεσματικού Ε.Υ</a:t>
            </a:r>
            <a:r>
              <a:rPr lang="el-GR" sz="2800" dirty="0"/>
              <a:t>.</a:t>
            </a:r>
          </a:p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r>
              <a:rPr kumimoji="0" lang="el-GR" sz="2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2020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694245342"/>
              </p:ext>
            </p:extLst>
          </p:nvPr>
        </p:nvGraphicFramePr>
        <p:xfrm>
          <a:off x="1259632" y="1264585"/>
          <a:ext cx="7564309" cy="2400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Πίνακας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790134"/>
              </p:ext>
            </p:extLst>
          </p:nvPr>
        </p:nvGraphicFramePr>
        <p:xfrm>
          <a:off x="1535808" y="4913914"/>
          <a:ext cx="685608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53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853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853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Μαρία </a:t>
                      </a:r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Ιβρίντελη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l-GR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Λάμπρος Καρβούνης</a:t>
                      </a:r>
                      <a:endParaRPr lang="el-GR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Γεώργιος </a:t>
                      </a:r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Φιλιππούσης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l-GR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9 - Ορθογώνιο"/>
          <p:cNvSpPr/>
          <p:nvPr/>
        </p:nvSpPr>
        <p:spPr>
          <a:xfrm>
            <a:off x="1403648" y="3681478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Κυριακάκη Ερμιόνη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</a:t>
            </a:r>
            <a:r>
              <a:rPr lang="el-GR" sz="3600" dirty="0" smtClean="0"/>
              <a:t>(</a:t>
            </a:r>
            <a:r>
              <a:rPr lang="en-US" sz="3600" dirty="0" smtClean="0"/>
              <a:t>2/3</a:t>
            </a:r>
            <a:r>
              <a:rPr lang="el-GR" sz="3600" dirty="0" smtClean="0"/>
              <a:t>)</a:t>
            </a:r>
            <a:endParaRPr lang="el-GR" sz="4000" b="1" dirty="0"/>
          </a:p>
        </p:txBody>
      </p:sp>
      <p:graphicFrame>
        <p:nvGraphicFramePr>
          <p:cNvPr id="6" name="Διάγραμμα 5"/>
          <p:cNvGraphicFramePr/>
          <p:nvPr>
            <p:extLst>
              <p:ext uri="{D42A27DB-BD31-4B8C-83A1-F6EECF244321}">
                <p14:modId xmlns:p14="http://schemas.microsoft.com/office/powerpoint/2010/main" val="4219624331"/>
              </p:ext>
            </p:extLst>
          </p:nvPr>
        </p:nvGraphicFramePr>
        <p:xfrm>
          <a:off x="179512" y="1628800"/>
          <a:ext cx="878497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894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</a:t>
            </a:r>
            <a:r>
              <a:rPr lang="el-GR" sz="3600" dirty="0" smtClean="0"/>
              <a:t>3</a:t>
            </a:r>
            <a:r>
              <a:rPr lang="en-US" sz="3600" dirty="0" smtClean="0"/>
              <a:t>/3</a:t>
            </a:r>
            <a:r>
              <a:rPr lang="el-GR" sz="3600" dirty="0" smtClean="0"/>
              <a:t>)</a:t>
            </a:r>
            <a:endParaRPr lang="el-GR" sz="4000" b="1" dirty="0"/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3544703665"/>
              </p:ext>
            </p:extLst>
          </p:nvPr>
        </p:nvGraphicFramePr>
        <p:xfrm>
          <a:off x="1043608" y="1340768"/>
          <a:ext cx="741682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084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914" y="899174"/>
            <a:ext cx="2221086" cy="3814842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36912"/>
            <a:ext cx="2200349" cy="3245515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2123728" y="2659211"/>
            <a:ext cx="52565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4000" dirty="0">
                <a:solidFill>
                  <a:srgbClr val="BF9000"/>
                </a:solidFill>
              </a:rPr>
              <a:t>Σας </a:t>
            </a:r>
            <a:r>
              <a:rPr lang="el-GR" sz="4000" dirty="0" smtClean="0">
                <a:solidFill>
                  <a:srgbClr val="BF9000"/>
                </a:solidFill>
              </a:rPr>
              <a:t>ευχαριστώ</a:t>
            </a:r>
          </a:p>
          <a:p>
            <a:pPr algn="ctr"/>
            <a:r>
              <a:rPr lang="el-GR" sz="4000" dirty="0" smtClean="0">
                <a:solidFill>
                  <a:srgbClr val="BF9000"/>
                </a:solidFill>
              </a:rPr>
              <a:t>για </a:t>
            </a:r>
            <a:r>
              <a:rPr lang="el-GR" sz="4000" dirty="0">
                <a:solidFill>
                  <a:srgbClr val="BF9000"/>
                </a:solidFill>
              </a:rPr>
              <a:t>την προσοχή </a:t>
            </a:r>
            <a:r>
              <a:rPr lang="el-GR" sz="4000" dirty="0" smtClean="0">
                <a:solidFill>
                  <a:srgbClr val="BF9000"/>
                </a:solidFill>
              </a:rPr>
              <a:t>σας!</a:t>
            </a:r>
            <a:endParaRPr lang="el-GR" sz="4000" dirty="0">
              <a:solidFill>
                <a:srgbClr val="B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331640" y="764704"/>
            <a:ext cx="6858000" cy="2387600"/>
          </a:xfrm>
        </p:spPr>
        <p:txBody>
          <a:bodyPr/>
          <a:lstStyle/>
          <a:p>
            <a:r>
              <a:rPr lang="el-GR" dirty="0" smtClean="0"/>
              <a:t>Ευχαριστώ!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48680"/>
            <a:ext cx="2221086" cy="3814842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23924"/>
            <a:ext cx="2200349" cy="324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8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Σκοπός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57325" y="2060848"/>
            <a:ext cx="77768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800" dirty="0"/>
              <a:t>Σκοπός της παρούσας Διπλωματικής Εργασίας είναι </a:t>
            </a:r>
            <a:r>
              <a:rPr lang="el-GR" sz="2800" b="1" dirty="0"/>
              <a:t>ο σχεδιασμός</a:t>
            </a:r>
            <a:r>
              <a:rPr lang="el-GR" sz="2800" dirty="0"/>
              <a:t>, </a:t>
            </a:r>
            <a:r>
              <a:rPr lang="el-GR" sz="2800" b="1" dirty="0"/>
              <a:t>η δημιουργία </a:t>
            </a:r>
            <a:r>
              <a:rPr lang="el-GR" sz="2800" dirty="0"/>
              <a:t>και </a:t>
            </a:r>
            <a:r>
              <a:rPr lang="el-GR" sz="2800" b="1" dirty="0"/>
              <a:t>η αποτίμηση </a:t>
            </a:r>
            <a:r>
              <a:rPr lang="el-GR" sz="2800" dirty="0"/>
              <a:t>διαδραστικού εκπαιδευτικού υλικού με τη </a:t>
            </a:r>
            <a:r>
              <a:rPr lang="el-GR" sz="2800" dirty="0" smtClean="0"/>
              <a:t>μεθοδολογία </a:t>
            </a:r>
            <a:r>
              <a:rPr lang="el-GR" sz="2800" dirty="0"/>
              <a:t>της </a:t>
            </a:r>
            <a:r>
              <a:rPr lang="el-GR" sz="2800" dirty="0" err="1"/>
              <a:t>ΕξΕΑ</a:t>
            </a:r>
            <a:r>
              <a:rPr lang="el-GR" sz="2800" dirty="0"/>
              <a:t> για </a:t>
            </a:r>
            <a:r>
              <a:rPr lang="el-GR" sz="2800" b="1" dirty="0"/>
              <a:t>τη γνωριμία και υιοθέτηση κανόνων υγιεινής διατροφής και σωματικής δραστηριότητας </a:t>
            </a:r>
            <a:r>
              <a:rPr lang="el-GR" sz="2800" dirty="0"/>
              <a:t>από μαθητές Γ΄- Δ΄  δημοτικού σχολείου, στα πλαίσια της Ευέλικτης Ζώνης.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Συνεισφορά </a:t>
            </a:r>
            <a:r>
              <a:rPr lang="el-GR" sz="3600" dirty="0"/>
              <a:t>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393567586"/>
              </p:ext>
            </p:extLst>
          </p:nvPr>
        </p:nvGraphicFramePr>
        <p:xfrm>
          <a:off x="539552" y="1397000"/>
          <a:ext cx="820891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Ερευνητικά Ερωτήματα</a:t>
            </a:r>
            <a:endParaRPr lang="el-GR" sz="4000" b="1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833304668"/>
              </p:ext>
            </p:extLst>
          </p:nvPr>
        </p:nvGraphicFramePr>
        <p:xfrm>
          <a:off x="827584" y="1340768"/>
          <a:ext cx="777686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Δομή </a:t>
            </a:r>
            <a:r>
              <a:rPr lang="el-GR" sz="3600" dirty="0"/>
              <a:t>της </a:t>
            </a:r>
            <a:r>
              <a:rPr lang="el-GR" sz="3600" dirty="0" smtClean="0"/>
              <a:t>εργασίας</a:t>
            </a:r>
            <a:endParaRPr lang="el-GR" sz="3600" b="1" dirty="0"/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843056137"/>
              </p:ext>
            </p:extLst>
          </p:nvPr>
        </p:nvGraphicFramePr>
        <p:xfrm>
          <a:off x="755576" y="1556792"/>
          <a:ext cx="799288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Θεωρητικό </a:t>
            </a:r>
            <a:r>
              <a:rPr lang="el-GR" sz="3600" dirty="0"/>
              <a:t>Πλαίσιο </a:t>
            </a:r>
            <a:endParaRPr lang="el-GR" sz="3600" b="1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283082879"/>
              </p:ext>
            </p:extLst>
          </p:nvPr>
        </p:nvGraphicFramePr>
        <p:xfrm>
          <a:off x="611560" y="1628800"/>
          <a:ext cx="828092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Μεθοδολογία </a:t>
            </a:r>
            <a:r>
              <a:rPr lang="el-GR" sz="3600" dirty="0"/>
              <a:t>(</a:t>
            </a:r>
            <a:r>
              <a:rPr lang="el-GR" sz="3600" dirty="0" smtClean="0"/>
              <a:t>1</a:t>
            </a:r>
            <a:r>
              <a:rPr lang="en-US" sz="3600" dirty="0" smtClean="0"/>
              <a:t>/2</a:t>
            </a:r>
            <a:r>
              <a:rPr lang="el-GR" sz="3600" dirty="0" smtClean="0"/>
              <a:t>)</a:t>
            </a:r>
            <a:endParaRPr lang="el-GR" sz="4000" b="1" dirty="0"/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3582365940"/>
              </p:ext>
            </p:extLst>
          </p:nvPr>
        </p:nvGraphicFramePr>
        <p:xfrm>
          <a:off x="1043608" y="1412776"/>
          <a:ext cx="7632848" cy="4824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ver and End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26320</TotalTime>
  <Words>869</Words>
  <Application>Microsoft Office PowerPoint</Application>
  <PresentationFormat>Προβολή στην οθόνη (4:3)</PresentationFormat>
  <Paragraphs>148</Paragraphs>
  <Slides>22</Slides>
  <Notes>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22</vt:i4>
      </vt:variant>
    </vt:vector>
  </HeadingPairs>
  <TitlesOfParts>
    <vt:vector size="30" baseType="lpstr">
      <vt:lpstr>Arial Unicode MS</vt:lpstr>
      <vt:lpstr>Arial</vt:lpstr>
      <vt:lpstr>Book Antiqua</vt:lpstr>
      <vt:lpstr>Calibri</vt:lpstr>
      <vt:lpstr>Calibri Light</vt:lpstr>
      <vt:lpstr>Times New Roman</vt:lpstr>
      <vt:lpstr>Θέμα του Office</vt:lpstr>
      <vt:lpstr>Cover and End Slide Master</vt:lpstr>
      <vt:lpstr>Παρουσίαση του PowerPoint</vt:lpstr>
      <vt:lpstr>Παρουσίαση του PowerPoint</vt:lpstr>
      <vt:lpstr>Ευχαριστώ!</vt:lpstr>
      <vt:lpstr>Σκοπός</vt:lpstr>
      <vt:lpstr>Συνεισφορά της διπλωματικής</vt:lpstr>
      <vt:lpstr>Ερευνητικά Ερωτήματα</vt:lpstr>
      <vt:lpstr>Δομή της εργασίας</vt:lpstr>
      <vt:lpstr>Θεωρητικό Πλαίσιο </vt:lpstr>
      <vt:lpstr>Μεθοδολογία (1/2)</vt:lpstr>
      <vt:lpstr> Μεθοδολογία (2/2)</vt:lpstr>
      <vt:lpstr>  Παραγόμενο εκπαιδευτικό υλικό (1/3)</vt:lpstr>
      <vt:lpstr> Παραγόμενο εκπαιδευτικό υλικό (2/3)</vt:lpstr>
      <vt:lpstr> Παραγόμενο εκπαιδευτικό υλικό (3/3)</vt:lpstr>
      <vt:lpstr>Αποτελέσματα - Κύρια ευρήματα  (1/5)</vt:lpstr>
      <vt:lpstr>Αποτελέσματα - Κύρια ευρήματα  (2/5)</vt:lpstr>
      <vt:lpstr>Αποτελέσματα - Κύρια ευρήματα  (3/5)</vt:lpstr>
      <vt:lpstr>Αποτελέσματα - Κύρια ευρήματα  (4/5)</vt:lpstr>
      <vt:lpstr>Αποτελέσματα - Κύρια ευρήματα  (5/5)</vt:lpstr>
      <vt:lpstr>Συμπεράσματα (1/3)</vt:lpstr>
      <vt:lpstr>Συμπεράσματα (2/3)</vt:lpstr>
      <vt:lpstr>Συμπεράσματα (3/3)</vt:lpstr>
      <vt:lpstr>Παρουσίαση του PowerPoint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Ermioni</cp:lastModifiedBy>
  <cp:revision>1750</cp:revision>
  <dcterms:created xsi:type="dcterms:W3CDTF">2003-10-16T17:37:47Z</dcterms:created>
  <dcterms:modified xsi:type="dcterms:W3CDTF">2020-11-28T07:10:36Z</dcterms:modified>
</cp:coreProperties>
</file>